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 id="2147483774" r:id="rId2"/>
  </p:sldMasterIdLst>
  <p:notesMasterIdLst>
    <p:notesMasterId r:id="rId37"/>
  </p:notesMasterIdLst>
  <p:sldIdLst>
    <p:sldId id="311" r:id="rId3"/>
    <p:sldId id="287" r:id="rId4"/>
    <p:sldId id="319" r:id="rId5"/>
    <p:sldId id="382" r:id="rId6"/>
    <p:sldId id="378" r:id="rId7"/>
    <p:sldId id="409" r:id="rId8"/>
    <p:sldId id="350" r:id="rId9"/>
    <p:sldId id="377" r:id="rId10"/>
    <p:sldId id="351" r:id="rId11"/>
    <p:sldId id="395" r:id="rId12"/>
    <p:sldId id="384" r:id="rId13"/>
    <p:sldId id="370" r:id="rId14"/>
    <p:sldId id="385" r:id="rId15"/>
    <p:sldId id="386" r:id="rId16"/>
    <p:sldId id="397" r:id="rId17"/>
    <p:sldId id="396" r:id="rId18"/>
    <p:sldId id="383" r:id="rId19"/>
    <p:sldId id="387" r:id="rId20"/>
    <p:sldId id="388" r:id="rId21"/>
    <p:sldId id="389" r:id="rId22"/>
    <p:sldId id="372" r:id="rId23"/>
    <p:sldId id="390" r:id="rId24"/>
    <p:sldId id="369" r:id="rId25"/>
    <p:sldId id="407" r:id="rId26"/>
    <p:sldId id="408" r:id="rId27"/>
    <p:sldId id="412" r:id="rId28"/>
    <p:sldId id="411" r:id="rId29"/>
    <p:sldId id="332" r:id="rId30"/>
    <p:sldId id="327" r:id="rId31"/>
    <p:sldId id="328" r:id="rId32"/>
    <p:sldId id="329" r:id="rId33"/>
    <p:sldId id="258" r:id="rId34"/>
    <p:sldId id="341" r:id="rId35"/>
    <p:sldId id="342" r:id="rId36"/>
  </p:sldIdLst>
  <p:sldSz cx="9144000" cy="5145088"/>
  <p:notesSz cx="6858000" cy="9144000"/>
  <p:custDataLst>
    <p:tags r:id="rId3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FB1"/>
    <a:srgbClr val="EFEFEF"/>
    <a:srgbClr val="0000FF"/>
    <a:srgbClr val="DDEAD6"/>
    <a:srgbClr val="000066"/>
    <a:srgbClr val="FF0000"/>
    <a:srgbClr val="96BE80"/>
    <a:srgbClr val="C6DCBA"/>
    <a:srgbClr val="123E61"/>
    <a:srgbClr val="1443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p:cViewPr varScale="1">
        <p:scale>
          <a:sx n="150" d="100"/>
          <a:sy n="150" d="100"/>
        </p:scale>
        <p:origin x="510" y="84"/>
      </p:cViewPr>
      <p:guideLst>
        <p:guide orient="horz" pos="1621"/>
        <p:guide pos="2880"/>
      </p:guideLst>
    </p:cSldViewPr>
  </p:slideViewPr>
  <p:notesTextViewPr>
    <p:cViewPr>
      <p:scale>
        <a:sx n="100" d="100"/>
        <a:sy n="100" d="100"/>
      </p:scale>
      <p:origin x="0" y="0"/>
    </p:cViewPr>
  </p:notesTextViewPr>
  <p:sorterViewPr>
    <p:cViewPr>
      <p:scale>
        <a:sx n="174" d="100"/>
        <a:sy n="174"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8A863E-D442-44F9-9BD6-E000583DFCBC}" type="datetimeFigureOut">
              <a:rPr lang="zh-CN" altLang="en-US" smtClean="0"/>
              <a:pPr/>
              <a:t>2024/3/19</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9AA98F-6474-4A59-A3C8-82662F366263}" type="slidenum">
              <a:rPr lang="zh-CN" altLang="en-US" smtClean="0"/>
              <a:pPr/>
              <a:t>‹#›</a:t>
            </a:fld>
            <a:endParaRPr lang="zh-CN" altLang="en-US"/>
          </a:p>
        </p:txBody>
      </p:sp>
    </p:spTree>
    <p:extLst>
      <p:ext uri="{BB962C8B-B14F-4D97-AF65-F5344CB8AC3E}">
        <p14:creationId xmlns:p14="http://schemas.microsoft.com/office/powerpoint/2010/main" val="1625757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D248E98-4F9C-4F01-A2E4-36C3243D25F8}"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943794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BA23211-66F3-4E52-BE2E-D8A9E8DA1D06}" type="slidenum">
              <a:rPr lang="zh-CN" altLang="en-US" smtClean="0"/>
              <a:t>14</a:t>
            </a:fld>
            <a:endParaRPr lang="zh-CN" altLang="en-US"/>
          </a:p>
        </p:txBody>
      </p:sp>
    </p:spTree>
    <p:extLst>
      <p:ext uri="{BB962C8B-B14F-4D97-AF65-F5344CB8AC3E}">
        <p14:creationId xmlns:p14="http://schemas.microsoft.com/office/powerpoint/2010/main" val="30656459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BA23211-66F3-4E52-BE2E-D8A9E8DA1D06}" type="slidenum">
              <a:rPr lang="zh-CN" altLang="en-US" smtClean="0"/>
              <a:t>15</a:t>
            </a:fld>
            <a:endParaRPr lang="zh-CN" altLang="en-US"/>
          </a:p>
        </p:txBody>
      </p:sp>
    </p:spTree>
    <p:extLst>
      <p:ext uri="{BB962C8B-B14F-4D97-AF65-F5344CB8AC3E}">
        <p14:creationId xmlns:p14="http://schemas.microsoft.com/office/powerpoint/2010/main" val="23099668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BA23211-66F3-4E52-BE2E-D8A9E8DA1D06}" type="slidenum">
              <a:rPr lang="zh-CN" altLang="en-US" smtClean="0"/>
              <a:t>16</a:t>
            </a:fld>
            <a:endParaRPr lang="zh-CN" altLang="en-US"/>
          </a:p>
        </p:txBody>
      </p:sp>
    </p:spTree>
    <p:extLst>
      <p:ext uri="{BB962C8B-B14F-4D97-AF65-F5344CB8AC3E}">
        <p14:creationId xmlns:p14="http://schemas.microsoft.com/office/powerpoint/2010/main" val="18114412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BA23211-66F3-4E52-BE2E-D8A9E8DA1D06}" type="slidenum">
              <a:rPr lang="zh-CN" altLang="en-US" smtClean="0"/>
              <a:t>18</a:t>
            </a:fld>
            <a:endParaRPr lang="zh-CN" altLang="en-US"/>
          </a:p>
        </p:txBody>
      </p:sp>
    </p:spTree>
    <p:extLst>
      <p:ext uri="{BB962C8B-B14F-4D97-AF65-F5344CB8AC3E}">
        <p14:creationId xmlns:p14="http://schemas.microsoft.com/office/powerpoint/2010/main" val="42477922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BA23211-66F3-4E52-BE2E-D8A9E8DA1D06}" type="slidenum">
              <a:rPr lang="zh-CN" altLang="en-US" smtClean="0"/>
              <a:t>19</a:t>
            </a:fld>
            <a:endParaRPr lang="zh-CN" altLang="en-US"/>
          </a:p>
        </p:txBody>
      </p:sp>
    </p:spTree>
    <p:extLst>
      <p:ext uri="{BB962C8B-B14F-4D97-AF65-F5344CB8AC3E}">
        <p14:creationId xmlns:p14="http://schemas.microsoft.com/office/powerpoint/2010/main" val="362560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BA23211-66F3-4E52-BE2E-D8A9E8DA1D06}" type="slidenum">
              <a:rPr lang="zh-CN" altLang="en-US" smtClean="0"/>
              <a:t>20</a:t>
            </a:fld>
            <a:endParaRPr lang="zh-CN" altLang="en-US"/>
          </a:p>
        </p:txBody>
      </p:sp>
    </p:spTree>
    <p:extLst>
      <p:ext uri="{BB962C8B-B14F-4D97-AF65-F5344CB8AC3E}">
        <p14:creationId xmlns:p14="http://schemas.microsoft.com/office/powerpoint/2010/main" val="2561719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BA23211-66F3-4E52-BE2E-D8A9E8DA1D0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42337500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BA23211-66F3-4E52-BE2E-D8A9E8DA1D0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4364223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t>23</a:t>
            </a:fld>
            <a:endParaRPr lang="en-US" altLang="zh-CN"/>
          </a:p>
        </p:txBody>
      </p:sp>
    </p:spTree>
    <p:extLst>
      <p:ext uri="{BB962C8B-B14F-4D97-AF65-F5344CB8AC3E}">
        <p14:creationId xmlns:p14="http://schemas.microsoft.com/office/powerpoint/2010/main" val="970818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2</a:t>
            </a:fld>
            <a:endParaRPr lang="en-US" altLang="zh-CN"/>
          </a:p>
        </p:txBody>
      </p:sp>
    </p:spTree>
    <p:extLst>
      <p:ext uri="{BB962C8B-B14F-4D97-AF65-F5344CB8AC3E}">
        <p14:creationId xmlns:p14="http://schemas.microsoft.com/office/powerpoint/2010/main" val="2926507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A23211-66F3-4E52-BE2E-D8A9E8DA1D0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84048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t>5</a:t>
            </a:fld>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BA23211-66F3-4E52-BE2E-D8A9E8DA1D06}" type="slidenum">
              <a:rPr lang="zh-CN" altLang="en-US" smtClean="0"/>
              <a:t>6</a:t>
            </a:fld>
            <a:endParaRPr lang="zh-CN" altLang="en-US"/>
          </a:p>
        </p:txBody>
      </p:sp>
    </p:spTree>
    <p:extLst>
      <p:ext uri="{BB962C8B-B14F-4D97-AF65-F5344CB8AC3E}">
        <p14:creationId xmlns:p14="http://schemas.microsoft.com/office/powerpoint/2010/main" val="3342180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
        <p:cNvGrpSpPr/>
        <p:nvPr/>
      </p:nvGrpSpPr>
      <p:grpSpPr>
        <a:xfrm>
          <a:off x="0" y="0"/>
          <a:ext cx="0" cy="0"/>
          <a:chOff x="0" y="0"/>
          <a:chExt cx="0" cy="0"/>
        </a:xfrm>
      </p:grpSpPr>
      <p:sp>
        <p:nvSpPr>
          <p:cNvPr id="1762" name="Google Shape;1762;g898feb88a6_0_306: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3" name="Google Shape;1763;g898feb88a6_0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2102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8</a:t>
            </a:fld>
            <a:endParaRPr lang="en-US" altLang="zh-CN"/>
          </a:p>
        </p:txBody>
      </p:sp>
    </p:spTree>
    <p:extLst>
      <p:ext uri="{BB962C8B-B14F-4D97-AF65-F5344CB8AC3E}">
        <p14:creationId xmlns:p14="http://schemas.microsoft.com/office/powerpoint/2010/main" val="24949107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BA23211-66F3-4E52-BE2E-D8A9E8DA1D06}" type="slidenum">
              <a:rPr lang="zh-CN" altLang="en-US" smtClean="0"/>
              <a:t>12</a:t>
            </a:fld>
            <a:endParaRPr lang="zh-CN" altLang="en-US"/>
          </a:p>
        </p:txBody>
      </p:sp>
    </p:spTree>
    <p:extLst>
      <p:ext uri="{BB962C8B-B14F-4D97-AF65-F5344CB8AC3E}">
        <p14:creationId xmlns:p14="http://schemas.microsoft.com/office/powerpoint/2010/main" val="407976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BA23211-66F3-4E52-BE2E-D8A9E8DA1D06}" type="slidenum">
              <a:rPr lang="zh-CN" altLang="en-US" smtClean="0"/>
              <a:t>13</a:t>
            </a:fld>
            <a:endParaRPr lang="zh-CN" altLang="en-US"/>
          </a:p>
        </p:txBody>
      </p:sp>
    </p:spTree>
    <p:extLst>
      <p:ext uri="{BB962C8B-B14F-4D97-AF65-F5344CB8AC3E}">
        <p14:creationId xmlns:p14="http://schemas.microsoft.com/office/powerpoint/2010/main" val="3034612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2032"/>
            <a:ext cx="6858000" cy="1791253"/>
          </a:xfrm>
        </p:spPr>
        <p:txBody>
          <a:bodyPr anchor="b"/>
          <a:lstStyle>
            <a:lvl1pPr algn="ctr">
              <a:defRPr sz="4501"/>
            </a:lvl1pPr>
          </a:lstStyle>
          <a:p>
            <a:r>
              <a:rPr lang="en-US"/>
              <a:t>Click to edit Master title style</a:t>
            </a:r>
            <a:endParaRPr lang="en-GB"/>
          </a:p>
        </p:txBody>
      </p:sp>
      <p:sp>
        <p:nvSpPr>
          <p:cNvPr id="3" name="Subtitle 2"/>
          <p:cNvSpPr>
            <a:spLocks noGrp="1"/>
          </p:cNvSpPr>
          <p:nvPr>
            <p:ph type="subTitle" idx="1"/>
          </p:nvPr>
        </p:nvSpPr>
        <p:spPr>
          <a:xfrm>
            <a:off x="1143000" y="2702363"/>
            <a:ext cx="6858000"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defTabSz="685983">
              <a:defRPr/>
            </a:pPr>
            <a:fld id="{812C2390-52E8-4565-956E-601D085DAC1F}" type="datetimeFigureOut">
              <a:rPr lang="en-GB" smtClean="0"/>
              <a:pPr defTabSz="685983">
                <a:defRPr/>
              </a:pPr>
              <a:t>19/03/2024</a:t>
            </a:fld>
            <a:endParaRPr lang="en-GB"/>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defTabSz="685983">
              <a:defRPr/>
            </a:pPr>
            <a:endParaRPr lang="en-GB"/>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defTabSz="685983">
              <a:defRPr/>
            </a:pPr>
            <a:fld id="{D8354F81-B5C0-4468-A639-C6473D688B4E}" type="slidenum">
              <a:rPr lang="en-GB" smtClean="0"/>
              <a:pPr defTabSz="685983">
                <a:defRPr/>
              </a:pPr>
              <a:t>‹#›</a:t>
            </a:fld>
            <a:endParaRPr lang="en-GB"/>
          </a:p>
        </p:txBody>
      </p:sp>
    </p:spTree>
    <p:extLst>
      <p:ext uri="{BB962C8B-B14F-4D97-AF65-F5344CB8AC3E}">
        <p14:creationId xmlns:p14="http://schemas.microsoft.com/office/powerpoint/2010/main" val="3583209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defTabSz="685983">
              <a:defRPr/>
            </a:pPr>
            <a:fld id="{AD79DE48-B1FD-4846-94EE-22A5223EEDC7}" type="datetimeFigureOut">
              <a:rPr lang="en-GB" smtClean="0"/>
              <a:pPr defTabSz="685983">
                <a:defRPr/>
              </a:pPr>
              <a:t>19/03/2024</a:t>
            </a:fld>
            <a:endParaRPr lang="en-GB"/>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defTabSz="685983">
              <a:defRPr/>
            </a:pPr>
            <a:endParaRPr lang="en-GB"/>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defTabSz="685983">
              <a:defRPr/>
            </a:pPr>
            <a:fld id="{DC10CDAD-1087-4208-BCF4-DF600C50BE5A}" type="slidenum">
              <a:rPr lang="en-GB" smtClean="0"/>
              <a:pPr defTabSz="685983">
                <a:defRPr/>
              </a:pPr>
              <a:t>‹#›</a:t>
            </a:fld>
            <a:endParaRPr lang="en-GB"/>
          </a:p>
        </p:txBody>
      </p:sp>
    </p:spTree>
    <p:extLst>
      <p:ext uri="{BB962C8B-B14F-4D97-AF65-F5344CB8AC3E}">
        <p14:creationId xmlns:p14="http://schemas.microsoft.com/office/powerpoint/2010/main" val="2450101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928"/>
            <a:ext cx="1971675" cy="436022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1" y="273928"/>
            <a:ext cx="5800725" cy="43602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defTabSz="685983">
              <a:defRPr/>
            </a:pPr>
            <a:fld id="{4998CC50-F2EB-48E0-B7C8-9BA2682375A3}" type="datetimeFigureOut">
              <a:rPr lang="en-GB" smtClean="0"/>
              <a:pPr defTabSz="685983">
                <a:defRPr/>
              </a:pPr>
              <a:t>19/03/2024</a:t>
            </a:fld>
            <a:endParaRPr lang="en-GB"/>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defTabSz="685983">
              <a:defRPr/>
            </a:pPr>
            <a:endParaRPr lang="en-GB"/>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defTabSz="685983">
              <a:defRPr/>
            </a:pPr>
            <a:fld id="{5CAE13BB-DB79-4C19-AB2C-596F7C8A67EB}" type="slidenum">
              <a:rPr lang="en-GB" smtClean="0"/>
              <a:pPr defTabSz="685983">
                <a:defRPr/>
              </a:pPr>
              <a:t>‹#›</a:t>
            </a:fld>
            <a:endParaRPr lang="en-GB"/>
          </a:p>
        </p:txBody>
      </p:sp>
    </p:spTree>
    <p:extLst>
      <p:ext uri="{BB962C8B-B14F-4D97-AF65-F5344CB8AC3E}">
        <p14:creationId xmlns:p14="http://schemas.microsoft.com/office/powerpoint/2010/main" val="4850146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2032"/>
            <a:ext cx="6858000" cy="1791253"/>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2363"/>
            <a:ext cx="6858000" cy="124220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01D2CDEE-B44F-40D0-A94B-71A458232A0D}"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8919298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1812208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8138605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7222341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852093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296029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6634320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58663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defTabSz="685983">
              <a:defRPr/>
            </a:pPr>
            <a:fld id="{889C76A2-D200-4290-BF40-8E15CA0596A3}" type="datetimeFigureOut">
              <a:rPr lang="en-GB" smtClean="0"/>
              <a:pPr defTabSz="685983">
                <a:defRPr/>
              </a:pPr>
              <a:t>19/03/2024</a:t>
            </a:fld>
            <a:endParaRPr lang="en-GB"/>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defTabSz="685983">
              <a:defRPr/>
            </a:pPr>
            <a:endParaRPr lang="en-GB"/>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defTabSz="685983">
              <a:defRPr/>
            </a:pPr>
            <a:fld id="{46C9AC9B-9BF8-4B8A-8FF4-16C5C02ECE3D}" type="slidenum">
              <a:rPr lang="en-GB" smtClean="0"/>
              <a:pPr defTabSz="685983">
                <a:defRPr/>
              </a:pPr>
              <a:t>‹#›</a:t>
            </a:fld>
            <a:endParaRPr lang="en-GB"/>
          </a:p>
        </p:txBody>
      </p:sp>
    </p:spTree>
    <p:extLst>
      <p:ext uri="{BB962C8B-B14F-4D97-AF65-F5344CB8AC3E}">
        <p14:creationId xmlns:p14="http://schemas.microsoft.com/office/powerpoint/2010/main" val="18863006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7916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0059330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9070835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5345045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0161681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9917217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8765090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8204619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700"/>
            <a:ext cx="7886700" cy="214021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3160"/>
            <a:ext cx="7886700" cy="1125488"/>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D7D8E925-3072-4103-A984-60049798CBED}"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709474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642"/>
            <a:ext cx="3886200" cy="32645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642"/>
            <a:ext cx="3886200" cy="32645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685983" fontAlgn="base">
              <a:spcBef>
                <a:spcPct val="0"/>
              </a:spcBef>
              <a:spcAft>
                <a:spcPct val="0"/>
              </a:spcAft>
            </a:pPr>
            <a:fld id="{86BDAFB1-17C0-4101-A698-C4F48E3BF680}"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654080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7" y="1282700"/>
            <a:ext cx="7886700" cy="2140213"/>
          </a:xfrm>
        </p:spPr>
        <p:txBody>
          <a:bodyPr anchor="b"/>
          <a:lstStyle>
            <a:lvl1pPr>
              <a:defRPr sz="4501"/>
            </a:lvl1pPr>
          </a:lstStyle>
          <a:p>
            <a:r>
              <a:rPr lang="en-US"/>
              <a:t>Click to edit Master title style</a:t>
            </a:r>
            <a:endParaRPr lang="en-GB"/>
          </a:p>
        </p:txBody>
      </p:sp>
      <p:sp>
        <p:nvSpPr>
          <p:cNvPr id="3" name="Text Placeholder 2"/>
          <p:cNvSpPr>
            <a:spLocks noGrp="1"/>
          </p:cNvSpPr>
          <p:nvPr>
            <p:ph type="body" idx="1"/>
          </p:nvPr>
        </p:nvSpPr>
        <p:spPr>
          <a:xfrm>
            <a:off x="623887" y="3443161"/>
            <a:ext cx="7886700" cy="1125488"/>
          </a:xfrm>
        </p:spPr>
        <p:txBody>
          <a:bodyPr/>
          <a:lstStyle>
            <a:lvl1pPr marL="0" indent="0">
              <a:buNone/>
              <a:defRPr sz="1800">
                <a:solidFill>
                  <a:schemeClr val="tx1">
                    <a:tint val="75000"/>
                  </a:schemeClr>
                </a:solidFill>
              </a:defRPr>
            </a:lvl1pPr>
            <a:lvl2pPr marL="342991" indent="0">
              <a:buNone/>
              <a:defRPr sz="1500">
                <a:solidFill>
                  <a:schemeClr val="tx1">
                    <a:tint val="75000"/>
                  </a:schemeClr>
                </a:solidFill>
              </a:defRPr>
            </a:lvl2pPr>
            <a:lvl3pPr marL="685983" indent="0">
              <a:buNone/>
              <a:defRPr sz="1350">
                <a:solidFill>
                  <a:schemeClr val="tx1">
                    <a:tint val="75000"/>
                  </a:schemeClr>
                </a:solidFill>
              </a:defRPr>
            </a:lvl3pPr>
            <a:lvl4pPr marL="1028974" indent="0">
              <a:buNone/>
              <a:defRPr sz="1200">
                <a:solidFill>
                  <a:schemeClr val="tx1">
                    <a:tint val="75000"/>
                  </a:schemeClr>
                </a:solidFill>
              </a:defRPr>
            </a:lvl4pPr>
            <a:lvl5pPr marL="1371966" indent="0">
              <a:buNone/>
              <a:defRPr sz="1200">
                <a:solidFill>
                  <a:schemeClr val="tx1">
                    <a:tint val="75000"/>
                  </a:schemeClr>
                </a:solidFill>
              </a:defRPr>
            </a:lvl5pPr>
            <a:lvl6pPr marL="1714957" indent="0">
              <a:buNone/>
              <a:defRPr sz="1200">
                <a:solidFill>
                  <a:schemeClr val="tx1">
                    <a:tint val="75000"/>
                  </a:schemeClr>
                </a:solidFill>
              </a:defRPr>
            </a:lvl6pPr>
            <a:lvl7pPr marL="2057949" indent="0">
              <a:buNone/>
              <a:defRPr sz="1200">
                <a:solidFill>
                  <a:schemeClr val="tx1">
                    <a:tint val="75000"/>
                  </a:schemeClr>
                </a:solidFill>
              </a:defRPr>
            </a:lvl7pPr>
            <a:lvl8pPr marL="2400940" indent="0">
              <a:buNone/>
              <a:defRPr sz="1200">
                <a:solidFill>
                  <a:schemeClr val="tx1">
                    <a:tint val="75000"/>
                  </a:schemeClr>
                </a:solidFill>
              </a:defRPr>
            </a:lvl8pPr>
            <a:lvl9pPr marL="2743932"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defTabSz="685983">
              <a:defRPr/>
            </a:pPr>
            <a:fld id="{E668AC82-3240-4E7D-B3EC-B2863BA3D679}" type="datetimeFigureOut">
              <a:rPr lang="en-GB" smtClean="0"/>
              <a:pPr defTabSz="685983">
                <a:defRPr/>
              </a:pPr>
              <a:t>19/03/2024</a:t>
            </a:fld>
            <a:endParaRPr lang="en-GB"/>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defTabSz="685983">
              <a:defRPr/>
            </a:pPr>
            <a:endParaRPr lang="en-GB"/>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defTabSz="685983">
              <a:defRPr/>
            </a:pPr>
            <a:fld id="{D235547F-4F0A-4D8B-8179-141912DD942D}" type="slidenum">
              <a:rPr lang="en-GB" smtClean="0"/>
              <a:pPr defTabSz="685983">
                <a:defRPr/>
              </a:pPr>
              <a:t>‹#›</a:t>
            </a:fld>
            <a:endParaRPr lang="en-GB"/>
          </a:p>
        </p:txBody>
      </p:sp>
    </p:spTree>
    <p:extLst>
      <p:ext uri="{BB962C8B-B14F-4D97-AF65-F5344CB8AC3E}">
        <p14:creationId xmlns:p14="http://schemas.microsoft.com/office/powerpoint/2010/main" val="1154498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929"/>
            <a:ext cx="7886700" cy="994479"/>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1261"/>
            <a:ext cx="3868340" cy="61812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9386"/>
            <a:ext cx="3868340" cy="276429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1261"/>
            <a:ext cx="3887391" cy="61812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9386"/>
            <a:ext cx="3887391" cy="276429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8" name="Footer Placeholder 7"/>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9" name="Slide Number Placeholder 8"/>
          <p:cNvSpPr>
            <a:spLocks noGrp="1"/>
          </p:cNvSpPr>
          <p:nvPr>
            <p:ph type="sldNum" sz="quarter" idx="12"/>
          </p:nvPr>
        </p:nvSpPr>
        <p:spPr/>
        <p:txBody>
          <a:bodyPr/>
          <a:lstStyle/>
          <a:p>
            <a:pPr defTabSz="685983" fontAlgn="base">
              <a:spcBef>
                <a:spcPct val="0"/>
              </a:spcBef>
              <a:spcAft>
                <a:spcPct val="0"/>
              </a:spcAft>
            </a:pPr>
            <a:fld id="{9905B381-3D88-4064-A967-3A975BDE3A4C}"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7818019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4" name="Footer Placeholder 3"/>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5" name="Slide Number Placeholder 4"/>
          <p:cNvSpPr>
            <a:spLocks noGrp="1"/>
          </p:cNvSpPr>
          <p:nvPr>
            <p:ph type="sldNum" sz="quarter" idx="12"/>
          </p:nvPr>
        </p:nvSpPr>
        <p:spPr/>
        <p:txBody>
          <a:bodyPr/>
          <a:lstStyle/>
          <a:p>
            <a:pPr defTabSz="685983" fontAlgn="base">
              <a:spcBef>
                <a:spcPct val="0"/>
              </a:spcBef>
              <a:spcAft>
                <a:spcPct val="0"/>
              </a:spcAft>
            </a:pPr>
            <a:fld id="{C08A34DC-4DD5-41C1-A161-69E979DF2560}"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300629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83" fontAlgn="base">
              <a:spcBef>
                <a:spcPct val="0"/>
              </a:spcBef>
              <a:spcAft>
                <a:spcPct val="0"/>
              </a:spcAft>
            </a:pPr>
            <a:fld id="{3BB545AD-A82C-4FB7-A1EF-4E8FA743B045}"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4600692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1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83" fontAlgn="base">
              <a:spcBef>
                <a:spcPct val="0"/>
              </a:spcBef>
              <a:spcAft>
                <a:spcPct val="0"/>
              </a:spcAft>
            </a:pPr>
            <a:fld id="{3BB545AD-A82C-4FB7-A1EF-4E8FA743B045}"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5964606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1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83" fontAlgn="base">
              <a:spcBef>
                <a:spcPct val="0"/>
              </a:spcBef>
              <a:spcAft>
                <a:spcPct val="0"/>
              </a:spcAft>
            </a:pPr>
            <a:fld id="{3BB545AD-A82C-4FB7-A1EF-4E8FA743B045}"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0503891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1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83" fontAlgn="base">
              <a:spcBef>
                <a:spcPct val="0"/>
              </a:spcBef>
              <a:spcAft>
                <a:spcPct val="0"/>
              </a:spcAft>
            </a:pPr>
            <a:fld id="{3BB545AD-A82C-4FB7-A1EF-4E8FA743B045}"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022286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83" fontAlgn="base">
              <a:spcBef>
                <a:spcPct val="0"/>
              </a:spcBef>
              <a:spcAft>
                <a:spcPct val="0"/>
              </a:spcAft>
            </a:pPr>
            <a:fld id="{3BB545AD-A82C-4FB7-A1EF-4E8FA743B045}"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5193117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83" fontAlgn="base">
              <a:spcBef>
                <a:spcPct val="0"/>
              </a:spcBef>
              <a:spcAft>
                <a:spcPct val="0"/>
              </a:spcAft>
            </a:pPr>
            <a:fld id="{3BB545AD-A82C-4FB7-A1EF-4E8FA743B045}"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06848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83" fontAlgn="base">
              <a:spcBef>
                <a:spcPct val="0"/>
              </a:spcBef>
              <a:spcAft>
                <a:spcPct val="0"/>
              </a:spcAft>
            </a:pPr>
            <a:fld id="{3BB545AD-A82C-4FB7-A1EF-4E8FA743B045}"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2289672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83" fontAlgn="base">
              <a:spcBef>
                <a:spcPct val="0"/>
              </a:spcBef>
              <a:spcAft>
                <a:spcPct val="0"/>
              </a:spcAft>
            </a:pPr>
            <a:fld id="{3BB545AD-A82C-4FB7-A1EF-4E8FA743B045}"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688791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28650" y="1369642"/>
            <a:ext cx="3886200" cy="3264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369642"/>
            <a:ext cx="3886200" cy="3264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defRPr>
            </a:lvl1pPr>
          </a:lstStyle>
          <a:p>
            <a:pPr defTabSz="685983">
              <a:defRPr/>
            </a:pPr>
            <a:fld id="{C718C3FE-701C-4AD0-AF85-2C9C2A4A4FFD}" type="datetimeFigureOut">
              <a:rPr lang="en-GB" smtClean="0"/>
              <a:pPr defTabSz="685983">
                <a:defRPr/>
              </a:pPr>
              <a:t>19/03/2024</a:t>
            </a:fld>
            <a:endParaRPr lang="en-GB"/>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defRPr>
            </a:lvl1pPr>
          </a:lstStyle>
          <a:p>
            <a:pPr defTabSz="685983">
              <a:defRPr/>
            </a:pPr>
            <a:endParaRPr lang="en-GB"/>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defRPr>
            </a:lvl1pPr>
          </a:lstStyle>
          <a:p>
            <a:pPr defTabSz="685983">
              <a:defRPr/>
            </a:pPr>
            <a:fld id="{CA5BF29B-E299-4470-AE38-781C224C0DBA}" type="slidenum">
              <a:rPr lang="en-GB" smtClean="0"/>
              <a:pPr defTabSz="685983">
                <a:defRPr/>
              </a:pPr>
              <a:t>‹#›</a:t>
            </a:fld>
            <a:endParaRPr lang="en-GB"/>
          </a:p>
        </p:txBody>
      </p:sp>
    </p:spTree>
    <p:extLst>
      <p:ext uri="{BB962C8B-B14F-4D97-AF65-F5344CB8AC3E}">
        <p14:creationId xmlns:p14="http://schemas.microsoft.com/office/powerpoint/2010/main" val="20976535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83" fontAlgn="base">
              <a:spcBef>
                <a:spcPct val="0"/>
              </a:spcBef>
              <a:spcAft>
                <a:spcPct val="0"/>
              </a:spcAft>
            </a:pPr>
            <a:fld id="{3BB545AD-A82C-4FB7-A1EF-4E8FA743B045}"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6263598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83" fontAlgn="base">
              <a:spcBef>
                <a:spcPct val="0"/>
              </a:spcBef>
              <a:spcAft>
                <a:spcPct val="0"/>
              </a:spcAft>
            </a:pPr>
            <a:fld id="{3BB545AD-A82C-4FB7-A1EF-4E8FA743B045}"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7807634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83" fontAlgn="base">
              <a:spcBef>
                <a:spcPct val="0"/>
              </a:spcBef>
              <a:spcAft>
                <a:spcPct val="0"/>
              </a:spcAft>
            </a:pPr>
            <a:fld id="{3BB545AD-A82C-4FB7-A1EF-4E8FA743B045}"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735010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83" fontAlgn="base">
              <a:spcBef>
                <a:spcPct val="0"/>
              </a:spcBef>
              <a:spcAft>
                <a:spcPct val="0"/>
              </a:spcAft>
            </a:pPr>
            <a:fld id="{3BB545AD-A82C-4FB7-A1EF-4E8FA743B045}"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1551391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83" fontAlgn="base">
              <a:spcBef>
                <a:spcPct val="0"/>
              </a:spcBef>
              <a:spcAft>
                <a:spcPct val="0"/>
              </a:spcAft>
            </a:pPr>
            <a:fld id="{3BB545AD-A82C-4FB7-A1EF-4E8FA743B045}"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984257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83" fontAlgn="base">
              <a:spcBef>
                <a:spcPct val="0"/>
              </a:spcBef>
              <a:spcAft>
                <a:spcPct val="0"/>
              </a:spcAft>
            </a:pPr>
            <a:fld id="{3BB545AD-A82C-4FB7-A1EF-4E8FA743B045}"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8198380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83" fontAlgn="base">
              <a:spcBef>
                <a:spcPct val="0"/>
              </a:spcBef>
              <a:spcAft>
                <a:spcPct val="0"/>
              </a:spcAft>
            </a:pPr>
            <a:fld id="{3BB545AD-A82C-4FB7-A1EF-4E8FA743B045}"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3865191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83" fontAlgn="base">
              <a:spcBef>
                <a:spcPct val="0"/>
              </a:spcBef>
              <a:spcAft>
                <a:spcPct val="0"/>
              </a:spcAft>
            </a:pPr>
            <a:fld id="{3BB545AD-A82C-4FB7-A1EF-4E8FA743B045}"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212830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3006"/>
            <a:ext cx="2949178" cy="1200521"/>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798"/>
            <a:ext cx="4629150" cy="365634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685983" fontAlgn="base">
              <a:spcBef>
                <a:spcPct val="0"/>
              </a:spcBef>
              <a:spcAft>
                <a:spcPct val="0"/>
              </a:spcAft>
            </a:pPr>
            <a:fld id="{7665D65C-FF09-4549-87D6-C2EB0777F7E1}"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7684686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3006"/>
            <a:ext cx="2949178" cy="1200521"/>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798"/>
            <a:ext cx="4629150" cy="365634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685983" fontAlgn="base">
              <a:spcBef>
                <a:spcPct val="0"/>
              </a:spcBef>
              <a:spcAft>
                <a:spcPct val="0"/>
              </a:spcAft>
            </a:pPr>
            <a:fld id="{F5988B10-A9BD-4E63-BE82-AA3FB014E01B}"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393579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930"/>
            <a:ext cx="7886700" cy="994479"/>
          </a:xfrm>
        </p:spPr>
        <p:txBody>
          <a:bodyPr/>
          <a:lstStyle/>
          <a:p>
            <a:r>
              <a:rPr lang="en-US"/>
              <a:t>Click to edit Master title style</a:t>
            </a:r>
            <a:endParaRPr lang="en-GB"/>
          </a:p>
        </p:txBody>
      </p:sp>
      <p:sp>
        <p:nvSpPr>
          <p:cNvPr id="3" name="Text Placeholder 2"/>
          <p:cNvSpPr>
            <a:spLocks noGrp="1"/>
          </p:cNvSpPr>
          <p:nvPr>
            <p:ph type="body" idx="1"/>
          </p:nvPr>
        </p:nvSpPr>
        <p:spPr>
          <a:xfrm>
            <a:off x="629842" y="1261261"/>
            <a:ext cx="3868340"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9386"/>
            <a:ext cx="3868340" cy="2764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1" y="1261261"/>
            <a:ext cx="3887391"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1" y="1879386"/>
            <a:ext cx="3887391" cy="2764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fontAlgn="base">
              <a:spcBef>
                <a:spcPct val="0"/>
              </a:spcBef>
              <a:spcAft>
                <a:spcPct val="0"/>
              </a:spcAft>
              <a:defRPr>
                <a:latin typeface="Arial" charset="0"/>
              </a:defRPr>
            </a:lvl1pPr>
          </a:lstStyle>
          <a:p>
            <a:pPr defTabSz="685983">
              <a:defRPr/>
            </a:pPr>
            <a:fld id="{8CF5DBDB-78C4-4D41-A9B0-12154163D511}" type="datetimeFigureOut">
              <a:rPr lang="en-GB" smtClean="0"/>
              <a:pPr defTabSz="685983">
                <a:defRPr/>
              </a:pPr>
              <a:t>19/03/2024</a:t>
            </a:fld>
            <a:endParaRPr lang="en-GB"/>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Arial" charset="0"/>
              </a:defRPr>
            </a:lvl1pPr>
          </a:lstStyle>
          <a:p>
            <a:pPr defTabSz="685983">
              <a:defRPr/>
            </a:pPr>
            <a:endParaRPr lang="en-GB"/>
          </a:p>
        </p:txBody>
      </p:sp>
      <p:sp>
        <p:nvSpPr>
          <p:cNvPr id="9" name="Slide Number Placeholder 8"/>
          <p:cNvSpPr>
            <a:spLocks noGrp="1"/>
          </p:cNvSpPr>
          <p:nvPr>
            <p:ph type="sldNum" sz="quarter" idx="12"/>
          </p:nvPr>
        </p:nvSpPr>
        <p:spPr/>
        <p:txBody>
          <a:bodyPr/>
          <a:lstStyle>
            <a:lvl1pPr fontAlgn="base">
              <a:spcBef>
                <a:spcPct val="0"/>
              </a:spcBef>
              <a:spcAft>
                <a:spcPct val="0"/>
              </a:spcAft>
              <a:defRPr>
                <a:latin typeface="Arial" charset="0"/>
              </a:defRPr>
            </a:lvl1pPr>
          </a:lstStyle>
          <a:p>
            <a:pPr defTabSz="685983">
              <a:defRPr/>
            </a:pPr>
            <a:fld id="{02C58C92-F97C-46D4-A885-02A127D8DC84}" type="slidenum">
              <a:rPr lang="en-GB" smtClean="0"/>
              <a:pPr defTabSz="685983">
                <a:defRPr/>
              </a:pPr>
              <a:t>‹#›</a:t>
            </a:fld>
            <a:endParaRPr lang="en-GB"/>
          </a:p>
        </p:txBody>
      </p:sp>
    </p:spTree>
    <p:extLst>
      <p:ext uri="{BB962C8B-B14F-4D97-AF65-F5344CB8AC3E}">
        <p14:creationId xmlns:p14="http://schemas.microsoft.com/office/powerpoint/2010/main" val="21667978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A973BB44-E0D1-485D-ABCD-660D61974E85}"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66866228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928"/>
            <a:ext cx="1971675" cy="436022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928"/>
            <a:ext cx="5800725" cy="43602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07F88807-791C-4860-9AE9-CA8C38FD4D5E}"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6123175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434603558"/>
      </p:ext>
    </p:extLst>
  </p:cSld>
  <p:clrMapOvr>
    <a:masterClrMapping/>
  </p:clrMapOvr>
  <p:transition>
    <p:rand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40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972335558"/>
      </p:ext>
    </p:extLst>
  </p:cSld>
  <p:clrMapOvr>
    <a:masterClrMapping/>
  </p:clrMapOvr>
  <p:transition>
    <p:rand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39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471402096"/>
      </p:ext>
    </p:extLst>
  </p:cSld>
  <p:clrMapOvr>
    <a:masterClrMapping/>
  </p:clrMapOvr>
  <p:transition>
    <p:rand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38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599640525"/>
      </p:ext>
    </p:extLst>
  </p:cSld>
  <p:clrMapOvr>
    <a:masterClrMapping/>
  </p:clrMapOvr>
  <p:transition>
    <p:rand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37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009656396"/>
      </p:ext>
    </p:extLst>
  </p:cSld>
  <p:clrMapOvr>
    <a:masterClrMapping/>
  </p:clrMapOvr>
  <p:transition>
    <p:rand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4052975108"/>
      </p:ext>
    </p:extLst>
  </p:cSld>
  <p:clrMapOvr>
    <a:masterClrMapping/>
  </p:clrMapOvr>
  <p:transition>
    <p:rand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163219837"/>
      </p:ext>
    </p:extLst>
  </p:cSld>
  <p:clrMapOvr>
    <a:masterClrMapping/>
  </p:clrMapOvr>
  <p:transition>
    <p:rand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219433103"/>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fontAlgn="base">
              <a:spcBef>
                <a:spcPct val="0"/>
              </a:spcBef>
              <a:spcAft>
                <a:spcPct val="0"/>
              </a:spcAft>
              <a:defRPr>
                <a:latin typeface="Arial" charset="0"/>
              </a:defRPr>
            </a:lvl1pPr>
          </a:lstStyle>
          <a:p>
            <a:pPr defTabSz="685983">
              <a:defRPr/>
            </a:pPr>
            <a:fld id="{B56B2239-8CC0-4F0E-9021-DABBB93AB185}" type="datetimeFigureOut">
              <a:rPr lang="en-GB" smtClean="0"/>
              <a:pPr defTabSz="685983">
                <a:defRPr/>
              </a:pPr>
              <a:t>19/03/2024</a:t>
            </a:fld>
            <a:endParaRPr lang="en-GB"/>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Arial" charset="0"/>
              </a:defRPr>
            </a:lvl1pPr>
          </a:lstStyle>
          <a:p>
            <a:pPr defTabSz="685983">
              <a:defRPr/>
            </a:pPr>
            <a:endParaRPr lang="en-GB"/>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Arial" charset="0"/>
              </a:defRPr>
            </a:lvl1pPr>
          </a:lstStyle>
          <a:p>
            <a:pPr defTabSz="685983">
              <a:defRPr/>
            </a:pPr>
            <a:fld id="{E03553C6-10EA-4608-8D77-FD516F221D94}" type="slidenum">
              <a:rPr lang="en-GB" smtClean="0"/>
              <a:pPr defTabSz="685983">
                <a:defRPr/>
              </a:pPr>
              <a:t>‹#›</a:t>
            </a:fld>
            <a:endParaRPr lang="en-GB"/>
          </a:p>
        </p:txBody>
      </p:sp>
    </p:spTree>
    <p:extLst>
      <p:ext uri="{BB962C8B-B14F-4D97-AF65-F5344CB8AC3E}">
        <p14:creationId xmlns:p14="http://schemas.microsoft.com/office/powerpoint/2010/main" val="369125003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507469559"/>
      </p:ext>
    </p:extLst>
  </p:cSld>
  <p:clrMapOvr>
    <a:masterClrMapping/>
  </p:clrMapOvr>
  <p:transition>
    <p:rand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400186718"/>
      </p:ext>
    </p:extLst>
  </p:cSld>
  <p:clrMapOvr>
    <a:masterClrMapping/>
  </p:clrMapOvr>
  <p:transition>
    <p:random/>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544720462"/>
      </p:ext>
    </p:extLst>
  </p:cSld>
  <p:clrMapOvr>
    <a:masterClrMapping/>
  </p:clrMapOvr>
  <p:transition>
    <p:random/>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30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059256126"/>
      </p:ext>
    </p:extLst>
  </p:cSld>
  <p:clrMapOvr>
    <a:masterClrMapping/>
  </p:clrMapOvr>
  <p:transition>
    <p:random/>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374071483"/>
      </p:ext>
    </p:extLst>
  </p:cSld>
  <p:clrMapOvr>
    <a:masterClrMapping/>
  </p:clrMapOvr>
  <p:transition>
    <p:random/>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28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868165253"/>
      </p:ext>
    </p:extLst>
  </p:cSld>
  <p:clrMapOvr>
    <a:masterClrMapping/>
  </p:clrMapOvr>
  <p:transition>
    <p:random/>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556860819"/>
      </p:ext>
    </p:extLst>
  </p:cSld>
  <p:clrMapOvr>
    <a:masterClrMapping/>
  </p:clrMapOvr>
  <p:transition>
    <p:random/>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6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592960687"/>
      </p:ext>
    </p:extLst>
  </p:cSld>
  <p:clrMapOvr>
    <a:masterClrMapping/>
  </p:clrMapOvr>
  <p:transition>
    <p:random/>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25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585726208"/>
      </p:ext>
    </p:extLst>
  </p:cSld>
  <p:clrMapOvr>
    <a:masterClrMapping/>
  </p:clrMapOvr>
  <p:transition>
    <p:random/>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2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702302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Arial" charset="0"/>
              </a:defRPr>
            </a:lvl1pPr>
          </a:lstStyle>
          <a:p>
            <a:pPr defTabSz="685983">
              <a:defRPr/>
            </a:pPr>
            <a:fld id="{C7785FA0-7831-48F8-B8F5-A4F02B557358}" type="datetimeFigureOut">
              <a:rPr lang="en-GB" smtClean="0"/>
              <a:pPr defTabSz="685983">
                <a:defRPr/>
              </a:pPr>
              <a:t>19/03/2024</a:t>
            </a:fld>
            <a:endParaRPr lang="en-GB"/>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Arial" charset="0"/>
              </a:defRPr>
            </a:lvl1pPr>
          </a:lstStyle>
          <a:p>
            <a:pPr defTabSz="685983">
              <a:defRPr/>
            </a:pPr>
            <a:endParaRPr lang="en-GB"/>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Arial" charset="0"/>
              </a:defRPr>
            </a:lvl1pPr>
          </a:lstStyle>
          <a:p>
            <a:pPr defTabSz="685983">
              <a:defRPr/>
            </a:pPr>
            <a:fld id="{18A10D1D-0EBF-40E0-B683-8BF433AEB466}" type="slidenum">
              <a:rPr lang="en-GB" smtClean="0"/>
              <a:pPr defTabSz="685983">
                <a:defRPr/>
              </a:pPr>
              <a:t>‹#›</a:t>
            </a:fld>
            <a:endParaRPr lang="en-GB"/>
          </a:p>
        </p:txBody>
      </p:sp>
    </p:spTree>
    <p:extLst>
      <p:ext uri="{BB962C8B-B14F-4D97-AF65-F5344CB8AC3E}">
        <p14:creationId xmlns:p14="http://schemas.microsoft.com/office/powerpoint/2010/main" val="374114585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749686"/>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2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7298273"/>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3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1993194"/>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4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1251631"/>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134" name="Google Shape;134;p3"/>
          <p:cNvSpPr/>
          <p:nvPr/>
        </p:nvSpPr>
        <p:spPr>
          <a:xfrm>
            <a:off x="395925" y="291414"/>
            <a:ext cx="8336062" cy="4789760"/>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35" name="Google Shape;135;p3"/>
          <p:cNvGrpSpPr/>
          <p:nvPr/>
        </p:nvGrpSpPr>
        <p:grpSpPr>
          <a:xfrm>
            <a:off x="395895" y="219588"/>
            <a:ext cx="8518865" cy="4789760"/>
            <a:chOff x="395894" y="219519"/>
            <a:chExt cx="8518865" cy="4788281"/>
          </a:xfrm>
        </p:grpSpPr>
        <p:sp>
          <p:nvSpPr>
            <p:cNvPr id="136" name="Google Shape;136;p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37" name="Google Shape;137;p3"/>
            <p:cNvGrpSpPr/>
            <p:nvPr/>
          </p:nvGrpSpPr>
          <p:grpSpPr>
            <a:xfrm>
              <a:off x="8341543" y="2282008"/>
              <a:ext cx="569676" cy="380612"/>
              <a:chOff x="8341543" y="2282008"/>
              <a:chExt cx="569676" cy="380612"/>
            </a:xfrm>
          </p:grpSpPr>
          <p:sp>
            <p:nvSpPr>
              <p:cNvPr id="138" name="Google Shape;138;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 name="Google Shape;139;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40" name="Google Shape;140;p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41" name="Google Shape;141;p3"/>
            <p:cNvGrpSpPr/>
            <p:nvPr/>
          </p:nvGrpSpPr>
          <p:grpSpPr>
            <a:xfrm>
              <a:off x="8341543" y="1721094"/>
              <a:ext cx="569676" cy="380612"/>
              <a:chOff x="8341543" y="1721094"/>
              <a:chExt cx="569676" cy="380612"/>
            </a:xfrm>
          </p:grpSpPr>
          <p:sp>
            <p:nvSpPr>
              <p:cNvPr id="142" name="Google Shape;142;p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 name="Google Shape;143;p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44" name="Google Shape;144;p3"/>
            <p:cNvGrpSpPr/>
            <p:nvPr/>
          </p:nvGrpSpPr>
          <p:grpSpPr>
            <a:xfrm>
              <a:off x="8346273" y="1183592"/>
              <a:ext cx="568486" cy="388014"/>
              <a:chOff x="8346273" y="1183592"/>
              <a:chExt cx="568486" cy="388014"/>
            </a:xfrm>
          </p:grpSpPr>
          <p:sp>
            <p:nvSpPr>
              <p:cNvPr id="145" name="Google Shape;145;p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6" name="Google Shape;146;p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47" name="Google Shape;147;p3"/>
            <p:cNvGrpSpPr/>
            <p:nvPr/>
          </p:nvGrpSpPr>
          <p:grpSpPr>
            <a:xfrm>
              <a:off x="8341543" y="606635"/>
              <a:ext cx="569676" cy="388014"/>
              <a:chOff x="8341543" y="606635"/>
              <a:chExt cx="569676" cy="388014"/>
            </a:xfrm>
          </p:grpSpPr>
          <p:sp>
            <p:nvSpPr>
              <p:cNvPr id="148" name="Google Shape;148;p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9" name="Google Shape;149;p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50" name="Google Shape;150;p3"/>
            <p:cNvGrpSpPr/>
            <p:nvPr/>
          </p:nvGrpSpPr>
          <p:grpSpPr>
            <a:xfrm>
              <a:off x="8341543" y="2842933"/>
              <a:ext cx="569676" cy="380612"/>
              <a:chOff x="8341543" y="2282008"/>
              <a:chExt cx="569676" cy="380612"/>
            </a:xfrm>
          </p:grpSpPr>
          <p:sp>
            <p:nvSpPr>
              <p:cNvPr id="151" name="Google Shape;151;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2" name="Google Shape;152;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53" name="Google Shape;153;p3"/>
            <p:cNvGrpSpPr/>
            <p:nvPr/>
          </p:nvGrpSpPr>
          <p:grpSpPr>
            <a:xfrm>
              <a:off x="8341543" y="3403858"/>
              <a:ext cx="569676" cy="380612"/>
              <a:chOff x="8341543" y="2282008"/>
              <a:chExt cx="569676" cy="380612"/>
            </a:xfrm>
          </p:grpSpPr>
          <p:sp>
            <p:nvSpPr>
              <p:cNvPr id="154" name="Google Shape;154;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5" name="Google Shape;155;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56" name="Google Shape;156;p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7" name="Google Shape;157;p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58" name="Google Shape;158;p3"/>
          <p:cNvSpPr/>
          <p:nvPr/>
        </p:nvSpPr>
        <p:spPr>
          <a:xfrm>
            <a:off x="546318" y="942230"/>
            <a:ext cx="79378" cy="132004"/>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9" name="Google Shape;159;p3"/>
          <p:cNvSpPr/>
          <p:nvPr/>
        </p:nvSpPr>
        <p:spPr>
          <a:xfrm>
            <a:off x="281026" y="966888"/>
            <a:ext cx="324527" cy="82685"/>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0" name="Google Shape;160;p3"/>
          <p:cNvSpPr/>
          <p:nvPr/>
        </p:nvSpPr>
        <p:spPr>
          <a:xfrm>
            <a:off x="304707" y="104954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1" name="Google Shape;161;p3"/>
          <p:cNvSpPr/>
          <p:nvPr/>
        </p:nvSpPr>
        <p:spPr>
          <a:xfrm>
            <a:off x="605522" y="1007595"/>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2" name="Google Shape;162;p3"/>
          <p:cNvSpPr/>
          <p:nvPr/>
        </p:nvSpPr>
        <p:spPr>
          <a:xfrm>
            <a:off x="546318" y="1298642"/>
            <a:ext cx="79378" cy="133210"/>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3" name="Google Shape;163;p3"/>
          <p:cNvSpPr/>
          <p:nvPr/>
        </p:nvSpPr>
        <p:spPr>
          <a:xfrm>
            <a:off x="281026" y="1324539"/>
            <a:ext cx="324527" cy="81413"/>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4" name="Google Shape;164;p3"/>
          <p:cNvSpPr/>
          <p:nvPr/>
        </p:nvSpPr>
        <p:spPr>
          <a:xfrm>
            <a:off x="304707" y="1405920"/>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5" name="Google Shape;165;p3"/>
          <p:cNvSpPr/>
          <p:nvPr/>
        </p:nvSpPr>
        <p:spPr>
          <a:xfrm>
            <a:off x="605522" y="1365214"/>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6" name="Google Shape;166;p3"/>
          <p:cNvSpPr/>
          <p:nvPr/>
        </p:nvSpPr>
        <p:spPr>
          <a:xfrm>
            <a:off x="282217" y="1335629"/>
            <a:ext cx="323337" cy="70324"/>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7" name="Google Shape;167;p3"/>
          <p:cNvSpPr/>
          <p:nvPr/>
        </p:nvSpPr>
        <p:spPr>
          <a:xfrm>
            <a:off x="546318" y="1656260"/>
            <a:ext cx="79378" cy="131971"/>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8" name="Google Shape;168;p3"/>
          <p:cNvSpPr/>
          <p:nvPr/>
        </p:nvSpPr>
        <p:spPr>
          <a:xfrm>
            <a:off x="281026" y="1680920"/>
            <a:ext cx="324527" cy="82652"/>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9" name="Google Shape;169;p3"/>
          <p:cNvSpPr/>
          <p:nvPr/>
        </p:nvSpPr>
        <p:spPr>
          <a:xfrm>
            <a:off x="304707" y="1762300"/>
            <a:ext cx="32014" cy="1272"/>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0" name="Google Shape;170;p3"/>
          <p:cNvSpPr/>
          <p:nvPr/>
        </p:nvSpPr>
        <p:spPr>
          <a:xfrm>
            <a:off x="605522" y="172162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1" name="Google Shape;171;p3"/>
          <p:cNvSpPr/>
          <p:nvPr/>
        </p:nvSpPr>
        <p:spPr>
          <a:xfrm>
            <a:off x="282217" y="1692010"/>
            <a:ext cx="323337" cy="71563"/>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2" name="Google Shape;172;p3"/>
          <p:cNvSpPr/>
          <p:nvPr/>
        </p:nvSpPr>
        <p:spPr>
          <a:xfrm>
            <a:off x="546318" y="2012640"/>
            <a:ext cx="79378" cy="13324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3" name="Google Shape;173;p3"/>
          <p:cNvSpPr/>
          <p:nvPr/>
        </p:nvSpPr>
        <p:spPr>
          <a:xfrm>
            <a:off x="281026" y="2038539"/>
            <a:ext cx="324527" cy="81446"/>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 name="Google Shape;174;p3"/>
          <p:cNvSpPr/>
          <p:nvPr/>
        </p:nvSpPr>
        <p:spPr>
          <a:xfrm>
            <a:off x="304707" y="211995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5" name="Google Shape;175;p3"/>
          <p:cNvSpPr/>
          <p:nvPr/>
        </p:nvSpPr>
        <p:spPr>
          <a:xfrm>
            <a:off x="605522" y="2078006"/>
            <a:ext cx="31" cy="1272"/>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6" name="Google Shape;176;p3"/>
          <p:cNvSpPr/>
          <p:nvPr/>
        </p:nvSpPr>
        <p:spPr>
          <a:xfrm>
            <a:off x="282217" y="2049660"/>
            <a:ext cx="323337" cy="70324"/>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 name="Google Shape;177;p3"/>
          <p:cNvSpPr/>
          <p:nvPr/>
        </p:nvSpPr>
        <p:spPr>
          <a:xfrm>
            <a:off x="546318" y="2370292"/>
            <a:ext cx="79378" cy="131971"/>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8" name="Google Shape;178;p3"/>
          <p:cNvSpPr/>
          <p:nvPr/>
        </p:nvSpPr>
        <p:spPr>
          <a:xfrm>
            <a:off x="281026" y="2394951"/>
            <a:ext cx="324527" cy="81413"/>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9" name="Google Shape;179;p3"/>
          <p:cNvSpPr/>
          <p:nvPr/>
        </p:nvSpPr>
        <p:spPr>
          <a:xfrm>
            <a:off x="304707" y="247633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0" name="Google Shape;180;p3"/>
          <p:cNvSpPr/>
          <p:nvPr/>
        </p:nvSpPr>
        <p:spPr>
          <a:xfrm>
            <a:off x="605522" y="2435624"/>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1" name="Google Shape;181;p3"/>
          <p:cNvSpPr/>
          <p:nvPr/>
        </p:nvSpPr>
        <p:spPr>
          <a:xfrm>
            <a:off x="282217" y="2406040"/>
            <a:ext cx="323337" cy="70324"/>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2" name="Google Shape;182;p3"/>
          <p:cNvSpPr/>
          <p:nvPr/>
        </p:nvSpPr>
        <p:spPr>
          <a:xfrm>
            <a:off x="546318" y="2726671"/>
            <a:ext cx="79378" cy="131971"/>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3" name="Google Shape;183;p3"/>
          <p:cNvSpPr/>
          <p:nvPr/>
        </p:nvSpPr>
        <p:spPr>
          <a:xfrm>
            <a:off x="281026" y="2752569"/>
            <a:ext cx="324527" cy="81413"/>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4" name="Google Shape;184;p3"/>
          <p:cNvSpPr/>
          <p:nvPr/>
        </p:nvSpPr>
        <p:spPr>
          <a:xfrm>
            <a:off x="304707" y="283395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5" name="Google Shape;185;p3"/>
          <p:cNvSpPr/>
          <p:nvPr/>
        </p:nvSpPr>
        <p:spPr>
          <a:xfrm>
            <a:off x="605522" y="2792036"/>
            <a:ext cx="31" cy="1272"/>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6" name="Google Shape;186;p3"/>
          <p:cNvSpPr/>
          <p:nvPr/>
        </p:nvSpPr>
        <p:spPr>
          <a:xfrm>
            <a:off x="282217" y="2762420"/>
            <a:ext cx="323337" cy="71563"/>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7" name="Google Shape;187;p3"/>
          <p:cNvSpPr/>
          <p:nvPr/>
        </p:nvSpPr>
        <p:spPr>
          <a:xfrm>
            <a:off x="546318" y="3084291"/>
            <a:ext cx="79378" cy="132004"/>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8" name="Google Shape;188;p3"/>
          <p:cNvSpPr/>
          <p:nvPr/>
        </p:nvSpPr>
        <p:spPr>
          <a:xfrm>
            <a:off x="281026" y="3108949"/>
            <a:ext cx="324527" cy="81446"/>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9" name="Google Shape;189;p3"/>
          <p:cNvSpPr/>
          <p:nvPr/>
        </p:nvSpPr>
        <p:spPr>
          <a:xfrm>
            <a:off x="304707" y="319036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0" name="Google Shape;190;p3"/>
          <p:cNvSpPr/>
          <p:nvPr/>
        </p:nvSpPr>
        <p:spPr>
          <a:xfrm>
            <a:off x="605522" y="314965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1" name="Google Shape;191;p3"/>
          <p:cNvSpPr/>
          <p:nvPr/>
        </p:nvSpPr>
        <p:spPr>
          <a:xfrm>
            <a:off x="282217" y="3120071"/>
            <a:ext cx="323337" cy="70324"/>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2" name="Google Shape;192;p3"/>
          <p:cNvSpPr/>
          <p:nvPr/>
        </p:nvSpPr>
        <p:spPr>
          <a:xfrm>
            <a:off x="546318" y="3440703"/>
            <a:ext cx="79378" cy="131971"/>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3" name="Google Shape;193;p3"/>
          <p:cNvSpPr/>
          <p:nvPr/>
        </p:nvSpPr>
        <p:spPr>
          <a:xfrm>
            <a:off x="281026" y="3466569"/>
            <a:ext cx="324527" cy="81446"/>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4" name="Google Shape;194;p3"/>
          <p:cNvSpPr/>
          <p:nvPr/>
        </p:nvSpPr>
        <p:spPr>
          <a:xfrm>
            <a:off x="304707" y="354798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5" name="Google Shape;195;p3"/>
          <p:cNvSpPr/>
          <p:nvPr/>
        </p:nvSpPr>
        <p:spPr>
          <a:xfrm>
            <a:off x="605522" y="3506035"/>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6" name="Google Shape;196;p3"/>
          <p:cNvSpPr/>
          <p:nvPr/>
        </p:nvSpPr>
        <p:spPr>
          <a:xfrm>
            <a:off x="282217" y="3476452"/>
            <a:ext cx="323337" cy="71563"/>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7" name="Google Shape;197;p3"/>
          <p:cNvSpPr/>
          <p:nvPr/>
        </p:nvSpPr>
        <p:spPr>
          <a:xfrm>
            <a:off x="546318" y="3797082"/>
            <a:ext cx="79378" cy="133210"/>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8" name="Google Shape;198;p3"/>
          <p:cNvSpPr/>
          <p:nvPr/>
        </p:nvSpPr>
        <p:spPr>
          <a:xfrm>
            <a:off x="281026" y="3822981"/>
            <a:ext cx="324527" cy="81413"/>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9" name="Google Shape;199;p3"/>
          <p:cNvSpPr/>
          <p:nvPr/>
        </p:nvSpPr>
        <p:spPr>
          <a:xfrm>
            <a:off x="304707" y="390436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0" name="Google Shape;200;p3"/>
          <p:cNvSpPr/>
          <p:nvPr/>
        </p:nvSpPr>
        <p:spPr>
          <a:xfrm>
            <a:off x="605522" y="3863687"/>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1" name="Google Shape;201;p3"/>
          <p:cNvSpPr/>
          <p:nvPr/>
        </p:nvSpPr>
        <p:spPr>
          <a:xfrm>
            <a:off x="282217" y="3834069"/>
            <a:ext cx="323337" cy="70324"/>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2" name="Google Shape;202;p3"/>
          <p:cNvSpPr/>
          <p:nvPr/>
        </p:nvSpPr>
        <p:spPr>
          <a:xfrm>
            <a:off x="546318" y="4154701"/>
            <a:ext cx="79378" cy="132004"/>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3" name="Google Shape;203;p3"/>
          <p:cNvSpPr/>
          <p:nvPr/>
        </p:nvSpPr>
        <p:spPr>
          <a:xfrm>
            <a:off x="281026" y="4179360"/>
            <a:ext cx="324527" cy="82652"/>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4" name="Google Shape;204;p3"/>
          <p:cNvSpPr/>
          <p:nvPr/>
        </p:nvSpPr>
        <p:spPr>
          <a:xfrm>
            <a:off x="304707" y="426198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5" name="Google Shape;205;p3"/>
          <p:cNvSpPr/>
          <p:nvPr/>
        </p:nvSpPr>
        <p:spPr>
          <a:xfrm>
            <a:off x="605522" y="422006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6" name="Google Shape;206;p3"/>
          <p:cNvSpPr/>
          <p:nvPr/>
        </p:nvSpPr>
        <p:spPr>
          <a:xfrm>
            <a:off x="282217" y="4190481"/>
            <a:ext cx="323337" cy="71530"/>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7" name="Google Shape;207;p3"/>
          <p:cNvSpPr/>
          <p:nvPr/>
        </p:nvSpPr>
        <p:spPr>
          <a:xfrm>
            <a:off x="282217" y="978010"/>
            <a:ext cx="323337" cy="71563"/>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8" name="Google Shape;208;p3"/>
          <p:cNvSpPr txBox="1">
            <a:spLocks noGrp="1"/>
          </p:cNvSpPr>
          <p:nvPr>
            <p:ph type="title"/>
          </p:nvPr>
        </p:nvSpPr>
        <p:spPr>
          <a:xfrm>
            <a:off x="2497874" y="2157258"/>
            <a:ext cx="3968100"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6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209" name="Google Shape;209;p3"/>
          <p:cNvSpPr txBox="1">
            <a:spLocks noGrp="1"/>
          </p:cNvSpPr>
          <p:nvPr>
            <p:ph type="title" idx="2" hasCustomPrompt="1"/>
          </p:nvPr>
        </p:nvSpPr>
        <p:spPr>
          <a:xfrm>
            <a:off x="3965650" y="1122796"/>
            <a:ext cx="1032600"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0">
                <a:solidFill>
                  <a:schemeClr val="accent1"/>
                </a:solidFill>
              </a:defRPr>
            </a:lvl1pPr>
            <a:lvl2pPr lvl="1" algn="ctr" rtl="0">
              <a:spcBef>
                <a:spcPts val="0"/>
              </a:spcBef>
              <a:spcAft>
                <a:spcPts val="0"/>
              </a:spcAft>
              <a:buClr>
                <a:schemeClr val="accent1"/>
              </a:buClr>
              <a:buSzPts val="7200"/>
              <a:buNone/>
              <a:defRPr sz="7200">
                <a:solidFill>
                  <a:schemeClr val="accent1"/>
                </a:solidFill>
              </a:defRPr>
            </a:lvl2pPr>
            <a:lvl3pPr lvl="2" algn="ctr" rtl="0">
              <a:spcBef>
                <a:spcPts val="0"/>
              </a:spcBef>
              <a:spcAft>
                <a:spcPts val="0"/>
              </a:spcAft>
              <a:buClr>
                <a:schemeClr val="accent1"/>
              </a:buClr>
              <a:buSzPts val="7200"/>
              <a:buNone/>
              <a:defRPr sz="7200">
                <a:solidFill>
                  <a:schemeClr val="accent1"/>
                </a:solidFill>
              </a:defRPr>
            </a:lvl3pPr>
            <a:lvl4pPr lvl="3" algn="ctr" rtl="0">
              <a:spcBef>
                <a:spcPts val="0"/>
              </a:spcBef>
              <a:spcAft>
                <a:spcPts val="0"/>
              </a:spcAft>
              <a:buClr>
                <a:schemeClr val="accent1"/>
              </a:buClr>
              <a:buSzPts val="7200"/>
              <a:buNone/>
              <a:defRPr sz="7200">
                <a:solidFill>
                  <a:schemeClr val="accent1"/>
                </a:solidFill>
              </a:defRPr>
            </a:lvl4pPr>
            <a:lvl5pPr lvl="4" algn="ctr" rtl="0">
              <a:spcBef>
                <a:spcPts val="0"/>
              </a:spcBef>
              <a:spcAft>
                <a:spcPts val="0"/>
              </a:spcAft>
              <a:buClr>
                <a:schemeClr val="accent1"/>
              </a:buClr>
              <a:buSzPts val="7200"/>
              <a:buNone/>
              <a:defRPr sz="7200">
                <a:solidFill>
                  <a:schemeClr val="accent1"/>
                </a:solidFill>
              </a:defRPr>
            </a:lvl5pPr>
            <a:lvl6pPr lvl="5" algn="ctr" rtl="0">
              <a:spcBef>
                <a:spcPts val="0"/>
              </a:spcBef>
              <a:spcAft>
                <a:spcPts val="0"/>
              </a:spcAft>
              <a:buClr>
                <a:schemeClr val="accent1"/>
              </a:buClr>
              <a:buSzPts val="7200"/>
              <a:buNone/>
              <a:defRPr sz="7200">
                <a:solidFill>
                  <a:schemeClr val="accent1"/>
                </a:solidFill>
              </a:defRPr>
            </a:lvl6pPr>
            <a:lvl7pPr lvl="6" algn="ctr" rtl="0">
              <a:spcBef>
                <a:spcPts val="0"/>
              </a:spcBef>
              <a:spcAft>
                <a:spcPts val="0"/>
              </a:spcAft>
              <a:buClr>
                <a:schemeClr val="accent1"/>
              </a:buClr>
              <a:buSzPts val="7200"/>
              <a:buNone/>
              <a:defRPr sz="7200">
                <a:solidFill>
                  <a:schemeClr val="accent1"/>
                </a:solidFill>
              </a:defRPr>
            </a:lvl7pPr>
            <a:lvl8pPr lvl="7" algn="ctr" rtl="0">
              <a:spcBef>
                <a:spcPts val="0"/>
              </a:spcBef>
              <a:spcAft>
                <a:spcPts val="0"/>
              </a:spcAft>
              <a:buClr>
                <a:schemeClr val="accent1"/>
              </a:buClr>
              <a:buSzPts val="7200"/>
              <a:buNone/>
              <a:defRPr sz="7200">
                <a:solidFill>
                  <a:schemeClr val="accent1"/>
                </a:solidFill>
              </a:defRPr>
            </a:lvl8pPr>
            <a:lvl9pPr lvl="8" algn="ctr" rtl="0">
              <a:spcBef>
                <a:spcPts val="0"/>
              </a:spcBef>
              <a:spcAft>
                <a:spcPts val="0"/>
              </a:spcAft>
              <a:buClr>
                <a:schemeClr val="accent1"/>
              </a:buClr>
              <a:buSzPts val="7200"/>
              <a:buNone/>
              <a:defRPr sz="7200">
                <a:solidFill>
                  <a:schemeClr val="accent1"/>
                </a:solidFill>
              </a:defRPr>
            </a:lvl9pPr>
          </a:lstStyle>
          <a:p>
            <a:r>
              <a:t>xx%</a:t>
            </a:r>
          </a:p>
        </p:txBody>
      </p:sp>
      <p:sp>
        <p:nvSpPr>
          <p:cNvPr id="210" name="Google Shape;210;p3"/>
          <p:cNvSpPr txBox="1">
            <a:spLocks noGrp="1"/>
          </p:cNvSpPr>
          <p:nvPr>
            <p:ph type="subTitle" idx="1"/>
          </p:nvPr>
        </p:nvSpPr>
        <p:spPr>
          <a:xfrm>
            <a:off x="2233575" y="3145820"/>
            <a:ext cx="4496700"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grpSp>
        <p:nvGrpSpPr>
          <p:cNvPr id="211" name="Google Shape;211;p3"/>
          <p:cNvGrpSpPr/>
          <p:nvPr/>
        </p:nvGrpSpPr>
        <p:grpSpPr>
          <a:xfrm>
            <a:off x="1030176" y="1581839"/>
            <a:ext cx="444275" cy="398648"/>
            <a:chOff x="2495125" y="2142250"/>
            <a:chExt cx="444275" cy="398525"/>
          </a:xfrm>
        </p:grpSpPr>
        <p:sp>
          <p:nvSpPr>
            <p:cNvPr id="212"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3"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14" name="Google Shape;214;p3"/>
          <p:cNvGrpSpPr/>
          <p:nvPr/>
        </p:nvGrpSpPr>
        <p:grpSpPr>
          <a:xfrm>
            <a:off x="7353451" y="3956497"/>
            <a:ext cx="291375" cy="281462"/>
            <a:chOff x="3243875" y="2372825"/>
            <a:chExt cx="291375" cy="281375"/>
          </a:xfrm>
        </p:grpSpPr>
        <p:sp>
          <p:nvSpPr>
            <p:cNvPr id="215"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6"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7"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8"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9"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0"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1"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2"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3"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4"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25" name="Google Shape;225;p3"/>
          <p:cNvGrpSpPr/>
          <p:nvPr/>
        </p:nvGrpSpPr>
        <p:grpSpPr>
          <a:xfrm>
            <a:off x="7510401" y="1254827"/>
            <a:ext cx="166675" cy="168627"/>
            <a:chOff x="4954425" y="2036375"/>
            <a:chExt cx="166675" cy="168575"/>
          </a:xfrm>
        </p:grpSpPr>
        <p:sp>
          <p:nvSpPr>
            <p:cNvPr id="226"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7"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228" name="Google Shape;228;p3"/>
          <p:cNvSpPr/>
          <p:nvPr/>
        </p:nvSpPr>
        <p:spPr>
          <a:xfrm>
            <a:off x="1531351" y="3018007"/>
            <a:ext cx="119125" cy="81225"/>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9" name="Google Shape;229;p3"/>
          <p:cNvSpPr/>
          <p:nvPr/>
        </p:nvSpPr>
        <p:spPr>
          <a:xfrm>
            <a:off x="8069225" y="2709225"/>
            <a:ext cx="87000" cy="61944"/>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230" name="Google Shape;230;p3"/>
          <p:cNvGrpSpPr/>
          <p:nvPr/>
        </p:nvGrpSpPr>
        <p:grpSpPr>
          <a:xfrm>
            <a:off x="1168976" y="4066256"/>
            <a:ext cx="166675" cy="168627"/>
            <a:chOff x="4954425" y="2036375"/>
            <a:chExt cx="166675" cy="168575"/>
          </a:xfrm>
        </p:grpSpPr>
        <p:sp>
          <p:nvSpPr>
            <p:cNvPr id="231"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2"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217869996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134" name="Google Shape;134;p3"/>
          <p:cNvSpPr/>
          <p:nvPr/>
        </p:nvSpPr>
        <p:spPr>
          <a:xfrm>
            <a:off x="395925" y="291414"/>
            <a:ext cx="8336062" cy="4789760"/>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35" name="Google Shape;135;p3"/>
          <p:cNvGrpSpPr/>
          <p:nvPr/>
        </p:nvGrpSpPr>
        <p:grpSpPr>
          <a:xfrm>
            <a:off x="395895" y="219588"/>
            <a:ext cx="8518865" cy="4789760"/>
            <a:chOff x="395894" y="219519"/>
            <a:chExt cx="8518865" cy="4788281"/>
          </a:xfrm>
        </p:grpSpPr>
        <p:sp>
          <p:nvSpPr>
            <p:cNvPr id="136" name="Google Shape;136;p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37" name="Google Shape;137;p3"/>
            <p:cNvGrpSpPr/>
            <p:nvPr/>
          </p:nvGrpSpPr>
          <p:grpSpPr>
            <a:xfrm>
              <a:off x="8341543" y="2282008"/>
              <a:ext cx="569676" cy="380612"/>
              <a:chOff x="8341543" y="2282008"/>
              <a:chExt cx="569676" cy="380612"/>
            </a:xfrm>
          </p:grpSpPr>
          <p:sp>
            <p:nvSpPr>
              <p:cNvPr id="138" name="Google Shape;138;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 name="Google Shape;139;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40" name="Google Shape;140;p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41" name="Google Shape;141;p3"/>
            <p:cNvGrpSpPr/>
            <p:nvPr/>
          </p:nvGrpSpPr>
          <p:grpSpPr>
            <a:xfrm>
              <a:off x="8341543" y="1721094"/>
              <a:ext cx="569676" cy="380612"/>
              <a:chOff x="8341543" y="1721094"/>
              <a:chExt cx="569676" cy="380612"/>
            </a:xfrm>
          </p:grpSpPr>
          <p:sp>
            <p:nvSpPr>
              <p:cNvPr id="142" name="Google Shape;142;p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 name="Google Shape;143;p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44" name="Google Shape;144;p3"/>
            <p:cNvGrpSpPr/>
            <p:nvPr/>
          </p:nvGrpSpPr>
          <p:grpSpPr>
            <a:xfrm>
              <a:off x="8346273" y="1183592"/>
              <a:ext cx="568486" cy="388014"/>
              <a:chOff x="8346273" y="1183592"/>
              <a:chExt cx="568486" cy="388014"/>
            </a:xfrm>
          </p:grpSpPr>
          <p:sp>
            <p:nvSpPr>
              <p:cNvPr id="145" name="Google Shape;145;p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6" name="Google Shape;146;p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47" name="Google Shape;147;p3"/>
            <p:cNvGrpSpPr/>
            <p:nvPr/>
          </p:nvGrpSpPr>
          <p:grpSpPr>
            <a:xfrm>
              <a:off x="8341543" y="606635"/>
              <a:ext cx="569676" cy="388014"/>
              <a:chOff x="8341543" y="606635"/>
              <a:chExt cx="569676" cy="388014"/>
            </a:xfrm>
          </p:grpSpPr>
          <p:sp>
            <p:nvSpPr>
              <p:cNvPr id="148" name="Google Shape;148;p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9" name="Google Shape;149;p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50" name="Google Shape;150;p3"/>
            <p:cNvGrpSpPr/>
            <p:nvPr/>
          </p:nvGrpSpPr>
          <p:grpSpPr>
            <a:xfrm>
              <a:off x="8341543" y="2842933"/>
              <a:ext cx="569676" cy="380612"/>
              <a:chOff x="8341543" y="2282008"/>
              <a:chExt cx="569676" cy="380612"/>
            </a:xfrm>
          </p:grpSpPr>
          <p:sp>
            <p:nvSpPr>
              <p:cNvPr id="151" name="Google Shape;151;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2" name="Google Shape;152;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53" name="Google Shape;153;p3"/>
            <p:cNvGrpSpPr/>
            <p:nvPr/>
          </p:nvGrpSpPr>
          <p:grpSpPr>
            <a:xfrm>
              <a:off x="8341543" y="3403858"/>
              <a:ext cx="569676" cy="380612"/>
              <a:chOff x="8341543" y="2282008"/>
              <a:chExt cx="569676" cy="380612"/>
            </a:xfrm>
          </p:grpSpPr>
          <p:sp>
            <p:nvSpPr>
              <p:cNvPr id="154" name="Google Shape;154;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5" name="Google Shape;155;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56" name="Google Shape;156;p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7" name="Google Shape;157;p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58" name="Google Shape;158;p3"/>
          <p:cNvSpPr/>
          <p:nvPr/>
        </p:nvSpPr>
        <p:spPr>
          <a:xfrm>
            <a:off x="546318" y="942230"/>
            <a:ext cx="79378" cy="132004"/>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9" name="Google Shape;159;p3"/>
          <p:cNvSpPr/>
          <p:nvPr/>
        </p:nvSpPr>
        <p:spPr>
          <a:xfrm>
            <a:off x="281026" y="966888"/>
            <a:ext cx="324527" cy="82685"/>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0" name="Google Shape;160;p3"/>
          <p:cNvSpPr/>
          <p:nvPr/>
        </p:nvSpPr>
        <p:spPr>
          <a:xfrm>
            <a:off x="304707" y="104954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1" name="Google Shape;161;p3"/>
          <p:cNvSpPr/>
          <p:nvPr/>
        </p:nvSpPr>
        <p:spPr>
          <a:xfrm>
            <a:off x="605522" y="1007595"/>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2" name="Google Shape;162;p3"/>
          <p:cNvSpPr/>
          <p:nvPr/>
        </p:nvSpPr>
        <p:spPr>
          <a:xfrm>
            <a:off x="546318" y="1298642"/>
            <a:ext cx="79378" cy="133210"/>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3" name="Google Shape;163;p3"/>
          <p:cNvSpPr/>
          <p:nvPr/>
        </p:nvSpPr>
        <p:spPr>
          <a:xfrm>
            <a:off x="281026" y="1324539"/>
            <a:ext cx="324527" cy="81413"/>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4" name="Google Shape;164;p3"/>
          <p:cNvSpPr/>
          <p:nvPr/>
        </p:nvSpPr>
        <p:spPr>
          <a:xfrm>
            <a:off x="304707" y="1405920"/>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5" name="Google Shape;165;p3"/>
          <p:cNvSpPr/>
          <p:nvPr/>
        </p:nvSpPr>
        <p:spPr>
          <a:xfrm>
            <a:off x="605522" y="1365214"/>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6" name="Google Shape;166;p3"/>
          <p:cNvSpPr/>
          <p:nvPr/>
        </p:nvSpPr>
        <p:spPr>
          <a:xfrm>
            <a:off x="282217" y="1335629"/>
            <a:ext cx="323337" cy="70324"/>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7" name="Google Shape;167;p3"/>
          <p:cNvSpPr/>
          <p:nvPr/>
        </p:nvSpPr>
        <p:spPr>
          <a:xfrm>
            <a:off x="546318" y="1656260"/>
            <a:ext cx="79378" cy="131971"/>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8" name="Google Shape;168;p3"/>
          <p:cNvSpPr/>
          <p:nvPr/>
        </p:nvSpPr>
        <p:spPr>
          <a:xfrm>
            <a:off x="281026" y="1680920"/>
            <a:ext cx="324527" cy="82652"/>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9" name="Google Shape;169;p3"/>
          <p:cNvSpPr/>
          <p:nvPr/>
        </p:nvSpPr>
        <p:spPr>
          <a:xfrm>
            <a:off x="304707" y="1762300"/>
            <a:ext cx="32014" cy="1272"/>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0" name="Google Shape;170;p3"/>
          <p:cNvSpPr/>
          <p:nvPr/>
        </p:nvSpPr>
        <p:spPr>
          <a:xfrm>
            <a:off x="605522" y="172162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1" name="Google Shape;171;p3"/>
          <p:cNvSpPr/>
          <p:nvPr/>
        </p:nvSpPr>
        <p:spPr>
          <a:xfrm>
            <a:off x="282217" y="1692010"/>
            <a:ext cx="323337" cy="71563"/>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2" name="Google Shape;172;p3"/>
          <p:cNvSpPr/>
          <p:nvPr/>
        </p:nvSpPr>
        <p:spPr>
          <a:xfrm>
            <a:off x="546318" y="2012640"/>
            <a:ext cx="79378" cy="13324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3" name="Google Shape;173;p3"/>
          <p:cNvSpPr/>
          <p:nvPr/>
        </p:nvSpPr>
        <p:spPr>
          <a:xfrm>
            <a:off x="281026" y="2038539"/>
            <a:ext cx="324527" cy="81446"/>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 name="Google Shape;174;p3"/>
          <p:cNvSpPr/>
          <p:nvPr/>
        </p:nvSpPr>
        <p:spPr>
          <a:xfrm>
            <a:off x="304707" y="211995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5" name="Google Shape;175;p3"/>
          <p:cNvSpPr/>
          <p:nvPr/>
        </p:nvSpPr>
        <p:spPr>
          <a:xfrm>
            <a:off x="605522" y="2078006"/>
            <a:ext cx="31" cy="1272"/>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6" name="Google Shape;176;p3"/>
          <p:cNvSpPr/>
          <p:nvPr/>
        </p:nvSpPr>
        <p:spPr>
          <a:xfrm>
            <a:off x="282217" y="2049660"/>
            <a:ext cx="323337" cy="70324"/>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 name="Google Shape;177;p3"/>
          <p:cNvSpPr/>
          <p:nvPr/>
        </p:nvSpPr>
        <p:spPr>
          <a:xfrm>
            <a:off x="546318" y="2370292"/>
            <a:ext cx="79378" cy="131971"/>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8" name="Google Shape;178;p3"/>
          <p:cNvSpPr/>
          <p:nvPr/>
        </p:nvSpPr>
        <p:spPr>
          <a:xfrm>
            <a:off x="281026" y="2394951"/>
            <a:ext cx="324527" cy="81413"/>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9" name="Google Shape;179;p3"/>
          <p:cNvSpPr/>
          <p:nvPr/>
        </p:nvSpPr>
        <p:spPr>
          <a:xfrm>
            <a:off x="304707" y="247633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0" name="Google Shape;180;p3"/>
          <p:cNvSpPr/>
          <p:nvPr/>
        </p:nvSpPr>
        <p:spPr>
          <a:xfrm>
            <a:off x="605522" y="2435624"/>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1" name="Google Shape;181;p3"/>
          <p:cNvSpPr/>
          <p:nvPr/>
        </p:nvSpPr>
        <p:spPr>
          <a:xfrm>
            <a:off x="282217" y="2406040"/>
            <a:ext cx="323337" cy="70324"/>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2" name="Google Shape;182;p3"/>
          <p:cNvSpPr/>
          <p:nvPr/>
        </p:nvSpPr>
        <p:spPr>
          <a:xfrm>
            <a:off x="546318" y="2726671"/>
            <a:ext cx="79378" cy="131971"/>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3" name="Google Shape;183;p3"/>
          <p:cNvSpPr/>
          <p:nvPr/>
        </p:nvSpPr>
        <p:spPr>
          <a:xfrm>
            <a:off x="281026" y="2752569"/>
            <a:ext cx="324527" cy="81413"/>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4" name="Google Shape;184;p3"/>
          <p:cNvSpPr/>
          <p:nvPr/>
        </p:nvSpPr>
        <p:spPr>
          <a:xfrm>
            <a:off x="304707" y="283395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5" name="Google Shape;185;p3"/>
          <p:cNvSpPr/>
          <p:nvPr/>
        </p:nvSpPr>
        <p:spPr>
          <a:xfrm>
            <a:off x="605522" y="2792036"/>
            <a:ext cx="31" cy="1272"/>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6" name="Google Shape;186;p3"/>
          <p:cNvSpPr/>
          <p:nvPr/>
        </p:nvSpPr>
        <p:spPr>
          <a:xfrm>
            <a:off x="282217" y="2762420"/>
            <a:ext cx="323337" cy="71563"/>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7" name="Google Shape;187;p3"/>
          <p:cNvSpPr/>
          <p:nvPr/>
        </p:nvSpPr>
        <p:spPr>
          <a:xfrm>
            <a:off x="546318" y="3084291"/>
            <a:ext cx="79378" cy="132004"/>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8" name="Google Shape;188;p3"/>
          <p:cNvSpPr/>
          <p:nvPr/>
        </p:nvSpPr>
        <p:spPr>
          <a:xfrm>
            <a:off x="281026" y="3108949"/>
            <a:ext cx="324527" cy="81446"/>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9" name="Google Shape;189;p3"/>
          <p:cNvSpPr/>
          <p:nvPr/>
        </p:nvSpPr>
        <p:spPr>
          <a:xfrm>
            <a:off x="304707" y="319036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0" name="Google Shape;190;p3"/>
          <p:cNvSpPr/>
          <p:nvPr/>
        </p:nvSpPr>
        <p:spPr>
          <a:xfrm>
            <a:off x="605522" y="314965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1" name="Google Shape;191;p3"/>
          <p:cNvSpPr/>
          <p:nvPr/>
        </p:nvSpPr>
        <p:spPr>
          <a:xfrm>
            <a:off x="282217" y="3120071"/>
            <a:ext cx="323337" cy="70324"/>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2" name="Google Shape;192;p3"/>
          <p:cNvSpPr/>
          <p:nvPr/>
        </p:nvSpPr>
        <p:spPr>
          <a:xfrm>
            <a:off x="546318" y="3440703"/>
            <a:ext cx="79378" cy="131971"/>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3" name="Google Shape;193;p3"/>
          <p:cNvSpPr/>
          <p:nvPr/>
        </p:nvSpPr>
        <p:spPr>
          <a:xfrm>
            <a:off x="281026" y="3466569"/>
            <a:ext cx="324527" cy="81446"/>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4" name="Google Shape;194;p3"/>
          <p:cNvSpPr/>
          <p:nvPr/>
        </p:nvSpPr>
        <p:spPr>
          <a:xfrm>
            <a:off x="304707" y="354798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5" name="Google Shape;195;p3"/>
          <p:cNvSpPr/>
          <p:nvPr/>
        </p:nvSpPr>
        <p:spPr>
          <a:xfrm>
            <a:off x="605522" y="3506035"/>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6" name="Google Shape;196;p3"/>
          <p:cNvSpPr/>
          <p:nvPr/>
        </p:nvSpPr>
        <p:spPr>
          <a:xfrm>
            <a:off x="282217" y="3476452"/>
            <a:ext cx="323337" cy="71563"/>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7" name="Google Shape;197;p3"/>
          <p:cNvSpPr/>
          <p:nvPr/>
        </p:nvSpPr>
        <p:spPr>
          <a:xfrm>
            <a:off x="546318" y="3797082"/>
            <a:ext cx="79378" cy="133210"/>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8" name="Google Shape;198;p3"/>
          <p:cNvSpPr/>
          <p:nvPr/>
        </p:nvSpPr>
        <p:spPr>
          <a:xfrm>
            <a:off x="281026" y="3822981"/>
            <a:ext cx="324527" cy="81413"/>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9" name="Google Shape;199;p3"/>
          <p:cNvSpPr/>
          <p:nvPr/>
        </p:nvSpPr>
        <p:spPr>
          <a:xfrm>
            <a:off x="304707" y="390436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0" name="Google Shape;200;p3"/>
          <p:cNvSpPr/>
          <p:nvPr/>
        </p:nvSpPr>
        <p:spPr>
          <a:xfrm>
            <a:off x="605522" y="3863687"/>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1" name="Google Shape;201;p3"/>
          <p:cNvSpPr/>
          <p:nvPr/>
        </p:nvSpPr>
        <p:spPr>
          <a:xfrm>
            <a:off x="282217" y="3834069"/>
            <a:ext cx="323337" cy="70324"/>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2" name="Google Shape;202;p3"/>
          <p:cNvSpPr/>
          <p:nvPr/>
        </p:nvSpPr>
        <p:spPr>
          <a:xfrm>
            <a:off x="546318" y="4154701"/>
            <a:ext cx="79378" cy="132004"/>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3" name="Google Shape;203;p3"/>
          <p:cNvSpPr/>
          <p:nvPr/>
        </p:nvSpPr>
        <p:spPr>
          <a:xfrm>
            <a:off x="281026" y="4179360"/>
            <a:ext cx="324527" cy="82652"/>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4" name="Google Shape;204;p3"/>
          <p:cNvSpPr/>
          <p:nvPr/>
        </p:nvSpPr>
        <p:spPr>
          <a:xfrm>
            <a:off x="304707" y="426198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5" name="Google Shape;205;p3"/>
          <p:cNvSpPr/>
          <p:nvPr/>
        </p:nvSpPr>
        <p:spPr>
          <a:xfrm>
            <a:off x="605522" y="422006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6" name="Google Shape;206;p3"/>
          <p:cNvSpPr/>
          <p:nvPr/>
        </p:nvSpPr>
        <p:spPr>
          <a:xfrm>
            <a:off x="282217" y="4190481"/>
            <a:ext cx="323337" cy="71530"/>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7" name="Google Shape;207;p3"/>
          <p:cNvSpPr/>
          <p:nvPr/>
        </p:nvSpPr>
        <p:spPr>
          <a:xfrm>
            <a:off x="282217" y="978010"/>
            <a:ext cx="323337" cy="71563"/>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8" name="Google Shape;208;p3"/>
          <p:cNvSpPr txBox="1">
            <a:spLocks noGrp="1"/>
          </p:cNvSpPr>
          <p:nvPr>
            <p:ph type="title"/>
          </p:nvPr>
        </p:nvSpPr>
        <p:spPr>
          <a:xfrm>
            <a:off x="2497874" y="2157258"/>
            <a:ext cx="3968100"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6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209" name="Google Shape;209;p3"/>
          <p:cNvSpPr txBox="1">
            <a:spLocks noGrp="1"/>
          </p:cNvSpPr>
          <p:nvPr>
            <p:ph type="title" idx="2" hasCustomPrompt="1"/>
          </p:nvPr>
        </p:nvSpPr>
        <p:spPr>
          <a:xfrm>
            <a:off x="3965650" y="1122796"/>
            <a:ext cx="1032600"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0">
                <a:solidFill>
                  <a:schemeClr val="accent1"/>
                </a:solidFill>
              </a:defRPr>
            </a:lvl1pPr>
            <a:lvl2pPr lvl="1" algn="ctr" rtl="0">
              <a:spcBef>
                <a:spcPts val="0"/>
              </a:spcBef>
              <a:spcAft>
                <a:spcPts val="0"/>
              </a:spcAft>
              <a:buClr>
                <a:schemeClr val="accent1"/>
              </a:buClr>
              <a:buSzPts val="7200"/>
              <a:buNone/>
              <a:defRPr sz="7200">
                <a:solidFill>
                  <a:schemeClr val="accent1"/>
                </a:solidFill>
              </a:defRPr>
            </a:lvl2pPr>
            <a:lvl3pPr lvl="2" algn="ctr" rtl="0">
              <a:spcBef>
                <a:spcPts val="0"/>
              </a:spcBef>
              <a:spcAft>
                <a:spcPts val="0"/>
              </a:spcAft>
              <a:buClr>
                <a:schemeClr val="accent1"/>
              </a:buClr>
              <a:buSzPts val="7200"/>
              <a:buNone/>
              <a:defRPr sz="7200">
                <a:solidFill>
                  <a:schemeClr val="accent1"/>
                </a:solidFill>
              </a:defRPr>
            </a:lvl3pPr>
            <a:lvl4pPr lvl="3" algn="ctr" rtl="0">
              <a:spcBef>
                <a:spcPts val="0"/>
              </a:spcBef>
              <a:spcAft>
                <a:spcPts val="0"/>
              </a:spcAft>
              <a:buClr>
                <a:schemeClr val="accent1"/>
              </a:buClr>
              <a:buSzPts val="7200"/>
              <a:buNone/>
              <a:defRPr sz="7200">
                <a:solidFill>
                  <a:schemeClr val="accent1"/>
                </a:solidFill>
              </a:defRPr>
            </a:lvl4pPr>
            <a:lvl5pPr lvl="4" algn="ctr" rtl="0">
              <a:spcBef>
                <a:spcPts val="0"/>
              </a:spcBef>
              <a:spcAft>
                <a:spcPts val="0"/>
              </a:spcAft>
              <a:buClr>
                <a:schemeClr val="accent1"/>
              </a:buClr>
              <a:buSzPts val="7200"/>
              <a:buNone/>
              <a:defRPr sz="7200">
                <a:solidFill>
                  <a:schemeClr val="accent1"/>
                </a:solidFill>
              </a:defRPr>
            </a:lvl5pPr>
            <a:lvl6pPr lvl="5" algn="ctr" rtl="0">
              <a:spcBef>
                <a:spcPts val="0"/>
              </a:spcBef>
              <a:spcAft>
                <a:spcPts val="0"/>
              </a:spcAft>
              <a:buClr>
                <a:schemeClr val="accent1"/>
              </a:buClr>
              <a:buSzPts val="7200"/>
              <a:buNone/>
              <a:defRPr sz="7200">
                <a:solidFill>
                  <a:schemeClr val="accent1"/>
                </a:solidFill>
              </a:defRPr>
            </a:lvl6pPr>
            <a:lvl7pPr lvl="6" algn="ctr" rtl="0">
              <a:spcBef>
                <a:spcPts val="0"/>
              </a:spcBef>
              <a:spcAft>
                <a:spcPts val="0"/>
              </a:spcAft>
              <a:buClr>
                <a:schemeClr val="accent1"/>
              </a:buClr>
              <a:buSzPts val="7200"/>
              <a:buNone/>
              <a:defRPr sz="7200">
                <a:solidFill>
                  <a:schemeClr val="accent1"/>
                </a:solidFill>
              </a:defRPr>
            </a:lvl7pPr>
            <a:lvl8pPr lvl="7" algn="ctr" rtl="0">
              <a:spcBef>
                <a:spcPts val="0"/>
              </a:spcBef>
              <a:spcAft>
                <a:spcPts val="0"/>
              </a:spcAft>
              <a:buClr>
                <a:schemeClr val="accent1"/>
              </a:buClr>
              <a:buSzPts val="7200"/>
              <a:buNone/>
              <a:defRPr sz="7200">
                <a:solidFill>
                  <a:schemeClr val="accent1"/>
                </a:solidFill>
              </a:defRPr>
            </a:lvl8pPr>
            <a:lvl9pPr lvl="8" algn="ctr" rtl="0">
              <a:spcBef>
                <a:spcPts val="0"/>
              </a:spcBef>
              <a:spcAft>
                <a:spcPts val="0"/>
              </a:spcAft>
              <a:buClr>
                <a:schemeClr val="accent1"/>
              </a:buClr>
              <a:buSzPts val="7200"/>
              <a:buNone/>
              <a:defRPr sz="7200">
                <a:solidFill>
                  <a:schemeClr val="accent1"/>
                </a:solidFill>
              </a:defRPr>
            </a:lvl9pPr>
          </a:lstStyle>
          <a:p>
            <a:r>
              <a:t>xx%</a:t>
            </a:r>
          </a:p>
        </p:txBody>
      </p:sp>
      <p:sp>
        <p:nvSpPr>
          <p:cNvPr id="210" name="Google Shape;210;p3"/>
          <p:cNvSpPr txBox="1">
            <a:spLocks noGrp="1"/>
          </p:cNvSpPr>
          <p:nvPr>
            <p:ph type="subTitle" idx="1"/>
          </p:nvPr>
        </p:nvSpPr>
        <p:spPr>
          <a:xfrm>
            <a:off x="2233575" y="3145820"/>
            <a:ext cx="4496700"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grpSp>
        <p:nvGrpSpPr>
          <p:cNvPr id="211" name="Google Shape;211;p3"/>
          <p:cNvGrpSpPr/>
          <p:nvPr/>
        </p:nvGrpSpPr>
        <p:grpSpPr>
          <a:xfrm>
            <a:off x="1030176" y="1581839"/>
            <a:ext cx="444275" cy="398648"/>
            <a:chOff x="2495125" y="2142250"/>
            <a:chExt cx="444275" cy="398525"/>
          </a:xfrm>
        </p:grpSpPr>
        <p:sp>
          <p:nvSpPr>
            <p:cNvPr id="212"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3"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14" name="Google Shape;214;p3"/>
          <p:cNvGrpSpPr/>
          <p:nvPr/>
        </p:nvGrpSpPr>
        <p:grpSpPr>
          <a:xfrm>
            <a:off x="7353451" y="3956497"/>
            <a:ext cx="291375" cy="281462"/>
            <a:chOff x="3243875" y="2372825"/>
            <a:chExt cx="291375" cy="281375"/>
          </a:xfrm>
        </p:grpSpPr>
        <p:sp>
          <p:nvSpPr>
            <p:cNvPr id="215"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6"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7"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8"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9"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0"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1"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2"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3"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4"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25" name="Google Shape;225;p3"/>
          <p:cNvGrpSpPr/>
          <p:nvPr/>
        </p:nvGrpSpPr>
        <p:grpSpPr>
          <a:xfrm>
            <a:off x="7510401" y="1254827"/>
            <a:ext cx="166675" cy="168627"/>
            <a:chOff x="4954425" y="2036375"/>
            <a:chExt cx="166675" cy="168575"/>
          </a:xfrm>
        </p:grpSpPr>
        <p:sp>
          <p:nvSpPr>
            <p:cNvPr id="226"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7"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228" name="Google Shape;228;p3"/>
          <p:cNvSpPr/>
          <p:nvPr/>
        </p:nvSpPr>
        <p:spPr>
          <a:xfrm>
            <a:off x="1531351" y="3018007"/>
            <a:ext cx="119125" cy="81225"/>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9" name="Google Shape;229;p3"/>
          <p:cNvSpPr/>
          <p:nvPr/>
        </p:nvSpPr>
        <p:spPr>
          <a:xfrm>
            <a:off x="8069225" y="2709225"/>
            <a:ext cx="87000" cy="61944"/>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230" name="Google Shape;230;p3"/>
          <p:cNvGrpSpPr/>
          <p:nvPr/>
        </p:nvGrpSpPr>
        <p:grpSpPr>
          <a:xfrm>
            <a:off x="1168976" y="4066256"/>
            <a:ext cx="166675" cy="168627"/>
            <a:chOff x="4954425" y="2036375"/>
            <a:chExt cx="166675" cy="168575"/>
          </a:xfrm>
        </p:grpSpPr>
        <p:sp>
          <p:nvSpPr>
            <p:cNvPr id="231"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2"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86019025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134" name="Google Shape;134;p3"/>
          <p:cNvSpPr/>
          <p:nvPr/>
        </p:nvSpPr>
        <p:spPr>
          <a:xfrm>
            <a:off x="395925" y="291414"/>
            <a:ext cx="8336062" cy="4789760"/>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35" name="Google Shape;135;p3"/>
          <p:cNvGrpSpPr/>
          <p:nvPr/>
        </p:nvGrpSpPr>
        <p:grpSpPr>
          <a:xfrm>
            <a:off x="395895" y="219588"/>
            <a:ext cx="8518865" cy="4789760"/>
            <a:chOff x="395894" y="219519"/>
            <a:chExt cx="8518865" cy="4788281"/>
          </a:xfrm>
        </p:grpSpPr>
        <p:sp>
          <p:nvSpPr>
            <p:cNvPr id="136" name="Google Shape;136;p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37" name="Google Shape;137;p3"/>
            <p:cNvGrpSpPr/>
            <p:nvPr/>
          </p:nvGrpSpPr>
          <p:grpSpPr>
            <a:xfrm>
              <a:off x="8341543" y="2282008"/>
              <a:ext cx="569676" cy="380612"/>
              <a:chOff x="8341543" y="2282008"/>
              <a:chExt cx="569676" cy="380612"/>
            </a:xfrm>
          </p:grpSpPr>
          <p:sp>
            <p:nvSpPr>
              <p:cNvPr id="138" name="Google Shape;138;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 name="Google Shape;139;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40" name="Google Shape;140;p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41" name="Google Shape;141;p3"/>
            <p:cNvGrpSpPr/>
            <p:nvPr/>
          </p:nvGrpSpPr>
          <p:grpSpPr>
            <a:xfrm>
              <a:off x="8341543" y="1721094"/>
              <a:ext cx="569676" cy="380612"/>
              <a:chOff x="8341543" y="1721094"/>
              <a:chExt cx="569676" cy="380612"/>
            </a:xfrm>
          </p:grpSpPr>
          <p:sp>
            <p:nvSpPr>
              <p:cNvPr id="142" name="Google Shape;142;p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 name="Google Shape;143;p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44" name="Google Shape;144;p3"/>
            <p:cNvGrpSpPr/>
            <p:nvPr/>
          </p:nvGrpSpPr>
          <p:grpSpPr>
            <a:xfrm>
              <a:off x="8346273" y="1183592"/>
              <a:ext cx="568486" cy="388014"/>
              <a:chOff x="8346273" y="1183592"/>
              <a:chExt cx="568486" cy="388014"/>
            </a:xfrm>
          </p:grpSpPr>
          <p:sp>
            <p:nvSpPr>
              <p:cNvPr id="145" name="Google Shape;145;p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6" name="Google Shape;146;p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47" name="Google Shape;147;p3"/>
            <p:cNvGrpSpPr/>
            <p:nvPr/>
          </p:nvGrpSpPr>
          <p:grpSpPr>
            <a:xfrm>
              <a:off x="8341543" y="606635"/>
              <a:ext cx="569676" cy="388014"/>
              <a:chOff x="8341543" y="606635"/>
              <a:chExt cx="569676" cy="388014"/>
            </a:xfrm>
          </p:grpSpPr>
          <p:sp>
            <p:nvSpPr>
              <p:cNvPr id="148" name="Google Shape;148;p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9" name="Google Shape;149;p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50" name="Google Shape;150;p3"/>
            <p:cNvGrpSpPr/>
            <p:nvPr/>
          </p:nvGrpSpPr>
          <p:grpSpPr>
            <a:xfrm>
              <a:off x="8341543" y="2842933"/>
              <a:ext cx="569676" cy="380612"/>
              <a:chOff x="8341543" y="2282008"/>
              <a:chExt cx="569676" cy="380612"/>
            </a:xfrm>
          </p:grpSpPr>
          <p:sp>
            <p:nvSpPr>
              <p:cNvPr id="151" name="Google Shape;151;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2" name="Google Shape;152;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53" name="Google Shape;153;p3"/>
            <p:cNvGrpSpPr/>
            <p:nvPr/>
          </p:nvGrpSpPr>
          <p:grpSpPr>
            <a:xfrm>
              <a:off x="8341543" y="3403858"/>
              <a:ext cx="569676" cy="380612"/>
              <a:chOff x="8341543" y="2282008"/>
              <a:chExt cx="569676" cy="380612"/>
            </a:xfrm>
          </p:grpSpPr>
          <p:sp>
            <p:nvSpPr>
              <p:cNvPr id="154" name="Google Shape;154;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5" name="Google Shape;155;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56" name="Google Shape;156;p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7" name="Google Shape;157;p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58" name="Google Shape;158;p3"/>
          <p:cNvSpPr/>
          <p:nvPr/>
        </p:nvSpPr>
        <p:spPr>
          <a:xfrm>
            <a:off x="546318" y="942230"/>
            <a:ext cx="79378" cy="132004"/>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9" name="Google Shape;159;p3"/>
          <p:cNvSpPr/>
          <p:nvPr/>
        </p:nvSpPr>
        <p:spPr>
          <a:xfrm>
            <a:off x="281026" y="966888"/>
            <a:ext cx="324527" cy="82685"/>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0" name="Google Shape;160;p3"/>
          <p:cNvSpPr/>
          <p:nvPr/>
        </p:nvSpPr>
        <p:spPr>
          <a:xfrm>
            <a:off x="304707" y="104954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1" name="Google Shape;161;p3"/>
          <p:cNvSpPr/>
          <p:nvPr/>
        </p:nvSpPr>
        <p:spPr>
          <a:xfrm>
            <a:off x="605522" y="1007595"/>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2" name="Google Shape;162;p3"/>
          <p:cNvSpPr/>
          <p:nvPr/>
        </p:nvSpPr>
        <p:spPr>
          <a:xfrm>
            <a:off x="546318" y="1298642"/>
            <a:ext cx="79378" cy="133210"/>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3" name="Google Shape;163;p3"/>
          <p:cNvSpPr/>
          <p:nvPr/>
        </p:nvSpPr>
        <p:spPr>
          <a:xfrm>
            <a:off x="281026" y="1324539"/>
            <a:ext cx="324527" cy="81413"/>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4" name="Google Shape;164;p3"/>
          <p:cNvSpPr/>
          <p:nvPr/>
        </p:nvSpPr>
        <p:spPr>
          <a:xfrm>
            <a:off x="304707" y="1405920"/>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5" name="Google Shape;165;p3"/>
          <p:cNvSpPr/>
          <p:nvPr/>
        </p:nvSpPr>
        <p:spPr>
          <a:xfrm>
            <a:off x="605522" y="1365214"/>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6" name="Google Shape;166;p3"/>
          <p:cNvSpPr/>
          <p:nvPr/>
        </p:nvSpPr>
        <p:spPr>
          <a:xfrm>
            <a:off x="282217" y="1335629"/>
            <a:ext cx="323337" cy="70324"/>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7" name="Google Shape;167;p3"/>
          <p:cNvSpPr/>
          <p:nvPr/>
        </p:nvSpPr>
        <p:spPr>
          <a:xfrm>
            <a:off x="546318" y="1656260"/>
            <a:ext cx="79378" cy="131971"/>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8" name="Google Shape;168;p3"/>
          <p:cNvSpPr/>
          <p:nvPr/>
        </p:nvSpPr>
        <p:spPr>
          <a:xfrm>
            <a:off x="281026" y="1680920"/>
            <a:ext cx="324527" cy="82652"/>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9" name="Google Shape;169;p3"/>
          <p:cNvSpPr/>
          <p:nvPr/>
        </p:nvSpPr>
        <p:spPr>
          <a:xfrm>
            <a:off x="304707" y="1762300"/>
            <a:ext cx="32014" cy="1272"/>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0" name="Google Shape;170;p3"/>
          <p:cNvSpPr/>
          <p:nvPr/>
        </p:nvSpPr>
        <p:spPr>
          <a:xfrm>
            <a:off x="605522" y="172162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1" name="Google Shape;171;p3"/>
          <p:cNvSpPr/>
          <p:nvPr/>
        </p:nvSpPr>
        <p:spPr>
          <a:xfrm>
            <a:off x="282217" y="1692010"/>
            <a:ext cx="323337" cy="71563"/>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2" name="Google Shape;172;p3"/>
          <p:cNvSpPr/>
          <p:nvPr/>
        </p:nvSpPr>
        <p:spPr>
          <a:xfrm>
            <a:off x="546318" y="2012640"/>
            <a:ext cx="79378" cy="13324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3" name="Google Shape;173;p3"/>
          <p:cNvSpPr/>
          <p:nvPr/>
        </p:nvSpPr>
        <p:spPr>
          <a:xfrm>
            <a:off x="281026" y="2038539"/>
            <a:ext cx="324527" cy="81446"/>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 name="Google Shape;174;p3"/>
          <p:cNvSpPr/>
          <p:nvPr/>
        </p:nvSpPr>
        <p:spPr>
          <a:xfrm>
            <a:off x="304707" y="211995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5" name="Google Shape;175;p3"/>
          <p:cNvSpPr/>
          <p:nvPr/>
        </p:nvSpPr>
        <p:spPr>
          <a:xfrm>
            <a:off x="605522" y="2078006"/>
            <a:ext cx="31" cy="1272"/>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6" name="Google Shape;176;p3"/>
          <p:cNvSpPr/>
          <p:nvPr/>
        </p:nvSpPr>
        <p:spPr>
          <a:xfrm>
            <a:off x="282217" y="2049660"/>
            <a:ext cx="323337" cy="70324"/>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 name="Google Shape;177;p3"/>
          <p:cNvSpPr/>
          <p:nvPr/>
        </p:nvSpPr>
        <p:spPr>
          <a:xfrm>
            <a:off x="546318" y="2370292"/>
            <a:ext cx="79378" cy="131971"/>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8" name="Google Shape;178;p3"/>
          <p:cNvSpPr/>
          <p:nvPr/>
        </p:nvSpPr>
        <p:spPr>
          <a:xfrm>
            <a:off x="281026" y="2394951"/>
            <a:ext cx="324527" cy="81413"/>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9" name="Google Shape;179;p3"/>
          <p:cNvSpPr/>
          <p:nvPr/>
        </p:nvSpPr>
        <p:spPr>
          <a:xfrm>
            <a:off x="304707" y="247633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0" name="Google Shape;180;p3"/>
          <p:cNvSpPr/>
          <p:nvPr/>
        </p:nvSpPr>
        <p:spPr>
          <a:xfrm>
            <a:off x="605522" y="2435624"/>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1" name="Google Shape;181;p3"/>
          <p:cNvSpPr/>
          <p:nvPr/>
        </p:nvSpPr>
        <p:spPr>
          <a:xfrm>
            <a:off x="282217" y="2406040"/>
            <a:ext cx="323337" cy="70324"/>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2" name="Google Shape;182;p3"/>
          <p:cNvSpPr/>
          <p:nvPr/>
        </p:nvSpPr>
        <p:spPr>
          <a:xfrm>
            <a:off x="546318" y="2726671"/>
            <a:ext cx="79378" cy="131971"/>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3" name="Google Shape;183;p3"/>
          <p:cNvSpPr/>
          <p:nvPr/>
        </p:nvSpPr>
        <p:spPr>
          <a:xfrm>
            <a:off x="281026" y="2752569"/>
            <a:ext cx="324527" cy="81413"/>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4" name="Google Shape;184;p3"/>
          <p:cNvSpPr/>
          <p:nvPr/>
        </p:nvSpPr>
        <p:spPr>
          <a:xfrm>
            <a:off x="304707" y="283395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5" name="Google Shape;185;p3"/>
          <p:cNvSpPr/>
          <p:nvPr/>
        </p:nvSpPr>
        <p:spPr>
          <a:xfrm>
            <a:off x="605522" y="2792036"/>
            <a:ext cx="31" cy="1272"/>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6" name="Google Shape;186;p3"/>
          <p:cNvSpPr/>
          <p:nvPr/>
        </p:nvSpPr>
        <p:spPr>
          <a:xfrm>
            <a:off x="282217" y="2762420"/>
            <a:ext cx="323337" cy="71563"/>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7" name="Google Shape;187;p3"/>
          <p:cNvSpPr/>
          <p:nvPr/>
        </p:nvSpPr>
        <p:spPr>
          <a:xfrm>
            <a:off x="546318" y="3084291"/>
            <a:ext cx="79378" cy="132004"/>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8" name="Google Shape;188;p3"/>
          <p:cNvSpPr/>
          <p:nvPr/>
        </p:nvSpPr>
        <p:spPr>
          <a:xfrm>
            <a:off x="281026" y="3108949"/>
            <a:ext cx="324527" cy="81446"/>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9" name="Google Shape;189;p3"/>
          <p:cNvSpPr/>
          <p:nvPr/>
        </p:nvSpPr>
        <p:spPr>
          <a:xfrm>
            <a:off x="304707" y="319036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0" name="Google Shape;190;p3"/>
          <p:cNvSpPr/>
          <p:nvPr/>
        </p:nvSpPr>
        <p:spPr>
          <a:xfrm>
            <a:off x="605522" y="314965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1" name="Google Shape;191;p3"/>
          <p:cNvSpPr/>
          <p:nvPr/>
        </p:nvSpPr>
        <p:spPr>
          <a:xfrm>
            <a:off x="282217" y="3120071"/>
            <a:ext cx="323337" cy="70324"/>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2" name="Google Shape;192;p3"/>
          <p:cNvSpPr/>
          <p:nvPr/>
        </p:nvSpPr>
        <p:spPr>
          <a:xfrm>
            <a:off x="546318" y="3440703"/>
            <a:ext cx="79378" cy="131971"/>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3" name="Google Shape;193;p3"/>
          <p:cNvSpPr/>
          <p:nvPr/>
        </p:nvSpPr>
        <p:spPr>
          <a:xfrm>
            <a:off x="281026" y="3466569"/>
            <a:ext cx="324527" cy="81446"/>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4" name="Google Shape;194;p3"/>
          <p:cNvSpPr/>
          <p:nvPr/>
        </p:nvSpPr>
        <p:spPr>
          <a:xfrm>
            <a:off x="304707" y="354798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5" name="Google Shape;195;p3"/>
          <p:cNvSpPr/>
          <p:nvPr/>
        </p:nvSpPr>
        <p:spPr>
          <a:xfrm>
            <a:off x="605522" y="3506035"/>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6" name="Google Shape;196;p3"/>
          <p:cNvSpPr/>
          <p:nvPr/>
        </p:nvSpPr>
        <p:spPr>
          <a:xfrm>
            <a:off x="282217" y="3476452"/>
            <a:ext cx="323337" cy="71563"/>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7" name="Google Shape;197;p3"/>
          <p:cNvSpPr/>
          <p:nvPr/>
        </p:nvSpPr>
        <p:spPr>
          <a:xfrm>
            <a:off x="546318" y="3797082"/>
            <a:ext cx="79378" cy="133210"/>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8" name="Google Shape;198;p3"/>
          <p:cNvSpPr/>
          <p:nvPr/>
        </p:nvSpPr>
        <p:spPr>
          <a:xfrm>
            <a:off x="281026" y="3822981"/>
            <a:ext cx="324527" cy="81413"/>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9" name="Google Shape;199;p3"/>
          <p:cNvSpPr/>
          <p:nvPr/>
        </p:nvSpPr>
        <p:spPr>
          <a:xfrm>
            <a:off x="304707" y="390436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0" name="Google Shape;200;p3"/>
          <p:cNvSpPr/>
          <p:nvPr/>
        </p:nvSpPr>
        <p:spPr>
          <a:xfrm>
            <a:off x="605522" y="3863687"/>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1" name="Google Shape;201;p3"/>
          <p:cNvSpPr/>
          <p:nvPr/>
        </p:nvSpPr>
        <p:spPr>
          <a:xfrm>
            <a:off x="282217" y="3834069"/>
            <a:ext cx="323337" cy="70324"/>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2" name="Google Shape;202;p3"/>
          <p:cNvSpPr/>
          <p:nvPr/>
        </p:nvSpPr>
        <p:spPr>
          <a:xfrm>
            <a:off x="546318" y="4154701"/>
            <a:ext cx="79378" cy="132004"/>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3" name="Google Shape;203;p3"/>
          <p:cNvSpPr/>
          <p:nvPr/>
        </p:nvSpPr>
        <p:spPr>
          <a:xfrm>
            <a:off x="281026" y="4179360"/>
            <a:ext cx="324527" cy="82652"/>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4" name="Google Shape;204;p3"/>
          <p:cNvSpPr/>
          <p:nvPr/>
        </p:nvSpPr>
        <p:spPr>
          <a:xfrm>
            <a:off x="304707" y="426198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5" name="Google Shape;205;p3"/>
          <p:cNvSpPr/>
          <p:nvPr/>
        </p:nvSpPr>
        <p:spPr>
          <a:xfrm>
            <a:off x="605522" y="422006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6" name="Google Shape;206;p3"/>
          <p:cNvSpPr/>
          <p:nvPr/>
        </p:nvSpPr>
        <p:spPr>
          <a:xfrm>
            <a:off x="282217" y="4190481"/>
            <a:ext cx="323337" cy="71530"/>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7" name="Google Shape;207;p3"/>
          <p:cNvSpPr/>
          <p:nvPr/>
        </p:nvSpPr>
        <p:spPr>
          <a:xfrm>
            <a:off x="282217" y="978010"/>
            <a:ext cx="323337" cy="71563"/>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8" name="Google Shape;208;p3"/>
          <p:cNvSpPr txBox="1">
            <a:spLocks noGrp="1"/>
          </p:cNvSpPr>
          <p:nvPr>
            <p:ph type="title"/>
          </p:nvPr>
        </p:nvSpPr>
        <p:spPr>
          <a:xfrm>
            <a:off x="2497874" y="2157258"/>
            <a:ext cx="3968100"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6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209" name="Google Shape;209;p3"/>
          <p:cNvSpPr txBox="1">
            <a:spLocks noGrp="1"/>
          </p:cNvSpPr>
          <p:nvPr>
            <p:ph type="title" idx="2" hasCustomPrompt="1"/>
          </p:nvPr>
        </p:nvSpPr>
        <p:spPr>
          <a:xfrm>
            <a:off x="3965650" y="1122796"/>
            <a:ext cx="1032600"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0">
                <a:solidFill>
                  <a:schemeClr val="accent1"/>
                </a:solidFill>
              </a:defRPr>
            </a:lvl1pPr>
            <a:lvl2pPr lvl="1" algn="ctr" rtl="0">
              <a:spcBef>
                <a:spcPts val="0"/>
              </a:spcBef>
              <a:spcAft>
                <a:spcPts val="0"/>
              </a:spcAft>
              <a:buClr>
                <a:schemeClr val="accent1"/>
              </a:buClr>
              <a:buSzPts val="7200"/>
              <a:buNone/>
              <a:defRPr sz="7200">
                <a:solidFill>
                  <a:schemeClr val="accent1"/>
                </a:solidFill>
              </a:defRPr>
            </a:lvl2pPr>
            <a:lvl3pPr lvl="2" algn="ctr" rtl="0">
              <a:spcBef>
                <a:spcPts val="0"/>
              </a:spcBef>
              <a:spcAft>
                <a:spcPts val="0"/>
              </a:spcAft>
              <a:buClr>
                <a:schemeClr val="accent1"/>
              </a:buClr>
              <a:buSzPts val="7200"/>
              <a:buNone/>
              <a:defRPr sz="7200">
                <a:solidFill>
                  <a:schemeClr val="accent1"/>
                </a:solidFill>
              </a:defRPr>
            </a:lvl3pPr>
            <a:lvl4pPr lvl="3" algn="ctr" rtl="0">
              <a:spcBef>
                <a:spcPts val="0"/>
              </a:spcBef>
              <a:spcAft>
                <a:spcPts val="0"/>
              </a:spcAft>
              <a:buClr>
                <a:schemeClr val="accent1"/>
              </a:buClr>
              <a:buSzPts val="7200"/>
              <a:buNone/>
              <a:defRPr sz="7200">
                <a:solidFill>
                  <a:schemeClr val="accent1"/>
                </a:solidFill>
              </a:defRPr>
            </a:lvl4pPr>
            <a:lvl5pPr lvl="4" algn="ctr" rtl="0">
              <a:spcBef>
                <a:spcPts val="0"/>
              </a:spcBef>
              <a:spcAft>
                <a:spcPts val="0"/>
              </a:spcAft>
              <a:buClr>
                <a:schemeClr val="accent1"/>
              </a:buClr>
              <a:buSzPts val="7200"/>
              <a:buNone/>
              <a:defRPr sz="7200">
                <a:solidFill>
                  <a:schemeClr val="accent1"/>
                </a:solidFill>
              </a:defRPr>
            </a:lvl5pPr>
            <a:lvl6pPr lvl="5" algn="ctr" rtl="0">
              <a:spcBef>
                <a:spcPts val="0"/>
              </a:spcBef>
              <a:spcAft>
                <a:spcPts val="0"/>
              </a:spcAft>
              <a:buClr>
                <a:schemeClr val="accent1"/>
              </a:buClr>
              <a:buSzPts val="7200"/>
              <a:buNone/>
              <a:defRPr sz="7200">
                <a:solidFill>
                  <a:schemeClr val="accent1"/>
                </a:solidFill>
              </a:defRPr>
            </a:lvl6pPr>
            <a:lvl7pPr lvl="6" algn="ctr" rtl="0">
              <a:spcBef>
                <a:spcPts val="0"/>
              </a:spcBef>
              <a:spcAft>
                <a:spcPts val="0"/>
              </a:spcAft>
              <a:buClr>
                <a:schemeClr val="accent1"/>
              </a:buClr>
              <a:buSzPts val="7200"/>
              <a:buNone/>
              <a:defRPr sz="7200">
                <a:solidFill>
                  <a:schemeClr val="accent1"/>
                </a:solidFill>
              </a:defRPr>
            </a:lvl7pPr>
            <a:lvl8pPr lvl="7" algn="ctr" rtl="0">
              <a:spcBef>
                <a:spcPts val="0"/>
              </a:spcBef>
              <a:spcAft>
                <a:spcPts val="0"/>
              </a:spcAft>
              <a:buClr>
                <a:schemeClr val="accent1"/>
              </a:buClr>
              <a:buSzPts val="7200"/>
              <a:buNone/>
              <a:defRPr sz="7200">
                <a:solidFill>
                  <a:schemeClr val="accent1"/>
                </a:solidFill>
              </a:defRPr>
            </a:lvl8pPr>
            <a:lvl9pPr lvl="8" algn="ctr" rtl="0">
              <a:spcBef>
                <a:spcPts val="0"/>
              </a:spcBef>
              <a:spcAft>
                <a:spcPts val="0"/>
              </a:spcAft>
              <a:buClr>
                <a:schemeClr val="accent1"/>
              </a:buClr>
              <a:buSzPts val="7200"/>
              <a:buNone/>
              <a:defRPr sz="7200">
                <a:solidFill>
                  <a:schemeClr val="accent1"/>
                </a:solidFill>
              </a:defRPr>
            </a:lvl9pPr>
          </a:lstStyle>
          <a:p>
            <a:r>
              <a:t>xx%</a:t>
            </a:r>
          </a:p>
        </p:txBody>
      </p:sp>
      <p:sp>
        <p:nvSpPr>
          <p:cNvPr id="210" name="Google Shape;210;p3"/>
          <p:cNvSpPr txBox="1">
            <a:spLocks noGrp="1"/>
          </p:cNvSpPr>
          <p:nvPr>
            <p:ph type="subTitle" idx="1"/>
          </p:nvPr>
        </p:nvSpPr>
        <p:spPr>
          <a:xfrm>
            <a:off x="2233575" y="3145820"/>
            <a:ext cx="4496700"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grpSp>
        <p:nvGrpSpPr>
          <p:cNvPr id="211" name="Google Shape;211;p3"/>
          <p:cNvGrpSpPr/>
          <p:nvPr/>
        </p:nvGrpSpPr>
        <p:grpSpPr>
          <a:xfrm>
            <a:off x="1030176" y="1581839"/>
            <a:ext cx="444275" cy="398648"/>
            <a:chOff x="2495125" y="2142250"/>
            <a:chExt cx="444275" cy="398525"/>
          </a:xfrm>
        </p:grpSpPr>
        <p:sp>
          <p:nvSpPr>
            <p:cNvPr id="212"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3"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14" name="Google Shape;214;p3"/>
          <p:cNvGrpSpPr/>
          <p:nvPr/>
        </p:nvGrpSpPr>
        <p:grpSpPr>
          <a:xfrm>
            <a:off x="7353451" y="3956497"/>
            <a:ext cx="291375" cy="281462"/>
            <a:chOff x="3243875" y="2372825"/>
            <a:chExt cx="291375" cy="281375"/>
          </a:xfrm>
        </p:grpSpPr>
        <p:sp>
          <p:nvSpPr>
            <p:cNvPr id="215"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6"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7"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8"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9"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0"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1"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2"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3"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4"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25" name="Google Shape;225;p3"/>
          <p:cNvGrpSpPr/>
          <p:nvPr/>
        </p:nvGrpSpPr>
        <p:grpSpPr>
          <a:xfrm>
            <a:off x="7510401" y="1254827"/>
            <a:ext cx="166675" cy="168627"/>
            <a:chOff x="4954425" y="2036375"/>
            <a:chExt cx="166675" cy="168575"/>
          </a:xfrm>
        </p:grpSpPr>
        <p:sp>
          <p:nvSpPr>
            <p:cNvPr id="226"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7"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228" name="Google Shape;228;p3"/>
          <p:cNvSpPr/>
          <p:nvPr/>
        </p:nvSpPr>
        <p:spPr>
          <a:xfrm>
            <a:off x="1531351" y="3018007"/>
            <a:ext cx="119125" cy="81225"/>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9" name="Google Shape;229;p3"/>
          <p:cNvSpPr/>
          <p:nvPr/>
        </p:nvSpPr>
        <p:spPr>
          <a:xfrm>
            <a:off x="8069225" y="2709225"/>
            <a:ext cx="87000" cy="61944"/>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230" name="Google Shape;230;p3"/>
          <p:cNvGrpSpPr/>
          <p:nvPr/>
        </p:nvGrpSpPr>
        <p:grpSpPr>
          <a:xfrm>
            <a:off x="1168976" y="4066256"/>
            <a:ext cx="166675" cy="168627"/>
            <a:chOff x="4954425" y="2036375"/>
            <a:chExt cx="166675" cy="168575"/>
          </a:xfrm>
        </p:grpSpPr>
        <p:sp>
          <p:nvSpPr>
            <p:cNvPr id="231"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2"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79690628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134" name="Google Shape;134;p3"/>
          <p:cNvSpPr/>
          <p:nvPr/>
        </p:nvSpPr>
        <p:spPr>
          <a:xfrm>
            <a:off x="395925" y="291414"/>
            <a:ext cx="8336062" cy="4789760"/>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35" name="Google Shape;135;p3"/>
          <p:cNvGrpSpPr/>
          <p:nvPr/>
        </p:nvGrpSpPr>
        <p:grpSpPr>
          <a:xfrm>
            <a:off x="395895" y="219588"/>
            <a:ext cx="8518865" cy="4789760"/>
            <a:chOff x="395894" y="219519"/>
            <a:chExt cx="8518865" cy="4788281"/>
          </a:xfrm>
        </p:grpSpPr>
        <p:sp>
          <p:nvSpPr>
            <p:cNvPr id="136" name="Google Shape;136;p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37" name="Google Shape;137;p3"/>
            <p:cNvGrpSpPr/>
            <p:nvPr/>
          </p:nvGrpSpPr>
          <p:grpSpPr>
            <a:xfrm>
              <a:off x="8341543" y="2282008"/>
              <a:ext cx="569676" cy="380612"/>
              <a:chOff x="8341543" y="2282008"/>
              <a:chExt cx="569676" cy="380612"/>
            </a:xfrm>
          </p:grpSpPr>
          <p:sp>
            <p:nvSpPr>
              <p:cNvPr id="138" name="Google Shape;138;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 name="Google Shape;139;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40" name="Google Shape;140;p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41" name="Google Shape;141;p3"/>
            <p:cNvGrpSpPr/>
            <p:nvPr/>
          </p:nvGrpSpPr>
          <p:grpSpPr>
            <a:xfrm>
              <a:off x="8341543" y="1721094"/>
              <a:ext cx="569676" cy="380612"/>
              <a:chOff x="8341543" y="1721094"/>
              <a:chExt cx="569676" cy="380612"/>
            </a:xfrm>
          </p:grpSpPr>
          <p:sp>
            <p:nvSpPr>
              <p:cNvPr id="142" name="Google Shape;142;p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 name="Google Shape;143;p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44" name="Google Shape;144;p3"/>
            <p:cNvGrpSpPr/>
            <p:nvPr/>
          </p:nvGrpSpPr>
          <p:grpSpPr>
            <a:xfrm>
              <a:off x="8346273" y="1183592"/>
              <a:ext cx="568486" cy="388014"/>
              <a:chOff x="8346273" y="1183592"/>
              <a:chExt cx="568486" cy="388014"/>
            </a:xfrm>
          </p:grpSpPr>
          <p:sp>
            <p:nvSpPr>
              <p:cNvPr id="145" name="Google Shape;145;p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6" name="Google Shape;146;p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47" name="Google Shape;147;p3"/>
            <p:cNvGrpSpPr/>
            <p:nvPr/>
          </p:nvGrpSpPr>
          <p:grpSpPr>
            <a:xfrm>
              <a:off x="8341543" y="606635"/>
              <a:ext cx="569676" cy="388014"/>
              <a:chOff x="8341543" y="606635"/>
              <a:chExt cx="569676" cy="388014"/>
            </a:xfrm>
          </p:grpSpPr>
          <p:sp>
            <p:nvSpPr>
              <p:cNvPr id="148" name="Google Shape;148;p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9" name="Google Shape;149;p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50" name="Google Shape;150;p3"/>
            <p:cNvGrpSpPr/>
            <p:nvPr/>
          </p:nvGrpSpPr>
          <p:grpSpPr>
            <a:xfrm>
              <a:off x="8341543" y="2842933"/>
              <a:ext cx="569676" cy="380612"/>
              <a:chOff x="8341543" y="2282008"/>
              <a:chExt cx="569676" cy="380612"/>
            </a:xfrm>
          </p:grpSpPr>
          <p:sp>
            <p:nvSpPr>
              <p:cNvPr id="151" name="Google Shape;151;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2" name="Google Shape;152;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53" name="Google Shape;153;p3"/>
            <p:cNvGrpSpPr/>
            <p:nvPr/>
          </p:nvGrpSpPr>
          <p:grpSpPr>
            <a:xfrm>
              <a:off x="8341543" y="3403858"/>
              <a:ext cx="569676" cy="380612"/>
              <a:chOff x="8341543" y="2282008"/>
              <a:chExt cx="569676" cy="380612"/>
            </a:xfrm>
          </p:grpSpPr>
          <p:sp>
            <p:nvSpPr>
              <p:cNvPr id="154" name="Google Shape;154;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5" name="Google Shape;155;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56" name="Google Shape;156;p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7" name="Google Shape;157;p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58" name="Google Shape;158;p3"/>
          <p:cNvSpPr/>
          <p:nvPr/>
        </p:nvSpPr>
        <p:spPr>
          <a:xfrm>
            <a:off x="546318" y="942230"/>
            <a:ext cx="79378" cy="132004"/>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9" name="Google Shape;159;p3"/>
          <p:cNvSpPr/>
          <p:nvPr/>
        </p:nvSpPr>
        <p:spPr>
          <a:xfrm>
            <a:off x="281026" y="966888"/>
            <a:ext cx="324527" cy="82685"/>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0" name="Google Shape;160;p3"/>
          <p:cNvSpPr/>
          <p:nvPr/>
        </p:nvSpPr>
        <p:spPr>
          <a:xfrm>
            <a:off x="304707" y="104954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1" name="Google Shape;161;p3"/>
          <p:cNvSpPr/>
          <p:nvPr/>
        </p:nvSpPr>
        <p:spPr>
          <a:xfrm>
            <a:off x="605522" y="1007595"/>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2" name="Google Shape;162;p3"/>
          <p:cNvSpPr/>
          <p:nvPr/>
        </p:nvSpPr>
        <p:spPr>
          <a:xfrm>
            <a:off x="546318" y="1298642"/>
            <a:ext cx="79378" cy="133210"/>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3" name="Google Shape;163;p3"/>
          <p:cNvSpPr/>
          <p:nvPr/>
        </p:nvSpPr>
        <p:spPr>
          <a:xfrm>
            <a:off x="281026" y="1324539"/>
            <a:ext cx="324527" cy="81413"/>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4" name="Google Shape;164;p3"/>
          <p:cNvSpPr/>
          <p:nvPr/>
        </p:nvSpPr>
        <p:spPr>
          <a:xfrm>
            <a:off x="304707" y="1405920"/>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5" name="Google Shape;165;p3"/>
          <p:cNvSpPr/>
          <p:nvPr/>
        </p:nvSpPr>
        <p:spPr>
          <a:xfrm>
            <a:off x="605522" y="1365214"/>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6" name="Google Shape;166;p3"/>
          <p:cNvSpPr/>
          <p:nvPr/>
        </p:nvSpPr>
        <p:spPr>
          <a:xfrm>
            <a:off x="282217" y="1335629"/>
            <a:ext cx="323337" cy="70324"/>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7" name="Google Shape;167;p3"/>
          <p:cNvSpPr/>
          <p:nvPr/>
        </p:nvSpPr>
        <p:spPr>
          <a:xfrm>
            <a:off x="546318" y="1656260"/>
            <a:ext cx="79378" cy="131971"/>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8" name="Google Shape;168;p3"/>
          <p:cNvSpPr/>
          <p:nvPr/>
        </p:nvSpPr>
        <p:spPr>
          <a:xfrm>
            <a:off x="281026" y="1680920"/>
            <a:ext cx="324527" cy="82652"/>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9" name="Google Shape;169;p3"/>
          <p:cNvSpPr/>
          <p:nvPr/>
        </p:nvSpPr>
        <p:spPr>
          <a:xfrm>
            <a:off x="304707" y="1762300"/>
            <a:ext cx="32014" cy="1272"/>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0" name="Google Shape;170;p3"/>
          <p:cNvSpPr/>
          <p:nvPr/>
        </p:nvSpPr>
        <p:spPr>
          <a:xfrm>
            <a:off x="605522" y="172162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1" name="Google Shape;171;p3"/>
          <p:cNvSpPr/>
          <p:nvPr/>
        </p:nvSpPr>
        <p:spPr>
          <a:xfrm>
            <a:off x="282217" y="1692010"/>
            <a:ext cx="323337" cy="71563"/>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2" name="Google Shape;172;p3"/>
          <p:cNvSpPr/>
          <p:nvPr/>
        </p:nvSpPr>
        <p:spPr>
          <a:xfrm>
            <a:off x="546318" y="2012640"/>
            <a:ext cx="79378" cy="13324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3" name="Google Shape;173;p3"/>
          <p:cNvSpPr/>
          <p:nvPr/>
        </p:nvSpPr>
        <p:spPr>
          <a:xfrm>
            <a:off x="281026" y="2038539"/>
            <a:ext cx="324527" cy="81446"/>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 name="Google Shape;174;p3"/>
          <p:cNvSpPr/>
          <p:nvPr/>
        </p:nvSpPr>
        <p:spPr>
          <a:xfrm>
            <a:off x="304707" y="211995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5" name="Google Shape;175;p3"/>
          <p:cNvSpPr/>
          <p:nvPr/>
        </p:nvSpPr>
        <p:spPr>
          <a:xfrm>
            <a:off x="605522" y="2078006"/>
            <a:ext cx="31" cy="1272"/>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6" name="Google Shape;176;p3"/>
          <p:cNvSpPr/>
          <p:nvPr/>
        </p:nvSpPr>
        <p:spPr>
          <a:xfrm>
            <a:off x="282217" y="2049660"/>
            <a:ext cx="323337" cy="70324"/>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 name="Google Shape;177;p3"/>
          <p:cNvSpPr/>
          <p:nvPr/>
        </p:nvSpPr>
        <p:spPr>
          <a:xfrm>
            <a:off x="546318" y="2370292"/>
            <a:ext cx="79378" cy="131971"/>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8" name="Google Shape;178;p3"/>
          <p:cNvSpPr/>
          <p:nvPr/>
        </p:nvSpPr>
        <p:spPr>
          <a:xfrm>
            <a:off x="281026" y="2394951"/>
            <a:ext cx="324527" cy="81413"/>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9" name="Google Shape;179;p3"/>
          <p:cNvSpPr/>
          <p:nvPr/>
        </p:nvSpPr>
        <p:spPr>
          <a:xfrm>
            <a:off x="304707" y="247633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0" name="Google Shape;180;p3"/>
          <p:cNvSpPr/>
          <p:nvPr/>
        </p:nvSpPr>
        <p:spPr>
          <a:xfrm>
            <a:off x="605522" y="2435624"/>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1" name="Google Shape;181;p3"/>
          <p:cNvSpPr/>
          <p:nvPr/>
        </p:nvSpPr>
        <p:spPr>
          <a:xfrm>
            <a:off x="282217" y="2406040"/>
            <a:ext cx="323337" cy="70324"/>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2" name="Google Shape;182;p3"/>
          <p:cNvSpPr/>
          <p:nvPr/>
        </p:nvSpPr>
        <p:spPr>
          <a:xfrm>
            <a:off x="546318" y="2726671"/>
            <a:ext cx="79378" cy="131971"/>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3" name="Google Shape;183;p3"/>
          <p:cNvSpPr/>
          <p:nvPr/>
        </p:nvSpPr>
        <p:spPr>
          <a:xfrm>
            <a:off x="281026" y="2752569"/>
            <a:ext cx="324527" cy="81413"/>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4" name="Google Shape;184;p3"/>
          <p:cNvSpPr/>
          <p:nvPr/>
        </p:nvSpPr>
        <p:spPr>
          <a:xfrm>
            <a:off x="304707" y="283395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5" name="Google Shape;185;p3"/>
          <p:cNvSpPr/>
          <p:nvPr/>
        </p:nvSpPr>
        <p:spPr>
          <a:xfrm>
            <a:off x="605522" y="2792036"/>
            <a:ext cx="31" cy="1272"/>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6" name="Google Shape;186;p3"/>
          <p:cNvSpPr/>
          <p:nvPr/>
        </p:nvSpPr>
        <p:spPr>
          <a:xfrm>
            <a:off x="282217" y="2762420"/>
            <a:ext cx="323337" cy="71563"/>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7" name="Google Shape;187;p3"/>
          <p:cNvSpPr/>
          <p:nvPr/>
        </p:nvSpPr>
        <p:spPr>
          <a:xfrm>
            <a:off x="546318" y="3084291"/>
            <a:ext cx="79378" cy="132004"/>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8" name="Google Shape;188;p3"/>
          <p:cNvSpPr/>
          <p:nvPr/>
        </p:nvSpPr>
        <p:spPr>
          <a:xfrm>
            <a:off x="281026" y="3108949"/>
            <a:ext cx="324527" cy="81446"/>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9" name="Google Shape;189;p3"/>
          <p:cNvSpPr/>
          <p:nvPr/>
        </p:nvSpPr>
        <p:spPr>
          <a:xfrm>
            <a:off x="304707" y="319036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0" name="Google Shape;190;p3"/>
          <p:cNvSpPr/>
          <p:nvPr/>
        </p:nvSpPr>
        <p:spPr>
          <a:xfrm>
            <a:off x="605522" y="314965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1" name="Google Shape;191;p3"/>
          <p:cNvSpPr/>
          <p:nvPr/>
        </p:nvSpPr>
        <p:spPr>
          <a:xfrm>
            <a:off x="282217" y="3120071"/>
            <a:ext cx="323337" cy="70324"/>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2" name="Google Shape;192;p3"/>
          <p:cNvSpPr/>
          <p:nvPr/>
        </p:nvSpPr>
        <p:spPr>
          <a:xfrm>
            <a:off x="546318" y="3440703"/>
            <a:ext cx="79378" cy="131971"/>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3" name="Google Shape;193;p3"/>
          <p:cNvSpPr/>
          <p:nvPr/>
        </p:nvSpPr>
        <p:spPr>
          <a:xfrm>
            <a:off x="281026" y="3466569"/>
            <a:ext cx="324527" cy="81446"/>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4" name="Google Shape;194;p3"/>
          <p:cNvSpPr/>
          <p:nvPr/>
        </p:nvSpPr>
        <p:spPr>
          <a:xfrm>
            <a:off x="304707" y="354798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5" name="Google Shape;195;p3"/>
          <p:cNvSpPr/>
          <p:nvPr/>
        </p:nvSpPr>
        <p:spPr>
          <a:xfrm>
            <a:off x="605522" y="3506035"/>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6" name="Google Shape;196;p3"/>
          <p:cNvSpPr/>
          <p:nvPr/>
        </p:nvSpPr>
        <p:spPr>
          <a:xfrm>
            <a:off x="282217" y="3476452"/>
            <a:ext cx="323337" cy="71563"/>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7" name="Google Shape;197;p3"/>
          <p:cNvSpPr/>
          <p:nvPr/>
        </p:nvSpPr>
        <p:spPr>
          <a:xfrm>
            <a:off x="546318" y="3797082"/>
            <a:ext cx="79378" cy="133210"/>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8" name="Google Shape;198;p3"/>
          <p:cNvSpPr/>
          <p:nvPr/>
        </p:nvSpPr>
        <p:spPr>
          <a:xfrm>
            <a:off x="281026" y="3822981"/>
            <a:ext cx="324527" cy="81413"/>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9" name="Google Shape;199;p3"/>
          <p:cNvSpPr/>
          <p:nvPr/>
        </p:nvSpPr>
        <p:spPr>
          <a:xfrm>
            <a:off x="304707" y="390436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0" name="Google Shape;200;p3"/>
          <p:cNvSpPr/>
          <p:nvPr/>
        </p:nvSpPr>
        <p:spPr>
          <a:xfrm>
            <a:off x="605522" y="3863687"/>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1" name="Google Shape;201;p3"/>
          <p:cNvSpPr/>
          <p:nvPr/>
        </p:nvSpPr>
        <p:spPr>
          <a:xfrm>
            <a:off x="282217" y="3834069"/>
            <a:ext cx="323337" cy="70324"/>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2" name="Google Shape;202;p3"/>
          <p:cNvSpPr/>
          <p:nvPr/>
        </p:nvSpPr>
        <p:spPr>
          <a:xfrm>
            <a:off x="546318" y="4154701"/>
            <a:ext cx="79378" cy="132004"/>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3" name="Google Shape;203;p3"/>
          <p:cNvSpPr/>
          <p:nvPr/>
        </p:nvSpPr>
        <p:spPr>
          <a:xfrm>
            <a:off x="281026" y="4179360"/>
            <a:ext cx="324527" cy="82652"/>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4" name="Google Shape;204;p3"/>
          <p:cNvSpPr/>
          <p:nvPr/>
        </p:nvSpPr>
        <p:spPr>
          <a:xfrm>
            <a:off x="304707" y="426198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5" name="Google Shape;205;p3"/>
          <p:cNvSpPr/>
          <p:nvPr/>
        </p:nvSpPr>
        <p:spPr>
          <a:xfrm>
            <a:off x="605522" y="422006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6" name="Google Shape;206;p3"/>
          <p:cNvSpPr/>
          <p:nvPr/>
        </p:nvSpPr>
        <p:spPr>
          <a:xfrm>
            <a:off x="282217" y="4190481"/>
            <a:ext cx="323337" cy="71530"/>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7" name="Google Shape;207;p3"/>
          <p:cNvSpPr/>
          <p:nvPr/>
        </p:nvSpPr>
        <p:spPr>
          <a:xfrm>
            <a:off x="282217" y="978010"/>
            <a:ext cx="323337" cy="71563"/>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8" name="Google Shape;208;p3"/>
          <p:cNvSpPr txBox="1">
            <a:spLocks noGrp="1"/>
          </p:cNvSpPr>
          <p:nvPr>
            <p:ph type="title"/>
          </p:nvPr>
        </p:nvSpPr>
        <p:spPr>
          <a:xfrm>
            <a:off x="2497874" y="2157258"/>
            <a:ext cx="3968100"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6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209" name="Google Shape;209;p3"/>
          <p:cNvSpPr txBox="1">
            <a:spLocks noGrp="1"/>
          </p:cNvSpPr>
          <p:nvPr>
            <p:ph type="title" idx="2" hasCustomPrompt="1"/>
          </p:nvPr>
        </p:nvSpPr>
        <p:spPr>
          <a:xfrm>
            <a:off x="3965650" y="1122796"/>
            <a:ext cx="1032600"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0">
                <a:solidFill>
                  <a:schemeClr val="accent1"/>
                </a:solidFill>
              </a:defRPr>
            </a:lvl1pPr>
            <a:lvl2pPr lvl="1" algn="ctr" rtl="0">
              <a:spcBef>
                <a:spcPts val="0"/>
              </a:spcBef>
              <a:spcAft>
                <a:spcPts val="0"/>
              </a:spcAft>
              <a:buClr>
                <a:schemeClr val="accent1"/>
              </a:buClr>
              <a:buSzPts val="7200"/>
              <a:buNone/>
              <a:defRPr sz="7200">
                <a:solidFill>
                  <a:schemeClr val="accent1"/>
                </a:solidFill>
              </a:defRPr>
            </a:lvl2pPr>
            <a:lvl3pPr lvl="2" algn="ctr" rtl="0">
              <a:spcBef>
                <a:spcPts val="0"/>
              </a:spcBef>
              <a:spcAft>
                <a:spcPts val="0"/>
              </a:spcAft>
              <a:buClr>
                <a:schemeClr val="accent1"/>
              </a:buClr>
              <a:buSzPts val="7200"/>
              <a:buNone/>
              <a:defRPr sz="7200">
                <a:solidFill>
                  <a:schemeClr val="accent1"/>
                </a:solidFill>
              </a:defRPr>
            </a:lvl3pPr>
            <a:lvl4pPr lvl="3" algn="ctr" rtl="0">
              <a:spcBef>
                <a:spcPts val="0"/>
              </a:spcBef>
              <a:spcAft>
                <a:spcPts val="0"/>
              </a:spcAft>
              <a:buClr>
                <a:schemeClr val="accent1"/>
              </a:buClr>
              <a:buSzPts val="7200"/>
              <a:buNone/>
              <a:defRPr sz="7200">
                <a:solidFill>
                  <a:schemeClr val="accent1"/>
                </a:solidFill>
              </a:defRPr>
            </a:lvl4pPr>
            <a:lvl5pPr lvl="4" algn="ctr" rtl="0">
              <a:spcBef>
                <a:spcPts val="0"/>
              </a:spcBef>
              <a:spcAft>
                <a:spcPts val="0"/>
              </a:spcAft>
              <a:buClr>
                <a:schemeClr val="accent1"/>
              </a:buClr>
              <a:buSzPts val="7200"/>
              <a:buNone/>
              <a:defRPr sz="7200">
                <a:solidFill>
                  <a:schemeClr val="accent1"/>
                </a:solidFill>
              </a:defRPr>
            </a:lvl5pPr>
            <a:lvl6pPr lvl="5" algn="ctr" rtl="0">
              <a:spcBef>
                <a:spcPts val="0"/>
              </a:spcBef>
              <a:spcAft>
                <a:spcPts val="0"/>
              </a:spcAft>
              <a:buClr>
                <a:schemeClr val="accent1"/>
              </a:buClr>
              <a:buSzPts val="7200"/>
              <a:buNone/>
              <a:defRPr sz="7200">
                <a:solidFill>
                  <a:schemeClr val="accent1"/>
                </a:solidFill>
              </a:defRPr>
            </a:lvl6pPr>
            <a:lvl7pPr lvl="6" algn="ctr" rtl="0">
              <a:spcBef>
                <a:spcPts val="0"/>
              </a:spcBef>
              <a:spcAft>
                <a:spcPts val="0"/>
              </a:spcAft>
              <a:buClr>
                <a:schemeClr val="accent1"/>
              </a:buClr>
              <a:buSzPts val="7200"/>
              <a:buNone/>
              <a:defRPr sz="7200">
                <a:solidFill>
                  <a:schemeClr val="accent1"/>
                </a:solidFill>
              </a:defRPr>
            </a:lvl7pPr>
            <a:lvl8pPr lvl="7" algn="ctr" rtl="0">
              <a:spcBef>
                <a:spcPts val="0"/>
              </a:spcBef>
              <a:spcAft>
                <a:spcPts val="0"/>
              </a:spcAft>
              <a:buClr>
                <a:schemeClr val="accent1"/>
              </a:buClr>
              <a:buSzPts val="7200"/>
              <a:buNone/>
              <a:defRPr sz="7200">
                <a:solidFill>
                  <a:schemeClr val="accent1"/>
                </a:solidFill>
              </a:defRPr>
            </a:lvl8pPr>
            <a:lvl9pPr lvl="8" algn="ctr" rtl="0">
              <a:spcBef>
                <a:spcPts val="0"/>
              </a:spcBef>
              <a:spcAft>
                <a:spcPts val="0"/>
              </a:spcAft>
              <a:buClr>
                <a:schemeClr val="accent1"/>
              </a:buClr>
              <a:buSzPts val="7200"/>
              <a:buNone/>
              <a:defRPr sz="7200">
                <a:solidFill>
                  <a:schemeClr val="accent1"/>
                </a:solidFill>
              </a:defRPr>
            </a:lvl9pPr>
          </a:lstStyle>
          <a:p>
            <a:r>
              <a:t>xx%</a:t>
            </a:r>
          </a:p>
        </p:txBody>
      </p:sp>
      <p:sp>
        <p:nvSpPr>
          <p:cNvPr id="210" name="Google Shape;210;p3"/>
          <p:cNvSpPr txBox="1">
            <a:spLocks noGrp="1"/>
          </p:cNvSpPr>
          <p:nvPr>
            <p:ph type="subTitle" idx="1"/>
          </p:nvPr>
        </p:nvSpPr>
        <p:spPr>
          <a:xfrm>
            <a:off x="2233575" y="3145820"/>
            <a:ext cx="4496700"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grpSp>
        <p:nvGrpSpPr>
          <p:cNvPr id="211" name="Google Shape;211;p3"/>
          <p:cNvGrpSpPr/>
          <p:nvPr/>
        </p:nvGrpSpPr>
        <p:grpSpPr>
          <a:xfrm>
            <a:off x="1030176" y="1581839"/>
            <a:ext cx="444275" cy="398648"/>
            <a:chOff x="2495125" y="2142250"/>
            <a:chExt cx="444275" cy="398525"/>
          </a:xfrm>
        </p:grpSpPr>
        <p:sp>
          <p:nvSpPr>
            <p:cNvPr id="212"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3"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14" name="Google Shape;214;p3"/>
          <p:cNvGrpSpPr/>
          <p:nvPr/>
        </p:nvGrpSpPr>
        <p:grpSpPr>
          <a:xfrm>
            <a:off x="7353451" y="3956497"/>
            <a:ext cx="291375" cy="281462"/>
            <a:chOff x="3243875" y="2372825"/>
            <a:chExt cx="291375" cy="281375"/>
          </a:xfrm>
        </p:grpSpPr>
        <p:sp>
          <p:nvSpPr>
            <p:cNvPr id="215"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6"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7"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8"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9"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0"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1"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2"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3"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4"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25" name="Google Shape;225;p3"/>
          <p:cNvGrpSpPr/>
          <p:nvPr/>
        </p:nvGrpSpPr>
        <p:grpSpPr>
          <a:xfrm>
            <a:off x="7510401" y="1254827"/>
            <a:ext cx="166675" cy="168627"/>
            <a:chOff x="4954425" y="2036375"/>
            <a:chExt cx="166675" cy="168575"/>
          </a:xfrm>
        </p:grpSpPr>
        <p:sp>
          <p:nvSpPr>
            <p:cNvPr id="226"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7"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228" name="Google Shape;228;p3"/>
          <p:cNvSpPr/>
          <p:nvPr/>
        </p:nvSpPr>
        <p:spPr>
          <a:xfrm>
            <a:off x="1531351" y="3018007"/>
            <a:ext cx="119125" cy="81225"/>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9" name="Google Shape;229;p3"/>
          <p:cNvSpPr/>
          <p:nvPr/>
        </p:nvSpPr>
        <p:spPr>
          <a:xfrm>
            <a:off x="8069225" y="2709225"/>
            <a:ext cx="87000" cy="61944"/>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230" name="Google Shape;230;p3"/>
          <p:cNvGrpSpPr/>
          <p:nvPr/>
        </p:nvGrpSpPr>
        <p:grpSpPr>
          <a:xfrm>
            <a:off x="1168976" y="4066256"/>
            <a:ext cx="166675" cy="168627"/>
            <a:chOff x="4954425" y="2036375"/>
            <a:chExt cx="166675" cy="168575"/>
          </a:xfrm>
        </p:grpSpPr>
        <p:sp>
          <p:nvSpPr>
            <p:cNvPr id="231"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2"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339905724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134" name="Google Shape;134;p3"/>
          <p:cNvSpPr/>
          <p:nvPr/>
        </p:nvSpPr>
        <p:spPr>
          <a:xfrm>
            <a:off x="395925" y="291414"/>
            <a:ext cx="8336062" cy="4789760"/>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35" name="Google Shape;135;p3"/>
          <p:cNvGrpSpPr/>
          <p:nvPr/>
        </p:nvGrpSpPr>
        <p:grpSpPr>
          <a:xfrm>
            <a:off x="395895" y="219588"/>
            <a:ext cx="8518865" cy="4789760"/>
            <a:chOff x="395894" y="219519"/>
            <a:chExt cx="8518865" cy="4788281"/>
          </a:xfrm>
        </p:grpSpPr>
        <p:sp>
          <p:nvSpPr>
            <p:cNvPr id="136" name="Google Shape;136;p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37" name="Google Shape;137;p3"/>
            <p:cNvGrpSpPr/>
            <p:nvPr/>
          </p:nvGrpSpPr>
          <p:grpSpPr>
            <a:xfrm>
              <a:off x="8341543" y="2282008"/>
              <a:ext cx="569676" cy="380612"/>
              <a:chOff x="8341543" y="2282008"/>
              <a:chExt cx="569676" cy="380612"/>
            </a:xfrm>
          </p:grpSpPr>
          <p:sp>
            <p:nvSpPr>
              <p:cNvPr id="138" name="Google Shape;138;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 name="Google Shape;139;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40" name="Google Shape;140;p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41" name="Google Shape;141;p3"/>
            <p:cNvGrpSpPr/>
            <p:nvPr/>
          </p:nvGrpSpPr>
          <p:grpSpPr>
            <a:xfrm>
              <a:off x="8341543" y="1721094"/>
              <a:ext cx="569676" cy="380612"/>
              <a:chOff x="8341543" y="1721094"/>
              <a:chExt cx="569676" cy="380612"/>
            </a:xfrm>
          </p:grpSpPr>
          <p:sp>
            <p:nvSpPr>
              <p:cNvPr id="142" name="Google Shape;142;p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 name="Google Shape;143;p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44" name="Google Shape;144;p3"/>
            <p:cNvGrpSpPr/>
            <p:nvPr/>
          </p:nvGrpSpPr>
          <p:grpSpPr>
            <a:xfrm>
              <a:off x="8346273" y="1183592"/>
              <a:ext cx="568486" cy="388014"/>
              <a:chOff x="8346273" y="1183592"/>
              <a:chExt cx="568486" cy="388014"/>
            </a:xfrm>
          </p:grpSpPr>
          <p:sp>
            <p:nvSpPr>
              <p:cNvPr id="145" name="Google Shape;145;p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6" name="Google Shape;146;p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47" name="Google Shape;147;p3"/>
            <p:cNvGrpSpPr/>
            <p:nvPr/>
          </p:nvGrpSpPr>
          <p:grpSpPr>
            <a:xfrm>
              <a:off x="8341543" y="606635"/>
              <a:ext cx="569676" cy="388014"/>
              <a:chOff x="8341543" y="606635"/>
              <a:chExt cx="569676" cy="388014"/>
            </a:xfrm>
          </p:grpSpPr>
          <p:sp>
            <p:nvSpPr>
              <p:cNvPr id="148" name="Google Shape;148;p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9" name="Google Shape;149;p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50" name="Google Shape;150;p3"/>
            <p:cNvGrpSpPr/>
            <p:nvPr/>
          </p:nvGrpSpPr>
          <p:grpSpPr>
            <a:xfrm>
              <a:off x="8341543" y="2842933"/>
              <a:ext cx="569676" cy="380612"/>
              <a:chOff x="8341543" y="2282008"/>
              <a:chExt cx="569676" cy="380612"/>
            </a:xfrm>
          </p:grpSpPr>
          <p:sp>
            <p:nvSpPr>
              <p:cNvPr id="151" name="Google Shape;151;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2" name="Google Shape;152;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53" name="Google Shape;153;p3"/>
            <p:cNvGrpSpPr/>
            <p:nvPr/>
          </p:nvGrpSpPr>
          <p:grpSpPr>
            <a:xfrm>
              <a:off x="8341543" y="3403858"/>
              <a:ext cx="569676" cy="380612"/>
              <a:chOff x="8341543" y="2282008"/>
              <a:chExt cx="569676" cy="380612"/>
            </a:xfrm>
          </p:grpSpPr>
          <p:sp>
            <p:nvSpPr>
              <p:cNvPr id="154" name="Google Shape;154;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5" name="Google Shape;155;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56" name="Google Shape;156;p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7" name="Google Shape;157;p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58" name="Google Shape;158;p3"/>
          <p:cNvSpPr/>
          <p:nvPr/>
        </p:nvSpPr>
        <p:spPr>
          <a:xfrm>
            <a:off x="546318" y="942230"/>
            <a:ext cx="79378" cy="132004"/>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9" name="Google Shape;159;p3"/>
          <p:cNvSpPr/>
          <p:nvPr/>
        </p:nvSpPr>
        <p:spPr>
          <a:xfrm>
            <a:off x="281026" y="966888"/>
            <a:ext cx="324527" cy="82685"/>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0" name="Google Shape;160;p3"/>
          <p:cNvSpPr/>
          <p:nvPr/>
        </p:nvSpPr>
        <p:spPr>
          <a:xfrm>
            <a:off x="304707" y="104954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1" name="Google Shape;161;p3"/>
          <p:cNvSpPr/>
          <p:nvPr/>
        </p:nvSpPr>
        <p:spPr>
          <a:xfrm>
            <a:off x="605522" y="1007595"/>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2" name="Google Shape;162;p3"/>
          <p:cNvSpPr/>
          <p:nvPr/>
        </p:nvSpPr>
        <p:spPr>
          <a:xfrm>
            <a:off x="546318" y="1298642"/>
            <a:ext cx="79378" cy="133210"/>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3" name="Google Shape;163;p3"/>
          <p:cNvSpPr/>
          <p:nvPr/>
        </p:nvSpPr>
        <p:spPr>
          <a:xfrm>
            <a:off x="281026" y="1324539"/>
            <a:ext cx="324527" cy="81413"/>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4" name="Google Shape;164;p3"/>
          <p:cNvSpPr/>
          <p:nvPr/>
        </p:nvSpPr>
        <p:spPr>
          <a:xfrm>
            <a:off x="304707" y="1405920"/>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5" name="Google Shape;165;p3"/>
          <p:cNvSpPr/>
          <p:nvPr/>
        </p:nvSpPr>
        <p:spPr>
          <a:xfrm>
            <a:off x="605522" y="1365214"/>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6" name="Google Shape;166;p3"/>
          <p:cNvSpPr/>
          <p:nvPr/>
        </p:nvSpPr>
        <p:spPr>
          <a:xfrm>
            <a:off x="282217" y="1335629"/>
            <a:ext cx="323337" cy="70324"/>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7" name="Google Shape;167;p3"/>
          <p:cNvSpPr/>
          <p:nvPr/>
        </p:nvSpPr>
        <p:spPr>
          <a:xfrm>
            <a:off x="546318" y="1656260"/>
            <a:ext cx="79378" cy="131971"/>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8" name="Google Shape;168;p3"/>
          <p:cNvSpPr/>
          <p:nvPr/>
        </p:nvSpPr>
        <p:spPr>
          <a:xfrm>
            <a:off x="281026" y="1680920"/>
            <a:ext cx="324527" cy="82652"/>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9" name="Google Shape;169;p3"/>
          <p:cNvSpPr/>
          <p:nvPr/>
        </p:nvSpPr>
        <p:spPr>
          <a:xfrm>
            <a:off x="304707" y="1762300"/>
            <a:ext cx="32014" cy="1272"/>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0" name="Google Shape;170;p3"/>
          <p:cNvSpPr/>
          <p:nvPr/>
        </p:nvSpPr>
        <p:spPr>
          <a:xfrm>
            <a:off x="605522" y="172162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1" name="Google Shape;171;p3"/>
          <p:cNvSpPr/>
          <p:nvPr/>
        </p:nvSpPr>
        <p:spPr>
          <a:xfrm>
            <a:off x="282217" y="1692010"/>
            <a:ext cx="323337" cy="71563"/>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2" name="Google Shape;172;p3"/>
          <p:cNvSpPr/>
          <p:nvPr/>
        </p:nvSpPr>
        <p:spPr>
          <a:xfrm>
            <a:off x="546318" y="2012640"/>
            <a:ext cx="79378" cy="13324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3" name="Google Shape;173;p3"/>
          <p:cNvSpPr/>
          <p:nvPr/>
        </p:nvSpPr>
        <p:spPr>
          <a:xfrm>
            <a:off x="281026" y="2038539"/>
            <a:ext cx="324527" cy="81446"/>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 name="Google Shape;174;p3"/>
          <p:cNvSpPr/>
          <p:nvPr/>
        </p:nvSpPr>
        <p:spPr>
          <a:xfrm>
            <a:off x="304707" y="211995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5" name="Google Shape;175;p3"/>
          <p:cNvSpPr/>
          <p:nvPr/>
        </p:nvSpPr>
        <p:spPr>
          <a:xfrm>
            <a:off x="605522" y="2078006"/>
            <a:ext cx="31" cy="1272"/>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6" name="Google Shape;176;p3"/>
          <p:cNvSpPr/>
          <p:nvPr/>
        </p:nvSpPr>
        <p:spPr>
          <a:xfrm>
            <a:off x="282217" y="2049660"/>
            <a:ext cx="323337" cy="70324"/>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 name="Google Shape;177;p3"/>
          <p:cNvSpPr/>
          <p:nvPr/>
        </p:nvSpPr>
        <p:spPr>
          <a:xfrm>
            <a:off x="546318" y="2370292"/>
            <a:ext cx="79378" cy="131971"/>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8" name="Google Shape;178;p3"/>
          <p:cNvSpPr/>
          <p:nvPr/>
        </p:nvSpPr>
        <p:spPr>
          <a:xfrm>
            <a:off x="281026" y="2394951"/>
            <a:ext cx="324527" cy="81413"/>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9" name="Google Shape;179;p3"/>
          <p:cNvSpPr/>
          <p:nvPr/>
        </p:nvSpPr>
        <p:spPr>
          <a:xfrm>
            <a:off x="304707" y="247633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0" name="Google Shape;180;p3"/>
          <p:cNvSpPr/>
          <p:nvPr/>
        </p:nvSpPr>
        <p:spPr>
          <a:xfrm>
            <a:off x="605522" y="2435624"/>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1" name="Google Shape;181;p3"/>
          <p:cNvSpPr/>
          <p:nvPr/>
        </p:nvSpPr>
        <p:spPr>
          <a:xfrm>
            <a:off x="282217" y="2406040"/>
            <a:ext cx="323337" cy="70324"/>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2" name="Google Shape;182;p3"/>
          <p:cNvSpPr/>
          <p:nvPr/>
        </p:nvSpPr>
        <p:spPr>
          <a:xfrm>
            <a:off x="546318" y="2726671"/>
            <a:ext cx="79378" cy="131971"/>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3" name="Google Shape;183;p3"/>
          <p:cNvSpPr/>
          <p:nvPr/>
        </p:nvSpPr>
        <p:spPr>
          <a:xfrm>
            <a:off x="281026" y="2752569"/>
            <a:ext cx="324527" cy="81413"/>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4" name="Google Shape;184;p3"/>
          <p:cNvSpPr/>
          <p:nvPr/>
        </p:nvSpPr>
        <p:spPr>
          <a:xfrm>
            <a:off x="304707" y="283395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5" name="Google Shape;185;p3"/>
          <p:cNvSpPr/>
          <p:nvPr/>
        </p:nvSpPr>
        <p:spPr>
          <a:xfrm>
            <a:off x="605522" y="2792036"/>
            <a:ext cx="31" cy="1272"/>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6" name="Google Shape;186;p3"/>
          <p:cNvSpPr/>
          <p:nvPr/>
        </p:nvSpPr>
        <p:spPr>
          <a:xfrm>
            <a:off x="282217" y="2762420"/>
            <a:ext cx="323337" cy="71563"/>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7" name="Google Shape;187;p3"/>
          <p:cNvSpPr/>
          <p:nvPr/>
        </p:nvSpPr>
        <p:spPr>
          <a:xfrm>
            <a:off x="546318" y="3084291"/>
            <a:ext cx="79378" cy="132004"/>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8" name="Google Shape;188;p3"/>
          <p:cNvSpPr/>
          <p:nvPr/>
        </p:nvSpPr>
        <p:spPr>
          <a:xfrm>
            <a:off x="281026" y="3108949"/>
            <a:ext cx="324527" cy="81446"/>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9" name="Google Shape;189;p3"/>
          <p:cNvSpPr/>
          <p:nvPr/>
        </p:nvSpPr>
        <p:spPr>
          <a:xfrm>
            <a:off x="304707" y="319036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0" name="Google Shape;190;p3"/>
          <p:cNvSpPr/>
          <p:nvPr/>
        </p:nvSpPr>
        <p:spPr>
          <a:xfrm>
            <a:off x="605522" y="314965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1" name="Google Shape;191;p3"/>
          <p:cNvSpPr/>
          <p:nvPr/>
        </p:nvSpPr>
        <p:spPr>
          <a:xfrm>
            <a:off x="282217" y="3120071"/>
            <a:ext cx="323337" cy="70324"/>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2" name="Google Shape;192;p3"/>
          <p:cNvSpPr/>
          <p:nvPr/>
        </p:nvSpPr>
        <p:spPr>
          <a:xfrm>
            <a:off x="546318" y="3440703"/>
            <a:ext cx="79378" cy="131971"/>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3" name="Google Shape;193;p3"/>
          <p:cNvSpPr/>
          <p:nvPr/>
        </p:nvSpPr>
        <p:spPr>
          <a:xfrm>
            <a:off x="281026" y="3466569"/>
            <a:ext cx="324527" cy="81446"/>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4" name="Google Shape;194;p3"/>
          <p:cNvSpPr/>
          <p:nvPr/>
        </p:nvSpPr>
        <p:spPr>
          <a:xfrm>
            <a:off x="304707" y="354798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5" name="Google Shape;195;p3"/>
          <p:cNvSpPr/>
          <p:nvPr/>
        </p:nvSpPr>
        <p:spPr>
          <a:xfrm>
            <a:off x="605522" y="3506035"/>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6" name="Google Shape;196;p3"/>
          <p:cNvSpPr/>
          <p:nvPr/>
        </p:nvSpPr>
        <p:spPr>
          <a:xfrm>
            <a:off x="282217" y="3476452"/>
            <a:ext cx="323337" cy="71563"/>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7" name="Google Shape;197;p3"/>
          <p:cNvSpPr/>
          <p:nvPr/>
        </p:nvSpPr>
        <p:spPr>
          <a:xfrm>
            <a:off x="546318" y="3797082"/>
            <a:ext cx="79378" cy="133210"/>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8" name="Google Shape;198;p3"/>
          <p:cNvSpPr/>
          <p:nvPr/>
        </p:nvSpPr>
        <p:spPr>
          <a:xfrm>
            <a:off x="281026" y="3822981"/>
            <a:ext cx="324527" cy="81413"/>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9" name="Google Shape;199;p3"/>
          <p:cNvSpPr/>
          <p:nvPr/>
        </p:nvSpPr>
        <p:spPr>
          <a:xfrm>
            <a:off x="304707" y="390436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0" name="Google Shape;200;p3"/>
          <p:cNvSpPr/>
          <p:nvPr/>
        </p:nvSpPr>
        <p:spPr>
          <a:xfrm>
            <a:off x="605522" y="3863687"/>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1" name="Google Shape;201;p3"/>
          <p:cNvSpPr/>
          <p:nvPr/>
        </p:nvSpPr>
        <p:spPr>
          <a:xfrm>
            <a:off x="282217" y="3834069"/>
            <a:ext cx="323337" cy="70324"/>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2" name="Google Shape;202;p3"/>
          <p:cNvSpPr/>
          <p:nvPr/>
        </p:nvSpPr>
        <p:spPr>
          <a:xfrm>
            <a:off x="546318" y="4154701"/>
            <a:ext cx="79378" cy="132004"/>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3" name="Google Shape;203;p3"/>
          <p:cNvSpPr/>
          <p:nvPr/>
        </p:nvSpPr>
        <p:spPr>
          <a:xfrm>
            <a:off x="281026" y="4179360"/>
            <a:ext cx="324527" cy="82652"/>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4" name="Google Shape;204;p3"/>
          <p:cNvSpPr/>
          <p:nvPr/>
        </p:nvSpPr>
        <p:spPr>
          <a:xfrm>
            <a:off x="304707" y="426198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5" name="Google Shape;205;p3"/>
          <p:cNvSpPr/>
          <p:nvPr/>
        </p:nvSpPr>
        <p:spPr>
          <a:xfrm>
            <a:off x="605522" y="422006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6" name="Google Shape;206;p3"/>
          <p:cNvSpPr/>
          <p:nvPr/>
        </p:nvSpPr>
        <p:spPr>
          <a:xfrm>
            <a:off x="282217" y="4190481"/>
            <a:ext cx="323337" cy="71530"/>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7" name="Google Shape;207;p3"/>
          <p:cNvSpPr/>
          <p:nvPr/>
        </p:nvSpPr>
        <p:spPr>
          <a:xfrm>
            <a:off x="282217" y="978010"/>
            <a:ext cx="323337" cy="71563"/>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8" name="Google Shape;208;p3"/>
          <p:cNvSpPr txBox="1">
            <a:spLocks noGrp="1"/>
          </p:cNvSpPr>
          <p:nvPr>
            <p:ph type="title"/>
          </p:nvPr>
        </p:nvSpPr>
        <p:spPr>
          <a:xfrm>
            <a:off x="2497874" y="2157258"/>
            <a:ext cx="3968100"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6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209" name="Google Shape;209;p3"/>
          <p:cNvSpPr txBox="1">
            <a:spLocks noGrp="1"/>
          </p:cNvSpPr>
          <p:nvPr>
            <p:ph type="title" idx="2" hasCustomPrompt="1"/>
          </p:nvPr>
        </p:nvSpPr>
        <p:spPr>
          <a:xfrm>
            <a:off x="3965650" y="1122796"/>
            <a:ext cx="1032600"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0">
                <a:solidFill>
                  <a:schemeClr val="accent1"/>
                </a:solidFill>
              </a:defRPr>
            </a:lvl1pPr>
            <a:lvl2pPr lvl="1" algn="ctr" rtl="0">
              <a:spcBef>
                <a:spcPts val="0"/>
              </a:spcBef>
              <a:spcAft>
                <a:spcPts val="0"/>
              </a:spcAft>
              <a:buClr>
                <a:schemeClr val="accent1"/>
              </a:buClr>
              <a:buSzPts val="7200"/>
              <a:buNone/>
              <a:defRPr sz="7200">
                <a:solidFill>
                  <a:schemeClr val="accent1"/>
                </a:solidFill>
              </a:defRPr>
            </a:lvl2pPr>
            <a:lvl3pPr lvl="2" algn="ctr" rtl="0">
              <a:spcBef>
                <a:spcPts val="0"/>
              </a:spcBef>
              <a:spcAft>
                <a:spcPts val="0"/>
              </a:spcAft>
              <a:buClr>
                <a:schemeClr val="accent1"/>
              </a:buClr>
              <a:buSzPts val="7200"/>
              <a:buNone/>
              <a:defRPr sz="7200">
                <a:solidFill>
                  <a:schemeClr val="accent1"/>
                </a:solidFill>
              </a:defRPr>
            </a:lvl3pPr>
            <a:lvl4pPr lvl="3" algn="ctr" rtl="0">
              <a:spcBef>
                <a:spcPts val="0"/>
              </a:spcBef>
              <a:spcAft>
                <a:spcPts val="0"/>
              </a:spcAft>
              <a:buClr>
                <a:schemeClr val="accent1"/>
              </a:buClr>
              <a:buSzPts val="7200"/>
              <a:buNone/>
              <a:defRPr sz="7200">
                <a:solidFill>
                  <a:schemeClr val="accent1"/>
                </a:solidFill>
              </a:defRPr>
            </a:lvl4pPr>
            <a:lvl5pPr lvl="4" algn="ctr" rtl="0">
              <a:spcBef>
                <a:spcPts val="0"/>
              </a:spcBef>
              <a:spcAft>
                <a:spcPts val="0"/>
              </a:spcAft>
              <a:buClr>
                <a:schemeClr val="accent1"/>
              </a:buClr>
              <a:buSzPts val="7200"/>
              <a:buNone/>
              <a:defRPr sz="7200">
                <a:solidFill>
                  <a:schemeClr val="accent1"/>
                </a:solidFill>
              </a:defRPr>
            </a:lvl5pPr>
            <a:lvl6pPr lvl="5" algn="ctr" rtl="0">
              <a:spcBef>
                <a:spcPts val="0"/>
              </a:spcBef>
              <a:spcAft>
                <a:spcPts val="0"/>
              </a:spcAft>
              <a:buClr>
                <a:schemeClr val="accent1"/>
              </a:buClr>
              <a:buSzPts val="7200"/>
              <a:buNone/>
              <a:defRPr sz="7200">
                <a:solidFill>
                  <a:schemeClr val="accent1"/>
                </a:solidFill>
              </a:defRPr>
            </a:lvl6pPr>
            <a:lvl7pPr lvl="6" algn="ctr" rtl="0">
              <a:spcBef>
                <a:spcPts val="0"/>
              </a:spcBef>
              <a:spcAft>
                <a:spcPts val="0"/>
              </a:spcAft>
              <a:buClr>
                <a:schemeClr val="accent1"/>
              </a:buClr>
              <a:buSzPts val="7200"/>
              <a:buNone/>
              <a:defRPr sz="7200">
                <a:solidFill>
                  <a:schemeClr val="accent1"/>
                </a:solidFill>
              </a:defRPr>
            </a:lvl7pPr>
            <a:lvl8pPr lvl="7" algn="ctr" rtl="0">
              <a:spcBef>
                <a:spcPts val="0"/>
              </a:spcBef>
              <a:spcAft>
                <a:spcPts val="0"/>
              </a:spcAft>
              <a:buClr>
                <a:schemeClr val="accent1"/>
              </a:buClr>
              <a:buSzPts val="7200"/>
              <a:buNone/>
              <a:defRPr sz="7200">
                <a:solidFill>
                  <a:schemeClr val="accent1"/>
                </a:solidFill>
              </a:defRPr>
            </a:lvl8pPr>
            <a:lvl9pPr lvl="8" algn="ctr" rtl="0">
              <a:spcBef>
                <a:spcPts val="0"/>
              </a:spcBef>
              <a:spcAft>
                <a:spcPts val="0"/>
              </a:spcAft>
              <a:buClr>
                <a:schemeClr val="accent1"/>
              </a:buClr>
              <a:buSzPts val="7200"/>
              <a:buNone/>
              <a:defRPr sz="7200">
                <a:solidFill>
                  <a:schemeClr val="accent1"/>
                </a:solidFill>
              </a:defRPr>
            </a:lvl9pPr>
          </a:lstStyle>
          <a:p>
            <a:r>
              <a:t>xx%</a:t>
            </a:r>
          </a:p>
        </p:txBody>
      </p:sp>
      <p:sp>
        <p:nvSpPr>
          <p:cNvPr id="210" name="Google Shape;210;p3"/>
          <p:cNvSpPr txBox="1">
            <a:spLocks noGrp="1"/>
          </p:cNvSpPr>
          <p:nvPr>
            <p:ph type="subTitle" idx="1"/>
          </p:nvPr>
        </p:nvSpPr>
        <p:spPr>
          <a:xfrm>
            <a:off x="2233575" y="3145820"/>
            <a:ext cx="4496700"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grpSp>
        <p:nvGrpSpPr>
          <p:cNvPr id="211" name="Google Shape;211;p3"/>
          <p:cNvGrpSpPr/>
          <p:nvPr/>
        </p:nvGrpSpPr>
        <p:grpSpPr>
          <a:xfrm>
            <a:off x="1030176" y="1581839"/>
            <a:ext cx="444275" cy="398648"/>
            <a:chOff x="2495125" y="2142250"/>
            <a:chExt cx="444275" cy="398525"/>
          </a:xfrm>
        </p:grpSpPr>
        <p:sp>
          <p:nvSpPr>
            <p:cNvPr id="212"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3"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14" name="Google Shape;214;p3"/>
          <p:cNvGrpSpPr/>
          <p:nvPr/>
        </p:nvGrpSpPr>
        <p:grpSpPr>
          <a:xfrm>
            <a:off x="7353451" y="3956497"/>
            <a:ext cx="291375" cy="281462"/>
            <a:chOff x="3243875" y="2372825"/>
            <a:chExt cx="291375" cy="281375"/>
          </a:xfrm>
        </p:grpSpPr>
        <p:sp>
          <p:nvSpPr>
            <p:cNvPr id="215"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6"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7"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8"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9"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0"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1"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2"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3"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4"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25" name="Google Shape;225;p3"/>
          <p:cNvGrpSpPr/>
          <p:nvPr/>
        </p:nvGrpSpPr>
        <p:grpSpPr>
          <a:xfrm>
            <a:off x="7510401" y="1254827"/>
            <a:ext cx="166675" cy="168627"/>
            <a:chOff x="4954425" y="2036375"/>
            <a:chExt cx="166675" cy="168575"/>
          </a:xfrm>
        </p:grpSpPr>
        <p:sp>
          <p:nvSpPr>
            <p:cNvPr id="226"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7"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228" name="Google Shape;228;p3"/>
          <p:cNvSpPr/>
          <p:nvPr/>
        </p:nvSpPr>
        <p:spPr>
          <a:xfrm>
            <a:off x="1531351" y="3018007"/>
            <a:ext cx="119125" cy="81225"/>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9" name="Google Shape;229;p3"/>
          <p:cNvSpPr/>
          <p:nvPr/>
        </p:nvSpPr>
        <p:spPr>
          <a:xfrm>
            <a:off x="8069225" y="2709225"/>
            <a:ext cx="87000" cy="61944"/>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230" name="Google Shape;230;p3"/>
          <p:cNvGrpSpPr/>
          <p:nvPr/>
        </p:nvGrpSpPr>
        <p:grpSpPr>
          <a:xfrm>
            <a:off x="1168976" y="4066256"/>
            <a:ext cx="166675" cy="168627"/>
            <a:chOff x="4954425" y="2036375"/>
            <a:chExt cx="166675" cy="168575"/>
          </a:xfrm>
        </p:grpSpPr>
        <p:sp>
          <p:nvSpPr>
            <p:cNvPr id="231"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2"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3246038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3006"/>
            <a:ext cx="2949178" cy="1200521"/>
          </a:xfrm>
        </p:spPr>
        <p:txBody>
          <a:bodyPr anchor="b"/>
          <a:lstStyle>
            <a:lvl1pPr>
              <a:defRPr sz="2401"/>
            </a:lvl1pPr>
          </a:lstStyle>
          <a:p>
            <a:r>
              <a:rPr lang="en-US"/>
              <a:t>Click to edit Master title style</a:t>
            </a:r>
            <a:endParaRPr lang="en-GB"/>
          </a:p>
        </p:txBody>
      </p:sp>
      <p:sp>
        <p:nvSpPr>
          <p:cNvPr id="3" name="Content Placeholder 2"/>
          <p:cNvSpPr>
            <a:spLocks noGrp="1"/>
          </p:cNvSpPr>
          <p:nvPr>
            <p:ph idx="1"/>
          </p:nvPr>
        </p:nvSpPr>
        <p:spPr>
          <a:xfrm>
            <a:off x="3887391" y="740799"/>
            <a:ext cx="4629150" cy="3656347"/>
          </a:xfrm>
        </p:spPr>
        <p:txBody>
          <a:bodyPr/>
          <a:lstStyle>
            <a:lvl1pPr>
              <a:defRPr sz="2401"/>
            </a:lvl1pPr>
            <a:lvl2pPr>
              <a:defRPr sz="2101"/>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1543526"/>
            <a:ext cx="2949178"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defRPr>
            </a:lvl1pPr>
          </a:lstStyle>
          <a:p>
            <a:pPr defTabSz="685983">
              <a:defRPr/>
            </a:pPr>
            <a:fld id="{6DC1B418-8A18-48E5-8695-7405AC4B9734}" type="datetimeFigureOut">
              <a:rPr lang="en-GB" smtClean="0"/>
              <a:pPr defTabSz="685983">
                <a:defRPr/>
              </a:pPr>
              <a:t>19/03/2024</a:t>
            </a:fld>
            <a:endParaRPr lang="en-GB"/>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defRPr>
            </a:lvl1pPr>
          </a:lstStyle>
          <a:p>
            <a:pPr defTabSz="685983">
              <a:defRPr/>
            </a:pPr>
            <a:endParaRPr lang="en-GB"/>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defRPr>
            </a:lvl1pPr>
          </a:lstStyle>
          <a:p>
            <a:pPr defTabSz="685983">
              <a:defRPr/>
            </a:pPr>
            <a:fld id="{973DECF5-BD7D-48B2-AAF4-026DDBFAAB47}" type="slidenum">
              <a:rPr lang="en-GB" smtClean="0"/>
              <a:pPr defTabSz="685983">
                <a:defRPr/>
              </a:pPr>
              <a:t>‹#›</a:t>
            </a:fld>
            <a:endParaRPr lang="en-GB"/>
          </a:p>
        </p:txBody>
      </p:sp>
    </p:spTree>
    <p:extLst>
      <p:ext uri="{BB962C8B-B14F-4D97-AF65-F5344CB8AC3E}">
        <p14:creationId xmlns:p14="http://schemas.microsoft.com/office/powerpoint/2010/main" val="2244543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3006"/>
            <a:ext cx="2949178" cy="1200521"/>
          </a:xfrm>
        </p:spPr>
        <p:txBody>
          <a:bodyPr anchor="b"/>
          <a:lstStyle>
            <a:lvl1pPr>
              <a:defRPr sz="2401"/>
            </a:lvl1pPr>
          </a:lstStyle>
          <a:p>
            <a:r>
              <a:rPr lang="en-US"/>
              <a:t>Click to edit Master title style</a:t>
            </a:r>
            <a:endParaRPr lang="en-GB"/>
          </a:p>
        </p:txBody>
      </p:sp>
      <p:sp>
        <p:nvSpPr>
          <p:cNvPr id="3" name="Picture Placeholder 2"/>
          <p:cNvSpPr>
            <a:spLocks noGrp="1"/>
          </p:cNvSpPr>
          <p:nvPr>
            <p:ph type="pic" idx="1"/>
          </p:nvPr>
        </p:nvSpPr>
        <p:spPr>
          <a:xfrm>
            <a:off x="3887391" y="740799"/>
            <a:ext cx="4629150" cy="3656347"/>
          </a:xfrm>
        </p:spPr>
        <p:txBody>
          <a:bodyPr rtlCol="0">
            <a:normAutofit/>
          </a:bodyPr>
          <a:lstStyle>
            <a:lvl1pPr marL="0" indent="0">
              <a:buNone/>
              <a:defRPr sz="2401"/>
            </a:lvl1pPr>
            <a:lvl2pPr marL="342991" indent="0">
              <a:buNone/>
              <a:defRPr sz="2101"/>
            </a:lvl2pPr>
            <a:lvl3pPr marL="685983" indent="0">
              <a:buNone/>
              <a:defRPr sz="1800"/>
            </a:lvl3pPr>
            <a:lvl4pPr marL="1028974" indent="0">
              <a:buNone/>
              <a:defRPr sz="1500"/>
            </a:lvl4pPr>
            <a:lvl5pPr marL="1371966" indent="0">
              <a:buNone/>
              <a:defRPr sz="1500"/>
            </a:lvl5pPr>
            <a:lvl6pPr marL="1714957" indent="0">
              <a:buNone/>
              <a:defRPr sz="1500"/>
            </a:lvl6pPr>
            <a:lvl7pPr marL="2057949" indent="0">
              <a:buNone/>
              <a:defRPr sz="1500"/>
            </a:lvl7pPr>
            <a:lvl8pPr marL="2400940" indent="0">
              <a:buNone/>
              <a:defRPr sz="1500"/>
            </a:lvl8pPr>
            <a:lvl9pPr marL="2743932" indent="0">
              <a:buNone/>
              <a:defRPr sz="1500"/>
            </a:lvl9pPr>
          </a:lstStyle>
          <a:p>
            <a:pPr lvl="0"/>
            <a:endParaRPr lang="en-GB" noProof="0"/>
          </a:p>
        </p:txBody>
      </p:sp>
      <p:sp>
        <p:nvSpPr>
          <p:cNvPr id="4" name="Text Placeholder 3"/>
          <p:cNvSpPr>
            <a:spLocks noGrp="1"/>
          </p:cNvSpPr>
          <p:nvPr>
            <p:ph type="body" sz="half" idx="2"/>
          </p:nvPr>
        </p:nvSpPr>
        <p:spPr>
          <a:xfrm>
            <a:off x="629841" y="1543526"/>
            <a:ext cx="2949178"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defRPr>
            </a:lvl1pPr>
          </a:lstStyle>
          <a:p>
            <a:pPr defTabSz="685983">
              <a:defRPr/>
            </a:pPr>
            <a:fld id="{8559D845-4B41-4B6E-BB59-B4FB2C16D5B7}" type="datetimeFigureOut">
              <a:rPr lang="en-GB" smtClean="0"/>
              <a:pPr defTabSz="685983">
                <a:defRPr/>
              </a:pPr>
              <a:t>19/03/2024</a:t>
            </a:fld>
            <a:endParaRPr lang="en-GB"/>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defRPr>
            </a:lvl1pPr>
          </a:lstStyle>
          <a:p>
            <a:pPr defTabSz="685983">
              <a:defRPr/>
            </a:pPr>
            <a:endParaRPr lang="en-GB"/>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defRPr>
            </a:lvl1pPr>
          </a:lstStyle>
          <a:p>
            <a:pPr defTabSz="685983">
              <a:defRPr/>
            </a:pPr>
            <a:fld id="{4197E3FF-F906-4486-B87D-11DD96C97CE3}" type="slidenum">
              <a:rPr lang="en-GB" smtClean="0"/>
              <a:pPr defTabSz="685983">
                <a:defRPr/>
              </a:pPr>
              <a:t>‹#›</a:t>
            </a:fld>
            <a:endParaRPr lang="en-GB"/>
          </a:p>
        </p:txBody>
      </p:sp>
    </p:spTree>
    <p:extLst>
      <p:ext uri="{BB962C8B-B14F-4D97-AF65-F5344CB8AC3E}">
        <p14:creationId xmlns:p14="http://schemas.microsoft.com/office/powerpoint/2010/main" val="1364815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63" Type="http://schemas.openxmlformats.org/officeDocument/2006/relationships/slideLayout" Target="../slideLayouts/slideLayout74.xml"/><Relationship Id="rId68" Type="http://schemas.openxmlformats.org/officeDocument/2006/relationships/theme" Target="../theme/theme2.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66" Type="http://schemas.openxmlformats.org/officeDocument/2006/relationships/slideLayout" Target="../slideLayouts/slideLayout77.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61" Type="http://schemas.openxmlformats.org/officeDocument/2006/relationships/slideLayout" Target="../slideLayouts/slideLayout7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slideLayout" Target="../slideLayouts/slideLayout71.xml"/><Relationship Id="rId65" Type="http://schemas.openxmlformats.org/officeDocument/2006/relationships/slideLayout" Target="../slideLayouts/slideLayout76.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56" Type="http://schemas.openxmlformats.org/officeDocument/2006/relationships/slideLayout" Target="../slideLayouts/slideLayout67.xml"/><Relationship Id="rId64" Type="http://schemas.openxmlformats.org/officeDocument/2006/relationships/slideLayout" Target="../slideLayouts/slideLayout75.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slideLayout" Target="../slideLayouts/slideLayout70.xml"/><Relationship Id="rId67" Type="http://schemas.openxmlformats.org/officeDocument/2006/relationships/slideLayout" Target="../slideLayouts/slideLayout78.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62"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628650" y="273929"/>
            <a:ext cx="7886700" cy="994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4099" name="Text Placeholder 2"/>
          <p:cNvSpPr>
            <a:spLocks noGrp="1"/>
          </p:cNvSpPr>
          <p:nvPr>
            <p:ph type="body" idx="1"/>
          </p:nvPr>
        </p:nvSpPr>
        <p:spPr bwMode="auto">
          <a:xfrm>
            <a:off x="628650" y="1369642"/>
            <a:ext cx="7886700" cy="3264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28650" y="4768735"/>
            <a:ext cx="2057400" cy="273928"/>
          </a:xfrm>
          <a:prstGeom prst="rect">
            <a:avLst/>
          </a:prstGeom>
        </p:spPr>
        <p:txBody>
          <a:bodyPr vert="horz" lIns="91440" tIns="45720" rIns="91440" bIns="45720" rtlCol="0" anchor="ctr"/>
          <a:lstStyle>
            <a:lvl1pPr algn="l" fontAlgn="auto">
              <a:spcBef>
                <a:spcPts val="0"/>
              </a:spcBef>
              <a:spcAft>
                <a:spcPts val="0"/>
              </a:spcAft>
              <a:defRPr sz="900">
                <a:solidFill>
                  <a:prstClr val="black">
                    <a:tint val="75000"/>
                  </a:prstClr>
                </a:solidFill>
                <a:latin typeface="Calibri"/>
              </a:defRPr>
            </a:lvl1pPr>
          </a:lstStyle>
          <a:p>
            <a:pPr defTabSz="685983">
              <a:defRPr/>
            </a:pPr>
            <a:fld id="{D10F2C41-D146-4299-8CF7-AAADEF542A8B}" type="datetimeFigureOut">
              <a:rPr lang="en-GB" smtClean="0"/>
              <a:pPr defTabSz="685983">
                <a:defRPr/>
              </a:pPr>
              <a:t>19/03/2024</a:t>
            </a:fld>
            <a:endParaRPr lang="en-GB"/>
          </a:p>
        </p:txBody>
      </p:sp>
      <p:sp>
        <p:nvSpPr>
          <p:cNvPr id="5" name="Footer Placeholder 4"/>
          <p:cNvSpPr>
            <a:spLocks noGrp="1"/>
          </p:cNvSpPr>
          <p:nvPr>
            <p:ph type="ftr" sz="quarter" idx="3"/>
          </p:nvPr>
        </p:nvSpPr>
        <p:spPr>
          <a:xfrm>
            <a:off x="3028950" y="4768735"/>
            <a:ext cx="3086100" cy="273928"/>
          </a:xfrm>
          <a:prstGeom prst="rect">
            <a:avLst/>
          </a:prstGeom>
        </p:spPr>
        <p:txBody>
          <a:bodyPr vert="horz" lIns="91440" tIns="45720" rIns="91440" bIns="45720" rtlCol="0" anchor="ctr"/>
          <a:lstStyle>
            <a:lvl1pPr algn="ctr" fontAlgn="auto">
              <a:spcBef>
                <a:spcPts val="0"/>
              </a:spcBef>
              <a:spcAft>
                <a:spcPts val="0"/>
              </a:spcAft>
              <a:defRPr sz="900">
                <a:solidFill>
                  <a:prstClr val="black">
                    <a:tint val="75000"/>
                  </a:prstClr>
                </a:solidFill>
                <a:latin typeface="Calibri"/>
              </a:defRPr>
            </a:lvl1pPr>
          </a:lstStyle>
          <a:p>
            <a:pPr defTabSz="685983">
              <a:defRPr/>
            </a:pPr>
            <a:endParaRPr lang="en-GB"/>
          </a:p>
        </p:txBody>
      </p:sp>
      <p:sp>
        <p:nvSpPr>
          <p:cNvPr id="6" name="Slide Number Placeholder 5"/>
          <p:cNvSpPr>
            <a:spLocks noGrp="1"/>
          </p:cNvSpPr>
          <p:nvPr>
            <p:ph type="sldNum" sz="quarter" idx="4"/>
          </p:nvPr>
        </p:nvSpPr>
        <p:spPr>
          <a:xfrm>
            <a:off x="6457950" y="4768735"/>
            <a:ext cx="2057400" cy="273928"/>
          </a:xfrm>
          <a:prstGeom prst="rect">
            <a:avLst/>
          </a:prstGeom>
        </p:spPr>
        <p:txBody>
          <a:bodyPr vert="horz" lIns="91440" tIns="45720" rIns="91440" bIns="45720" rtlCol="0" anchor="ctr"/>
          <a:lstStyle>
            <a:lvl1pPr algn="r" fontAlgn="auto">
              <a:spcBef>
                <a:spcPts val="0"/>
              </a:spcBef>
              <a:spcAft>
                <a:spcPts val="0"/>
              </a:spcAft>
              <a:defRPr sz="900">
                <a:solidFill>
                  <a:prstClr val="black">
                    <a:tint val="75000"/>
                  </a:prstClr>
                </a:solidFill>
                <a:latin typeface="Calibri"/>
              </a:defRPr>
            </a:lvl1pPr>
          </a:lstStyle>
          <a:p>
            <a:pPr defTabSz="685983">
              <a:defRPr/>
            </a:pPr>
            <a:fld id="{16F86329-3CF8-4C14-BDA1-626E503EBA06}" type="slidenum">
              <a:rPr lang="en-GB" smtClean="0"/>
              <a:pPr defTabSz="685983">
                <a:defRPr/>
              </a:pPr>
              <a:t>‹#›</a:t>
            </a:fld>
            <a:endParaRPr lang="en-GB"/>
          </a:p>
        </p:txBody>
      </p:sp>
    </p:spTree>
    <p:extLst>
      <p:ext uri="{BB962C8B-B14F-4D97-AF65-F5344CB8AC3E}">
        <p14:creationId xmlns:p14="http://schemas.microsoft.com/office/powerpoint/2010/main" val="78020819"/>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rtl="0" eaLnBrk="0" fontAlgn="base" hangingPunct="0">
        <a:lnSpc>
          <a:spcPct val="90000"/>
        </a:lnSpc>
        <a:spcBef>
          <a:spcPct val="0"/>
        </a:spcBef>
        <a:spcAft>
          <a:spcPct val="0"/>
        </a:spcAft>
        <a:defRPr sz="3301" kern="1200">
          <a:solidFill>
            <a:schemeClr val="tx1"/>
          </a:solidFill>
          <a:latin typeface="+mj-lt"/>
          <a:ea typeface="+mj-ea"/>
          <a:cs typeface="+mj-cs"/>
        </a:defRPr>
      </a:lvl1pPr>
      <a:lvl2pPr algn="l" rtl="0" eaLnBrk="0" fontAlgn="base" hangingPunct="0">
        <a:lnSpc>
          <a:spcPct val="90000"/>
        </a:lnSpc>
        <a:spcBef>
          <a:spcPct val="0"/>
        </a:spcBef>
        <a:spcAft>
          <a:spcPct val="0"/>
        </a:spcAft>
        <a:defRPr sz="3301">
          <a:solidFill>
            <a:schemeClr val="tx1"/>
          </a:solidFill>
          <a:latin typeface="Calibri Light"/>
        </a:defRPr>
      </a:lvl2pPr>
      <a:lvl3pPr algn="l" rtl="0" eaLnBrk="0" fontAlgn="base" hangingPunct="0">
        <a:lnSpc>
          <a:spcPct val="90000"/>
        </a:lnSpc>
        <a:spcBef>
          <a:spcPct val="0"/>
        </a:spcBef>
        <a:spcAft>
          <a:spcPct val="0"/>
        </a:spcAft>
        <a:defRPr sz="3301">
          <a:solidFill>
            <a:schemeClr val="tx1"/>
          </a:solidFill>
          <a:latin typeface="Calibri Light"/>
        </a:defRPr>
      </a:lvl3pPr>
      <a:lvl4pPr algn="l" rtl="0" eaLnBrk="0" fontAlgn="base" hangingPunct="0">
        <a:lnSpc>
          <a:spcPct val="90000"/>
        </a:lnSpc>
        <a:spcBef>
          <a:spcPct val="0"/>
        </a:spcBef>
        <a:spcAft>
          <a:spcPct val="0"/>
        </a:spcAft>
        <a:defRPr sz="3301">
          <a:solidFill>
            <a:schemeClr val="tx1"/>
          </a:solidFill>
          <a:latin typeface="Calibri Light"/>
        </a:defRPr>
      </a:lvl4pPr>
      <a:lvl5pPr algn="l" rtl="0" eaLnBrk="0" fontAlgn="base" hangingPunct="0">
        <a:lnSpc>
          <a:spcPct val="90000"/>
        </a:lnSpc>
        <a:spcBef>
          <a:spcPct val="0"/>
        </a:spcBef>
        <a:spcAft>
          <a:spcPct val="0"/>
        </a:spcAft>
        <a:defRPr sz="3301">
          <a:solidFill>
            <a:schemeClr val="tx1"/>
          </a:solidFill>
          <a:latin typeface="Calibri Light"/>
        </a:defRPr>
      </a:lvl5pPr>
      <a:lvl6pPr marL="342991" algn="l" rtl="0" fontAlgn="base">
        <a:lnSpc>
          <a:spcPct val="90000"/>
        </a:lnSpc>
        <a:spcBef>
          <a:spcPct val="0"/>
        </a:spcBef>
        <a:spcAft>
          <a:spcPct val="0"/>
        </a:spcAft>
        <a:defRPr sz="3301">
          <a:solidFill>
            <a:schemeClr val="tx1"/>
          </a:solidFill>
          <a:latin typeface="Calibri Light"/>
        </a:defRPr>
      </a:lvl6pPr>
      <a:lvl7pPr marL="685983" algn="l" rtl="0" fontAlgn="base">
        <a:lnSpc>
          <a:spcPct val="90000"/>
        </a:lnSpc>
        <a:spcBef>
          <a:spcPct val="0"/>
        </a:spcBef>
        <a:spcAft>
          <a:spcPct val="0"/>
        </a:spcAft>
        <a:defRPr sz="3301">
          <a:solidFill>
            <a:schemeClr val="tx1"/>
          </a:solidFill>
          <a:latin typeface="Calibri Light"/>
        </a:defRPr>
      </a:lvl7pPr>
      <a:lvl8pPr marL="1028974" algn="l" rtl="0" fontAlgn="base">
        <a:lnSpc>
          <a:spcPct val="90000"/>
        </a:lnSpc>
        <a:spcBef>
          <a:spcPct val="0"/>
        </a:spcBef>
        <a:spcAft>
          <a:spcPct val="0"/>
        </a:spcAft>
        <a:defRPr sz="3301">
          <a:solidFill>
            <a:schemeClr val="tx1"/>
          </a:solidFill>
          <a:latin typeface="Calibri Light"/>
        </a:defRPr>
      </a:lvl8pPr>
      <a:lvl9pPr marL="1371966" algn="l" rtl="0" fontAlgn="base">
        <a:lnSpc>
          <a:spcPct val="90000"/>
        </a:lnSpc>
        <a:spcBef>
          <a:spcPct val="0"/>
        </a:spcBef>
        <a:spcAft>
          <a:spcPct val="0"/>
        </a:spcAft>
        <a:defRPr sz="3301">
          <a:solidFill>
            <a:schemeClr val="tx1"/>
          </a:solidFill>
          <a:latin typeface="Calibri Light"/>
        </a:defRPr>
      </a:lvl9pPr>
    </p:titleStyle>
    <p:bodyStyle>
      <a:lvl1pPr marL="171496" indent="-171496" algn="l" rtl="0" eaLnBrk="0" fontAlgn="base" hangingPunct="0">
        <a:lnSpc>
          <a:spcPct val="90000"/>
        </a:lnSpc>
        <a:spcBef>
          <a:spcPts val="750"/>
        </a:spcBef>
        <a:spcAft>
          <a:spcPct val="0"/>
        </a:spcAft>
        <a:buFont typeface="Arial" pitchFamily="34" charset="0"/>
        <a:buChar char="•"/>
        <a:defRPr sz="2101" kern="1200">
          <a:solidFill>
            <a:schemeClr val="tx1"/>
          </a:solidFill>
          <a:latin typeface="+mn-lt"/>
          <a:ea typeface="+mn-ea"/>
          <a:cs typeface="+mn-cs"/>
        </a:defRPr>
      </a:lvl1pPr>
      <a:lvl2pPr marL="514487" indent="-171496" algn="l" rtl="0" eaLnBrk="0" fontAlgn="base" hangingPunct="0">
        <a:lnSpc>
          <a:spcPct val="90000"/>
        </a:lnSpc>
        <a:spcBef>
          <a:spcPts val="375"/>
        </a:spcBef>
        <a:spcAft>
          <a:spcPct val="0"/>
        </a:spcAft>
        <a:buFont typeface="Arial" pitchFamily="34" charset="0"/>
        <a:buChar char="•"/>
        <a:defRPr sz="1800" kern="1200">
          <a:solidFill>
            <a:schemeClr val="tx1"/>
          </a:solidFill>
          <a:latin typeface="+mn-lt"/>
          <a:ea typeface="+mn-ea"/>
          <a:cs typeface="+mn-cs"/>
        </a:defRPr>
      </a:lvl2pPr>
      <a:lvl3pPr marL="857479" indent="-171496" algn="l" rtl="0" eaLnBrk="0" fontAlgn="base" hangingPunct="0">
        <a:lnSpc>
          <a:spcPct val="90000"/>
        </a:lnSpc>
        <a:spcBef>
          <a:spcPts val="375"/>
        </a:spcBef>
        <a:spcAft>
          <a:spcPct val="0"/>
        </a:spcAft>
        <a:buFont typeface="Arial" pitchFamily="34" charset="0"/>
        <a:buChar char="•"/>
        <a:defRPr sz="1500" kern="1200">
          <a:solidFill>
            <a:schemeClr val="tx1"/>
          </a:solidFill>
          <a:latin typeface="+mn-lt"/>
          <a:ea typeface="+mn-ea"/>
          <a:cs typeface="+mn-cs"/>
        </a:defRPr>
      </a:lvl3pPr>
      <a:lvl4pPr marL="1200470" indent="-171496" algn="l" rtl="0" eaLnBrk="0" fontAlgn="base" hangingPunct="0">
        <a:lnSpc>
          <a:spcPct val="90000"/>
        </a:lnSpc>
        <a:spcBef>
          <a:spcPts val="375"/>
        </a:spcBef>
        <a:spcAft>
          <a:spcPct val="0"/>
        </a:spcAft>
        <a:buFont typeface="Arial" pitchFamily="34" charset="0"/>
        <a:buChar char="•"/>
        <a:defRPr kern="1200">
          <a:solidFill>
            <a:schemeClr val="tx1"/>
          </a:solidFill>
          <a:latin typeface="+mn-lt"/>
          <a:ea typeface="+mn-ea"/>
          <a:cs typeface="+mn-cs"/>
        </a:defRPr>
      </a:lvl4pPr>
      <a:lvl5pPr marL="1543461" indent="-171496" algn="l" rtl="0" eaLnBrk="0" fontAlgn="base" hangingPunct="0">
        <a:lnSpc>
          <a:spcPct val="90000"/>
        </a:lnSpc>
        <a:spcBef>
          <a:spcPts val="375"/>
        </a:spcBef>
        <a:spcAft>
          <a:spcPct val="0"/>
        </a:spcAft>
        <a:buFont typeface="Arial" pitchFamily="34" charset="0"/>
        <a:buChar char="•"/>
        <a:defRPr kern="1200">
          <a:solidFill>
            <a:schemeClr val="tx1"/>
          </a:solidFill>
          <a:latin typeface="+mn-lt"/>
          <a:ea typeface="+mn-ea"/>
          <a:cs typeface="+mn-cs"/>
        </a:defRPr>
      </a:lvl5pPr>
      <a:lvl6pPr marL="1886453"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44"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436"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427"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983" rtl="0" eaLnBrk="1" latinLnBrk="0" hangingPunct="1">
        <a:defRPr sz="1350" kern="1200">
          <a:solidFill>
            <a:schemeClr val="tx1"/>
          </a:solidFill>
          <a:latin typeface="+mn-lt"/>
          <a:ea typeface="+mn-ea"/>
          <a:cs typeface="+mn-cs"/>
        </a:defRPr>
      </a:lvl1pPr>
      <a:lvl2pPr marL="342991" algn="l" defTabSz="685983" rtl="0" eaLnBrk="1" latinLnBrk="0" hangingPunct="1">
        <a:defRPr sz="1350" kern="1200">
          <a:solidFill>
            <a:schemeClr val="tx1"/>
          </a:solidFill>
          <a:latin typeface="+mn-lt"/>
          <a:ea typeface="+mn-ea"/>
          <a:cs typeface="+mn-cs"/>
        </a:defRPr>
      </a:lvl2pPr>
      <a:lvl3pPr marL="685983" algn="l" defTabSz="685983" rtl="0" eaLnBrk="1" latinLnBrk="0" hangingPunct="1">
        <a:defRPr sz="1350" kern="1200">
          <a:solidFill>
            <a:schemeClr val="tx1"/>
          </a:solidFill>
          <a:latin typeface="+mn-lt"/>
          <a:ea typeface="+mn-ea"/>
          <a:cs typeface="+mn-cs"/>
        </a:defRPr>
      </a:lvl3pPr>
      <a:lvl4pPr marL="1028974" algn="l" defTabSz="685983" rtl="0" eaLnBrk="1" latinLnBrk="0" hangingPunct="1">
        <a:defRPr sz="1350" kern="1200">
          <a:solidFill>
            <a:schemeClr val="tx1"/>
          </a:solidFill>
          <a:latin typeface="+mn-lt"/>
          <a:ea typeface="+mn-ea"/>
          <a:cs typeface="+mn-cs"/>
        </a:defRPr>
      </a:lvl4pPr>
      <a:lvl5pPr marL="1371966" algn="l" defTabSz="685983" rtl="0" eaLnBrk="1" latinLnBrk="0" hangingPunct="1">
        <a:defRPr sz="1350" kern="1200">
          <a:solidFill>
            <a:schemeClr val="tx1"/>
          </a:solidFill>
          <a:latin typeface="+mn-lt"/>
          <a:ea typeface="+mn-ea"/>
          <a:cs typeface="+mn-cs"/>
        </a:defRPr>
      </a:lvl5pPr>
      <a:lvl6pPr marL="1714957" algn="l" defTabSz="685983" rtl="0" eaLnBrk="1" latinLnBrk="0" hangingPunct="1">
        <a:defRPr sz="1350" kern="1200">
          <a:solidFill>
            <a:schemeClr val="tx1"/>
          </a:solidFill>
          <a:latin typeface="+mn-lt"/>
          <a:ea typeface="+mn-ea"/>
          <a:cs typeface="+mn-cs"/>
        </a:defRPr>
      </a:lvl6pPr>
      <a:lvl7pPr marL="2057949" algn="l" defTabSz="685983" rtl="0" eaLnBrk="1" latinLnBrk="0" hangingPunct="1">
        <a:defRPr sz="1350" kern="1200">
          <a:solidFill>
            <a:schemeClr val="tx1"/>
          </a:solidFill>
          <a:latin typeface="+mn-lt"/>
          <a:ea typeface="+mn-ea"/>
          <a:cs typeface="+mn-cs"/>
        </a:defRPr>
      </a:lvl7pPr>
      <a:lvl8pPr marL="2400940" algn="l" defTabSz="685983" rtl="0" eaLnBrk="1" latinLnBrk="0" hangingPunct="1">
        <a:defRPr sz="1350" kern="1200">
          <a:solidFill>
            <a:schemeClr val="tx1"/>
          </a:solidFill>
          <a:latin typeface="+mn-lt"/>
          <a:ea typeface="+mn-ea"/>
          <a:cs typeface="+mn-cs"/>
        </a:defRPr>
      </a:lvl8pPr>
      <a:lvl9pPr marL="2743932" algn="l" defTabSz="6859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929"/>
            <a:ext cx="7886700" cy="99447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642"/>
            <a:ext cx="7886700" cy="326451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8735"/>
            <a:ext cx="2057400" cy="273928"/>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3"/>
          </p:nvPr>
        </p:nvSpPr>
        <p:spPr>
          <a:xfrm>
            <a:off x="3028950" y="4768735"/>
            <a:ext cx="3086100" cy="273928"/>
          </a:xfrm>
          <a:prstGeom prst="rect">
            <a:avLst/>
          </a:prstGeom>
        </p:spPr>
        <p:txBody>
          <a:bodyPr vert="horz" lIns="91440" tIns="45720" rIns="91440" bIns="45720" rtlCol="0" anchor="ctr"/>
          <a:lstStyle>
            <a:lvl1pPr algn="ctr">
              <a:defRPr sz="900">
                <a:solidFill>
                  <a:schemeClr val="tx1">
                    <a:tint val="75000"/>
                  </a:schemeClr>
                </a:solidFill>
              </a:defRPr>
            </a:lvl1p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4"/>
          </p:nvPr>
        </p:nvSpPr>
        <p:spPr>
          <a:xfrm>
            <a:off x="6457950" y="4768735"/>
            <a:ext cx="2057400" cy="273928"/>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983" fontAlgn="base">
              <a:spcBef>
                <a:spcPct val="0"/>
              </a:spcBef>
              <a:spcAft>
                <a:spcPct val="0"/>
              </a:spcAft>
            </a:pPr>
            <a:fld id="{F3126CBF-05AE-4D1B-A885-F12C21F73B7D}"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096899669"/>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836" r:id="rId3"/>
    <p:sldLayoutId id="2147483835" r:id="rId4"/>
    <p:sldLayoutId id="2147483834" r:id="rId5"/>
    <p:sldLayoutId id="2147483833" r:id="rId6"/>
    <p:sldLayoutId id="2147483832" r:id="rId7"/>
    <p:sldLayoutId id="2147483831" r:id="rId8"/>
    <p:sldLayoutId id="2147483830" r:id="rId9"/>
    <p:sldLayoutId id="2147483829" r:id="rId10"/>
    <p:sldLayoutId id="2147483822" r:id="rId11"/>
    <p:sldLayoutId id="2147483816" r:id="rId12"/>
    <p:sldLayoutId id="2147483815" r:id="rId13"/>
    <p:sldLayoutId id="2147483814" r:id="rId14"/>
    <p:sldLayoutId id="2147483809" r:id="rId15"/>
    <p:sldLayoutId id="2147483806" r:id="rId16"/>
    <p:sldLayoutId id="2147483777" r:id="rId17"/>
    <p:sldLayoutId id="2147483778" r:id="rId18"/>
    <p:sldLayoutId id="2147483779" r:id="rId19"/>
    <p:sldLayoutId id="2147483780" r:id="rId20"/>
    <p:sldLayoutId id="2147483781" r:id="rId21"/>
    <p:sldLayoutId id="2147483827" r:id="rId22"/>
    <p:sldLayoutId id="2147483826" r:id="rId23"/>
    <p:sldLayoutId id="2147483825" r:id="rId24"/>
    <p:sldLayoutId id="2147483824" r:id="rId25"/>
    <p:sldLayoutId id="2147483823" r:id="rId26"/>
    <p:sldLayoutId id="2147483821" r:id="rId27"/>
    <p:sldLayoutId id="2147483820" r:id="rId28"/>
    <p:sldLayoutId id="2147483819" r:id="rId29"/>
    <p:sldLayoutId id="2147483818" r:id="rId30"/>
    <p:sldLayoutId id="2147483817" r:id="rId31"/>
    <p:sldLayoutId id="2147483811" r:id="rId32"/>
    <p:sldLayoutId id="2147483808" r:id="rId33"/>
    <p:sldLayoutId id="2147483804" r:id="rId34"/>
    <p:sldLayoutId id="2147483798" r:id="rId35"/>
    <p:sldLayoutId id="2147483790" r:id="rId36"/>
    <p:sldLayoutId id="2147483782" r:id="rId37"/>
    <p:sldLayoutId id="2147483783" r:id="rId38"/>
    <p:sldLayoutId id="2147483784" r:id="rId39"/>
    <p:sldLayoutId id="2147483785" r:id="rId40"/>
    <p:sldLayoutId id="2147483786" r:id="rId41"/>
    <p:sldLayoutId id="2147483828" r:id="rId42"/>
    <p:sldLayoutId id="2147483813" r:id="rId43"/>
    <p:sldLayoutId id="2147483810" r:id="rId44"/>
    <p:sldLayoutId id="2147483807" r:id="rId45"/>
    <p:sldLayoutId id="2147483803" r:id="rId46"/>
    <p:sldLayoutId id="2147483802" r:id="rId47"/>
    <p:sldLayoutId id="2147483801" r:id="rId48"/>
    <p:sldLayoutId id="2147483799" r:id="rId49"/>
    <p:sldLayoutId id="2147483797" r:id="rId50"/>
    <p:sldLayoutId id="2147483796" r:id="rId51"/>
    <p:sldLayoutId id="2147483795" r:id="rId52"/>
    <p:sldLayoutId id="2147483794" r:id="rId53"/>
    <p:sldLayoutId id="2147483793" r:id="rId54"/>
    <p:sldLayoutId id="2147483789" r:id="rId55"/>
    <p:sldLayoutId id="2147483788" r:id="rId56"/>
    <p:sldLayoutId id="2147483787" r:id="rId57"/>
    <p:sldLayoutId id="2147483708" r:id="rId58"/>
    <p:sldLayoutId id="2147483662" r:id="rId59"/>
    <p:sldLayoutId id="2147483663" r:id="rId60"/>
    <p:sldLayoutId id="2147483664" r:id="rId61"/>
    <p:sldLayoutId id="2147483665" r:id="rId62"/>
    <p:sldLayoutId id="2147483791" r:id="rId63"/>
    <p:sldLayoutId id="2147483812" r:id="rId64"/>
    <p:sldLayoutId id="2147483805" r:id="rId65"/>
    <p:sldLayoutId id="2147483800" r:id="rId66"/>
    <p:sldLayoutId id="2147483792" r:id="rId67"/>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4.gif"/><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gif"/></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32.xml"/><Relationship Id="rId5" Type="http://schemas.openxmlformats.org/officeDocument/2006/relationships/image" Target="../media/image11.pn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32.xml"/><Relationship Id="rId5" Type="http://schemas.openxmlformats.org/officeDocument/2006/relationships/image" Target="../media/image11.pn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3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3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3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32.xml"/><Relationship Id="rId5" Type="http://schemas.openxmlformats.org/officeDocument/2006/relationships/image" Target="../media/image11.png"/><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32.xml"/><Relationship Id="rId5" Type="http://schemas.openxmlformats.org/officeDocument/2006/relationships/image" Target="../media/image11.png"/><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52.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32.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32.xml"/><Relationship Id="rId6" Type="http://schemas.openxmlformats.org/officeDocument/2006/relationships/image" Target="../media/image22.png"/><Relationship Id="rId5" Type="http://schemas.openxmlformats.org/officeDocument/2006/relationships/image" Target="../media/image10.png"/><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32.xml"/><Relationship Id="rId5" Type="http://schemas.openxmlformats.org/officeDocument/2006/relationships/image" Target="../media/image10.png"/><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52.xml"/><Relationship Id="rId5" Type="http://schemas.openxmlformats.org/officeDocument/2006/relationships/image" Target="../media/image10.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23.png"/><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image" Target="../media/image26.png"/><Relationship Id="rId7" Type="http://schemas.openxmlformats.org/officeDocument/2006/relationships/slide" Target="slide29.xml"/><Relationship Id="rId2" Type="http://schemas.openxmlformats.org/officeDocument/2006/relationships/image" Target="../media/image25.png"/><Relationship Id="rId1" Type="http://schemas.openxmlformats.org/officeDocument/2006/relationships/slideLayout" Target="../slideLayouts/slideLayout13.xml"/><Relationship Id="rId6" Type="http://schemas.openxmlformats.org/officeDocument/2006/relationships/slide" Target="slide28.xml"/><Relationship Id="rId5" Type="http://schemas.openxmlformats.org/officeDocument/2006/relationships/slide" Target="slide27.xml"/><Relationship Id="rId4" Type="http://schemas.openxmlformats.org/officeDocument/2006/relationships/slide" Target="slide26.xml"/><Relationship Id="rId9" Type="http://schemas.openxmlformats.org/officeDocument/2006/relationships/slide" Target="slide31.xml"/></Relationships>
</file>

<file path=ppt/slides/_rels/slide26.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28.jpeg"/><Relationship Id="rId5" Type="http://schemas.openxmlformats.org/officeDocument/2006/relationships/slide" Target="slide25.xml"/><Relationship Id="rId4" Type="http://schemas.openxmlformats.org/officeDocument/2006/relationships/image" Target="../media/image27.GIF"/></Relationships>
</file>

<file path=ppt/slides/_rels/slide27.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28.jpe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slide" Target="slide25.xml"/><Relationship Id="rId5" Type="http://schemas.openxmlformats.org/officeDocument/2006/relationships/image" Target="../media/image29.png"/><Relationship Id="rId4" Type="http://schemas.openxmlformats.org/officeDocument/2006/relationships/image" Target="../media/image27.GIF"/></Relationships>
</file>

<file path=ppt/slides/_rels/slide28.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28.jpeg"/><Relationship Id="rId5" Type="http://schemas.openxmlformats.org/officeDocument/2006/relationships/slide" Target="slide25.xml"/><Relationship Id="rId4" Type="http://schemas.openxmlformats.org/officeDocument/2006/relationships/image" Target="../media/image27.GIF"/></Relationships>
</file>

<file path=ppt/slides/_rels/slide29.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28.jpeg"/><Relationship Id="rId5" Type="http://schemas.openxmlformats.org/officeDocument/2006/relationships/slide" Target="slide25.xml"/><Relationship Id="rId4" Type="http://schemas.openxmlformats.org/officeDocument/2006/relationships/image" Target="../media/image27.GIF"/></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3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audio" Target="../media/audio2.wav"/><Relationship Id="rId7" Type="http://schemas.openxmlformats.org/officeDocument/2006/relationships/image" Target="../media/image28.jpe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slide" Target="slide25.xml"/><Relationship Id="rId5" Type="http://schemas.openxmlformats.org/officeDocument/2006/relationships/image" Target="../media/image29.png"/><Relationship Id="rId4" Type="http://schemas.openxmlformats.org/officeDocument/2006/relationships/image" Target="../media/image27.GIF"/></Relationships>
</file>

<file path=ppt/slides/_rels/slide3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audio" Target="../media/audio2.wav"/><Relationship Id="rId7"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28.jpeg"/><Relationship Id="rId5" Type="http://schemas.openxmlformats.org/officeDocument/2006/relationships/slide" Target="slide25.xml"/><Relationship Id="rId4" Type="http://schemas.openxmlformats.org/officeDocument/2006/relationships/image" Target="../media/image27.GIF"/></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3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2.xml"/><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2" Type="http://schemas.openxmlformats.org/officeDocument/2006/relationships/image" Target="../media/image41.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52.xml"/><Relationship Id="rId6" Type="http://schemas.openxmlformats.org/officeDocument/2006/relationships/image" Target="../media/image15.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32.xml"/><Relationship Id="rId5" Type="http://schemas.openxmlformats.org/officeDocument/2006/relationships/image" Target="../media/image10.pn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4.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52.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nen4"/>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0" y="0"/>
            <a:ext cx="9144000" cy="5145088"/>
          </a:xfrm>
          <a:prstGeom prst="rect">
            <a:avLst/>
          </a:prstGeom>
          <a:solidFill>
            <a:srgbClr val="00FF00"/>
          </a:solidFill>
          <a:ln w="9525">
            <a:solidFill>
              <a:srgbClr val="FF0000"/>
            </a:solidFill>
            <a:miter lim="800000"/>
            <a:headEnd/>
            <a:tailEnd/>
          </a:ln>
        </p:spPr>
      </p:pic>
      <p:pic>
        <p:nvPicPr>
          <p:cNvPr id="47107" name="Picture 3" descr="8"/>
          <p:cNvPicPr>
            <a:picLocks noChangeAspect="1" noChangeArrowheads="1"/>
          </p:cNvPicPr>
          <p:nvPr/>
        </p:nvPicPr>
        <p:blipFill>
          <a:blip r:embed="rId4">
            <a:extLst>
              <a:ext uri="{28A0092B-C50C-407E-A947-70E740481C1C}">
                <a14:useLocalDpi xmlns:a14="http://schemas.microsoft.com/office/drawing/2010/main" val="0"/>
              </a:ext>
            </a:extLst>
          </a:blip>
          <a:srcRect t="6667" r="45732"/>
          <a:stretch>
            <a:fillRect/>
          </a:stretch>
        </p:blipFill>
        <p:spPr bwMode="auto">
          <a:xfrm>
            <a:off x="5229428" y="4516244"/>
            <a:ext cx="2543960" cy="400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4" descr="8"/>
          <p:cNvPicPr>
            <a:picLocks noChangeAspect="1" noChangeArrowheads="1"/>
          </p:cNvPicPr>
          <p:nvPr/>
        </p:nvPicPr>
        <p:blipFill>
          <a:blip r:embed="rId5">
            <a:extLst>
              <a:ext uri="{28A0092B-C50C-407E-A947-70E740481C1C}">
                <a14:useLocalDpi xmlns:a14="http://schemas.microsoft.com/office/drawing/2010/main" val="0"/>
              </a:ext>
            </a:extLst>
          </a:blip>
          <a:srcRect r="13333" b="53659"/>
          <a:stretch>
            <a:fillRect/>
          </a:stretch>
        </p:blipFill>
        <p:spPr bwMode="auto">
          <a:xfrm>
            <a:off x="7430382" y="2572544"/>
            <a:ext cx="371590" cy="2172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Text Box 5"/>
          <p:cNvSpPr txBox="1">
            <a:spLocks noChangeArrowheads="1"/>
          </p:cNvSpPr>
          <p:nvPr/>
        </p:nvSpPr>
        <p:spPr bwMode="auto">
          <a:xfrm>
            <a:off x="3371480" y="343007"/>
            <a:ext cx="4230405" cy="4156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685983" fontAlgn="base">
              <a:spcBef>
                <a:spcPct val="50000"/>
              </a:spcBef>
              <a:spcAft>
                <a:spcPct val="0"/>
              </a:spcAft>
            </a:pPr>
            <a:endParaRPr lang="vi-VN" altLang="en-US" sz="2101">
              <a:solidFill>
                <a:srgbClr val="000000"/>
              </a:solidFill>
              <a:latin typeface="Times New Roman" panose="02020603050405020304" pitchFamily="18" charset="0"/>
              <a:cs typeface="Times New Roman" panose="02020603050405020304" pitchFamily="18" charset="0"/>
            </a:endParaRPr>
          </a:p>
        </p:txBody>
      </p:sp>
      <p:sp>
        <p:nvSpPr>
          <p:cNvPr id="47110" name="Line 6"/>
          <p:cNvSpPr>
            <a:spLocks noChangeShapeType="1"/>
          </p:cNvSpPr>
          <p:nvPr/>
        </p:nvSpPr>
        <p:spPr bwMode="auto">
          <a:xfrm flipV="1">
            <a:off x="274690" y="343006"/>
            <a:ext cx="8509778" cy="2183"/>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983" fontAlgn="base">
              <a:spcBef>
                <a:spcPct val="0"/>
              </a:spcBef>
              <a:spcAft>
                <a:spcPct val="0"/>
              </a:spcAft>
            </a:pPr>
            <a:endParaRPr lang="en-US" sz="2101">
              <a:solidFill>
                <a:srgbClr val="000000"/>
              </a:solidFill>
              <a:latin typeface="Times New Roman" panose="02020603050405020304" pitchFamily="18" charset="0"/>
              <a:cs typeface="Times New Roman" panose="02020603050405020304" pitchFamily="18" charset="0"/>
            </a:endParaRPr>
          </a:p>
        </p:txBody>
      </p:sp>
      <p:sp>
        <p:nvSpPr>
          <p:cNvPr id="47111" name="Line 7"/>
          <p:cNvSpPr>
            <a:spLocks noChangeShapeType="1"/>
          </p:cNvSpPr>
          <p:nvPr/>
        </p:nvSpPr>
        <p:spPr bwMode="auto">
          <a:xfrm>
            <a:off x="8784468" y="343007"/>
            <a:ext cx="0" cy="4569797"/>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983" fontAlgn="base">
              <a:spcBef>
                <a:spcPct val="0"/>
              </a:spcBef>
              <a:spcAft>
                <a:spcPct val="0"/>
              </a:spcAft>
            </a:pPr>
            <a:endParaRPr lang="en-US" sz="2101">
              <a:solidFill>
                <a:srgbClr val="000000"/>
              </a:solidFill>
              <a:latin typeface="Times New Roman" panose="02020603050405020304" pitchFamily="18" charset="0"/>
              <a:cs typeface="Times New Roman" panose="02020603050405020304" pitchFamily="18" charset="0"/>
            </a:endParaRPr>
          </a:p>
        </p:txBody>
      </p:sp>
      <p:sp>
        <p:nvSpPr>
          <p:cNvPr id="47112" name="Line 8"/>
          <p:cNvSpPr>
            <a:spLocks noChangeShapeType="1"/>
          </p:cNvSpPr>
          <p:nvPr/>
        </p:nvSpPr>
        <p:spPr bwMode="auto">
          <a:xfrm>
            <a:off x="287524" y="343007"/>
            <a:ext cx="0" cy="4573411"/>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983" fontAlgn="base">
              <a:spcBef>
                <a:spcPct val="0"/>
              </a:spcBef>
              <a:spcAft>
                <a:spcPct val="0"/>
              </a:spcAft>
            </a:pPr>
            <a:endParaRPr lang="en-US" sz="2101">
              <a:solidFill>
                <a:srgbClr val="000000"/>
              </a:solidFill>
              <a:latin typeface="Times New Roman" panose="02020603050405020304" pitchFamily="18" charset="0"/>
              <a:cs typeface="Times New Roman" panose="02020603050405020304" pitchFamily="18" charset="0"/>
            </a:endParaRPr>
          </a:p>
        </p:txBody>
      </p:sp>
      <p:sp>
        <p:nvSpPr>
          <p:cNvPr id="47113" name="Line 9"/>
          <p:cNvSpPr>
            <a:spLocks noChangeShapeType="1"/>
          </p:cNvSpPr>
          <p:nvPr/>
        </p:nvSpPr>
        <p:spPr bwMode="auto">
          <a:xfrm>
            <a:off x="287524" y="4912804"/>
            <a:ext cx="8496944"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983" fontAlgn="base">
              <a:spcBef>
                <a:spcPct val="0"/>
              </a:spcBef>
              <a:spcAft>
                <a:spcPct val="0"/>
              </a:spcAft>
            </a:pPr>
            <a:endParaRPr lang="en-US" sz="2101">
              <a:solidFill>
                <a:srgbClr val="000000"/>
              </a:solidFill>
              <a:latin typeface="Times New Roman" panose="02020603050405020304" pitchFamily="18" charset="0"/>
              <a:cs typeface="Times New Roman" panose="02020603050405020304" pitchFamily="18" charset="0"/>
            </a:endParaRPr>
          </a:p>
        </p:txBody>
      </p:sp>
      <p:pic>
        <p:nvPicPr>
          <p:cNvPr id="47114" name="Picture 10" descr="ngo%20dai"/>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063132">
            <a:off x="1141942" y="3830232"/>
            <a:ext cx="1143353" cy="1143353"/>
          </a:xfrm>
          <a:prstGeom prst="rect">
            <a:avLst/>
          </a:prstGeom>
          <a:noFill/>
          <a:extLst>
            <a:ext uri="{909E8E84-426E-40DD-AFC4-6F175D3DCCD1}">
              <a14:hiddenFill xmlns:a14="http://schemas.microsoft.com/office/drawing/2010/main">
                <a:solidFill>
                  <a:srgbClr val="FFFFFF"/>
                </a:solidFill>
              </a14:hiddenFill>
            </a:ext>
          </a:extLst>
        </p:spPr>
      </p:pic>
      <p:pic>
        <p:nvPicPr>
          <p:cNvPr id="47117" name="Picture 13" descr="CHIP0102"/>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2924" y="-127756"/>
            <a:ext cx="2054462" cy="2458208"/>
          </a:xfrm>
          <a:prstGeom prst="rect">
            <a:avLst/>
          </a:prstGeom>
          <a:noFill/>
          <a:extLst>
            <a:ext uri="{909E8E84-426E-40DD-AFC4-6F175D3DCCD1}">
              <a14:hiddenFill xmlns:a14="http://schemas.microsoft.com/office/drawing/2010/main">
                <a:solidFill>
                  <a:srgbClr val="FFFFFF"/>
                </a:solidFill>
              </a14:hiddenFill>
            </a:ext>
          </a:extLst>
        </p:spPr>
      </p:pic>
      <p:sp>
        <p:nvSpPr>
          <p:cNvPr id="47118" name="WordArt 14"/>
          <p:cNvSpPr>
            <a:spLocks noChangeArrowheads="1" noChangeShapeType="1" noTextEdit="1"/>
          </p:cNvSpPr>
          <p:nvPr/>
        </p:nvSpPr>
        <p:spPr bwMode="auto">
          <a:xfrm>
            <a:off x="1298605" y="1783320"/>
            <a:ext cx="5773932" cy="640753"/>
          </a:xfrm>
          <a:prstGeom prst="rect">
            <a:avLst/>
          </a:prstGeom>
        </p:spPr>
        <p:txBody>
          <a:bodyPr wrap="none" fromWordArt="1">
            <a:prstTxWarp prst="textPlain">
              <a:avLst>
                <a:gd name="adj" fmla="val 49744"/>
              </a:avLst>
            </a:prstTxWarp>
          </a:bodyPr>
          <a:lstStyle/>
          <a:p>
            <a:pPr algn="ctr" defTabSz="685983" fontAlgn="base">
              <a:spcBef>
                <a:spcPct val="0"/>
              </a:spcBef>
              <a:spcAft>
                <a:spcPct val="0"/>
              </a:spcAft>
            </a:pPr>
            <a:r>
              <a:rPr lang="en-US" sz="2101" b="1" kern="10" dirty="0">
                <a:ln w="9525" cap="sq">
                  <a:solidFill>
                    <a:srgbClr val="FF0000"/>
                  </a:solidFill>
                  <a:round/>
                  <a:headEnd type="none" w="sm" len="sm"/>
                  <a:tailEnd type="none" w="sm" len="sm"/>
                </a:ln>
                <a:solidFill>
                  <a:srgbClr val="0000FF"/>
                </a:solidFill>
                <a:effectLst>
                  <a:outerShdw dist="107763" dir="18900000" algn="ctr" rotWithShape="0">
                    <a:srgbClr val="C0C0C0">
                      <a:alpha val="50000"/>
                    </a:srgbClr>
                  </a:outerShdw>
                </a:effectLst>
                <a:latin typeface="Times New Roman" panose="02020603050405020304" pitchFamily="18" charset="0"/>
                <a:cs typeface="Times New Roman" panose="02020603050405020304" pitchFamily="18" charset="0"/>
              </a:rPr>
              <a:t>KÍNH CHÀO THẦY CÔ VÀ CÁC EM HỌC SINH </a:t>
            </a:r>
            <a:r>
              <a:rPr lang="en-US" sz="2101" b="1" kern="10">
                <a:ln w="9525" cap="sq">
                  <a:solidFill>
                    <a:srgbClr val="FF0000"/>
                  </a:solidFill>
                  <a:round/>
                  <a:headEnd type="none" w="sm" len="sm"/>
                  <a:tailEnd type="none" w="sm" len="sm"/>
                </a:ln>
                <a:solidFill>
                  <a:srgbClr val="0000FF"/>
                </a:solidFill>
                <a:effectLst>
                  <a:outerShdw dist="107763" dir="18900000" algn="ctr" rotWithShape="0">
                    <a:srgbClr val="C0C0C0">
                      <a:alpha val="50000"/>
                    </a:srgbClr>
                  </a:outerShdw>
                </a:effectLst>
                <a:latin typeface="Times New Roman" panose="02020603050405020304" pitchFamily="18" charset="0"/>
                <a:cs typeface="Times New Roman" panose="02020603050405020304" pitchFamily="18" charset="0"/>
              </a:rPr>
              <a:t>LỚP 8…</a:t>
            </a:r>
            <a:endParaRPr lang="en-US" sz="2101" b="1" kern="10" dirty="0">
              <a:ln w="9525" cap="sq">
                <a:solidFill>
                  <a:srgbClr val="FF0000"/>
                </a:solidFill>
                <a:round/>
                <a:headEnd type="none" w="sm" len="sm"/>
                <a:tailEnd type="none" w="sm" len="sm"/>
              </a:ln>
              <a:solidFill>
                <a:srgbClr val="0000FF"/>
              </a:solidFill>
              <a:effectLst>
                <a:outerShdw dist="107763" dir="18900000" algn="ctr" rotWithShape="0">
                  <a:srgbClr val="C0C0C0">
                    <a:alpha val="50000"/>
                  </a:srgbClr>
                </a:outerShdw>
              </a:effectLst>
              <a:latin typeface="Times New Roman" panose="02020603050405020304" pitchFamily="18" charset="0"/>
              <a:cs typeface="Times New Roman" panose="02020603050405020304" pitchFamily="18" charset="0"/>
            </a:endParaRPr>
          </a:p>
        </p:txBody>
      </p:sp>
      <p:pic>
        <p:nvPicPr>
          <p:cNvPr id="2050" name="Picture 2" descr="Ảnh động cối xay gió"/>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660112" y="391771"/>
            <a:ext cx="928974" cy="92897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ách lật trang - Ảnh động - Phan Thanh Tân - WEB NGOẠI NGỮ -TIN HỌC -Thanh  Tâ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31394" y="357742"/>
            <a:ext cx="1943700" cy="1550672"/>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12">
            <a:extLst>
              <a:ext uri="{FF2B5EF4-FFF2-40B4-BE49-F238E27FC236}">
                <a16:creationId xmlns:a16="http://schemas.microsoft.com/office/drawing/2014/main" id="{B870D246-2851-49E8-9EE2-5BFD0C91E484}"/>
              </a:ext>
            </a:extLst>
          </p:cNvPr>
          <p:cNvSpPr txBox="1">
            <a:spLocks noChangeArrowheads="1"/>
          </p:cNvSpPr>
          <p:nvPr/>
        </p:nvSpPr>
        <p:spPr bwMode="auto">
          <a:xfrm>
            <a:off x="1831124" y="2414997"/>
            <a:ext cx="5981700" cy="1815882"/>
          </a:xfrm>
          <a:prstGeom prst="rect">
            <a:avLst/>
          </a:prstGeom>
          <a:solidFill>
            <a:srgbClr val="FFFF99"/>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347" fontAlgn="base">
              <a:spcBef>
                <a:spcPct val="50000"/>
              </a:spcBef>
              <a:spcAft>
                <a:spcPct val="0"/>
              </a:spcAft>
            </a:pPr>
            <a:r>
              <a:rPr lang="en-US" altLang="en-US" sz="2800" b="1" dirty="0" err="1">
                <a:solidFill>
                  <a:srgbClr val="FF0000"/>
                </a:solidFill>
                <a:latin typeface="Times New Roman" panose="02020603050405020304" pitchFamily="18" charset="0"/>
                <a:cs typeface="Times New Roman" panose="02020603050405020304" pitchFamily="18" charset="0"/>
              </a:rPr>
              <a:t>Môn</a:t>
            </a:r>
            <a:r>
              <a:rPr lang="en-US" altLang="en-US" sz="2800" b="1" dirty="0">
                <a:solidFill>
                  <a:srgbClr val="FF0000"/>
                </a:solidFill>
                <a:latin typeface="Times New Roman" panose="02020603050405020304" pitchFamily="18" charset="0"/>
                <a:cs typeface="Times New Roman" panose="02020603050405020304" pitchFamily="18" charset="0"/>
              </a:rPr>
              <a:t>: Tin </a:t>
            </a:r>
            <a:r>
              <a:rPr lang="en-US" altLang="en-US" sz="2800" b="1" dirty="0" err="1">
                <a:solidFill>
                  <a:srgbClr val="FF0000"/>
                </a:solidFill>
                <a:latin typeface="Times New Roman" panose="02020603050405020304" pitchFamily="18" charset="0"/>
                <a:cs typeface="Times New Roman" panose="02020603050405020304" pitchFamily="18" charset="0"/>
              </a:rPr>
              <a:t>học</a:t>
            </a:r>
            <a:endParaRPr lang="en-US" altLang="en-US" sz="2800" b="1" dirty="0">
              <a:solidFill>
                <a:srgbClr val="FF0000"/>
              </a:solidFill>
              <a:latin typeface="Times New Roman" panose="02020603050405020304" pitchFamily="18" charset="0"/>
              <a:cs typeface="Times New Roman" panose="02020603050405020304" pitchFamily="18" charset="0"/>
            </a:endParaRPr>
          </a:p>
          <a:p>
            <a:pPr defTabSz="914347" fontAlgn="base">
              <a:spcBef>
                <a:spcPct val="50000"/>
              </a:spcBef>
              <a:spcAft>
                <a:spcPct val="0"/>
              </a:spcAft>
            </a:pPr>
            <a:r>
              <a:rPr lang="en-US" altLang="en-US" sz="2800" b="1" dirty="0" err="1">
                <a:solidFill>
                  <a:srgbClr val="FF0000"/>
                </a:solidFill>
                <a:latin typeface="Times New Roman" panose="02020603050405020304" pitchFamily="18" charset="0"/>
                <a:cs typeface="Times New Roman" panose="02020603050405020304" pitchFamily="18" charset="0"/>
              </a:rPr>
              <a:t>Giáo</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viên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a:solidFill>
                  <a:srgbClr val="FF0000"/>
                </a:solidFill>
                <a:latin typeface="Times New Roman" panose="02020603050405020304" pitchFamily="18" charset="0"/>
                <a:cs typeface="Times New Roman" panose="02020603050405020304" pitchFamily="18" charset="0"/>
              </a:rPr>
              <a:t>: D</a:t>
            </a:r>
            <a:r>
              <a:rPr lang="vi-VN" altLang="en-US" sz="2800" b="1">
                <a:solidFill>
                  <a:srgbClr val="FF0000"/>
                </a:solidFill>
                <a:latin typeface="Times New Roman" panose="02020603050405020304" pitchFamily="18" charset="0"/>
                <a:cs typeface="Times New Roman" panose="02020603050405020304" pitchFamily="18" charset="0"/>
              </a:rPr>
              <a:t>ư</a:t>
            </a:r>
            <a:r>
              <a:rPr lang="en-US" altLang="en-US" sz="2800" b="1">
                <a:solidFill>
                  <a:srgbClr val="FF0000"/>
                </a:solidFill>
                <a:latin typeface="Times New Roman" panose="02020603050405020304" pitchFamily="18" charset="0"/>
                <a:cs typeface="Times New Roman" panose="02020603050405020304" pitchFamily="18" charset="0"/>
              </a:rPr>
              <a:t>ơng Thúy Hà</a:t>
            </a:r>
          </a:p>
          <a:p>
            <a:pPr defTabSz="914347" fontAlgn="base">
              <a:spcBef>
                <a:spcPct val="50000"/>
              </a:spcBef>
              <a:spcAft>
                <a:spcPct val="0"/>
              </a:spcAft>
            </a:pPr>
            <a:r>
              <a:rPr lang="en-US" altLang="en-US" sz="2800" b="1">
                <a:solidFill>
                  <a:srgbClr val="FF0000"/>
                </a:solidFill>
                <a:latin typeface="Times New Roman" panose="02020603050405020304" pitchFamily="18" charset="0"/>
                <a:cs typeface="Times New Roman" panose="02020603050405020304" pitchFamily="18" charset="0"/>
              </a:rPr>
              <a:t>Trường: THCS Viên S</a:t>
            </a:r>
            <a:r>
              <a:rPr lang="vi-VN" altLang="en-US" sz="2800" b="1">
                <a:solidFill>
                  <a:srgbClr val="FF0000"/>
                </a:solidFill>
                <a:latin typeface="Times New Roman" panose="02020603050405020304" pitchFamily="18" charset="0"/>
                <a:cs typeface="Times New Roman" panose="02020603050405020304" pitchFamily="18" charset="0"/>
              </a:rPr>
              <a:t>ơ</a:t>
            </a:r>
            <a:r>
              <a:rPr lang="en-US" altLang="en-US" sz="2800" b="1">
                <a:solidFill>
                  <a:srgbClr val="FF0000"/>
                </a:solidFill>
                <a:latin typeface="Times New Roman" panose="02020603050405020304" pitchFamily="18" charset="0"/>
                <a:cs typeface="Times New Roman" panose="02020603050405020304" pitchFamily="18" charset="0"/>
              </a:rPr>
              <a:t>n</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270053"/>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mph" presetSubtype="0" repeatCount="5000" fill="hold" nodeType="afterEffect">
                                  <p:stCondLst>
                                    <p:cond delay="0"/>
                                  </p:stCondLst>
                                  <p:childTnLst>
                                    <p:animClr clrSpc="hsl" dir="cw">
                                      <p:cBhvr override="childStyle">
                                        <p:cTn id="6" dur="500" fill="hold"/>
                                        <p:tgtEl>
                                          <p:spTgt spid="47118"/>
                                        </p:tgtEl>
                                        <p:attrNameLst>
                                          <p:attrName>style.color</p:attrName>
                                        </p:attrNameLst>
                                      </p:cBhvr>
                                      <p:by>
                                        <p:hsl h="-7200000" s="0" l="0"/>
                                      </p:by>
                                    </p:animClr>
                                    <p:animClr clrSpc="hsl" dir="cw">
                                      <p:cBhvr>
                                        <p:cTn id="7" dur="500" fill="hold"/>
                                        <p:tgtEl>
                                          <p:spTgt spid="47118"/>
                                        </p:tgtEl>
                                        <p:attrNameLst>
                                          <p:attrName>fillcolor</p:attrName>
                                        </p:attrNameLst>
                                      </p:cBhvr>
                                      <p:by>
                                        <p:hsl h="-7200000" s="0" l="0"/>
                                      </p:by>
                                    </p:animClr>
                                    <p:animClr clrSpc="hsl" dir="cw">
                                      <p:cBhvr>
                                        <p:cTn id="8" dur="500" fill="hold"/>
                                        <p:tgtEl>
                                          <p:spTgt spid="47118"/>
                                        </p:tgtEl>
                                        <p:attrNameLst>
                                          <p:attrName>stroke.color</p:attrName>
                                        </p:attrNameLst>
                                      </p:cBhvr>
                                      <p:by>
                                        <p:hsl h="-7200000" s="0" l="0"/>
                                      </p:by>
                                    </p:animClr>
                                    <p:set>
                                      <p:cBhvr>
                                        <p:cTn id="9" dur="500" fill="hold"/>
                                        <p:tgtEl>
                                          <p:spTgt spid="471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9097" y="77433"/>
            <a:ext cx="3418905" cy="667574"/>
          </a:xfrm>
        </p:spPr>
        <p:txBody>
          <a:bodyPr>
            <a:normAutofit/>
          </a:bodyPr>
          <a:lstStyle/>
          <a:p>
            <a:r>
              <a:rPr lang="en-US" sz="2799" b="1">
                <a:latin typeface="Times New Roman" panose="02020603050405020304" pitchFamily="18" charset="0"/>
                <a:cs typeface="Times New Roman" panose="02020603050405020304" pitchFamily="18" charset="0"/>
              </a:rPr>
              <a:t>1. Địa chỉ tương đối</a:t>
            </a:r>
            <a:endParaRPr lang="en-US" sz="2799"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5853946" y="851111"/>
            <a:ext cx="184667" cy="523038"/>
          </a:xfrm>
          <a:prstGeom prst="rect">
            <a:avLst/>
          </a:prstGeom>
          <a:noFill/>
        </p:spPr>
        <p:txBody>
          <a:bodyPr wrap="none" rtlCol="0">
            <a:spAutoFit/>
          </a:bodyPr>
          <a:lstStyle/>
          <a:p>
            <a:pPr defTabSz="1218438">
              <a:defRPr/>
            </a:pPr>
            <a:endParaRPr lang="en-US" sz="2799" i="1" dirty="0">
              <a:solidFill>
                <a:srgbClr val="FF0000"/>
              </a:solidFill>
              <a:latin typeface="Times New Roman"/>
            </a:endParaRPr>
          </a:p>
        </p:txBody>
      </p:sp>
      <p:sp>
        <p:nvSpPr>
          <p:cNvPr id="11" name="TextBox 10">
            <a:extLst>
              <a:ext uri="{FF2B5EF4-FFF2-40B4-BE49-F238E27FC236}">
                <a16:creationId xmlns:a16="http://schemas.microsoft.com/office/drawing/2014/main" id="{59270AC7-141C-42B6-A588-1774D6468839}"/>
              </a:ext>
            </a:extLst>
          </p:cNvPr>
          <p:cNvSpPr txBox="1"/>
          <p:nvPr/>
        </p:nvSpPr>
        <p:spPr>
          <a:xfrm>
            <a:off x="2640986" y="1058753"/>
            <a:ext cx="6280001" cy="953851"/>
          </a:xfrm>
          <a:prstGeom prst="rect">
            <a:avLst/>
          </a:prstGeom>
          <a:noFill/>
        </p:spPr>
        <p:txBody>
          <a:bodyPr wrap="square" rtlCol="0">
            <a:spAutoFit/>
          </a:bodyPr>
          <a:lstStyle/>
          <a:p>
            <a:r>
              <a:rPr lang="en-US" sz="2799" b="1">
                <a:solidFill>
                  <a:srgbClr val="FF0000"/>
                </a:solidFill>
                <a:latin typeface="Times New Roman" panose="02020603050405020304" pitchFamily="18" charset="0"/>
                <a:cs typeface="Times New Roman" panose="02020603050405020304" pitchFamily="18" charset="0"/>
              </a:rPr>
              <a:t>Các nhóm đôi hoạt động thảo luận rồi ghi kết quả vào phiếu bài tập nhóm</a:t>
            </a:r>
            <a:endParaRPr lang="en-US" sz="2799" b="1" dirty="0">
              <a:solidFill>
                <a:srgbClr val="FF000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A76E2F5C-4C40-4331-8D9E-F9DC29FB5B8C}"/>
              </a:ext>
            </a:extLst>
          </p:cNvPr>
          <p:cNvSpPr txBox="1"/>
          <p:nvPr/>
        </p:nvSpPr>
        <p:spPr>
          <a:xfrm>
            <a:off x="2646971" y="2135710"/>
            <a:ext cx="6280001" cy="1569148"/>
          </a:xfrm>
          <a:prstGeom prst="rect">
            <a:avLst/>
          </a:prstGeom>
          <a:solidFill>
            <a:srgbClr val="F8FFB1"/>
          </a:solidFill>
        </p:spPr>
        <p:txBody>
          <a:bodyPr wrap="square" rtlCol="0">
            <a:spAutoFit/>
          </a:bodyPr>
          <a:lstStyle/>
          <a:p>
            <a:r>
              <a:rPr lang="en-US" sz="2399" b="1" dirty="0" err="1">
                <a:latin typeface="Times New Roman" panose="02020603050405020304" pitchFamily="18" charset="0"/>
                <a:cs typeface="Times New Roman" panose="02020603050405020304" pitchFamily="18" charset="0"/>
              </a:rPr>
              <a:t>Nhóm</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trưởng</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quản</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lý</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nhóm</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cùng</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nhau</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thảo</a:t>
            </a:r>
            <a:r>
              <a:rPr lang="en-US" sz="2399" b="1" dirty="0">
                <a:latin typeface="Times New Roman" panose="02020603050405020304" pitchFamily="18" charset="0"/>
                <a:cs typeface="Times New Roman" panose="02020603050405020304" pitchFamily="18" charset="0"/>
              </a:rPr>
              <a:t> </a:t>
            </a:r>
            <a:r>
              <a:rPr lang="en-US" sz="2399" b="1" err="1">
                <a:latin typeface="Times New Roman" panose="02020603050405020304" pitchFamily="18" charset="0"/>
                <a:cs typeface="Times New Roman" panose="02020603050405020304" pitchFamily="18" charset="0"/>
              </a:rPr>
              <a:t>luận</a:t>
            </a:r>
            <a:r>
              <a:rPr lang="en-US" sz="2399" b="1">
                <a:latin typeface="Times New Roman" panose="02020603050405020304" pitchFamily="18" charset="0"/>
                <a:cs typeface="Times New Roman" panose="02020603050405020304" pitchFamily="18" charset="0"/>
              </a:rPr>
              <a:t> 2 </a:t>
            </a:r>
            <a:r>
              <a:rPr lang="en-US" sz="2399" b="1" dirty="0" err="1">
                <a:latin typeface="Times New Roman" panose="02020603050405020304" pitchFamily="18" charset="0"/>
                <a:cs typeface="Times New Roman" panose="02020603050405020304" pitchFamily="18" charset="0"/>
              </a:rPr>
              <a:t>câu</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hỏi</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trong</a:t>
            </a:r>
            <a:r>
              <a:rPr lang="en-US" sz="2399" b="1" i="1" dirty="0">
                <a:latin typeface="Times New Roman" panose="02020603050405020304" pitchFamily="18" charset="0"/>
                <a:cs typeface="Times New Roman" panose="02020603050405020304" pitchFamily="18" charset="0"/>
              </a:rPr>
              <a:t> </a:t>
            </a:r>
            <a:r>
              <a:rPr lang="en-US" sz="2399" b="1" i="1" dirty="0" err="1">
                <a:latin typeface="Times New Roman" panose="02020603050405020304" pitchFamily="18" charset="0"/>
                <a:cs typeface="Times New Roman" panose="02020603050405020304" pitchFamily="18" charset="0"/>
              </a:rPr>
              <a:t>Hoạt</a:t>
            </a:r>
            <a:r>
              <a:rPr lang="en-US" sz="2399" b="1" i="1" dirty="0">
                <a:latin typeface="Times New Roman" panose="02020603050405020304" pitchFamily="18" charset="0"/>
                <a:cs typeface="Times New Roman" panose="02020603050405020304" pitchFamily="18" charset="0"/>
              </a:rPr>
              <a:t> </a:t>
            </a:r>
            <a:r>
              <a:rPr lang="en-US" sz="2399" b="1" i="1" dirty="0" err="1">
                <a:latin typeface="Times New Roman" panose="02020603050405020304" pitchFamily="18" charset="0"/>
                <a:cs typeface="Times New Roman" panose="02020603050405020304" pitchFamily="18" charset="0"/>
              </a:rPr>
              <a:t>động</a:t>
            </a:r>
            <a:r>
              <a:rPr lang="en-US" sz="2399" b="1" i="1" dirty="0">
                <a:latin typeface="Times New Roman" panose="02020603050405020304" pitchFamily="18" charset="0"/>
                <a:cs typeface="Times New Roman" panose="02020603050405020304" pitchFamily="18" charset="0"/>
              </a:rPr>
              <a:t> </a:t>
            </a:r>
            <a:r>
              <a:rPr lang="en-US" sz="2399" b="1" i="1">
                <a:latin typeface="Times New Roman" panose="02020603050405020304" pitchFamily="18" charset="0"/>
                <a:cs typeface="Times New Roman" panose="02020603050405020304" pitchFamily="18" charset="0"/>
              </a:rPr>
              <a:t>1.</a:t>
            </a:r>
            <a:endParaRPr lang="en-US" sz="2399" b="1" dirty="0">
              <a:latin typeface="Times New Roman" panose="02020603050405020304" pitchFamily="18" charset="0"/>
              <a:cs typeface="Times New Roman" panose="02020603050405020304" pitchFamily="18" charset="0"/>
            </a:endParaRPr>
          </a:p>
          <a:p>
            <a:r>
              <a:rPr lang="en-US" sz="2399" b="1" dirty="0" err="1">
                <a:latin typeface="Times New Roman" panose="02020603050405020304" pitchFamily="18" charset="0"/>
                <a:cs typeface="Times New Roman" panose="02020603050405020304" pitchFamily="18" charset="0"/>
              </a:rPr>
              <a:t>Viết</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ra</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giấy</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câu</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trả</a:t>
            </a:r>
            <a:r>
              <a:rPr lang="en-US" sz="2399" b="1" dirty="0">
                <a:latin typeface="Times New Roman" panose="02020603050405020304" pitchFamily="18" charset="0"/>
                <a:cs typeface="Times New Roman" panose="02020603050405020304" pitchFamily="18" charset="0"/>
              </a:rPr>
              <a:t> </a:t>
            </a:r>
            <a:r>
              <a:rPr lang="en-US" sz="2399" b="1" err="1">
                <a:latin typeface="Times New Roman" panose="02020603050405020304" pitchFamily="18" charset="0"/>
                <a:cs typeface="Times New Roman" panose="02020603050405020304" pitchFamily="18" charset="0"/>
              </a:rPr>
              <a:t>lời</a:t>
            </a:r>
            <a:r>
              <a:rPr lang="en-US" sz="2399" b="1">
                <a:latin typeface="Times New Roman" panose="02020603050405020304" pitchFamily="18" charset="0"/>
                <a:cs typeface="Times New Roman" panose="02020603050405020304" pitchFamily="18" charset="0"/>
              </a:rPr>
              <a:t>. Sau </a:t>
            </a:r>
            <a:r>
              <a:rPr lang="en-US" sz="2399" b="1" dirty="0" err="1">
                <a:latin typeface="Times New Roman" panose="02020603050405020304" pitchFamily="18" charset="0"/>
                <a:cs typeface="Times New Roman" panose="02020603050405020304" pitchFamily="18" charset="0"/>
              </a:rPr>
              <a:t>đó</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cử</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đại</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diện</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trả</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lời</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khi</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được</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gọi</a:t>
            </a:r>
            <a:r>
              <a:rPr lang="en-US" sz="2399" b="1" dirty="0">
                <a:latin typeface="Times New Roman" panose="02020603050405020304" pitchFamily="18" charset="0"/>
                <a:cs typeface="Times New Roman" panose="02020603050405020304" pitchFamily="18" charset="0"/>
              </a:rPr>
              <a:t>.</a:t>
            </a:r>
          </a:p>
        </p:txBody>
      </p:sp>
      <p:grpSp>
        <p:nvGrpSpPr>
          <p:cNvPr id="17" name="组合 10">
            <a:extLst>
              <a:ext uri="{FF2B5EF4-FFF2-40B4-BE49-F238E27FC236}">
                <a16:creationId xmlns:a16="http://schemas.microsoft.com/office/drawing/2014/main" id="{D8615338-7FA7-4A66-B167-3993C965DAB9}"/>
              </a:ext>
            </a:extLst>
          </p:cNvPr>
          <p:cNvGrpSpPr/>
          <p:nvPr/>
        </p:nvGrpSpPr>
        <p:grpSpPr>
          <a:xfrm>
            <a:off x="257406" y="2726033"/>
            <a:ext cx="1780147" cy="1784870"/>
            <a:chOff x="1928135" y="1810432"/>
            <a:chExt cx="2628019" cy="2344555"/>
          </a:xfrm>
          <a:effectLst>
            <a:outerShdw blurRad="139700" dist="63500" dir="2700000" algn="tl" rotWithShape="0">
              <a:prstClr val="black">
                <a:alpha val="40000"/>
              </a:prstClr>
            </a:outerShdw>
          </a:effectLst>
        </p:grpSpPr>
        <p:sp>
          <p:nvSpPr>
            <p:cNvPr id="18" name="圆角矩形 11">
              <a:extLst>
                <a:ext uri="{FF2B5EF4-FFF2-40B4-BE49-F238E27FC236}">
                  <a16:creationId xmlns:a16="http://schemas.microsoft.com/office/drawing/2014/main" id="{D21183EC-806D-4F86-89DE-396E0FB8A8EE}"/>
                </a:ext>
              </a:extLst>
            </p:cNvPr>
            <p:cNvSpPr/>
            <p:nvPr/>
          </p:nvSpPr>
          <p:spPr>
            <a:xfrm rot="2700000">
              <a:off x="2262896" y="1810432"/>
              <a:ext cx="2293258" cy="2293258"/>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500" b="0" i="0" u="none" strike="noStrike" kern="0" cap="none" spc="0" normalizeH="0" baseline="0" noProof="0" dirty="0">
                <a:ln>
                  <a:noFill/>
                </a:ln>
                <a:solidFill>
                  <a:prstClr val="white"/>
                </a:solidFill>
                <a:effectLst/>
                <a:uLnTx/>
                <a:uFillTx/>
                <a:latin typeface="Arial"/>
                <a:ea typeface="微软雅黑" panose="020B0503020204020204" pitchFamily="34" charset="-122"/>
                <a:cs typeface="+mn-ea"/>
                <a:sym typeface="+mn-lt"/>
              </a:endParaRPr>
            </a:p>
          </p:txBody>
        </p:sp>
        <p:sp>
          <p:nvSpPr>
            <p:cNvPr id="19" name="圆角矩形 12">
              <a:extLst>
                <a:ext uri="{FF2B5EF4-FFF2-40B4-BE49-F238E27FC236}">
                  <a16:creationId xmlns:a16="http://schemas.microsoft.com/office/drawing/2014/main" id="{99649525-7870-4AFF-BDA8-FB742F1692AC}"/>
                </a:ext>
              </a:extLst>
            </p:cNvPr>
            <p:cNvSpPr/>
            <p:nvPr/>
          </p:nvSpPr>
          <p:spPr>
            <a:xfrm rot="2700000">
              <a:off x="2009666" y="1780198"/>
              <a:ext cx="2293258" cy="2456319"/>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500" b="0" i="0" u="none" strike="noStrike" kern="0" cap="none" spc="0" normalizeH="0" baseline="0" noProof="0">
                  <a:ln>
                    <a:noFill/>
                  </a:ln>
                  <a:solidFill>
                    <a:prstClr val="white"/>
                  </a:solidFill>
                  <a:effectLst/>
                  <a:uLnTx/>
                  <a:uFillTx/>
                  <a:latin typeface="Arial"/>
                  <a:ea typeface="微软雅黑" panose="020B0503020204020204" pitchFamily="34" charset="-122"/>
                  <a:cs typeface="+mn-ea"/>
                  <a:sym typeface="+mn-lt"/>
                </a:rPr>
                <a:t> </a:t>
              </a:r>
              <a:endParaRPr kumimoji="0" lang="zh-CN" altLang="en-US" sz="1500" b="0" i="0" u="none" strike="noStrike" kern="0" cap="none" spc="0" normalizeH="0" baseline="0" noProof="0" dirty="0">
                <a:ln>
                  <a:noFill/>
                </a:ln>
                <a:solidFill>
                  <a:prstClr val="white"/>
                </a:solidFill>
                <a:effectLst/>
                <a:uLnTx/>
                <a:uFillTx/>
                <a:latin typeface="Arial"/>
                <a:ea typeface="微软雅黑" panose="020B0503020204020204" pitchFamily="34" charset="-122"/>
                <a:cs typeface="+mn-ea"/>
                <a:sym typeface="+mn-lt"/>
              </a:endParaRPr>
            </a:p>
          </p:txBody>
        </p:sp>
      </p:grpSp>
      <p:pic>
        <p:nvPicPr>
          <p:cNvPr id="20" name="Picture 4" descr="Trẻ Em, Học Tập, Học Bài, Giáo Dục, Tải hình PNG 109 - Free.Vector6.com">
            <a:extLst>
              <a:ext uri="{FF2B5EF4-FFF2-40B4-BE49-F238E27FC236}">
                <a16:creationId xmlns:a16="http://schemas.microsoft.com/office/drawing/2014/main" id="{EF656F56-2A69-498E-BB2C-0862F9FD218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078" y="2261143"/>
            <a:ext cx="2239986" cy="1967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Cloud Callout 29">
            <a:extLst>
              <a:ext uri="{FF2B5EF4-FFF2-40B4-BE49-F238E27FC236}">
                <a16:creationId xmlns:a16="http://schemas.microsoft.com/office/drawing/2014/main" id="{D67FB66C-DB90-4054-9B4F-85C81862EEFD}"/>
              </a:ext>
            </a:extLst>
          </p:cNvPr>
          <p:cNvSpPr/>
          <p:nvPr/>
        </p:nvSpPr>
        <p:spPr>
          <a:xfrm>
            <a:off x="135166" y="745007"/>
            <a:ext cx="1880550" cy="1609388"/>
          </a:xfrm>
          <a:prstGeom prst="cloudCallout">
            <a:avLst>
              <a:gd name="adj1" fmla="val -24360"/>
              <a:gd name="adj2" fmla="val 117243"/>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rgbClr val="0000FF"/>
                </a:solidFill>
                <a:latin typeface="Times New Roman" panose="02020603050405020304" pitchFamily="18" charset="0"/>
                <a:cs typeface="Times New Roman" panose="02020603050405020304" pitchFamily="18" charset="0"/>
              </a:rPr>
              <a:t>Hoạt</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động</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cặp</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đôi</a:t>
            </a:r>
            <a:endParaRPr lang="en-US" sz="26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2944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p:cTn id="11" dur="500" fill="hold"/>
                                        <p:tgtEl>
                                          <p:spTgt spid="20"/>
                                        </p:tgtEl>
                                        <p:attrNameLst>
                                          <p:attrName>ppt_w</p:attrName>
                                        </p:attrNameLst>
                                      </p:cBhvr>
                                      <p:tavLst>
                                        <p:tav tm="0">
                                          <p:val>
                                            <p:fltVal val="0"/>
                                          </p:val>
                                        </p:tav>
                                        <p:tav tm="100000">
                                          <p:val>
                                            <p:strVal val="#ppt_w"/>
                                          </p:val>
                                        </p:tav>
                                      </p:tavLst>
                                    </p:anim>
                                    <p:anim calcmode="lin" valueType="num">
                                      <p:cBhvr>
                                        <p:cTn id="12" dur="500" fill="hold"/>
                                        <p:tgtEl>
                                          <p:spTgt spid="20"/>
                                        </p:tgtEl>
                                        <p:attrNameLst>
                                          <p:attrName>ppt_h</p:attrName>
                                        </p:attrNameLst>
                                      </p:cBhvr>
                                      <p:tavLst>
                                        <p:tav tm="0">
                                          <p:val>
                                            <p:fltVal val="0"/>
                                          </p:val>
                                        </p:tav>
                                        <p:tav tm="100000">
                                          <p:val>
                                            <p:strVal val="#ppt_h"/>
                                          </p:val>
                                        </p:tav>
                                      </p:tavLst>
                                    </p:anim>
                                  </p:childTnLst>
                                </p:cTn>
                              </p:par>
                            </p:childTnLst>
                          </p:cTn>
                        </p:par>
                        <p:par>
                          <p:cTn id="13" fill="hold">
                            <p:stCondLst>
                              <p:cond delay="500"/>
                            </p:stCondLst>
                            <p:childTnLst>
                              <p:par>
                                <p:cTn id="14" presetID="23" presetClass="entr" presetSubtype="16" fill="hold" grpId="0" nodeType="afterEffect">
                                  <p:stCondLst>
                                    <p:cond delay="0"/>
                                  </p:stCondLst>
                                  <p:childTnLst>
                                    <p:set>
                                      <p:cBhvr>
                                        <p:cTn id="15" dur="1" fill="hold">
                                          <p:stCondLst>
                                            <p:cond delay="0"/>
                                          </p:stCondLst>
                                        </p:cTn>
                                        <p:tgtEl>
                                          <p:spTgt spid="21"/>
                                        </p:tgtEl>
                                        <p:attrNameLst>
                                          <p:attrName>style.visibility</p:attrName>
                                        </p:attrNameLst>
                                      </p:cBhvr>
                                      <p:to>
                                        <p:strVal val="visible"/>
                                      </p:to>
                                    </p:set>
                                    <p:anim calcmode="lin" valueType="num">
                                      <p:cBhvr>
                                        <p:cTn id="16" dur="500" fill="hold"/>
                                        <p:tgtEl>
                                          <p:spTgt spid="21"/>
                                        </p:tgtEl>
                                        <p:attrNameLst>
                                          <p:attrName>ppt_w</p:attrName>
                                        </p:attrNameLst>
                                      </p:cBhvr>
                                      <p:tavLst>
                                        <p:tav tm="0">
                                          <p:val>
                                            <p:fltVal val="0"/>
                                          </p:val>
                                        </p:tav>
                                        <p:tav tm="100000">
                                          <p:val>
                                            <p:strVal val="#ppt_w"/>
                                          </p:val>
                                        </p:tav>
                                      </p:tavLst>
                                    </p:anim>
                                    <p:anim calcmode="lin" valueType="num">
                                      <p:cBhvr>
                                        <p:cTn id="17" dur="500" fill="hold"/>
                                        <p:tgtEl>
                                          <p:spTgt spid="21"/>
                                        </p:tgtEl>
                                        <p:attrNameLst>
                                          <p:attrName>ppt_h</p:attrName>
                                        </p:attrNameLst>
                                      </p:cBhvr>
                                      <p:tavLst>
                                        <p:tav tm="0">
                                          <p:val>
                                            <p:fltVal val="0"/>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881" y="-16331"/>
            <a:ext cx="3526917" cy="654832"/>
          </a:xfrm>
        </p:spPr>
        <p:txBody>
          <a:bodyPr>
            <a:normAutofit/>
          </a:bodyPr>
          <a:lstStyle/>
          <a:p>
            <a:r>
              <a:rPr lang="en-US" sz="2799" b="1">
                <a:latin typeface="Times New Roman" panose="02020603050405020304" pitchFamily="18" charset="0"/>
                <a:cs typeface="Times New Roman" panose="02020603050405020304" pitchFamily="18" charset="0"/>
              </a:rPr>
              <a:t>1. Địa chỉ tương đối</a:t>
            </a:r>
            <a:endParaRPr lang="en-US" sz="2799"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5853946" y="851111"/>
            <a:ext cx="184667" cy="523038"/>
          </a:xfrm>
          <a:prstGeom prst="rect">
            <a:avLst/>
          </a:prstGeom>
          <a:noFill/>
        </p:spPr>
        <p:txBody>
          <a:bodyPr wrap="none" rtlCol="0">
            <a:spAutoFit/>
          </a:bodyPr>
          <a:lstStyle/>
          <a:p>
            <a:pPr defTabSz="1218438">
              <a:defRPr/>
            </a:pPr>
            <a:endParaRPr lang="en-US" sz="2799" i="1" dirty="0">
              <a:solidFill>
                <a:srgbClr val="FF0000"/>
              </a:solidFill>
              <a:latin typeface="Times New Roman"/>
            </a:endParaRPr>
          </a:p>
        </p:txBody>
      </p:sp>
      <p:grpSp>
        <p:nvGrpSpPr>
          <p:cNvPr id="13" name="组合 10">
            <a:extLst>
              <a:ext uri="{FF2B5EF4-FFF2-40B4-BE49-F238E27FC236}">
                <a16:creationId xmlns:a16="http://schemas.microsoft.com/office/drawing/2014/main" id="{AAF39598-4024-4B51-9CC5-BA3ED20E8F92}"/>
              </a:ext>
            </a:extLst>
          </p:cNvPr>
          <p:cNvGrpSpPr/>
          <p:nvPr/>
        </p:nvGrpSpPr>
        <p:grpSpPr>
          <a:xfrm>
            <a:off x="431540" y="727610"/>
            <a:ext cx="1417780" cy="1478481"/>
            <a:chOff x="2067318" y="1810431"/>
            <a:chExt cx="2488836" cy="2293259"/>
          </a:xfrm>
          <a:effectLst>
            <a:outerShdw blurRad="139700" dist="63500" dir="2700000" algn="tl" rotWithShape="0">
              <a:prstClr val="black">
                <a:alpha val="40000"/>
              </a:prstClr>
            </a:outerShdw>
          </a:effectLst>
        </p:grpSpPr>
        <p:sp>
          <p:nvSpPr>
            <p:cNvPr id="14" name="圆角矩形 11">
              <a:extLst>
                <a:ext uri="{FF2B5EF4-FFF2-40B4-BE49-F238E27FC236}">
                  <a16:creationId xmlns:a16="http://schemas.microsoft.com/office/drawing/2014/main" id="{6B105E22-3FFE-4349-A41A-52BAC7D199DA}"/>
                </a:ext>
              </a:extLst>
            </p:cNvPr>
            <p:cNvSpPr/>
            <p:nvPr/>
          </p:nvSpPr>
          <p:spPr>
            <a:xfrm rot="2700000">
              <a:off x="2262896" y="1810432"/>
              <a:ext cx="2293258" cy="2293258"/>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dirty="0">
                <a:ln>
                  <a:noFill/>
                </a:ln>
                <a:solidFill>
                  <a:prstClr val="white"/>
                </a:solidFill>
                <a:effectLst/>
                <a:uLnTx/>
                <a:uFillTx/>
                <a:latin typeface="Arial" panose="020B0604020202020204"/>
                <a:ea typeface="Microsoft YaHei" panose="020B0503020204020204" pitchFamily="34" charset="-122"/>
                <a:cs typeface="+mn-ea"/>
                <a:sym typeface="+mn-lt"/>
              </a:endParaRPr>
            </a:p>
          </p:txBody>
        </p:sp>
        <p:sp>
          <p:nvSpPr>
            <p:cNvPr id="15" name="圆角矩形 12">
              <a:extLst>
                <a:ext uri="{FF2B5EF4-FFF2-40B4-BE49-F238E27FC236}">
                  <a16:creationId xmlns:a16="http://schemas.microsoft.com/office/drawing/2014/main" id="{B8C133EE-4262-4A69-8B83-C21159A00A8A}"/>
                </a:ext>
              </a:extLst>
            </p:cNvPr>
            <p:cNvSpPr/>
            <p:nvPr/>
          </p:nvSpPr>
          <p:spPr>
            <a:xfrm rot="2700000">
              <a:off x="2067318" y="1810431"/>
              <a:ext cx="2293258" cy="2293258"/>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500" b="0" i="0" u="none" strike="noStrike" kern="0" cap="none" spc="0" normalizeH="0" baseline="0" noProof="0">
                  <a:ln>
                    <a:noFill/>
                  </a:ln>
                  <a:solidFill>
                    <a:prstClr val="white"/>
                  </a:solidFill>
                  <a:effectLst/>
                  <a:uLnTx/>
                  <a:uFillTx/>
                  <a:latin typeface="Arial" panose="020B0604020202020204"/>
                  <a:ea typeface="Microsoft YaHei" panose="020B0503020204020204" pitchFamily="34" charset="-122"/>
                  <a:cs typeface="+mn-ea"/>
                  <a:sym typeface="+mn-lt"/>
                </a:rPr>
                <a:t> </a:t>
              </a:r>
              <a:endParaRPr kumimoji="0" lang="zh-CN" altLang="en-US" sz="1500" b="0" i="0" u="none" strike="noStrike" kern="0" cap="none" spc="0" normalizeH="0" baseline="0" noProof="0" dirty="0">
                <a:ln>
                  <a:noFill/>
                </a:ln>
                <a:solidFill>
                  <a:prstClr val="white"/>
                </a:solidFill>
                <a:effectLst/>
                <a:uLnTx/>
                <a:uFillTx/>
                <a:latin typeface="Arial" panose="020B0604020202020204"/>
                <a:ea typeface="Microsoft YaHei" panose="020B0503020204020204" pitchFamily="34" charset="-122"/>
                <a:cs typeface="+mn-ea"/>
                <a:sym typeface="+mn-lt"/>
              </a:endParaRPr>
            </a:p>
          </p:txBody>
        </p:sp>
      </p:grpSp>
      <p:pic>
        <p:nvPicPr>
          <p:cNvPr id="16" name="Picture 4" descr="Trẻ Em, Học Tập, Học Bài, Giáo Dục, Tải hình PNG 109 - Free.Vector6.com">
            <a:extLst>
              <a:ext uri="{FF2B5EF4-FFF2-40B4-BE49-F238E27FC236}">
                <a16:creationId xmlns:a16="http://schemas.microsoft.com/office/drawing/2014/main" id="{09813033-3EAA-4544-B115-9F8646BC40F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8243" y="232284"/>
            <a:ext cx="1993898" cy="16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F35722A7-6FEC-4B6B-97BA-B9075138C8CB}"/>
              </a:ext>
            </a:extLst>
          </p:cNvPr>
          <p:cNvSpPr txBox="1"/>
          <p:nvPr/>
        </p:nvSpPr>
        <p:spPr>
          <a:xfrm>
            <a:off x="8317" y="2467432"/>
            <a:ext cx="8953769" cy="2677656"/>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Dựa vào thông tin mà bạn Khoa đã lưu trữ trong bảng tính ở hình 5.1, em hãy thực hiện:</a:t>
            </a:r>
          </a:p>
          <a:p>
            <a:r>
              <a:rPr lang="en-US" sz="2400">
                <a:latin typeface="Times New Roman" panose="02020603050405020304" pitchFamily="18" charset="0"/>
                <a:cs typeface="Times New Roman" panose="02020603050405020304" pitchFamily="18" charset="0"/>
              </a:rPr>
              <a:t>1. Viết công thức để tính Doanh thu của phần mềm quản lý thời gian dựa trên Đơn giá và số lượt mua.</a:t>
            </a:r>
          </a:p>
          <a:p>
            <a:r>
              <a:rPr lang="en-US" sz="2400">
                <a:latin typeface="Times New Roman" panose="02020603050405020304" pitchFamily="18" charset="0"/>
                <a:cs typeface="Times New Roman" panose="02020603050405020304" pitchFamily="18" charset="0"/>
              </a:rPr>
              <a:t>2. Thao tác nào giúp em tính toán doanh thu cho các phần mềm còn lại mà không cần gõ công thức vào từng ô? Khi thực hiện thao tác đó, địa chỉ ô trong công thức sẽ thay đổi như thế nào?</a:t>
            </a:r>
          </a:p>
        </p:txBody>
      </p:sp>
      <p:pic>
        <p:nvPicPr>
          <p:cNvPr id="6" name="Picture 5">
            <a:extLst>
              <a:ext uri="{FF2B5EF4-FFF2-40B4-BE49-F238E27FC236}">
                <a16:creationId xmlns:a16="http://schemas.microsoft.com/office/drawing/2014/main" id="{E210FFEA-3C3E-4408-BA04-B194D1697996}"/>
              </a:ext>
            </a:extLst>
          </p:cNvPr>
          <p:cNvPicPr>
            <a:picLocks noChangeAspect="1"/>
          </p:cNvPicPr>
          <p:nvPr/>
        </p:nvPicPr>
        <p:blipFill>
          <a:blip r:embed="rId3"/>
          <a:stretch>
            <a:fillRect/>
          </a:stretch>
        </p:blipFill>
        <p:spPr>
          <a:xfrm>
            <a:off x="3218182" y="107589"/>
            <a:ext cx="5865406" cy="2359843"/>
          </a:xfrm>
          <a:prstGeom prst="rect">
            <a:avLst/>
          </a:prstGeom>
        </p:spPr>
      </p:pic>
    </p:spTree>
    <p:extLst>
      <p:ext uri="{BB962C8B-B14F-4D97-AF65-F5344CB8AC3E}">
        <p14:creationId xmlns:p14="http://schemas.microsoft.com/office/powerpoint/2010/main" val="894675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anim calcmode="lin" valueType="num">
                                      <p:cBhvr>
                                        <p:cTn id="8" dur="2000" fill="hold"/>
                                        <p:tgtEl>
                                          <p:spTgt spid="13"/>
                                        </p:tgtEl>
                                        <p:attrNameLst>
                                          <p:attrName>ppt_w</p:attrName>
                                        </p:attrNameLst>
                                      </p:cBhvr>
                                      <p:tavLst>
                                        <p:tav tm="0" fmla="#ppt_w*sin(2.5*pi*$)">
                                          <p:val>
                                            <p:fltVal val="0"/>
                                          </p:val>
                                        </p:tav>
                                        <p:tav tm="100000">
                                          <p:val>
                                            <p:fltVal val="1"/>
                                          </p:val>
                                        </p:tav>
                                      </p:tavLst>
                                    </p:anim>
                                    <p:anim calcmode="lin" valueType="num">
                                      <p:cBhvr>
                                        <p:cTn id="9" dur="2000" fill="hold"/>
                                        <p:tgtEl>
                                          <p:spTgt spid="13"/>
                                        </p:tgtEl>
                                        <p:attrNameLst>
                                          <p:attrName>ppt_h</p:attrName>
                                        </p:attrNameLst>
                                      </p:cBhvr>
                                      <p:tavLst>
                                        <p:tav tm="0">
                                          <p:val>
                                            <p:strVal val="#ppt_h"/>
                                          </p:val>
                                        </p:tav>
                                        <p:tav tm="100000">
                                          <p:val>
                                            <p:strVal val="#ppt_h"/>
                                          </p:val>
                                        </p:tav>
                                      </p:tavLst>
                                    </p:anim>
                                  </p:childTnLst>
                                </p:cTn>
                              </p:par>
                              <p:par>
                                <p:cTn id="10" presetID="6" presetClass="entr" presetSubtype="16"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circle(in)">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additive="base">
                                        <p:cTn id="2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barn(inVertical)">
                                      <p:cBhvr>
                                        <p:cTn id="30" dur="500"/>
                                        <p:tgtEl>
                                          <p:spTgt spid="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barn(inVertical)">
                                      <p:cBhvr>
                                        <p:cTn id="3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24" descr="100+ Hình nền Slide đẹp 20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05" y="597386"/>
            <a:ext cx="9100740" cy="4547702"/>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Tổng hợp những mẫu thiết kế khung viền đẹp nhất"/>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57" r="3436" b="4314"/>
          <a:stretch/>
        </p:blipFill>
        <p:spPr bwMode="auto">
          <a:xfrm>
            <a:off x="2493285" y="700336"/>
            <a:ext cx="6634610" cy="4431119"/>
          </a:xfrm>
          <a:prstGeom prst="rect">
            <a:avLst/>
          </a:prstGeom>
          <a:noFill/>
          <a:extLst>
            <a:ext uri="{909E8E84-426E-40DD-AFC4-6F175D3DCCD1}">
              <a14:hiddenFill xmlns:a14="http://schemas.microsoft.com/office/drawing/2010/main">
                <a:solidFill>
                  <a:srgbClr val="FFFFFF"/>
                </a:solidFill>
              </a14:hiddenFill>
            </a:ext>
          </a:extLst>
        </p:spPr>
      </p:pic>
      <p:grpSp>
        <p:nvGrpSpPr>
          <p:cNvPr id="2" name="组合 10"/>
          <p:cNvGrpSpPr/>
          <p:nvPr/>
        </p:nvGrpSpPr>
        <p:grpSpPr>
          <a:xfrm>
            <a:off x="323528" y="1607956"/>
            <a:ext cx="2033428" cy="2044708"/>
            <a:chOff x="2067318" y="1810431"/>
            <a:chExt cx="2488836" cy="2293259"/>
          </a:xfrm>
          <a:effectLst>
            <a:outerShdw blurRad="139700" dist="63500" dir="2700000" algn="tl" rotWithShape="0">
              <a:prstClr val="black">
                <a:alpha val="40000"/>
              </a:prstClr>
            </a:outerShdw>
          </a:effectLst>
        </p:grpSpPr>
        <p:sp>
          <p:nvSpPr>
            <p:cNvPr id="36" name="圆角矩形 11"/>
            <p:cNvSpPr/>
            <p:nvPr/>
          </p:nvSpPr>
          <p:spPr>
            <a:xfrm rot="2700000">
              <a:off x="2262896" y="1810432"/>
              <a:ext cx="2293258" cy="2293258"/>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dirty="0">
                <a:ln>
                  <a:noFill/>
                </a:ln>
                <a:solidFill>
                  <a:prstClr val="white"/>
                </a:solidFill>
                <a:effectLst/>
                <a:uLnTx/>
                <a:uFillTx/>
                <a:latin typeface="Arial" panose="020B0604020202020204"/>
                <a:ea typeface="Microsoft YaHei" panose="020B0503020204020204" pitchFamily="34" charset="-122"/>
                <a:cs typeface="+mn-ea"/>
                <a:sym typeface="+mn-lt"/>
              </a:endParaRPr>
            </a:p>
          </p:txBody>
        </p:sp>
        <p:sp>
          <p:nvSpPr>
            <p:cNvPr id="37" name="圆角矩形 12"/>
            <p:cNvSpPr/>
            <p:nvPr/>
          </p:nvSpPr>
          <p:spPr>
            <a:xfrm rot="2700000">
              <a:off x="2067318" y="1810431"/>
              <a:ext cx="2293258" cy="2293258"/>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500" b="0" i="0" u="none" strike="noStrike" kern="0" cap="none" spc="0" normalizeH="0" baseline="0" noProof="0">
                  <a:ln>
                    <a:noFill/>
                  </a:ln>
                  <a:solidFill>
                    <a:prstClr val="white"/>
                  </a:solidFill>
                  <a:effectLst/>
                  <a:uLnTx/>
                  <a:uFillTx/>
                  <a:latin typeface="Arial" panose="020B0604020202020204"/>
                  <a:ea typeface="Microsoft YaHei" panose="020B0503020204020204" pitchFamily="34" charset="-122"/>
                  <a:cs typeface="+mn-ea"/>
                  <a:sym typeface="+mn-lt"/>
                </a:rPr>
                <a:t> </a:t>
              </a:r>
              <a:endParaRPr kumimoji="0" lang="zh-CN" altLang="en-US" sz="1500" b="0" i="0" u="none" strike="noStrike" kern="0" cap="none" spc="0" normalizeH="0" baseline="0" noProof="0" dirty="0">
                <a:ln>
                  <a:noFill/>
                </a:ln>
                <a:solidFill>
                  <a:prstClr val="white"/>
                </a:solidFill>
                <a:effectLst/>
                <a:uLnTx/>
                <a:uFillTx/>
                <a:latin typeface="Arial" panose="020B0604020202020204"/>
                <a:ea typeface="Microsoft YaHei" panose="020B0503020204020204" pitchFamily="34" charset="-122"/>
                <a:cs typeface="+mn-ea"/>
                <a:sym typeface="+mn-lt"/>
              </a:endParaRPr>
            </a:p>
          </p:txBody>
        </p:sp>
      </p:grpSp>
      <p:sp>
        <p:nvSpPr>
          <p:cNvPr id="4" name="Rectangle 3"/>
          <p:cNvSpPr/>
          <p:nvPr/>
        </p:nvSpPr>
        <p:spPr>
          <a:xfrm>
            <a:off x="2897403" y="1337647"/>
            <a:ext cx="6083113" cy="2062103"/>
          </a:xfrm>
          <a:prstGeom prst="rect">
            <a:avLst/>
          </a:prstGeom>
        </p:spPr>
        <p:txBody>
          <a:bodyPr wrap="square">
            <a:spAutoFit/>
          </a:bodyPr>
          <a:lstStyle/>
          <a:p>
            <a:r>
              <a:rPr lang="en-US" sz="3200">
                <a:solidFill>
                  <a:srgbClr val="0000FF"/>
                </a:solidFill>
                <a:latin typeface="Times New Roman" panose="02020603050405020304" pitchFamily="18" charset="0"/>
                <a:cs typeface="Times New Roman" panose="02020603050405020304" pitchFamily="18" charset="0"/>
              </a:rPr>
              <a:t>Câu 1: Tính </a:t>
            </a:r>
            <a:r>
              <a:rPr lang="en-US" sz="3200" b="1" i="1">
                <a:solidFill>
                  <a:srgbClr val="0000FF"/>
                </a:solidFill>
                <a:latin typeface="Times New Roman" panose="02020603050405020304" pitchFamily="18" charset="0"/>
                <a:cs typeface="Times New Roman" panose="02020603050405020304" pitchFamily="18" charset="0"/>
              </a:rPr>
              <a:t>Doanh thu</a:t>
            </a:r>
            <a:r>
              <a:rPr lang="en-US" sz="3200">
                <a:solidFill>
                  <a:srgbClr val="0000FF"/>
                </a:solidFill>
                <a:latin typeface="Times New Roman" panose="02020603050405020304" pitchFamily="18" charset="0"/>
                <a:cs typeface="Times New Roman" panose="02020603050405020304" pitchFamily="18" charset="0"/>
              </a:rPr>
              <a:t> của mỗi phần mềm ở hình 5.1 theo công thức:</a:t>
            </a:r>
          </a:p>
          <a:p>
            <a:r>
              <a:rPr lang="en-US" sz="3200" b="1" i="1">
                <a:solidFill>
                  <a:srgbClr val="0000FF"/>
                </a:solidFill>
                <a:latin typeface="Times New Roman" panose="02020603050405020304" pitchFamily="18" charset="0"/>
                <a:cs typeface="Times New Roman" panose="02020603050405020304" pitchFamily="18" charset="0"/>
              </a:rPr>
              <a:t>Doanh thu</a:t>
            </a:r>
            <a:r>
              <a:rPr lang="en-US" sz="3200">
                <a:solidFill>
                  <a:srgbClr val="0000FF"/>
                </a:solidFill>
                <a:latin typeface="Times New Roman" panose="02020603050405020304" pitchFamily="18" charset="0"/>
                <a:cs typeface="Times New Roman" panose="02020603050405020304" pitchFamily="18" charset="0"/>
              </a:rPr>
              <a:t> = </a:t>
            </a:r>
            <a:r>
              <a:rPr lang="en-US" sz="3200" b="1" i="1">
                <a:solidFill>
                  <a:srgbClr val="0000FF"/>
                </a:solidFill>
                <a:latin typeface="Times New Roman" panose="02020603050405020304" pitchFamily="18" charset="0"/>
                <a:cs typeface="Times New Roman" panose="02020603050405020304" pitchFamily="18" charset="0"/>
              </a:rPr>
              <a:t>Đơn giá</a:t>
            </a:r>
            <a:r>
              <a:rPr lang="en-US" sz="3200">
                <a:solidFill>
                  <a:srgbClr val="0000FF"/>
                </a:solidFill>
                <a:latin typeface="Times New Roman" panose="02020603050405020304" pitchFamily="18" charset="0"/>
                <a:cs typeface="Times New Roman" panose="02020603050405020304" pitchFamily="18" charset="0"/>
              </a:rPr>
              <a:t>*</a:t>
            </a:r>
            <a:r>
              <a:rPr lang="en-US" sz="3200" b="1" i="1">
                <a:solidFill>
                  <a:srgbClr val="0000FF"/>
                </a:solidFill>
                <a:latin typeface="Times New Roman" panose="02020603050405020304" pitchFamily="18" charset="0"/>
                <a:cs typeface="Times New Roman" panose="02020603050405020304" pitchFamily="18" charset="0"/>
              </a:rPr>
              <a:t>Số lượt mua</a:t>
            </a:r>
            <a:endParaRPr lang="en-US" sz="3200">
              <a:solidFill>
                <a:srgbClr val="0000FF"/>
              </a:solidFill>
              <a:latin typeface="Times New Roman" panose="02020603050405020304" pitchFamily="18" charset="0"/>
              <a:cs typeface="Times New Roman" panose="02020603050405020304" pitchFamily="18" charset="0"/>
            </a:endParaRPr>
          </a:p>
        </p:txBody>
      </p:sp>
      <p:sp>
        <p:nvSpPr>
          <p:cNvPr id="6" name="Rectangle 5"/>
          <p:cNvSpPr/>
          <p:nvPr/>
        </p:nvSpPr>
        <p:spPr>
          <a:xfrm>
            <a:off x="-6271" y="65535"/>
            <a:ext cx="3203121" cy="523220"/>
          </a:xfrm>
          <a:prstGeom prst="rect">
            <a:avLst/>
          </a:prstGeom>
        </p:spPr>
        <p:txBody>
          <a:bodyPr wrap="none">
            <a:spAutoFit/>
          </a:bodyPr>
          <a:lstStyle/>
          <a:p>
            <a:r>
              <a:rPr lang="en-US" sz="2800" b="1" dirty="0">
                <a:latin typeface="Times New Roman" panose="02020603050405020304" pitchFamily="18" charset="0"/>
                <a:ea typeface="Calibri" panose="020F0502020204030204" pitchFamily="34" charset="0"/>
              </a:rPr>
              <a:t>1</a:t>
            </a:r>
            <a:r>
              <a:rPr lang="en-US" sz="2800" b="1">
                <a:latin typeface="Times New Roman" panose="02020603050405020304" pitchFamily="18" charset="0"/>
                <a:ea typeface="Calibri" panose="020F0502020204030204" pitchFamily="34" charset="0"/>
              </a:rPr>
              <a:t>. Địa chỉ tương đối</a:t>
            </a:r>
            <a:endParaRPr lang="en-US" sz="2800" dirty="0"/>
          </a:p>
        </p:txBody>
      </p:sp>
      <p:pic>
        <p:nvPicPr>
          <p:cNvPr id="14" name="Picture 4" descr="Trẻ Em, Học Tập, Học Bài, Giáo Dục, Tải hình PNG 109 - Free.Vector6.c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2626" y="988368"/>
            <a:ext cx="2638381" cy="2317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278634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16" presetClass="entr" presetSubtype="21" fill="hold" nodeType="after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barn(inVertical)">
                                      <p:cBhvr>
                                        <p:cTn id="13" dur="500"/>
                                        <p:tgtEl>
                                          <p:spTgt spid="3074"/>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par>
                                <p:cTn id="17" presetID="23" presetClass="entr" presetSubtype="16"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24" descr="100+ Hình nền Slide đẹp 20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05" y="597386"/>
            <a:ext cx="9100740" cy="4547702"/>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Tổng hợp những mẫu thiết kế khung viền đẹp nhất"/>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57" r="3436" b="4314"/>
          <a:stretch/>
        </p:blipFill>
        <p:spPr bwMode="auto">
          <a:xfrm>
            <a:off x="2493285" y="700336"/>
            <a:ext cx="6634610" cy="4431119"/>
          </a:xfrm>
          <a:prstGeom prst="rect">
            <a:avLst/>
          </a:prstGeom>
          <a:noFill/>
          <a:extLst>
            <a:ext uri="{909E8E84-426E-40DD-AFC4-6F175D3DCCD1}">
              <a14:hiddenFill xmlns:a14="http://schemas.microsoft.com/office/drawing/2010/main">
                <a:solidFill>
                  <a:srgbClr val="FFFFFF"/>
                </a:solidFill>
              </a14:hiddenFill>
            </a:ext>
          </a:extLst>
        </p:spPr>
      </p:pic>
      <p:grpSp>
        <p:nvGrpSpPr>
          <p:cNvPr id="2" name="组合 10"/>
          <p:cNvGrpSpPr/>
          <p:nvPr/>
        </p:nvGrpSpPr>
        <p:grpSpPr>
          <a:xfrm>
            <a:off x="323528" y="1607956"/>
            <a:ext cx="2033428" cy="2044708"/>
            <a:chOff x="2067318" y="1810431"/>
            <a:chExt cx="2488836" cy="2293259"/>
          </a:xfrm>
          <a:effectLst>
            <a:outerShdw blurRad="139700" dist="63500" dir="2700000" algn="tl" rotWithShape="0">
              <a:prstClr val="black">
                <a:alpha val="40000"/>
              </a:prstClr>
            </a:outerShdw>
          </a:effectLst>
        </p:grpSpPr>
        <p:sp>
          <p:nvSpPr>
            <p:cNvPr id="36" name="圆角矩形 11"/>
            <p:cNvSpPr/>
            <p:nvPr/>
          </p:nvSpPr>
          <p:spPr>
            <a:xfrm rot="2700000">
              <a:off x="2262896" y="1810432"/>
              <a:ext cx="2293258" cy="2293258"/>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dirty="0">
                <a:ln>
                  <a:noFill/>
                </a:ln>
                <a:solidFill>
                  <a:prstClr val="white"/>
                </a:solidFill>
                <a:effectLst/>
                <a:uLnTx/>
                <a:uFillTx/>
                <a:latin typeface="Arial" panose="020B0604020202020204"/>
                <a:ea typeface="Microsoft YaHei" panose="020B0503020204020204" pitchFamily="34" charset="-122"/>
                <a:cs typeface="+mn-ea"/>
                <a:sym typeface="+mn-lt"/>
              </a:endParaRPr>
            </a:p>
          </p:txBody>
        </p:sp>
        <p:sp>
          <p:nvSpPr>
            <p:cNvPr id="37" name="圆角矩形 12"/>
            <p:cNvSpPr/>
            <p:nvPr/>
          </p:nvSpPr>
          <p:spPr>
            <a:xfrm rot="2700000">
              <a:off x="2067318" y="1810431"/>
              <a:ext cx="2293258" cy="2293258"/>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500" b="0" i="0" u="none" strike="noStrike" kern="0" cap="none" spc="0" normalizeH="0" baseline="0" noProof="0">
                  <a:ln>
                    <a:noFill/>
                  </a:ln>
                  <a:solidFill>
                    <a:prstClr val="white"/>
                  </a:solidFill>
                  <a:effectLst/>
                  <a:uLnTx/>
                  <a:uFillTx/>
                  <a:latin typeface="Arial" panose="020B0604020202020204"/>
                  <a:ea typeface="Microsoft YaHei" panose="020B0503020204020204" pitchFamily="34" charset="-122"/>
                  <a:cs typeface="+mn-ea"/>
                  <a:sym typeface="+mn-lt"/>
                </a:rPr>
                <a:t> </a:t>
              </a:r>
              <a:endParaRPr kumimoji="0" lang="zh-CN" altLang="en-US" sz="1500" b="0" i="0" u="none" strike="noStrike" kern="0" cap="none" spc="0" normalizeH="0" baseline="0" noProof="0" dirty="0">
                <a:ln>
                  <a:noFill/>
                </a:ln>
                <a:solidFill>
                  <a:prstClr val="white"/>
                </a:solidFill>
                <a:effectLst/>
                <a:uLnTx/>
                <a:uFillTx/>
                <a:latin typeface="Arial" panose="020B0604020202020204"/>
                <a:ea typeface="Microsoft YaHei" panose="020B0503020204020204" pitchFamily="34" charset="-122"/>
                <a:cs typeface="+mn-ea"/>
                <a:sym typeface="+mn-lt"/>
              </a:endParaRPr>
            </a:p>
          </p:txBody>
        </p:sp>
      </p:grpSp>
      <p:sp>
        <p:nvSpPr>
          <p:cNvPr id="4" name="Rectangle 3"/>
          <p:cNvSpPr/>
          <p:nvPr/>
        </p:nvSpPr>
        <p:spPr>
          <a:xfrm>
            <a:off x="2964032" y="886078"/>
            <a:ext cx="6083113" cy="3539430"/>
          </a:xfrm>
          <a:prstGeom prst="rect">
            <a:avLst/>
          </a:prstGeom>
        </p:spPr>
        <p:txBody>
          <a:bodyPr wrap="square">
            <a:spAutoFit/>
          </a:bodyPr>
          <a:lstStyle/>
          <a:p>
            <a:r>
              <a:rPr lang="en-US" sz="3200">
                <a:solidFill>
                  <a:srgbClr val="0000FF"/>
                </a:solidFill>
                <a:latin typeface="Times New Roman" panose="02020603050405020304" pitchFamily="18" charset="0"/>
                <a:cs typeface="Times New Roman" panose="02020603050405020304" pitchFamily="18" charset="0"/>
              </a:rPr>
              <a:t>Câu 2: </a:t>
            </a:r>
          </a:p>
          <a:p>
            <a:r>
              <a:rPr lang="en-US" sz="3200">
                <a:solidFill>
                  <a:srgbClr val="0000FF"/>
                </a:solidFill>
                <a:latin typeface="Times New Roman" panose="02020603050405020304" pitchFamily="18" charset="0"/>
                <a:cs typeface="Times New Roman" panose="02020603050405020304" pitchFamily="18" charset="0"/>
              </a:rPr>
              <a:t>- </a:t>
            </a:r>
            <a:r>
              <a:rPr lang="vi-VN" sz="3200">
                <a:solidFill>
                  <a:srgbClr val="0000FF"/>
                </a:solidFill>
                <a:latin typeface="Times New Roman" panose="02020603050405020304" pitchFamily="18" charset="0"/>
                <a:cs typeface="Times New Roman" panose="02020603050405020304" pitchFamily="18" charset="0"/>
              </a:rPr>
              <a:t>Tính </a:t>
            </a:r>
            <a:r>
              <a:rPr lang="en-US" sz="3200">
                <a:solidFill>
                  <a:srgbClr val="0000FF"/>
                </a:solidFill>
                <a:latin typeface="Times New Roman" panose="02020603050405020304" pitchFamily="18" charset="0"/>
                <a:cs typeface="Times New Roman" panose="02020603050405020304" pitchFamily="18" charset="0"/>
              </a:rPr>
              <a:t>d</a:t>
            </a:r>
            <a:r>
              <a:rPr lang="vi-VN" sz="3200">
                <a:solidFill>
                  <a:srgbClr val="0000FF"/>
                </a:solidFill>
                <a:latin typeface="Times New Roman" panose="02020603050405020304" pitchFamily="18" charset="0"/>
                <a:cs typeface="Times New Roman" panose="02020603050405020304" pitchFamily="18" charset="0"/>
              </a:rPr>
              <a:t>oanh thu cho các phần mềm còn lại ta tiến hành sao chép công thức</a:t>
            </a:r>
          </a:p>
          <a:p>
            <a:r>
              <a:rPr lang="vi-VN" sz="3200">
                <a:solidFill>
                  <a:srgbClr val="0000FF"/>
                </a:solidFill>
                <a:latin typeface="Times New Roman" panose="02020603050405020304" pitchFamily="18" charset="0"/>
                <a:cs typeface="Times New Roman" panose="02020603050405020304" pitchFamily="18" charset="0"/>
              </a:rPr>
              <a:t>- Sau khi sao chép công thức cho các ô còn lại thì địa chỉ ô trong công thức tự động thay đổi.</a:t>
            </a:r>
          </a:p>
        </p:txBody>
      </p:sp>
      <p:sp>
        <p:nvSpPr>
          <p:cNvPr id="6" name="Rectangle 5"/>
          <p:cNvSpPr/>
          <p:nvPr/>
        </p:nvSpPr>
        <p:spPr>
          <a:xfrm>
            <a:off x="-6271" y="65535"/>
            <a:ext cx="3203121" cy="523220"/>
          </a:xfrm>
          <a:prstGeom prst="rect">
            <a:avLst/>
          </a:prstGeom>
        </p:spPr>
        <p:txBody>
          <a:bodyPr wrap="none">
            <a:spAutoFit/>
          </a:bodyPr>
          <a:lstStyle/>
          <a:p>
            <a:r>
              <a:rPr lang="en-US" sz="2800" b="1" dirty="0">
                <a:latin typeface="Times New Roman" panose="02020603050405020304" pitchFamily="18" charset="0"/>
                <a:ea typeface="Calibri" panose="020F0502020204030204" pitchFamily="34" charset="0"/>
              </a:rPr>
              <a:t>1</a:t>
            </a:r>
            <a:r>
              <a:rPr lang="en-US" sz="2800" b="1">
                <a:latin typeface="Times New Roman" panose="02020603050405020304" pitchFamily="18" charset="0"/>
                <a:ea typeface="Calibri" panose="020F0502020204030204" pitchFamily="34" charset="0"/>
              </a:rPr>
              <a:t>. Địa chỉ tương đối</a:t>
            </a:r>
            <a:endParaRPr lang="en-US" sz="2800" dirty="0"/>
          </a:p>
        </p:txBody>
      </p:sp>
      <p:pic>
        <p:nvPicPr>
          <p:cNvPr id="14" name="Picture 4" descr="Trẻ Em, Học Tập, Học Bài, Giáo Dục, Tải hình PNG 109 - Free.Vector6.c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2626" y="988368"/>
            <a:ext cx="2638381" cy="2317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921650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16" presetClass="entr" presetSubtype="21" fill="hold" nodeType="after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barn(inVertical)">
                                      <p:cBhvr>
                                        <p:cTn id="13" dur="500"/>
                                        <p:tgtEl>
                                          <p:spTgt spid="3074"/>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par>
                                <p:cTn id="17" presetID="23" presetClass="entr" presetSubtype="16"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24" descr="100+ Hình nền Slide đẹp 20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630" y="664332"/>
            <a:ext cx="9100740" cy="443107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6B850E0F-031F-4C3F-9FE6-520DEA8E826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940" t="24225" r="3986" b="7273"/>
          <a:stretch/>
        </p:blipFill>
        <p:spPr bwMode="auto">
          <a:xfrm>
            <a:off x="423122" y="1004454"/>
            <a:ext cx="8289338" cy="3750832"/>
          </a:xfrm>
          <a:prstGeom prst="rect">
            <a:avLst/>
          </a:prstGeom>
          <a:solidFill>
            <a:schemeClr val="accent2">
              <a:lumMod val="60000"/>
              <a:lumOff val="40000"/>
            </a:schemeClr>
          </a:solidFill>
        </p:spPr>
      </p:pic>
      <p:sp>
        <p:nvSpPr>
          <p:cNvPr id="4" name="Rectangle 3"/>
          <p:cNvSpPr/>
          <p:nvPr/>
        </p:nvSpPr>
        <p:spPr>
          <a:xfrm>
            <a:off x="827584" y="1564432"/>
            <a:ext cx="7344816" cy="1569660"/>
          </a:xfrm>
          <a:prstGeom prst="rect">
            <a:avLst/>
          </a:prstGeom>
        </p:spPr>
        <p:txBody>
          <a:bodyPr wrap="square">
            <a:spAutoFit/>
          </a:bodyPr>
          <a:lstStyle/>
          <a:p>
            <a:pPr algn="just"/>
            <a:r>
              <a:rPr lang="vi-VN" sz="3200">
                <a:solidFill>
                  <a:srgbClr val="0000FF"/>
                </a:solidFill>
                <a:latin typeface="Times New Roman" panose="02020603050405020304" pitchFamily="18" charset="0"/>
                <a:cs typeface="Times New Roman" panose="02020603050405020304" pitchFamily="18" charset="0"/>
              </a:rPr>
              <a:t>Sau khi sao chép công thức cho các ô còn lại thì địa chỉ ô trong công thức tự động thay đổi</a:t>
            </a:r>
          </a:p>
        </p:txBody>
      </p:sp>
      <p:sp>
        <p:nvSpPr>
          <p:cNvPr id="6" name="Rectangle 5"/>
          <p:cNvSpPr/>
          <p:nvPr/>
        </p:nvSpPr>
        <p:spPr>
          <a:xfrm>
            <a:off x="-6271" y="65535"/>
            <a:ext cx="3203121" cy="523220"/>
          </a:xfrm>
          <a:prstGeom prst="rect">
            <a:avLst/>
          </a:prstGeom>
        </p:spPr>
        <p:txBody>
          <a:bodyPr wrap="none">
            <a:spAutoFit/>
          </a:bodyPr>
          <a:lstStyle/>
          <a:p>
            <a:r>
              <a:rPr lang="en-US" sz="2800" b="1" dirty="0">
                <a:latin typeface="Times New Roman" panose="02020603050405020304" pitchFamily="18" charset="0"/>
                <a:ea typeface="Calibri" panose="020F0502020204030204" pitchFamily="34" charset="0"/>
              </a:rPr>
              <a:t>1</a:t>
            </a:r>
            <a:r>
              <a:rPr lang="en-US" sz="2800" b="1">
                <a:latin typeface="Times New Roman" panose="02020603050405020304" pitchFamily="18" charset="0"/>
                <a:ea typeface="Calibri" panose="020F0502020204030204" pitchFamily="34" charset="0"/>
              </a:rPr>
              <a:t>. Địa chỉ tương đối</a:t>
            </a:r>
            <a:endParaRPr lang="en-US" sz="2800" dirty="0"/>
          </a:p>
        </p:txBody>
      </p:sp>
    </p:spTree>
    <p:extLst>
      <p:ext uri="{BB962C8B-B14F-4D97-AF65-F5344CB8AC3E}">
        <p14:creationId xmlns:p14="http://schemas.microsoft.com/office/powerpoint/2010/main" val="406564178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24" descr="100+ Hình nền Slide đẹp 20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630" y="664332"/>
            <a:ext cx="9100740" cy="443107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6B850E0F-031F-4C3F-9FE6-520DEA8E826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940" t="24225" r="3986" b="7273"/>
          <a:stretch/>
        </p:blipFill>
        <p:spPr bwMode="auto">
          <a:xfrm>
            <a:off x="423122" y="1004454"/>
            <a:ext cx="8289338" cy="3750832"/>
          </a:xfrm>
          <a:prstGeom prst="rect">
            <a:avLst/>
          </a:prstGeom>
          <a:solidFill>
            <a:schemeClr val="accent2">
              <a:lumMod val="60000"/>
              <a:lumOff val="40000"/>
            </a:schemeClr>
          </a:solidFill>
        </p:spPr>
      </p:pic>
      <p:sp>
        <p:nvSpPr>
          <p:cNvPr id="4" name="Rectangle 3"/>
          <p:cNvSpPr/>
          <p:nvPr/>
        </p:nvSpPr>
        <p:spPr>
          <a:xfrm>
            <a:off x="895383" y="1600436"/>
            <a:ext cx="7344816" cy="1569660"/>
          </a:xfrm>
          <a:prstGeom prst="rect">
            <a:avLst/>
          </a:prstGeom>
        </p:spPr>
        <p:txBody>
          <a:bodyPr wrap="square">
            <a:spAutoFit/>
          </a:bodyPr>
          <a:lstStyle/>
          <a:p>
            <a:pPr algn="just"/>
            <a:r>
              <a:rPr lang="vi-VN" sz="3200">
                <a:solidFill>
                  <a:srgbClr val="0000FF"/>
                </a:solidFill>
                <a:latin typeface="Times New Roman" panose="02020603050405020304" pitchFamily="18" charset="0"/>
                <a:cs typeface="Times New Roman" panose="02020603050405020304" pitchFamily="18" charset="0"/>
              </a:rPr>
              <a:t>Địa chỉ tương đối là địa chỉ ô khi nhập cho một công thức bằng thao tác nháy chuột hoặc sao chép.</a:t>
            </a:r>
          </a:p>
        </p:txBody>
      </p:sp>
      <p:sp>
        <p:nvSpPr>
          <p:cNvPr id="6" name="Rectangle 5"/>
          <p:cNvSpPr/>
          <p:nvPr/>
        </p:nvSpPr>
        <p:spPr>
          <a:xfrm>
            <a:off x="-6271" y="65535"/>
            <a:ext cx="3203121" cy="523220"/>
          </a:xfrm>
          <a:prstGeom prst="rect">
            <a:avLst/>
          </a:prstGeom>
        </p:spPr>
        <p:txBody>
          <a:bodyPr wrap="none">
            <a:spAutoFit/>
          </a:bodyPr>
          <a:lstStyle/>
          <a:p>
            <a:r>
              <a:rPr lang="en-US" sz="2800" b="1" dirty="0">
                <a:latin typeface="Times New Roman" panose="02020603050405020304" pitchFamily="18" charset="0"/>
                <a:ea typeface="Calibri" panose="020F0502020204030204" pitchFamily="34" charset="0"/>
              </a:rPr>
              <a:t>1</a:t>
            </a:r>
            <a:r>
              <a:rPr lang="en-US" sz="2800" b="1">
                <a:latin typeface="Times New Roman" panose="02020603050405020304" pitchFamily="18" charset="0"/>
                <a:ea typeface="Calibri" panose="020F0502020204030204" pitchFamily="34" charset="0"/>
              </a:rPr>
              <a:t>. Địa chỉ tương đối</a:t>
            </a:r>
            <a:endParaRPr lang="en-US" sz="2800" dirty="0"/>
          </a:p>
        </p:txBody>
      </p:sp>
    </p:spTree>
    <p:extLst>
      <p:ext uri="{BB962C8B-B14F-4D97-AF65-F5344CB8AC3E}">
        <p14:creationId xmlns:p14="http://schemas.microsoft.com/office/powerpoint/2010/main" val="32880009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24" descr="100+ Hình nền Slide đẹp 20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630" y="664332"/>
            <a:ext cx="9100740" cy="443107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6B850E0F-031F-4C3F-9FE6-520DEA8E826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940" t="24225" r="3986" b="7273"/>
          <a:stretch/>
        </p:blipFill>
        <p:spPr bwMode="auto">
          <a:xfrm>
            <a:off x="423122" y="1004454"/>
            <a:ext cx="8289338" cy="3750832"/>
          </a:xfrm>
          <a:prstGeom prst="rect">
            <a:avLst/>
          </a:prstGeom>
          <a:solidFill>
            <a:schemeClr val="accent2">
              <a:lumMod val="60000"/>
              <a:lumOff val="40000"/>
            </a:schemeClr>
          </a:solidFill>
        </p:spPr>
      </p:pic>
      <p:sp>
        <p:nvSpPr>
          <p:cNvPr id="4" name="Rectangle 3"/>
          <p:cNvSpPr/>
          <p:nvPr/>
        </p:nvSpPr>
        <p:spPr>
          <a:xfrm>
            <a:off x="895383" y="1384412"/>
            <a:ext cx="7344816" cy="2062103"/>
          </a:xfrm>
          <a:prstGeom prst="rect">
            <a:avLst/>
          </a:prstGeom>
        </p:spPr>
        <p:txBody>
          <a:bodyPr wrap="square">
            <a:spAutoFit/>
          </a:bodyPr>
          <a:lstStyle/>
          <a:p>
            <a:pPr algn="just"/>
            <a:r>
              <a:rPr lang="vi-VN" sz="3200">
                <a:solidFill>
                  <a:srgbClr val="0000FF"/>
                </a:solidFill>
                <a:latin typeface="Times New Roman" panose="02020603050405020304" pitchFamily="18" charset="0"/>
                <a:cs typeface="Times New Roman" panose="02020603050405020304" pitchFamily="18" charset="0"/>
              </a:rPr>
              <a:t>Địa chỉ tương đối </a:t>
            </a:r>
            <a:r>
              <a:rPr lang="en-US" sz="3200">
                <a:solidFill>
                  <a:srgbClr val="0000FF"/>
                </a:solidFill>
                <a:latin typeface="Times New Roman" panose="02020603050405020304" pitchFamily="18" charset="0"/>
                <a:cs typeface="Times New Roman" panose="02020603050405020304" pitchFamily="18" charset="0"/>
              </a:rPr>
              <a:t>tự động thay đổi khi sao chép công thức nhưng vẫn giữ nguyên vị trí tương đối giữa các ô chứa công thức và ô có địa chỉ trong công thức</a:t>
            </a:r>
            <a:endParaRPr lang="vi-VN" sz="3200">
              <a:solidFill>
                <a:srgbClr val="0000FF"/>
              </a:solidFill>
              <a:latin typeface="Times New Roman" panose="02020603050405020304" pitchFamily="18" charset="0"/>
              <a:cs typeface="Times New Roman" panose="02020603050405020304" pitchFamily="18" charset="0"/>
            </a:endParaRPr>
          </a:p>
        </p:txBody>
      </p:sp>
      <p:sp>
        <p:nvSpPr>
          <p:cNvPr id="6" name="Rectangle 5"/>
          <p:cNvSpPr/>
          <p:nvPr/>
        </p:nvSpPr>
        <p:spPr>
          <a:xfrm>
            <a:off x="-6271" y="65535"/>
            <a:ext cx="3203121" cy="523220"/>
          </a:xfrm>
          <a:prstGeom prst="rect">
            <a:avLst/>
          </a:prstGeom>
        </p:spPr>
        <p:txBody>
          <a:bodyPr wrap="none">
            <a:spAutoFit/>
          </a:bodyPr>
          <a:lstStyle/>
          <a:p>
            <a:r>
              <a:rPr lang="en-US" sz="2800" b="1" dirty="0">
                <a:latin typeface="Times New Roman" panose="02020603050405020304" pitchFamily="18" charset="0"/>
                <a:ea typeface="Calibri" panose="020F0502020204030204" pitchFamily="34" charset="0"/>
              </a:rPr>
              <a:t>1</a:t>
            </a:r>
            <a:r>
              <a:rPr lang="en-US" sz="2800" b="1">
                <a:latin typeface="Times New Roman" panose="02020603050405020304" pitchFamily="18" charset="0"/>
                <a:ea typeface="Calibri" panose="020F0502020204030204" pitchFamily="34" charset="0"/>
              </a:rPr>
              <a:t>. Địa chỉ tương đối</a:t>
            </a:r>
            <a:endParaRPr lang="en-US" sz="2800" dirty="0"/>
          </a:p>
        </p:txBody>
      </p:sp>
    </p:spTree>
    <p:extLst>
      <p:ext uri="{BB962C8B-B14F-4D97-AF65-F5344CB8AC3E}">
        <p14:creationId xmlns:p14="http://schemas.microsoft.com/office/powerpoint/2010/main" val="32447890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20892"/>
            <a:ext cx="3526917" cy="654832"/>
          </a:xfrm>
        </p:spPr>
        <p:txBody>
          <a:bodyPr>
            <a:normAutofit/>
          </a:bodyPr>
          <a:lstStyle/>
          <a:p>
            <a:r>
              <a:rPr lang="en-US" sz="2799" b="1">
                <a:latin typeface="Times New Roman" panose="02020603050405020304" pitchFamily="18" charset="0"/>
                <a:cs typeface="Times New Roman" panose="02020603050405020304" pitchFamily="18" charset="0"/>
              </a:rPr>
              <a:t>2. Địa chỉ tuyệt đối</a:t>
            </a:r>
            <a:endParaRPr lang="en-US" sz="2799"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5853946" y="851111"/>
            <a:ext cx="184667" cy="523038"/>
          </a:xfrm>
          <a:prstGeom prst="rect">
            <a:avLst/>
          </a:prstGeom>
          <a:noFill/>
        </p:spPr>
        <p:txBody>
          <a:bodyPr wrap="none" rtlCol="0">
            <a:spAutoFit/>
          </a:bodyPr>
          <a:lstStyle/>
          <a:p>
            <a:pPr defTabSz="1218438">
              <a:defRPr/>
            </a:pPr>
            <a:endParaRPr lang="en-US" sz="2799" i="1" dirty="0">
              <a:solidFill>
                <a:srgbClr val="FF0000"/>
              </a:solidFill>
              <a:latin typeface="Times New Roman"/>
            </a:endParaRPr>
          </a:p>
        </p:txBody>
      </p:sp>
      <p:grpSp>
        <p:nvGrpSpPr>
          <p:cNvPr id="13" name="组合 10">
            <a:extLst>
              <a:ext uri="{FF2B5EF4-FFF2-40B4-BE49-F238E27FC236}">
                <a16:creationId xmlns:a16="http://schemas.microsoft.com/office/drawing/2014/main" id="{AAF39598-4024-4B51-9CC5-BA3ED20E8F92}"/>
              </a:ext>
            </a:extLst>
          </p:cNvPr>
          <p:cNvGrpSpPr/>
          <p:nvPr/>
        </p:nvGrpSpPr>
        <p:grpSpPr>
          <a:xfrm>
            <a:off x="323528" y="1051646"/>
            <a:ext cx="1417780" cy="1478481"/>
            <a:chOff x="2067318" y="1810431"/>
            <a:chExt cx="2488836" cy="2293259"/>
          </a:xfrm>
          <a:effectLst>
            <a:outerShdw blurRad="139700" dist="63500" dir="2700000" algn="tl" rotWithShape="0">
              <a:prstClr val="black">
                <a:alpha val="40000"/>
              </a:prstClr>
            </a:outerShdw>
          </a:effectLst>
        </p:grpSpPr>
        <p:sp>
          <p:nvSpPr>
            <p:cNvPr id="14" name="圆角矩形 11">
              <a:extLst>
                <a:ext uri="{FF2B5EF4-FFF2-40B4-BE49-F238E27FC236}">
                  <a16:creationId xmlns:a16="http://schemas.microsoft.com/office/drawing/2014/main" id="{6B105E22-3FFE-4349-A41A-52BAC7D199DA}"/>
                </a:ext>
              </a:extLst>
            </p:cNvPr>
            <p:cNvSpPr/>
            <p:nvPr/>
          </p:nvSpPr>
          <p:spPr>
            <a:xfrm rot="2700000">
              <a:off x="2262896" y="1810432"/>
              <a:ext cx="2293258" cy="2293258"/>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dirty="0">
                <a:ln>
                  <a:noFill/>
                </a:ln>
                <a:solidFill>
                  <a:prstClr val="white"/>
                </a:solidFill>
                <a:effectLst/>
                <a:uLnTx/>
                <a:uFillTx/>
                <a:latin typeface="Arial" panose="020B0604020202020204"/>
                <a:ea typeface="Microsoft YaHei" panose="020B0503020204020204" pitchFamily="34" charset="-122"/>
                <a:cs typeface="+mn-ea"/>
                <a:sym typeface="+mn-lt"/>
              </a:endParaRPr>
            </a:p>
          </p:txBody>
        </p:sp>
        <p:sp>
          <p:nvSpPr>
            <p:cNvPr id="15" name="圆角矩形 12">
              <a:extLst>
                <a:ext uri="{FF2B5EF4-FFF2-40B4-BE49-F238E27FC236}">
                  <a16:creationId xmlns:a16="http://schemas.microsoft.com/office/drawing/2014/main" id="{B8C133EE-4262-4A69-8B83-C21159A00A8A}"/>
                </a:ext>
              </a:extLst>
            </p:cNvPr>
            <p:cNvSpPr/>
            <p:nvPr/>
          </p:nvSpPr>
          <p:spPr>
            <a:xfrm rot="2700000">
              <a:off x="2067318" y="1810431"/>
              <a:ext cx="2293258" cy="2293258"/>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500" b="0" i="0" u="none" strike="noStrike" kern="0" cap="none" spc="0" normalizeH="0" baseline="0" noProof="0">
                  <a:ln>
                    <a:noFill/>
                  </a:ln>
                  <a:solidFill>
                    <a:prstClr val="white"/>
                  </a:solidFill>
                  <a:effectLst/>
                  <a:uLnTx/>
                  <a:uFillTx/>
                  <a:latin typeface="Arial" panose="020B0604020202020204"/>
                  <a:ea typeface="Microsoft YaHei" panose="020B0503020204020204" pitchFamily="34" charset="-122"/>
                  <a:cs typeface="+mn-ea"/>
                  <a:sym typeface="+mn-lt"/>
                </a:rPr>
                <a:t> </a:t>
              </a:r>
              <a:endParaRPr kumimoji="0" lang="zh-CN" altLang="en-US" sz="1500" b="0" i="0" u="none" strike="noStrike" kern="0" cap="none" spc="0" normalizeH="0" baseline="0" noProof="0" dirty="0">
                <a:ln>
                  <a:noFill/>
                </a:ln>
                <a:solidFill>
                  <a:prstClr val="white"/>
                </a:solidFill>
                <a:effectLst/>
                <a:uLnTx/>
                <a:uFillTx/>
                <a:latin typeface="Arial" panose="020B0604020202020204"/>
                <a:ea typeface="Microsoft YaHei" panose="020B0503020204020204" pitchFamily="34" charset="-122"/>
                <a:cs typeface="+mn-ea"/>
                <a:sym typeface="+mn-lt"/>
              </a:endParaRPr>
            </a:p>
          </p:txBody>
        </p:sp>
      </p:grpSp>
      <p:pic>
        <p:nvPicPr>
          <p:cNvPr id="16" name="Picture 4" descr="Trẻ Em, Học Tập, Học Bài, Giáo Dục, Tải hình PNG 109 - Free.Vector6.com">
            <a:extLst>
              <a:ext uri="{FF2B5EF4-FFF2-40B4-BE49-F238E27FC236}">
                <a16:creationId xmlns:a16="http://schemas.microsoft.com/office/drawing/2014/main" id="{09813033-3EAA-4544-B115-9F8646BC40F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231" y="556320"/>
            <a:ext cx="1993898" cy="16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EED1895D-09F8-4DEE-93FB-D42F285E7445}"/>
              </a:ext>
            </a:extLst>
          </p:cNvPr>
          <p:cNvPicPr>
            <a:picLocks noChangeAspect="1"/>
          </p:cNvPicPr>
          <p:nvPr/>
        </p:nvPicPr>
        <p:blipFill>
          <a:blip r:embed="rId3"/>
          <a:stretch>
            <a:fillRect/>
          </a:stretch>
        </p:blipFill>
        <p:spPr>
          <a:xfrm>
            <a:off x="2072717" y="793307"/>
            <a:ext cx="6991796" cy="2211285"/>
          </a:xfrm>
          <a:prstGeom prst="rect">
            <a:avLst/>
          </a:prstGeom>
        </p:spPr>
      </p:pic>
      <p:sp>
        <p:nvSpPr>
          <p:cNvPr id="9" name="TextBox 8">
            <a:extLst>
              <a:ext uri="{FF2B5EF4-FFF2-40B4-BE49-F238E27FC236}">
                <a16:creationId xmlns:a16="http://schemas.microsoft.com/office/drawing/2014/main" id="{0E58F02D-C5FC-4226-95D1-CD3E545ABB5C}"/>
              </a:ext>
            </a:extLst>
          </p:cNvPr>
          <p:cNvSpPr txBox="1"/>
          <p:nvPr/>
        </p:nvSpPr>
        <p:spPr>
          <a:xfrm>
            <a:off x="103531" y="3064474"/>
            <a:ext cx="9171022" cy="1938992"/>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1. Em hãy nhập công thức để tính Doanh thu của công ti cho phần mềm Quản lý thời gian và Trò chơi sáng tạo vào ô F4 và F5, biết rằng:</a:t>
            </a:r>
          </a:p>
          <a:p>
            <a:pPr algn="ctr"/>
            <a:r>
              <a:rPr lang="en-US" sz="2400">
                <a:latin typeface="Times New Roman" panose="02020603050405020304" pitchFamily="18" charset="0"/>
                <a:cs typeface="Times New Roman" panose="02020603050405020304" pitchFamily="18" charset="0"/>
              </a:rPr>
              <a:t>Doanh thu của công ty = Doanh thu x Tỉ lệ ( được lưu tại ô F2)</a:t>
            </a:r>
          </a:p>
          <a:p>
            <a:r>
              <a:rPr lang="en-US" sz="2400">
                <a:latin typeface="Times New Roman" panose="02020603050405020304" pitchFamily="18" charset="0"/>
                <a:cs typeface="Times New Roman" panose="02020603050405020304" pitchFamily="18" charset="0"/>
              </a:rPr>
              <a:t>2. Nếu sao chép công thức từ ô F4 vào ô F5 thì công thức nhận được tại ô F5 có đúng yêu cầu không? Vì sao?</a:t>
            </a:r>
          </a:p>
        </p:txBody>
      </p:sp>
    </p:spTree>
    <p:extLst>
      <p:ext uri="{BB962C8B-B14F-4D97-AF65-F5344CB8AC3E}">
        <p14:creationId xmlns:p14="http://schemas.microsoft.com/office/powerpoint/2010/main" val="2224723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45"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anim calcmode="lin" valueType="num">
                                      <p:cBhvr>
                                        <p:cTn id="12" dur="2000" fill="hold"/>
                                        <p:tgtEl>
                                          <p:spTgt spid="13"/>
                                        </p:tgtEl>
                                        <p:attrNameLst>
                                          <p:attrName>ppt_w</p:attrName>
                                        </p:attrNameLst>
                                      </p:cBhvr>
                                      <p:tavLst>
                                        <p:tav tm="0" fmla="#ppt_w*sin(2.5*pi*$)">
                                          <p:val>
                                            <p:fltVal val="0"/>
                                          </p:val>
                                        </p:tav>
                                        <p:tav tm="100000">
                                          <p:val>
                                            <p:fltVal val="1"/>
                                          </p:val>
                                        </p:tav>
                                      </p:tavLst>
                                    </p:anim>
                                    <p:anim calcmode="lin" valueType="num">
                                      <p:cBhvr>
                                        <p:cTn id="13" dur="2000" fill="hold"/>
                                        <p:tgtEl>
                                          <p:spTgt spid="13"/>
                                        </p:tgtEl>
                                        <p:attrNameLst>
                                          <p:attrName>ppt_h</p:attrName>
                                        </p:attrNameLst>
                                      </p:cBhvr>
                                      <p:tavLst>
                                        <p:tav tm="0">
                                          <p:val>
                                            <p:strVal val="#ppt_h"/>
                                          </p:val>
                                        </p:tav>
                                        <p:tav tm="100000">
                                          <p:val>
                                            <p:strVal val="#ppt_h"/>
                                          </p:val>
                                        </p:tav>
                                      </p:tavLst>
                                    </p:anim>
                                  </p:childTnLst>
                                </p:cTn>
                              </p:par>
                              <p:par>
                                <p:cTn id="14" presetID="6" presetClass="entr" presetSubtype="16"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circle(in)">
                                      <p:cBhvr>
                                        <p:cTn id="16" dur="20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circle(in)">
                                      <p:cBhvr>
                                        <p:cTn id="21" dur="20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barn(inVertical)">
                                      <p:cBhvr>
                                        <p:cTn id="26" dur="500"/>
                                        <p:tgtEl>
                                          <p:spTgt spid="9">
                                            <p:txEl>
                                              <p:pRg st="0" end="0"/>
                                            </p:txEl>
                                          </p:spTgt>
                                        </p:tgtEl>
                                      </p:cBhvr>
                                    </p:animEffect>
                                  </p:childTnLst>
                                </p:cTn>
                              </p:par>
                              <p:par>
                                <p:cTn id="27" presetID="16" presetClass="entr" presetSubtype="21" fill="hold" nodeType="withEffect">
                                  <p:stCondLst>
                                    <p:cond delay="0"/>
                                  </p:stCondLst>
                                  <p:childTnLst>
                                    <p:set>
                                      <p:cBhvr>
                                        <p:cTn id="28" dur="1" fill="hold">
                                          <p:stCondLst>
                                            <p:cond delay="0"/>
                                          </p:stCondLst>
                                        </p:cTn>
                                        <p:tgtEl>
                                          <p:spTgt spid="9">
                                            <p:txEl>
                                              <p:pRg st="1" end="1"/>
                                            </p:txEl>
                                          </p:spTgt>
                                        </p:tgtEl>
                                        <p:attrNameLst>
                                          <p:attrName>style.visibility</p:attrName>
                                        </p:attrNameLst>
                                      </p:cBhvr>
                                      <p:to>
                                        <p:strVal val="visible"/>
                                      </p:to>
                                    </p:set>
                                    <p:animEffect transition="in" filter="barn(inVertical)">
                                      <p:cBhvr>
                                        <p:cTn id="29" dur="500"/>
                                        <p:tgtEl>
                                          <p:spTgt spid="9">
                                            <p:txEl>
                                              <p:pRg st="1" end="1"/>
                                            </p:txEl>
                                          </p:spTgt>
                                        </p:tgtEl>
                                      </p:cBhvr>
                                    </p:animEffect>
                                  </p:childTnLst>
                                </p:cTn>
                              </p:par>
                              <p:par>
                                <p:cTn id="30" presetID="16" presetClass="entr" presetSubtype="21" fill="hold" nodeType="withEffect">
                                  <p:stCondLst>
                                    <p:cond delay="0"/>
                                  </p:stCondLst>
                                  <p:childTnLst>
                                    <p:set>
                                      <p:cBhvr>
                                        <p:cTn id="31" dur="1" fill="hold">
                                          <p:stCondLst>
                                            <p:cond delay="0"/>
                                          </p:stCondLst>
                                        </p:cTn>
                                        <p:tgtEl>
                                          <p:spTgt spid="9">
                                            <p:txEl>
                                              <p:pRg st="2" end="2"/>
                                            </p:txEl>
                                          </p:spTgt>
                                        </p:tgtEl>
                                        <p:attrNameLst>
                                          <p:attrName>style.visibility</p:attrName>
                                        </p:attrNameLst>
                                      </p:cBhvr>
                                      <p:to>
                                        <p:strVal val="visible"/>
                                      </p:to>
                                    </p:set>
                                    <p:animEffect transition="in" filter="barn(inVertical)">
                                      <p:cBhvr>
                                        <p:cTn id="32"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24" descr="100+ Hình nền Slide đẹp 20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05" y="597386"/>
            <a:ext cx="9100740" cy="4547702"/>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Tổng hợp những mẫu thiết kế khung viền đẹp nhất"/>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57" r="3436" b="4314"/>
          <a:stretch/>
        </p:blipFill>
        <p:spPr bwMode="auto">
          <a:xfrm>
            <a:off x="2493285" y="700336"/>
            <a:ext cx="6634610" cy="4431119"/>
          </a:xfrm>
          <a:prstGeom prst="rect">
            <a:avLst/>
          </a:prstGeom>
          <a:noFill/>
          <a:extLst>
            <a:ext uri="{909E8E84-426E-40DD-AFC4-6F175D3DCCD1}">
              <a14:hiddenFill xmlns:a14="http://schemas.microsoft.com/office/drawing/2010/main">
                <a:solidFill>
                  <a:srgbClr val="FFFFFF"/>
                </a:solidFill>
              </a14:hiddenFill>
            </a:ext>
          </a:extLst>
        </p:spPr>
      </p:pic>
      <p:grpSp>
        <p:nvGrpSpPr>
          <p:cNvPr id="2" name="组合 10"/>
          <p:cNvGrpSpPr/>
          <p:nvPr/>
        </p:nvGrpSpPr>
        <p:grpSpPr>
          <a:xfrm>
            <a:off x="323528" y="1607956"/>
            <a:ext cx="2033428" cy="2044708"/>
            <a:chOff x="2067318" y="1810431"/>
            <a:chExt cx="2488836" cy="2293259"/>
          </a:xfrm>
          <a:effectLst>
            <a:outerShdw blurRad="139700" dist="63500" dir="2700000" algn="tl" rotWithShape="0">
              <a:prstClr val="black">
                <a:alpha val="40000"/>
              </a:prstClr>
            </a:outerShdw>
          </a:effectLst>
        </p:grpSpPr>
        <p:sp>
          <p:nvSpPr>
            <p:cNvPr id="36" name="圆角矩形 11"/>
            <p:cNvSpPr/>
            <p:nvPr/>
          </p:nvSpPr>
          <p:spPr>
            <a:xfrm rot="2700000">
              <a:off x="2262896" y="1810432"/>
              <a:ext cx="2293258" cy="2293258"/>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dirty="0">
                <a:ln>
                  <a:noFill/>
                </a:ln>
                <a:solidFill>
                  <a:prstClr val="white"/>
                </a:solidFill>
                <a:effectLst/>
                <a:uLnTx/>
                <a:uFillTx/>
                <a:latin typeface="Arial" panose="020B0604020202020204"/>
                <a:ea typeface="Microsoft YaHei" panose="020B0503020204020204" pitchFamily="34" charset="-122"/>
                <a:cs typeface="+mn-ea"/>
                <a:sym typeface="+mn-lt"/>
              </a:endParaRPr>
            </a:p>
          </p:txBody>
        </p:sp>
        <p:sp>
          <p:nvSpPr>
            <p:cNvPr id="37" name="圆角矩形 12"/>
            <p:cNvSpPr/>
            <p:nvPr/>
          </p:nvSpPr>
          <p:spPr>
            <a:xfrm rot="2700000">
              <a:off x="2067318" y="1810431"/>
              <a:ext cx="2293258" cy="2293258"/>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500" b="0" i="0" u="none" strike="noStrike" kern="0" cap="none" spc="0" normalizeH="0" baseline="0" noProof="0">
                  <a:ln>
                    <a:noFill/>
                  </a:ln>
                  <a:solidFill>
                    <a:prstClr val="white"/>
                  </a:solidFill>
                  <a:effectLst/>
                  <a:uLnTx/>
                  <a:uFillTx/>
                  <a:latin typeface="Arial" panose="020B0604020202020204"/>
                  <a:ea typeface="Microsoft YaHei" panose="020B0503020204020204" pitchFamily="34" charset="-122"/>
                  <a:cs typeface="+mn-ea"/>
                  <a:sym typeface="+mn-lt"/>
                </a:rPr>
                <a:t> </a:t>
              </a:r>
              <a:endParaRPr kumimoji="0" lang="zh-CN" altLang="en-US" sz="1500" b="0" i="0" u="none" strike="noStrike" kern="0" cap="none" spc="0" normalizeH="0" baseline="0" noProof="0" dirty="0">
                <a:ln>
                  <a:noFill/>
                </a:ln>
                <a:solidFill>
                  <a:prstClr val="white"/>
                </a:solidFill>
                <a:effectLst/>
                <a:uLnTx/>
                <a:uFillTx/>
                <a:latin typeface="Arial" panose="020B0604020202020204"/>
                <a:ea typeface="Microsoft YaHei" panose="020B0503020204020204" pitchFamily="34" charset="-122"/>
                <a:cs typeface="+mn-ea"/>
                <a:sym typeface="+mn-lt"/>
              </a:endParaRPr>
            </a:p>
          </p:txBody>
        </p:sp>
      </p:grpSp>
      <p:sp>
        <p:nvSpPr>
          <p:cNvPr id="4" name="Rectangle 3"/>
          <p:cNvSpPr/>
          <p:nvPr/>
        </p:nvSpPr>
        <p:spPr>
          <a:xfrm>
            <a:off x="2897403" y="1337647"/>
            <a:ext cx="6083113" cy="2554545"/>
          </a:xfrm>
          <a:prstGeom prst="rect">
            <a:avLst/>
          </a:prstGeom>
        </p:spPr>
        <p:txBody>
          <a:bodyPr wrap="square">
            <a:spAutoFit/>
          </a:bodyPr>
          <a:lstStyle/>
          <a:p>
            <a:r>
              <a:rPr lang="en-US" sz="3200">
                <a:solidFill>
                  <a:srgbClr val="0000FF"/>
                </a:solidFill>
                <a:latin typeface="Times New Roman" panose="02020603050405020304" pitchFamily="18" charset="0"/>
                <a:cs typeface="Times New Roman" panose="02020603050405020304" pitchFamily="18" charset="0"/>
              </a:rPr>
              <a:t>Câu 1: Tính doanh thu của công ti:</a:t>
            </a:r>
          </a:p>
          <a:p>
            <a:r>
              <a:rPr lang="en-US" sz="3200">
                <a:solidFill>
                  <a:srgbClr val="0000FF"/>
                </a:solidFill>
                <a:latin typeface="Times New Roman" panose="02020603050405020304" pitchFamily="18" charset="0"/>
                <a:cs typeface="Times New Roman" panose="02020603050405020304" pitchFamily="18" charset="0"/>
              </a:rPr>
              <a:t>Doanh thu của công ti = Doanh thu*Tỉ lệ.</a:t>
            </a:r>
          </a:p>
          <a:p>
            <a:pPr algn="ctr"/>
            <a:r>
              <a:rPr lang="en-US" sz="3200">
                <a:solidFill>
                  <a:srgbClr val="0000FF"/>
                </a:solidFill>
                <a:latin typeface="Times New Roman" panose="02020603050405020304" pitchFamily="18" charset="0"/>
                <a:cs typeface="Times New Roman" panose="02020603050405020304" pitchFamily="18" charset="0"/>
              </a:rPr>
              <a:t>Tại ô F4=E4*F2</a:t>
            </a:r>
          </a:p>
          <a:p>
            <a:pPr algn="ctr"/>
            <a:r>
              <a:rPr lang="en-US" sz="3200">
                <a:solidFill>
                  <a:srgbClr val="0000FF"/>
                </a:solidFill>
                <a:latin typeface="Times New Roman" panose="02020603050405020304" pitchFamily="18" charset="0"/>
                <a:cs typeface="Times New Roman" panose="02020603050405020304" pitchFamily="18" charset="0"/>
              </a:rPr>
              <a:t>Tại ô F5=E5*F2</a:t>
            </a:r>
          </a:p>
        </p:txBody>
      </p:sp>
      <p:sp>
        <p:nvSpPr>
          <p:cNvPr id="6" name="Rectangle 5"/>
          <p:cNvSpPr/>
          <p:nvPr/>
        </p:nvSpPr>
        <p:spPr>
          <a:xfrm>
            <a:off x="-6271" y="65535"/>
            <a:ext cx="3068469" cy="523092"/>
          </a:xfrm>
          <a:prstGeom prst="rect">
            <a:avLst/>
          </a:prstGeom>
        </p:spPr>
        <p:txBody>
          <a:bodyPr wrap="none">
            <a:spAutoFit/>
          </a:bodyPr>
          <a:lstStyle/>
          <a:p>
            <a:r>
              <a:rPr lang="en-US" sz="2799" b="1">
                <a:latin typeface="Times New Roman" panose="02020603050405020304" pitchFamily="18" charset="0"/>
                <a:cs typeface="Times New Roman" panose="02020603050405020304" pitchFamily="18" charset="0"/>
              </a:rPr>
              <a:t>2. Địa chỉ tuyệt đối</a:t>
            </a:r>
            <a:endParaRPr lang="en-US" sz="2800" dirty="0"/>
          </a:p>
        </p:txBody>
      </p:sp>
      <p:pic>
        <p:nvPicPr>
          <p:cNvPr id="14" name="Picture 4" descr="Trẻ Em, Học Tập, Học Bài, Giáo Dục, Tải hình PNG 109 - Free.Vector6.c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2626" y="988368"/>
            <a:ext cx="2638381" cy="2317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091568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16" presetClass="entr" presetSubtype="21" fill="hold" nodeType="after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barn(inVertical)">
                                      <p:cBhvr>
                                        <p:cTn id="13" dur="500"/>
                                        <p:tgtEl>
                                          <p:spTgt spid="3074"/>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par>
                                <p:cTn id="17" presetID="23" presetClass="entr" presetSubtype="16"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24" descr="100+ Hình nền Slide đẹp 20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05" y="597386"/>
            <a:ext cx="9100740" cy="4547702"/>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Tổng hợp những mẫu thiết kế khung viền đẹp nhất"/>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57" r="3436" b="4314"/>
          <a:stretch/>
        </p:blipFill>
        <p:spPr bwMode="auto">
          <a:xfrm>
            <a:off x="2493285" y="700336"/>
            <a:ext cx="6634610" cy="4431119"/>
          </a:xfrm>
          <a:prstGeom prst="rect">
            <a:avLst/>
          </a:prstGeom>
          <a:noFill/>
          <a:extLst>
            <a:ext uri="{909E8E84-426E-40DD-AFC4-6F175D3DCCD1}">
              <a14:hiddenFill xmlns:a14="http://schemas.microsoft.com/office/drawing/2010/main">
                <a:solidFill>
                  <a:srgbClr val="FFFFFF"/>
                </a:solidFill>
              </a14:hiddenFill>
            </a:ext>
          </a:extLst>
        </p:spPr>
      </p:pic>
      <p:grpSp>
        <p:nvGrpSpPr>
          <p:cNvPr id="2" name="组合 10"/>
          <p:cNvGrpSpPr/>
          <p:nvPr/>
        </p:nvGrpSpPr>
        <p:grpSpPr>
          <a:xfrm>
            <a:off x="323528" y="1607956"/>
            <a:ext cx="2033428" cy="2044708"/>
            <a:chOff x="2067318" y="1810431"/>
            <a:chExt cx="2488836" cy="2293259"/>
          </a:xfrm>
          <a:effectLst>
            <a:outerShdw blurRad="139700" dist="63500" dir="2700000" algn="tl" rotWithShape="0">
              <a:prstClr val="black">
                <a:alpha val="40000"/>
              </a:prstClr>
            </a:outerShdw>
          </a:effectLst>
        </p:grpSpPr>
        <p:sp>
          <p:nvSpPr>
            <p:cNvPr id="36" name="圆角矩形 11"/>
            <p:cNvSpPr/>
            <p:nvPr/>
          </p:nvSpPr>
          <p:spPr>
            <a:xfrm rot="2700000">
              <a:off x="2262896" y="1810432"/>
              <a:ext cx="2293258" cy="2293258"/>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dirty="0">
                <a:ln>
                  <a:noFill/>
                </a:ln>
                <a:solidFill>
                  <a:prstClr val="white"/>
                </a:solidFill>
                <a:effectLst/>
                <a:uLnTx/>
                <a:uFillTx/>
                <a:latin typeface="Arial" panose="020B0604020202020204"/>
                <a:ea typeface="Microsoft YaHei" panose="020B0503020204020204" pitchFamily="34" charset="-122"/>
                <a:cs typeface="+mn-ea"/>
                <a:sym typeface="+mn-lt"/>
              </a:endParaRPr>
            </a:p>
          </p:txBody>
        </p:sp>
        <p:sp>
          <p:nvSpPr>
            <p:cNvPr id="37" name="圆角矩形 12"/>
            <p:cNvSpPr/>
            <p:nvPr/>
          </p:nvSpPr>
          <p:spPr>
            <a:xfrm rot="2700000">
              <a:off x="2067318" y="1810431"/>
              <a:ext cx="2293258" cy="2293258"/>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500" b="0" i="0" u="none" strike="noStrike" kern="0" cap="none" spc="0" normalizeH="0" baseline="0" noProof="0">
                  <a:ln>
                    <a:noFill/>
                  </a:ln>
                  <a:solidFill>
                    <a:prstClr val="white"/>
                  </a:solidFill>
                  <a:effectLst/>
                  <a:uLnTx/>
                  <a:uFillTx/>
                  <a:latin typeface="Arial" panose="020B0604020202020204"/>
                  <a:ea typeface="Microsoft YaHei" panose="020B0503020204020204" pitchFamily="34" charset="-122"/>
                  <a:cs typeface="+mn-ea"/>
                  <a:sym typeface="+mn-lt"/>
                </a:rPr>
                <a:t> </a:t>
              </a:r>
              <a:endParaRPr kumimoji="0" lang="zh-CN" altLang="en-US" sz="1500" b="0" i="0" u="none" strike="noStrike" kern="0" cap="none" spc="0" normalizeH="0" baseline="0" noProof="0" dirty="0">
                <a:ln>
                  <a:noFill/>
                </a:ln>
                <a:solidFill>
                  <a:prstClr val="white"/>
                </a:solidFill>
                <a:effectLst/>
                <a:uLnTx/>
                <a:uFillTx/>
                <a:latin typeface="Arial" panose="020B0604020202020204"/>
                <a:ea typeface="Microsoft YaHei" panose="020B0503020204020204" pitchFamily="34" charset="-122"/>
                <a:cs typeface="+mn-ea"/>
                <a:sym typeface="+mn-lt"/>
              </a:endParaRPr>
            </a:p>
          </p:txBody>
        </p:sp>
      </p:grpSp>
      <p:sp>
        <p:nvSpPr>
          <p:cNvPr id="4" name="Rectangle 3"/>
          <p:cNvSpPr/>
          <p:nvPr/>
        </p:nvSpPr>
        <p:spPr>
          <a:xfrm>
            <a:off x="2964032" y="886078"/>
            <a:ext cx="6083113" cy="2554545"/>
          </a:xfrm>
          <a:prstGeom prst="rect">
            <a:avLst/>
          </a:prstGeom>
        </p:spPr>
        <p:txBody>
          <a:bodyPr wrap="square">
            <a:spAutoFit/>
          </a:bodyPr>
          <a:lstStyle/>
          <a:p>
            <a:r>
              <a:rPr lang="en-US" sz="3200">
                <a:solidFill>
                  <a:srgbClr val="0000FF"/>
                </a:solidFill>
                <a:latin typeface="Times New Roman" panose="02020603050405020304" pitchFamily="18" charset="0"/>
                <a:cs typeface="Times New Roman" panose="02020603050405020304" pitchFamily="18" charset="0"/>
              </a:rPr>
              <a:t>Câu 2: </a:t>
            </a:r>
          </a:p>
          <a:p>
            <a:r>
              <a:rPr lang="vi-VN" sz="3200">
                <a:solidFill>
                  <a:srgbClr val="0000FF"/>
                </a:solidFill>
                <a:latin typeface="Times New Roman" panose="02020603050405020304" pitchFamily="18" charset="0"/>
                <a:cs typeface="Times New Roman" panose="02020603050405020304" pitchFamily="18" charset="0"/>
              </a:rPr>
              <a:t>- Sao chép công thức từ ô F4 sang ô F5 thì công thức nhận được ở ô F5 đúng yêu cầu. Vì địa chỉ tuyệt đối không thay đổi khi sao chép.</a:t>
            </a:r>
          </a:p>
        </p:txBody>
      </p:sp>
      <p:sp>
        <p:nvSpPr>
          <p:cNvPr id="6" name="Rectangle 5"/>
          <p:cNvSpPr/>
          <p:nvPr/>
        </p:nvSpPr>
        <p:spPr>
          <a:xfrm>
            <a:off x="-6271" y="65535"/>
            <a:ext cx="3068469" cy="523092"/>
          </a:xfrm>
          <a:prstGeom prst="rect">
            <a:avLst/>
          </a:prstGeom>
        </p:spPr>
        <p:txBody>
          <a:bodyPr wrap="none">
            <a:spAutoFit/>
          </a:bodyPr>
          <a:lstStyle/>
          <a:p>
            <a:r>
              <a:rPr lang="en-US" sz="2799" b="1">
                <a:latin typeface="Times New Roman" panose="02020603050405020304" pitchFamily="18" charset="0"/>
                <a:cs typeface="Times New Roman" panose="02020603050405020304" pitchFamily="18" charset="0"/>
              </a:rPr>
              <a:t>2. Địa chỉ tuyệt đối</a:t>
            </a:r>
            <a:endParaRPr lang="en-US" sz="2800" dirty="0"/>
          </a:p>
        </p:txBody>
      </p:sp>
      <p:pic>
        <p:nvPicPr>
          <p:cNvPr id="14" name="Picture 4" descr="Trẻ Em, Học Tập, Học Bài, Giáo Dục, Tải hình PNG 109 - Free.Vector6.c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2626" y="988368"/>
            <a:ext cx="2638381" cy="2317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049345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16" presetClass="entr" presetSubtype="21" fill="hold" nodeType="after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barn(inVertical)">
                                      <p:cBhvr>
                                        <p:cTn id="13" dur="500"/>
                                        <p:tgtEl>
                                          <p:spTgt spid="3074"/>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par>
                                <p:cTn id="17" presetID="23" presetClass="entr" presetSubtype="16"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702" y="-5387973"/>
            <a:ext cx="16325850" cy="11430000"/>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7524" y="738196"/>
            <a:ext cx="1967244" cy="1967585"/>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802" y="59612"/>
            <a:ext cx="3363123" cy="3363707"/>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68439" y="4103617"/>
            <a:ext cx="1026023" cy="1026201"/>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 lastClr="FFFFFF"/>
                  </a:solidFill>
                  <a:effectLst/>
                  <a:uLnTx/>
                  <a:uFillTx/>
                  <a:ea typeface="微软雅黑"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 lastClr="FFFFFF"/>
                </a:solidFill>
                <a:effectLst/>
                <a:uLnTx/>
                <a:uFillTx/>
                <a:ea typeface="微软雅黑" panose="020B0503020204020204" pitchFamily="34" charset="-122"/>
                <a:cs typeface="+mn-ea"/>
                <a:sym typeface="+mn-lt"/>
              </a:endParaRPr>
            </a:p>
          </p:txBody>
        </p:sp>
      </p:grpSp>
      <p:grpSp>
        <p:nvGrpSpPr>
          <p:cNvPr id="3" name="组合 127"/>
          <p:cNvGrpSpPr/>
          <p:nvPr/>
        </p:nvGrpSpPr>
        <p:grpSpPr>
          <a:xfrm>
            <a:off x="4875944" y="4777663"/>
            <a:ext cx="538351" cy="538444"/>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微软雅黑"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微软雅黑" panose="020B0503020204020204" pitchFamily="34" charset="-122"/>
                <a:cs typeface="+mn-ea"/>
                <a:sym typeface="+mn-lt"/>
              </a:endParaRPr>
            </a:p>
          </p:txBody>
        </p:sp>
      </p:grpSp>
      <p:grpSp>
        <p:nvGrpSpPr>
          <p:cNvPr id="4" name="组合 130"/>
          <p:cNvGrpSpPr/>
          <p:nvPr/>
        </p:nvGrpSpPr>
        <p:grpSpPr>
          <a:xfrm>
            <a:off x="5843834" y="4791277"/>
            <a:ext cx="746998" cy="747128"/>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微软雅黑"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微软雅黑" panose="020B0503020204020204" pitchFamily="34" charset="-122"/>
                <a:cs typeface="+mn-ea"/>
                <a:sym typeface="+mn-lt"/>
              </a:endParaRPr>
            </a:p>
          </p:txBody>
        </p:sp>
      </p:grpSp>
      <p:grpSp>
        <p:nvGrpSpPr>
          <p:cNvPr id="5" name="组合 133"/>
          <p:cNvGrpSpPr/>
          <p:nvPr/>
        </p:nvGrpSpPr>
        <p:grpSpPr>
          <a:xfrm>
            <a:off x="7758789" y="4443850"/>
            <a:ext cx="540868" cy="540962"/>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 lastClr="FFFFFF"/>
                  </a:solidFill>
                  <a:effectLst/>
                  <a:uLnTx/>
                  <a:uFillTx/>
                  <a:ea typeface="微软雅黑"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 lastClr="FFFFFF"/>
                </a:solidFill>
                <a:effectLst/>
                <a:uLnTx/>
                <a:uFillTx/>
                <a:ea typeface="微软雅黑" panose="020B0503020204020204" pitchFamily="34" charset="-122"/>
                <a:cs typeface="+mn-ea"/>
                <a:sym typeface="+mn-lt"/>
              </a:endParaRPr>
            </a:p>
          </p:txBody>
        </p:sp>
      </p:grpSp>
      <p:grpSp>
        <p:nvGrpSpPr>
          <p:cNvPr id="6" name="组合 136"/>
          <p:cNvGrpSpPr/>
          <p:nvPr/>
        </p:nvGrpSpPr>
        <p:grpSpPr>
          <a:xfrm>
            <a:off x="766439" y="4752457"/>
            <a:ext cx="588755" cy="588857"/>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微软雅黑"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微软雅黑" panose="020B0503020204020204" pitchFamily="34" charset="-122"/>
                <a:cs typeface="+mn-ea"/>
                <a:sym typeface="+mn-lt"/>
              </a:endParaRPr>
            </a:p>
          </p:txBody>
        </p:sp>
      </p:grpSp>
      <p:grpSp>
        <p:nvGrpSpPr>
          <p:cNvPr id="7" name="组合 139"/>
          <p:cNvGrpSpPr/>
          <p:nvPr/>
        </p:nvGrpSpPr>
        <p:grpSpPr>
          <a:xfrm>
            <a:off x="3962506" y="4241821"/>
            <a:ext cx="252447" cy="252491"/>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微软雅黑"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微软雅黑" panose="020B0503020204020204" pitchFamily="34" charset="-122"/>
                <a:cs typeface="+mn-ea"/>
                <a:sym typeface="+mn-lt"/>
              </a:endParaRPr>
            </a:p>
          </p:txBody>
        </p:sp>
      </p:grpSp>
      <p:grpSp>
        <p:nvGrpSpPr>
          <p:cNvPr id="8" name="组合 142"/>
          <p:cNvGrpSpPr/>
          <p:nvPr/>
        </p:nvGrpSpPr>
        <p:grpSpPr>
          <a:xfrm>
            <a:off x="3316776" y="4865280"/>
            <a:ext cx="528983" cy="529075"/>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微软雅黑"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微软雅黑" panose="020B0503020204020204" pitchFamily="34" charset="-122"/>
                <a:cs typeface="+mn-ea"/>
                <a:sym typeface="+mn-lt"/>
              </a:endParaRPr>
            </a:p>
          </p:txBody>
        </p:sp>
      </p:grpSp>
      <p:grpSp>
        <p:nvGrpSpPr>
          <p:cNvPr id="9" name="组合 145"/>
          <p:cNvGrpSpPr/>
          <p:nvPr/>
        </p:nvGrpSpPr>
        <p:grpSpPr>
          <a:xfrm>
            <a:off x="8463984" y="3543633"/>
            <a:ext cx="1044954" cy="1045136"/>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 lastClr="FFFFFF"/>
                  </a:solidFill>
                  <a:effectLst/>
                  <a:uLnTx/>
                  <a:uFillTx/>
                  <a:ea typeface="微软雅黑"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 lastClr="FFFFFF"/>
                </a:solidFill>
                <a:effectLst/>
                <a:uLnTx/>
                <a:uFillTx/>
                <a:ea typeface="微软雅黑" panose="020B0503020204020204" pitchFamily="34" charset="-122"/>
                <a:cs typeface="+mn-ea"/>
                <a:sym typeface="+mn-lt"/>
              </a:endParaRPr>
            </a:p>
          </p:txBody>
        </p:sp>
      </p:grpSp>
      <p:grpSp>
        <p:nvGrpSpPr>
          <p:cNvPr id="10" name="组合 148"/>
          <p:cNvGrpSpPr/>
          <p:nvPr/>
        </p:nvGrpSpPr>
        <p:grpSpPr>
          <a:xfrm>
            <a:off x="4226657" y="4797451"/>
            <a:ext cx="223041" cy="223080"/>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微软雅黑"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微软雅黑" panose="020B0503020204020204" pitchFamily="34" charset="-122"/>
                <a:cs typeface="+mn-ea"/>
                <a:sym typeface="+mn-lt"/>
              </a:endParaRPr>
            </a:p>
          </p:txBody>
        </p:sp>
      </p:grpSp>
      <p:grpSp>
        <p:nvGrpSpPr>
          <p:cNvPr id="11" name="组合 151"/>
          <p:cNvGrpSpPr/>
          <p:nvPr/>
        </p:nvGrpSpPr>
        <p:grpSpPr>
          <a:xfrm>
            <a:off x="1943138" y="4418113"/>
            <a:ext cx="962576" cy="962743"/>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 lastClr="FFFFFF"/>
                  </a:solidFill>
                  <a:effectLst/>
                  <a:uLnTx/>
                  <a:uFillTx/>
                  <a:ea typeface="微软雅黑"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 lastClr="FFFFFF"/>
                </a:solidFill>
                <a:effectLst/>
                <a:uLnTx/>
                <a:uFillTx/>
                <a:ea typeface="微软雅黑" panose="020B0503020204020204" pitchFamily="34" charset="-122"/>
                <a:cs typeface="+mn-ea"/>
                <a:sym typeface="+mn-lt"/>
              </a:endParaRPr>
            </a:p>
          </p:txBody>
        </p:sp>
      </p:grpSp>
      <p:grpSp>
        <p:nvGrpSpPr>
          <p:cNvPr id="12" name="组合 154"/>
          <p:cNvGrpSpPr/>
          <p:nvPr/>
        </p:nvGrpSpPr>
        <p:grpSpPr>
          <a:xfrm>
            <a:off x="1275194" y="4318613"/>
            <a:ext cx="520102" cy="520192"/>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微软雅黑"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微软雅黑" panose="020B0503020204020204" pitchFamily="34" charset="-122"/>
                <a:cs typeface="+mn-ea"/>
                <a:sym typeface="+mn-lt"/>
              </a:endParaRPr>
            </a:p>
          </p:txBody>
        </p:sp>
      </p:grpSp>
      <p:grpSp>
        <p:nvGrpSpPr>
          <p:cNvPr id="13" name="组合 157"/>
          <p:cNvGrpSpPr/>
          <p:nvPr/>
        </p:nvGrpSpPr>
        <p:grpSpPr>
          <a:xfrm>
            <a:off x="291078" y="4633728"/>
            <a:ext cx="316822" cy="31687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微软雅黑"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微软雅黑" panose="020B0503020204020204" pitchFamily="34" charset="-122"/>
                <a:cs typeface="+mn-ea"/>
                <a:sym typeface="+mn-lt"/>
              </a:endParaRPr>
            </a:p>
          </p:txBody>
        </p:sp>
      </p:grpSp>
      <p:grpSp>
        <p:nvGrpSpPr>
          <p:cNvPr id="14" name="组合 160"/>
          <p:cNvGrpSpPr/>
          <p:nvPr/>
        </p:nvGrpSpPr>
        <p:grpSpPr>
          <a:xfrm>
            <a:off x="117144" y="4450420"/>
            <a:ext cx="158410" cy="158438"/>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微软雅黑"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微软雅黑" panose="020B0503020204020204" pitchFamily="34" charset="-122"/>
                <a:cs typeface="+mn-ea"/>
                <a:sym typeface="+mn-lt"/>
              </a:endParaRPr>
            </a:p>
          </p:txBody>
        </p:sp>
      </p:grpSp>
      <p:cxnSp>
        <p:nvCxnSpPr>
          <p:cNvPr id="164" name="直接连接符 163"/>
          <p:cNvCxnSpPr/>
          <p:nvPr/>
        </p:nvCxnSpPr>
        <p:spPr>
          <a:xfrm flipH="1">
            <a:off x="3480266" y="1026951"/>
            <a:ext cx="169" cy="2862075"/>
          </a:xfrm>
          <a:prstGeom prst="line">
            <a:avLst/>
          </a:prstGeom>
          <a:ln w="63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5" name="组合 164"/>
          <p:cNvGrpSpPr/>
          <p:nvPr/>
        </p:nvGrpSpPr>
        <p:grpSpPr>
          <a:xfrm>
            <a:off x="3254547" y="542221"/>
            <a:ext cx="473804" cy="500448"/>
            <a:chOff x="4971660" y="1569718"/>
            <a:chExt cx="144016" cy="144016"/>
          </a:xfrm>
          <a:solidFill>
            <a:schemeClr val="accent1"/>
          </a:solidFill>
        </p:grpSpPr>
        <p:sp>
          <p:nvSpPr>
            <p:cNvPr id="166" name="椭圆 165"/>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dirty="0">
                <a:solidFill>
                  <a:schemeClr val="accent3">
                    <a:lumMod val="50000"/>
                  </a:schemeClr>
                </a:solidFill>
                <a:ea typeface="微软雅黑" panose="020B0503020204020204" pitchFamily="34" charset="-122"/>
                <a:cs typeface="+mn-ea"/>
                <a:sym typeface="+mn-lt"/>
              </a:endParaRPr>
            </a:p>
          </p:txBody>
        </p:sp>
        <p:sp>
          <p:nvSpPr>
            <p:cNvPr id="167" name="椭圆 166"/>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0">
                  <a:solidFill>
                    <a:schemeClr val="accent3">
                      <a:lumMod val="50000"/>
                    </a:schemeClr>
                  </a:solidFill>
                  <a:ea typeface="微软雅黑" panose="020B0503020204020204" pitchFamily="34" charset="-122"/>
                  <a:cs typeface="+mn-ea"/>
                  <a:sym typeface="+mn-lt"/>
                </a:rPr>
                <a:t> </a:t>
              </a:r>
              <a:endParaRPr lang="zh-CN" altLang="en-US" sz="2500" dirty="0">
                <a:solidFill>
                  <a:schemeClr val="accent3">
                    <a:lumMod val="50000"/>
                  </a:schemeClr>
                </a:solidFill>
                <a:ea typeface="微软雅黑" panose="020B0503020204020204" pitchFamily="34" charset="-122"/>
                <a:cs typeface="+mn-ea"/>
                <a:sym typeface="+mn-lt"/>
              </a:endParaRPr>
            </a:p>
          </p:txBody>
        </p:sp>
      </p:grpSp>
      <p:grpSp>
        <p:nvGrpSpPr>
          <p:cNvPr id="16" name="组合 167"/>
          <p:cNvGrpSpPr/>
          <p:nvPr/>
        </p:nvGrpSpPr>
        <p:grpSpPr>
          <a:xfrm>
            <a:off x="3257635" y="1559719"/>
            <a:ext cx="473803" cy="498504"/>
            <a:chOff x="4971660" y="1569718"/>
            <a:chExt cx="144016" cy="144016"/>
          </a:xfrm>
          <a:solidFill>
            <a:schemeClr val="accent1"/>
          </a:solidFill>
        </p:grpSpPr>
        <p:sp>
          <p:nvSpPr>
            <p:cNvPr id="169" name="椭圆 168"/>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dirty="0">
                <a:solidFill>
                  <a:schemeClr val="accent3">
                    <a:lumMod val="50000"/>
                  </a:schemeClr>
                </a:solidFill>
                <a:ea typeface="微软雅黑" panose="020B0503020204020204" pitchFamily="34" charset="-122"/>
                <a:cs typeface="+mn-ea"/>
                <a:sym typeface="+mn-lt"/>
              </a:endParaRPr>
            </a:p>
          </p:txBody>
        </p:sp>
        <p:sp>
          <p:nvSpPr>
            <p:cNvPr id="170" name="椭圆 169"/>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0">
                  <a:solidFill>
                    <a:schemeClr val="accent3">
                      <a:lumMod val="50000"/>
                    </a:schemeClr>
                  </a:solidFill>
                  <a:ea typeface="微软雅黑" panose="020B0503020204020204" pitchFamily="34" charset="-122"/>
                  <a:cs typeface="+mn-ea"/>
                  <a:sym typeface="+mn-lt"/>
                </a:rPr>
                <a:t> </a:t>
              </a:r>
              <a:endParaRPr lang="zh-CN" altLang="en-US" sz="2500" dirty="0">
                <a:solidFill>
                  <a:schemeClr val="accent3">
                    <a:lumMod val="50000"/>
                  </a:schemeClr>
                </a:solidFill>
                <a:ea typeface="微软雅黑" panose="020B0503020204020204" pitchFamily="34" charset="-122"/>
                <a:cs typeface="+mn-ea"/>
                <a:sym typeface="+mn-lt"/>
              </a:endParaRPr>
            </a:p>
          </p:txBody>
        </p:sp>
      </p:grpSp>
      <p:grpSp>
        <p:nvGrpSpPr>
          <p:cNvPr id="17" name="组合 171"/>
          <p:cNvGrpSpPr/>
          <p:nvPr/>
        </p:nvGrpSpPr>
        <p:grpSpPr>
          <a:xfrm>
            <a:off x="3259695" y="2647450"/>
            <a:ext cx="441143" cy="441133"/>
            <a:chOff x="4971660" y="1569718"/>
            <a:chExt cx="144016" cy="144016"/>
          </a:xfrm>
          <a:solidFill>
            <a:schemeClr val="accent1"/>
          </a:solidFill>
        </p:grpSpPr>
        <p:sp>
          <p:nvSpPr>
            <p:cNvPr id="173" name="椭圆 172"/>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dirty="0">
                <a:solidFill>
                  <a:schemeClr val="accent3">
                    <a:lumMod val="50000"/>
                  </a:schemeClr>
                </a:solidFill>
                <a:ea typeface="微软雅黑" panose="020B0503020204020204" pitchFamily="34" charset="-122"/>
                <a:cs typeface="+mn-ea"/>
                <a:sym typeface="+mn-lt"/>
              </a:endParaRPr>
            </a:p>
          </p:txBody>
        </p:sp>
        <p:sp>
          <p:nvSpPr>
            <p:cNvPr id="174" name="椭圆 173"/>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0">
                  <a:solidFill>
                    <a:schemeClr val="accent3">
                      <a:lumMod val="50000"/>
                    </a:schemeClr>
                  </a:solidFill>
                  <a:ea typeface="微软雅黑" panose="020B0503020204020204" pitchFamily="34" charset="-122"/>
                  <a:cs typeface="+mn-ea"/>
                  <a:sym typeface="+mn-lt"/>
                </a:rPr>
                <a:t> </a:t>
              </a:r>
              <a:endParaRPr lang="zh-CN" altLang="en-US" sz="2500" dirty="0">
                <a:solidFill>
                  <a:schemeClr val="accent3">
                    <a:lumMod val="50000"/>
                  </a:schemeClr>
                </a:solidFill>
                <a:ea typeface="微软雅黑" panose="020B0503020204020204" pitchFamily="34" charset="-122"/>
                <a:cs typeface="+mn-ea"/>
                <a:sym typeface="+mn-lt"/>
              </a:endParaRPr>
            </a:p>
          </p:txBody>
        </p:sp>
      </p:grpSp>
      <p:sp>
        <p:nvSpPr>
          <p:cNvPr id="82" name="椭圆 64"/>
          <p:cNvSpPr/>
          <p:nvPr/>
        </p:nvSpPr>
        <p:spPr>
          <a:xfrm>
            <a:off x="3044543" y="327027"/>
            <a:ext cx="853846" cy="854109"/>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0" b="1" dirty="0">
                <a:solidFill>
                  <a:srgbClr val="FF0000"/>
                </a:solidFill>
                <a:ea typeface="微软雅黑" panose="020B0503020204020204" pitchFamily="34" charset="-122"/>
                <a:cs typeface="+mn-ea"/>
                <a:sym typeface="+mn-lt"/>
              </a:rPr>
              <a:t>1</a:t>
            </a:r>
          </a:p>
        </p:txBody>
      </p:sp>
      <p:sp>
        <p:nvSpPr>
          <p:cNvPr id="85" name="椭圆 64"/>
          <p:cNvSpPr/>
          <p:nvPr/>
        </p:nvSpPr>
        <p:spPr>
          <a:xfrm>
            <a:off x="3063651" y="1422698"/>
            <a:ext cx="853846" cy="854109"/>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0" b="1" dirty="0">
                <a:solidFill>
                  <a:srgbClr val="FF0000"/>
                </a:solidFill>
                <a:ea typeface="微软雅黑" panose="020B0503020204020204" pitchFamily="34" charset="-122"/>
                <a:cs typeface="+mn-ea"/>
                <a:sym typeface="+mn-lt"/>
              </a:rPr>
              <a:t>2</a:t>
            </a:r>
          </a:p>
        </p:txBody>
      </p:sp>
      <p:sp>
        <p:nvSpPr>
          <p:cNvPr id="86" name="椭圆 64"/>
          <p:cNvSpPr/>
          <p:nvPr/>
        </p:nvSpPr>
        <p:spPr>
          <a:xfrm>
            <a:off x="3044543" y="2534377"/>
            <a:ext cx="853846" cy="854109"/>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0" b="1" dirty="0">
                <a:solidFill>
                  <a:srgbClr val="FF0000"/>
                </a:solidFill>
                <a:ea typeface="微软雅黑" panose="020B0503020204020204" pitchFamily="34" charset="-122"/>
                <a:cs typeface="+mn-ea"/>
                <a:sym typeface="+mn-lt"/>
              </a:rPr>
              <a:t>3</a:t>
            </a:r>
          </a:p>
        </p:txBody>
      </p:sp>
      <p:sp>
        <p:nvSpPr>
          <p:cNvPr id="19" name="Rectangle 2"/>
          <p:cNvSpPr>
            <a:spLocks noChangeArrowheads="1"/>
          </p:cNvSpPr>
          <p:nvPr/>
        </p:nvSpPr>
        <p:spPr bwMode="auto">
          <a:xfrm flipV="1">
            <a:off x="946577" y="195269"/>
            <a:ext cx="14401600" cy="48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7" name="Rectangle 8"/>
          <p:cNvSpPr>
            <a:spLocks noChangeArrowheads="1"/>
          </p:cNvSpPr>
          <p:nvPr/>
        </p:nvSpPr>
        <p:spPr bwMode="auto">
          <a:xfrm>
            <a:off x="4769766" y="3093967"/>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TextBox 17"/>
          <p:cNvSpPr txBox="1"/>
          <p:nvPr/>
        </p:nvSpPr>
        <p:spPr>
          <a:xfrm>
            <a:off x="740978" y="1121823"/>
            <a:ext cx="1939411" cy="1323439"/>
          </a:xfrm>
          <a:prstGeom prst="rect">
            <a:avLst/>
          </a:prstGeom>
          <a:noFill/>
        </p:spPr>
        <p:txBody>
          <a:bodyPr wrap="square" rtlCol="0">
            <a:spAutoFit/>
          </a:bodyPr>
          <a:lstStyle/>
          <a:p>
            <a:r>
              <a:rPr lang="en-US" sz="4000">
                <a:solidFill>
                  <a:srgbClr val="0000FF"/>
                </a:solidFill>
                <a:latin typeface="Times New Roman" panose="02020603050405020304" pitchFamily="18" charset="0"/>
                <a:cs typeface="Times New Roman" panose="02020603050405020304" pitchFamily="18" charset="0"/>
              </a:rPr>
              <a:t>Cấu trúc bài học</a:t>
            </a:r>
          </a:p>
        </p:txBody>
      </p:sp>
      <p:sp>
        <p:nvSpPr>
          <p:cNvPr id="68" name="Rectangle: Rounded Corners 5">
            <a:extLst>
              <a:ext uri="{FF2B5EF4-FFF2-40B4-BE49-F238E27FC236}">
                <a16:creationId xmlns:a16="http://schemas.microsoft.com/office/drawing/2014/main" id="{E251AD20-8C98-40FE-AE1B-648D64085EB3}"/>
              </a:ext>
            </a:extLst>
          </p:cNvPr>
          <p:cNvSpPr/>
          <p:nvPr/>
        </p:nvSpPr>
        <p:spPr>
          <a:xfrm>
            <a:off x="4057681" y="380010"/>
            <a:ext cx="2510757" cy="623636"/>
          </a:xfrm>
          <a:prstGeom prst="roundRect">
            <a:avLst/>
          </a:prstGeom>
          <a:solidFill>
            <a:srgbClr val="FF99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a:solidFill>
                  <a:srgbClr val="0000FF"/>
                </a:solidFill>
                <a:latin typeface="Times New Roman" panose="02020603050405020304" pitchFamily="18" charset="0"/>
                <a:cs typeface="Times New Roman" panose="02020603050405020304" pitchFamily="18" charset="0"/>
              </a:rPr>
              <a:t>KHỞI ĐỘNG</a:t>
            </a:r>
          </a:p>
        </p:txBody>
      </p:sp>
      <p:sp>
        <p:nvSpPr>
          <p:cNvPr id="69" name="Rectangle: Rounded Corners 14">
            <a:extLst>
              <a:ext uri="{FF2B5EF4-FFF2-40B4-BE49-F238E27FC236}">
                <a16:creationId xmlns:a16="http://schemas.microsoft.com/office/drawing/2014/main" id="{479184A6-4EF3-434A-8F67-BE933F8941DC}"/>
              </a:ext>
            </a:extLst>
          </p:cNvPr>
          <p:cNvSpPr/>
          <p:nvPr/>
        </p:nvSpPr>
        <p:spPr>
          <a:xfrm>
            <a:off x="4057681" y="1553099"/>
            <a:ext cx="5086319" cy="570841"/>
          </a:xfrm>
          <a:prstGeom prst="roundRect">
            <a:avLst/>
          </a:prstGeom>
          <a:solidFill>
            <a:srgbClr val="99FF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a:solidFill>
                  <a:srgbClr val="0000FF"/>
                </a:solidFill>
                <a:latin typeface="Times New Roman" panose="02020603050405020304" pitchFamily="18" charset="0"/>
                <a:cs typeface="Times New Roman" panose="02020603050405020304" pitchFamily="18" charset="0"/>
              </a:rPr>
              <a:t>HÌNH THÀNH KIẾN THỨC</a:t>
            </a:r>
          </a:p>
        </p:txBody>
      </p:sp>
      <p:grpSp>
        <p:nvGrpSpPr>
          <p:cNvPr id="70" name="组合 171"/>
          <p:cNvGrpSpPr/>
          <p:nvPr/>
        </p:nvGrpSpPr>
        <p:grpSpPr>
          <a:xfrm>
            <a:off x="3272473" y="3652459"/>
            <a:ext cx="441143" cy="441133"/>
            <a:chOff x="4971660" y="1569718"/>
            <a:chExt cx="144016" cy="144016"/>
          </a:xfrm>
          <a:solidFill>
            <a:schemeClr val="accent1"/>
          </a:solidFill>
        </p:grpSpPr>
        <p:sp>
          <p:nvSpPr>
            <p:cNvPr id="74" name="椭圆 172"/>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dirty="0">
                <a:solidFill>
                  <a:schemeClr val="accent3">
                    <a:lumMod val="50000"/>
                  </a:schemeClr>
                </a:solidFill>
                <a:ea typeface="微软雅黑" panose="020B0503020204020204" pitchFamily="34" charset="-122"/>
                <a:cs typeface="+mn-ea"/>
                <a:sym typeface="+mn-lt"/>
              </a:endParaRPr>
            </a:p>
          </p:txBody>
        </p:sp>
        <p:sp>
          <p:nvSpPr>
            <p:cNvPr id="75" name="椭圆 173"/>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0">
                  <a:solidFill>
                    <a:schemeClr val="accent3">
                      <a:lumMod val="50000"/>
                    </a:schemeClr>
                  </a:solidFill>
                  <a:ea typeface="微软雅黑" panose="020B0503020204020204" pitchFamily="34" charset="-122"/>
                  <a:cs typeface="+mn-ea"/>
                  <a:sym typeface="+mn-lt"/>
                </a:rPr>
                <a:t> </a:t>
              </a:r>
              <a:endParaRPr lang="zh-CN" altLang="en-US" sz="2500" dirty="0">
                <a:solidFill>
                  <a:schemeClr val="accent3">
                    <a:lumMod val="50000"/>
                  </a:schemeClr>
                </a:solidFill>
                <a:ea typeface="微软雅黑" panose="020B0503020204020204" pitchFamily="34" charset="-122"/>
                <a:cs typeface="+mn-ea"/>
                <a:sym typeface="+mn-lt"/>
              </a:endParaRPr>
            </a:p>
          </p:txBody>
        </p:sp>
      </p:grpSp>
      <p:sp>
        <p:nvSpPr>
          <p:cNvPr id="76" name="椭圆 64"/>
          <p:cNvSpPr/>
          <p:nvPr/>
        </p:nvSpPr>
        <p:spPr>
          <a:xfrm>
            <a:off x="3044543" y="3619270"/>
            <a:ext cx="853846" cy="854109"/>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0" b="1">
                <a:solidFill>
                  <a:srgbClr val="FF0000"/>
                </a:solidFill>
                <a:ea typeface="微软雅黑" panose="020B0503020204020204" pitchFamily="34" charset="-122"/>
                <a:cs typeface="+mn-ea"/>
                <a:sym typeface="+mn-lt"/>
              </a:rPr>
              <a:t>4</a:t>
            </a:r>
            <a:endParaRPr kumimoji="1" lang="en-US" sz="3200" b="1" dirty="0">
              <a:solidFill>
                <a:srgbClr val="FF0000"/>
              </a:solidFill>
              <a:ea typeface="微软雅黑" panose="020B0503020204020204" pitchFamily="34" charset="-122"/>
              <a:cs typeface="+mn-ea"/>
              <a:sym typeface="+mn-lt"/>
            </a:endParaRPr>
          </a:p>
        </p:txBody>
      </p:sp>
      <p:sp>
        <p:nvSpPr>
          <p:cNvPr id="78" name="Rectangle: Rounded Corners 15">
            <a:extLst>
              <a:ext uri="{FF2B5EF4-FFF2-40B4-BE49-F238E27FC236}">
                <a16:creationId xmlns:a16="http://schemas.microsoft.com/office/drawing/2014/main" id="{B21158E3-24C7-4623-9214-961993ED201B}"/>
              </a:ext>
            </a:extLst>
          </p:cNvPr>
          <p:cNvSpPr/>
          <p:nvPr/>
        </p:nvSpPr>
        <p:spPr>
          <a:xfrm>
            <a:off x="4057681" y="2545300"/>
            <a:ext cx="2905279" cy="647710"/>
          </a:xfrm>
          <a:prstGeom prst="roundRect">
            <a:avLst/>
          </a:prstGeom>
          <a:solidFill>
            <a:srgbClr val="FFFF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a:solidFill>
                  <a:srgbClr val="0000FF"/>
                </a:solidFill>
                <a:latin typeface="Times New Roman" panose="02020603050405020304" pitchFamily="18" charset="0"/>
                <a:cs typeface="Times New Roman" panose="02020603050405020304" pitchFamily="18" charset="0"/>
              </a:rPr>
              <a:t>LUYỆN TẬP</a:t>
            </a:r>
          </a:p>
        </p:txBody>
      </p:sp>
      <p:sp>
        <p:nvSpPr>
          <p:cNvPr id="79" name="Rectangle: Rounded Corners 15">
            <a:extLst>
              <a:ext uri="{FF2B5EF4-FFF2-40B4-BE49-F238E27FC236}">
                <a16:creationId xmlns:a16="http://schemas.microsoft.com/office/drawing/2014/main" id="{B21158E3-24C7-4623-9214-961993ED201B}"/>
              </a:ext>
            </a:extLst>
          </p:cNvPr>
          <p:cNvSpPr/>
          <p:nvPr/>
        </p:nvSpPr>
        <p:spPr>
          <a:xfrm>
            <a:off x="4065968" y="3636881"/>
            <a:ext cx="2905279" cy="647710"/>
          </a:xfrm>
          <a:prstGeom prst="roundRect">
            <a:avLst/>
          </a:prstGeom>
          <a:solidFill>
            <a:srgbClr val="DDEAD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a:solidFill>
                  <a:srgbClr val="0000FF"/>
                </a:solidFill>
                <a:latin typeface="Times New Roman" panose="02020603050405020304" pitchFamily="18" charset="0"/>
                <a:cs typeface="Times New Roman" panose="02020603050405020304" pitchFamily="18" charset="0"/>
              </a:rPr>
              <a:t>VẬN DỤNG</a:t>
            </a: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par>
                                <p:cTn id="10" presetID="42" presetClass="entr" presetSubtype="0" fill="hold" nodeType="with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fade">
                                      <p:cBhvr>
                                        <p:cTn id="12" dur="500"/>
                                        <p:tgtEl>
                                          <p:spTgt spid="118"/>
                                        </p:tgtEl>
                                      </p:cBhvr>
                                    </p:animEffect>
                                    <p:anim calcmode="lin" valueType="num">
                                      <p:cBhvr>
                                        <p:cTn id="13" dur="500" fill="hold"/>
                                        <p:tgtEl>
                                          <p:spTgt spid="118"/>
                                        </p:tgtEl>
                                        <p:attrNameLst>
                                          <p:attrName>ppt_x</p:attrName>
                                        </p:attrNameLst>
                                      </p:cBhvr>
                                      <p:tavLst>
                                        <p:tav tm="0">
                                          <p:val>
                                            <p:strVal val="#ppt_x"/>
                                          </p:val>
                                        </p:tav>
                                        <p:tav tm="100000">
                                          <p:val>
                                            <p:strVal val="#ppt_x"/>
                                          </p:val>
                                        </p:tav>
                                      </p:tavLst>
                                    </p:anim>
                                    <p:anim calcmode="lin" valueType="num">
                                      <p:cBhvr>
                                        <p:cTn id="14" dur="500" fill="hold"/>
                                        <p:tgtEl>
                                          <p:spTgt spid="118"/>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23" presetClass="entr" presetSubtype="52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 calcmode="lin" valueType="num">
                                      <p:cBhvr>
                                        <p:cTn id="20" dur="500" fill="hold"/>
                                        <p:tgtEl>
                                          <p:spTgt spid="2"/>
                                        </p:tgtEl>
                                        <p:attrNameLst>
                                          <p:attrName>ppt_x</p:attrName>
                                        </p:attrNameLst>
                                      </p:cBhvr>
                                      <p:tavLst>
                                        <p:tav tm="0">
                                          <p:val>
                                            <p:fltVal val="0.5"/>
                                          </p:val>
                                        </p:tav>
                                        <p:tav tm="100000">
                                          <p:val>
                                            <p:strVal val="#ppt_x"/>
                                          </p:val>
                                        </p:tav>
                                      </p:tavLst>
                                    </p:anim>
                                    <p:anim calcmode="lin" valueType="num">
                                      <p:cBhvr>
                                        <p:cTn id="21" dur="500" fill="hold"/>
                                        <p:tgtEl>
                                          <p:spTgt spid="2"/>
                                        </p:tgtEl>
                                        <p:attrNameLst>
                                          <p:attrName>ppt_y</p:attrName>
                                        </p:attrNameLst>
                                      </p:cBhvr>
                                      <p:tavLst>
                                        <p:tav tm="0">
                                          <p:val>
                                            <p:fltVal val="0.5"/>
                                          </p:val>
                                        </p:tav>
                                        <p:tav tm="100000">
                                          <p:val>
                                            <p:strVal val="#ppt_y"/>
                                          </p:val>
                                        </p:tav>
                                      </p:tavLst>
                                    </p:anim>
                                  </p:childTnLst>
                                </p:cTn>
                              </p:par>
                              <p:par>
                                <p:cTn id="22" presetID="23" presetClass="entr" presetSubtype="528" fill="hold" nodeType="withEffect">
                                  <p:stCondLst>
                                    <p:cond delay="30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 calcmode="lin" valueType="num">
                                      <p:cBhvr>
                                        <p:cTn id="26" dur="500" fill="hold"/>
                                        <p:tgtEl>
                                          <p:spTgt spid="3"/>
                                        </p:tgtEl>
                                        <p:attrNameLst>
                                          <p:attrName>ppt_x</p:attrName>
                                        </p:attrNameLst>
                                      </p:cBhvr>
                                      <p:tavLst>
                                        <p:tav tm="0">
                                          <p:val>
                                            <p:fltVal val="0.5"/>
                                          </p:val>
                                        </p:tav>
                                        <p:tav tm="100000">
                                          <p:val>
                                            <p:strVal val="#ppt_x"/>
                                          </p:val>
                                        </p:tav>
                                      </p:tavLst>
                                    </p:anim>
                                    <p:anim calcmode="lin" valueType="num">
                                      <p:cBhvr>
                                        <p:cTn id="27" dur="500" fill="hold"/>
                                        <p:tgtEl>
                                          <p:spTgt spid="3"/>
                                        </p:tgtEl>
                                        <p:attrNameLst>
                                          <p:attrName>ppt_y</p:attrName>
                                        </p:attrNameLst>
                                      </p:cBhvr>
                                      <p:tavLst>
                                        <p:tav tm="0">
                                          <p:val>
                                            <p:fltVal val="0.5"/>
                                          </p:val>
                                        </p:tav>
                                        <p:tav tm="100000">
                                          <p:val>
                                            <p:strVal val="#ppt_y"/>
                                          </p:val>
                                        </p:tav>
                                      </p:tavLst>
                                    </p:anim>
                                  </p:childTnLst>
                                </p:cTn>
                              </p:par>
                              <p:par>
                                <p:cTn id="28" presetID="23" presetClass="entr" presetSubtype="528" fill="hold" nodeType="withEffect">
                                  <p:stCondLst>
                                    <p:cond delay="70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 calcmode="lin" valueType="num">
                                      <p:cBhvr>
                                        <p:cTn id="32" dur="500" fill="hold"/>
                                        <p:tgtEl>
                                          <p:spTgt spid="4"/>
                                        </p:tgtEl>
                                        <p:attrNameLst>
                                          <p:attrName>ppt_x</p:attrName>
                                        </p:attrNameLst>
                                      </p:cBhvr>
                                      <p:tavLst>
                                        <p:tav tm="0">
                                          <p:val>
                                            <p:fltVal val="0.5"/>
                                          </p:val>
                                        </p:tav>
                                        <p:tav tm="100000">
                                          <p:val>
                                            <p:strVal val="#ppt_x"/>
                                          </p:val>
                                        </p:tav>
                                      </p:tavLst>
                                    </p:anim>
                                    <p:anim calcmode="lin" valueType="num">
                                      <p:cBhvr>
                                        <p:cTn id="33" dur="500" fill="hold"/>
                                        <p:tgtEl>
                                          <p:spTgt spid="4"/>
                                        </p:tgtEl>
                                        <p:attrNameLst>
                                          <p:attrName>ppt_y</p:attrName>
                                        </p:attrNameLst>
                                      </p:cBhvr>
                                      <p:tavLst>
                                        <p:tav tm="0">
                                          <p:val>
                                            <p:fltVal val="0.5"/>
                                          </p:val>
                                        </p:tav>
                                        <p:tav tm="100000">
                                          <p:val>
                                            <p:strVal val="#ppt_y"/>
                                          </p:val>
                                        </p:tav>
                                      </p:tavLst>
                                    </p:anim>
                                  </p:childTnLst>
                                </p:cTn>
                              </p:par>
                              <p:par>
                                <p:cTn id="34" presetID="23" presetClass="entr" presetSubtype="528" fill="hold" nodeType="withEffect">
                                  <p:stCondLst>
                                    <p:cond delay="30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fill="hold"/>
                                        <p:tgtEl>
                                          <p:spTgt spid="5"/>
                                        </p:tgtEl>
                                        <p:attrNameLst>
                                          <p:attrName>ppt_w</p:attrName>
                                        </p:attrNameLst>
                                      </p:cBhvr>
                                      <p:tavLst>
                                        <p:tav tm="0">
                                          <p:val>
                                            <p:fltVal val="0"/>
                                          </p:val>
                                        </p:tav>
                                        <p:tav tm="100000">
                                          <p:val>
                                            <p:strVal val="#ppt_w"/>
                                          </p:val>
                                        </p:tav>
                                      </p:tavLst>
                                    </p:anim>
                                    <p:anim calcmode="lin" valueType="num">
                                      <p:cBhvr>
                                        <p:cTn id="37" dur="500" fill="hold"/>
                                        <p:tgtEl>
                                          <p:spTgt spid="5"/>
                                        </p:tgtEl>
                                        <p:attrNameLst>
                                          <p:attrName>ppt_h</p:attrName>
                                        </p:attrNameLst>
                                      </p:cBhvr>
                                      <p:tavLst>
                                        <p:tav tm="0">
                                          <p:val>
                                            <p:fltVal val="0"/>
                                          </p:val>
                                        </p:tav>
                                        <p:tav tm="100000">
                                          <p:val>
                                            <p:strVal val="#ppt_h"/>
                                          </p:val>
                                        </p:tav>
                                      </p:tavLst>
                                    </p:anim>
                                    <p:anim calcmode="lin" valueType="num">
                                      <p:cBhvr>
                                        <p:cTn id="38" dur="500" fill="hold"/>
                                        <p:tgtEl>
                                          <p:spTgt spid="5"/>
                                        </p:tgtEl>
                                        <p:attrNameLst>
                                          <p:attrName>ppt_x</p:attrName>
                                        </p:attrNameLst>
                                      </p:cBhvr>
                                      <p:tavLst>
                                        <p:tav tm="0">
                                          <p:val>
                                            <p:fltVal val="0.5"/>
                                          </p:val>
                                        </p:tav>
                                        <p:tav tm="100000">
                                          <p:val>
                                            <p:strVal val="#ppt_x"/>
                                          </p:val>
                                        </p:tav>
                                      </p:tavLst>
                                    </p:anim>
                                    <p:anim calcmode="lin" valueType="num">
                                      <p:cBhvr>
                                        <p:cTn id="39" dur="500" fill="hold"/>
                                        <p:tgtEl>
                                          <p:spTgt spid="5"/>
                                        </p:tgtEl>
                                        <p:attrNameLst>
                                          <p:attrName>ppt_y</p:attrName>
                                        </p:attrNameLst>
                                      </p:cBhvr>
                                      <p:tavLst>
                                        <p:tav tm="0">
                                          <p:val>
                                            <p:fltVal val="0.5"/>
                                          </p:val>
                                        </p:tav>
                                        <p:tav tm="100000">
                                          <p:val>
                                            <p:strVal val="#ppt_y"/>
                                          </p:val>
                                        </p:tav>
                                      </p:tavLst>
                                    </p:anim>
                                  </p:childTnLst>
                                </p:cTn>
                              </p:par>
                              <p:par>
                                <p:cTn id="40" presetID="16" presetClass="entr" presetSubtype="21" fill="hold" grpId="0" nodeType="withEffect">
                                  <p:stCondLst>
                                    <p:cond delay="30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par>
                                <p:cTn id="43" presetID="23" presetClass="entr" presetSubtype="528" fill="hold" nodeType="withEffect">
                                  <p:stCondLst>
                                    <p:cond delay="10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 calcmode="lin" valueType="num">
                                      <p:cBhvr>
                                        <p:cTn id="47" dur="500" fill="hold"/>
                                        <p:tgtEl>
                                          <p:spTgt spid="6"/>
                                        </p:tgtEl>
                                        <p:attrNameLst>
                                          <p:attrName>ppt_x</p:attrName>
                                        </p:attrNameLst>
                                      </p:cBhvr>
                                      <p:tavLst>
                                        <p:tav tm="0">
                                          <p:val>
                                            <p:fltVal val="0.5"/>
                                          </p:val>
                                        </p:tav>
                                        <p:tav tm="100000">
                                          <p:val>
                                            <p:strVal val="#ppt_x"/>
                                          </p:val>
                                        </p:tav>
                                      </p:tavLst>
                                    </p:anim>
                                    <p:anim calcmode="lin" valueType="num">
                                      <p:cBhvr>
                                        <p:cTn id="48" dur="500" fill="hold"/>
                                        <p:tgtEl>
                                          <p:spTgt spid="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600"/>
                                  </p:stCondLst>
                                  <p:childTnLst>
                                    <p:set>
                                      <p:cBhvr>
                                        <p:cTn id="50" dur="1" fill="hold">
                                          <p:stCondLst>
                                            <p:cond delay="0"/>
                                          </p:stCondLst>
                                        </p:cTn>
                                        <p:tgtEl>
                                          <p:spTgt spid="7"/>
                                        </p:tgtEl>
                                        <p:attrNameLst>
                                          <p:attrName>style.visibility</p:attrName>
                                        </p:attrNameLst>
                                      </p:cBhvr>
                                      <p:to>
                                        <p:strVal val="visible"/>
                                      </p:to>
                                    </p:set>
                                    <p:anim calcmode="lin" valueType="num">
                                      <p:cBhvr>
                                        <p:cTn id="51" dur="500" fill="hold"/>
                                        <p:tgtEl>
                                          <p:spTgt spid="7"/>
                                        </p:tgtEl>
                                        <p:attrNameLst>
                                          <p:attrName>ppt_w</p:attrName>
                                        </p:attrNameLst>
                                      </p:cBhvr>
                                      <p:tavLst>
                                        <p:tav tm="0">
                                          <p:val>
                                            <p:fltVal val="0"/>
                                          </p:val>
                                        </p:tav>
                                        <p:tav tm="100000">
                                          <p:val>
                                            <p:strVal val="#ppt_w"/>
                                          </p:val>
                                        </p:tav>
                                      </p:tavLst>
                                    </p:anim>
                                    <p:anim calcmode="lin" valueType="num">
                                      <p:cBhvr>
                                        <p:cTn id="52" dur="500" fill="hold"/>
                                        <p:tgtEl>
                                          <p:spTgt spid="7"/>
                                        </p:tgtEl>
                                        <p:attrNameLst>
                                          <p:attrName>ppt_h</p:attrName>
                                        </p:attrNameLst>
                                      </p:cBhvr>
                                      <p:tavLst>
                                        <p:tav tm="0">
                                          <p:val>
                                            <p:fltVal val="0"/>
                                          </p:val>
                                        </p:tav>
                                        <p:tav tm="100000">
                                          <p:val>
                                            <p:strVal val="#ppt_h"/>
                                          </p:val>
                                        </p:tav>
                                      </p:tavLst>
                                    </p:anim>
                                    <p:anim calcmode="lin" valueType="num">
                                      <p:cBhvr>
                                        <p:cTn id="53" dur="500" fill="hold"/>
                                        <p:tgtEl>
                                          <p:spTgt spid="7"/>
                                        </p:tgtEl>
                                        <p:attrNameLst>
                                          <p:attrName>ppt_x</p:attrName>
                                        </p:attrNameLst>
                                      </p:cBhvr>
                                      <p:tavLst>
                                        <p:tav tm="0">
                                          <p:val>
                                            <p:fltVal val="0.5"/>
                                          </p:val>
                                        </p:tav>
                                        <p:tav tm="100000">
                                          <p:val>
                                            <p:strVal val="#ppt_x"/>
                                          </p:val>
                                        </p:tav>
                                      </p:tavLst>
                                    </p:anim>
                                    <p:anim calcmode="lin" valueType="num">
                                      <p:cBhvr>
                                        <p:cTn id="54" dur="500" fill="hold"/>
                                        <p:tgtEl>
                                          <p:spTgt spid="7"/>
                                        </p:tgtEl>
                                        <p:attrNameLst>
                                          <p:attrName>ppt_y</p:attrName>
                                        </p:attrNameLst>
                                      </p:cBhvr>
                                      <p:tavLst>
                                        <p:tav tm="0">
                                          <p:val>
                                            <p:fltVal val="0.5"/>
                                          </p:val>
                                        </p:tav>
                                        <p:tav tm="100000">
                                          <p:val>
                                            <p:strVal val="#ppt_y"/>
                                          </p:val>
                                        </p:tav>
                                      </p:tavLst>
                                    </p:anim>
                                  </p:childTnLst>
                                </p:cTn>
                              </p:par>
                              <p:par>
                                <p:cTn id="55" presetID="23" presetClass="entr" presetSubtype="528" fill="hold" nodeType="withEffect">
                                  <p:stCondLst>
                                    <p:cond delay="300"/>
                                  </p:stCondLst>
                                  <p:childTnLst>
                                    <p:set>
                                      <p:cBhvr>
                                        <p:cTn id="56" dur="1" fill="hold">
                                          <p:stCondLst>
                                            <p:cond delay="0"/>
                                          </p:stCondLst>
                                        </p:cTn>
                                        <p:tgtEl>
                                          <p:spTgt spid="8"/>
                                        </p:tgtEl>
                                        <p:attrNameLst>
                                          <p:attrName>style.visibility</p:attrName>
                                        </p:attrNameLst>
                                      </p:cBhvr>
                                      <p:to>
                                        <p:strVal val="visible"/>
                                      </p:to>
                                    </p:set>
                                    <p:anim calcmode="lin" valueType="num">
                                      <p:cBhvr>
                                        <p:cTn id="57" dur="500" fill="hold"/>
                                        <p:tgtEl>
                                          <p:spTgt spid="8"/>
                                        </p:tgtEl>
                                        <p:attrNameLst>
                                          <p:attrName>ppt_w</p:attrName>
                                        </p:attrNameLst>
                                      </p:cBhvr>
                                      <p:tavLst>
                                        <p:tav tm="0">
                                          <p:val>
                                            <p:fltVal val="0"/>
                                          </p:val>
                                        </p:tav>
                                        <p:tav tm="100000">
                                          <p:val>
                                            <p:strVal val="#ppt_w"/>
                                          </p:val>
                                        </p:tav>
                                      </p:tavLst>
                                    </p:anim>
                                    <p:anim calcmode="lin" valueType="num">
                                      <p:cBhvr>
                                        <p:cTn id="58" dur="500" fill="hold"/>
                                        <p:tgtEl>
                                          <p:spTgt spid="8"/>
                                        </p:tgtEl>
                                        <p:attrNameLst>
                                          <p:attrName>ppt_h</p:attrName>
                                        </p:attrNameLst>
                                      </p:cBhvr>
                                      <p:tavLst>
                                        <p:tav tm="0">
                                          <p:val>
                                            <p:fltVal val="0"/>
                                          </p:val>
                                        </p:tav>
                                        <p:tav tm="100000">
                                          <p:val>
                                            <p:strVal val="#ppt_h"/>
                                          </p:val>
                                        </p:tav>
                                      </p:tavLst>
                                    </p:anim>
                                    <p:anim calcmode="lin" valueType="num">
                                      <p:cBhvr>
                                        <p:cTn id="59" dur="500" fill="hold"/>
                                        <p:tgtEl>
                                          <p:spTgt spid="8"/>
                                        </p:tgtEl>
                                        <p:attrNameLst>
                                          <p:attrName>ppt_x</p:attrName>
                                        </p:attrNameLst>
                                      </p:cBhvr>
                                      <p:tavLst>
                                        <p:tav tm="0">
                                          <p:val>
                                            <p:fltVal val="0.5"/>
                                          </p:val>
                                        </p:tav>
                                        <p:tav tm="100000">
                                          <p:val>
                                            <p:strVal val="#ppt_x"/>
                                          </p:val>
                                        </p:tav>
                                      </p:tavLst>
                                    </p:anim>
                                    <p:anim calcmode="lin" valueType="num">
                                      <p:cBhvr>
                                        <p:cTn id="60" dur="500" fill="hold"/>
                                        <p:tgtEl>
                                          <p:spTgt spid="8"/>
                                        </p:tgtEl>
                                        <p:attrNameLst>
                                          <p:attrName>ppt_y</p:attrName>
                                        </p:attrNameLst>
                                      </p:cBhvr>
                                      <p:tavLst>
                                        <p:tav tm="0">
                                          <p:val>
                                            <p:fltVal val="0.5"/>
                                          </p:val>
                                        </p:tav>
                                        <p:tav tm="100000">
                                          <p:val>
                                            <p:strVal val="#ppt_y"/>
                                          </p:val>
                                        </p:tav>
                                      </p:tavLst>
                                    </p:anim>
                                  </p:childTnLst>
                                </p:cTn>
                              </p:par>
                              <p:par>
                                <p:cTn id="61" presetID="23" presetClass="entr" presetSubtype="528" fill="hold" nodeType="withEffect">
                                  <p:stCondLst>
                                    <p:cond delay="300"/>
                                  </p:stCondLst>
                                  <p:childTnLst>
                                    <p:set>
                                      <p:cBhvr>
                                        <p:cTn id="62" dur="1" fill="hold">
                                          <p:stCondLst>
                                            <p:cond delay="0"/>
                                          </p:stCondLst>
                                        </p:cTn>
                                        <p:tgtEl>
                                          <p:spTgt spid="9"/>
                                        </p:tgtEl>
                                        <p:attrNameLst>
                                          <p:attrName>style.visibility</p:attrName>
                                        </p:attrNameLst>
                                      </p:cBhvr>
                                      <p:to>
                                        <p:strVal val="visible"/>
                                      </p:to>
                                    </p:set>
                                    <p:anim calcmode="lin" valueType="num">
                                      <p:cBhvr>
                                        <p:cTn id="63" dur="500" fill="hold"/>
                                        <p:tgtEl>
                                          <p:spTgt spid="9"/>
                                        </p:tgtEl>
                                        <p:attrNameLst>
                                          <p:attrName>ppt_w</p:attrName>
                                        </p:attrNameLst>
                                      </p:cBhvr>
                                      <p:tavLst>
                                        <p:tav tm="0">
                                          <p:val>
                                            <p:fltVal val="0"/>
                                          </p:val>
                                        </p:tav>
                                        <p:tav tm="100000">
                                          <p:val>
                                            <p:strVal val="#ppt_w"/>
                                          </p:val>
                                        </p:tav>
                                      </p:tavLst>
                                    </p:anim>
                                    <p:anim calcmode="lin" valueType="num">
                                      <p:cBhvr>
                                        <p:cTn id="64" dur="500" fill="hold"/>
                                        <p:tgtEl>
                                          <p:spTgt spid="9"/>
                                        </p:tgtEl>
                                        <p:attrNameLst>
                                          <p:attrName>ppt_h</p:attrName>
                                        </p:attrNameLst>
                                      </p:cBhvr>
                                      <p:tavLst>
                                        <p:tav tm="0">
                                          <p:val>
                                            <p:fltVal val="0"/>
                                          </p:val>
                                        </p:tav>
                                        <p:tav tm="100000">
                                          <p:val>
                                            <p:strVal val="#ppt_h"/>
                                          </p:val>
                                        </p:tav>
                                      </p:tavLst>
                                    </p:anim>
                                    <p:anim calcmode="lin" valueType="num">
                                      <p:cBhvr>
                                        <p:cTn id="65" dur="500" fill="hold"/>
                                        <p:tgtEl>
                                          <p:spTgt spid="9"/>
                                        </p:tgtEl>
                                        <p:attrNameLst>
                                          <p:attrName>ppt_x</p:attrName>
                                        </p:attrNameLst>
                                      </p:cBhvr>
                                      <p:tavLst>
                                        <p:tav tm="0">
                                          <p:val>
                                            <p:fltVal val="0.5"/>
                                          </p:val>
                                        </p:tav>
                                        <p:tav tm="100000">
                                          <p:val>
                                            <p:strVal val="#ppt_x"/>
                                          </p:val>
                                        </p:tav>
                                      </p:tavLst>
                                    </p:anim>
                                    <p:anim calcmode="lin" valueType="num">
                                      <p:cBhvr>
                                        <p:cTn id="66" dur="500" fill="hold"/>
                                        <p:tgtEl>
                                          <p:spTgt spid="9"/>
                                        </p:tgtEl>
                                        <p:attrNameLst>
                                          <p:attrName>ppt_y</p:attrName>
                                        </p:attrNameLst>
                                      </p:cBhvr>
                                      <p:tavLst>
                                        <p:tav tm="0">
                                          <p:val>
                                            <p:fltVal val="0.5"/>
                                          </p:val>
                                        </p:tav>
                                        <p:tav tm="100000">
                                          <p:val>
                                            <p:strVal val="#ppt_y"/>
                                          </p:val>
                                        </p:tav>
                                      </p:tavLst>
                                    </p:anim>
                                  </p:childTnLst>
                                </p:cTn>
                              </p:par>
                              <p:par>
                                <p:cTn id="67" presetID="23" presetClass="entr" presetSubtype="528" fill="hold" nodeType="withEffect">
                                  <p:stCondLst>
                                    <p:cond delay="600"/>
                                  </p:stCondLst>
                                  <p:childTnLst>
                                    <p:set>
                                      <p:cBhvr>
                                        <p:cTn id="68" dur="1" fill="hold">
                                          <p:stCondLst>
                                            <p:cond delay="0"/>
                                          </p:stCondLst>
                                        </p:cTn>
                                        <p:tgtEl>
                                          <p:spTgt spid="10"/>
                                        </p:tgtEl>
                                        <p:attrNameLst>
                                          <p:attrName>style.visibility</p:attrName>
                                        </p:attrNameLst>
                                      </p:cBhvr>
                                      <p:to>
                                        <p:strVal val="visible"/>
                                      </p:to>
                                    </p:set>
                                    <p:anim calcmode="lin" valueType="num">
                                      <p:cBhvr>
                                        <p:cTn id="69" dur="500" fill="hold"/>
                                        <p:tgtEl>
                                          <p:spTgt spid="10"/>
                                        </p:tgtEl>
                                        <p:attrNameLst>
                                          <p:attrName>ppt_w</p:attrName>
                                        </p:attrNameLst>
                                      </p:cBhvr>
                                      <p:tavLst>
                                        <p:tav tm="0">
                                          <p:val>
                                            <p:fltVal val="0"/>
                                          </p:val>
                                        </p:tav>
                                        <p:tav tm="100000">
                                          <p:val>
                                            <p:strVal val="#ppt_w"/>
                                          </p:val>
                                        </p:tav>
                                      </p:tavLst>
                                    </p:anim>
                                    <p:anim calcmode="lin" valueType="num">
                                      <p:cBhvr>
                                        <p:cTn id="70" dur="500" fill="hold"/>
                                        <p:tgtEl>
                                          <p:spTgt spid="10"/>
                                        </p:tgtEl>
                                        <p:attrNameLst>
                                          <p:attrName>ppt_h</p:attrName>
                                        </p:attrNameLst>
                                      </p:cBhvr>
                                      <p:tavLst>
                                        <p:tav tm="0">
                                          <p:val>
                                            <p:fltVal val="0"/>
                                          </p:val>
                                        </p:tav>
                                        <p:tav tm="100000">
                                          <p:val>
                                            <p:strVal val="#ppt_h"/>
                                          </p:val>
                                        </p:tav>
                                      </p:tavLst>
                                    </p:anim>
                                    <p:anim calcmode="lin" valueType="num">
                                      <p:cBhvr>
                                        <p:cTn id="71" dur="500" fill="hold"/>
                                        <p:tgtEl>
                                          <p:spTgt spid="10"/>
                                        </p:tgtEl>
                                        <p:attrNameLst>
                                          <p:attrName>ppt_x</p:attrName>
                                        </p:attrNameLst>
                                      </p:cBhvr>
                                      <p:tavLst>
                                        <p:tav tm="0">
                                          <p:val>
                                            <p:fltVal val="0.5"/>
                                          </p:val>
                                        </p:tav>
                                        <p:tav tm="100000">
                                          <p:val>
                                            <p:strVal val="#ppt_x"/>
                                          </p:val>
                                        </p:tav>
                                      </p:tavLst>
                                    </p:anim>
                                    <p:anim calcmode="lin" valueType="num">
                                      <p:cBhvr>
                                        <p:cTn id="72" dur="500" fill="hold"/>
                                        <p:tgtEl>
                                          <p:spTgt spid="10"/>
                                        </p:tgtEl>
                                        <p:attrNameLst>
                                          <p:attrName>ppt_y</p:attrName>
                                        </p:attrNameLst>
                                      </p:cBhvr>
                                      <p:tavLst>
                                        <p:tav tm="0">
                                          <p:val>
                                            <p:fltVal val="0.5"/>
                                          </p:val>
                                        </p:tav>
                                        <p:tav tm="100000">
                                          <p:val>
                                            <p:strVal val="#ppt_y"/>
                                          </p:val>
                                        </p:tav>
                                      </p:tavLst>
                                    </p:anim>
                                  </p:childTnLst>
                                </p:cTn>
                              </p:par>
                              <p:par>
                                <p:cTn id="73" presetID="23" presetClass="entr" presetSubtype="528" fill="hold" nodeType="withEffect">
                                  <p:stCondLst>
                                    <p:cond delay="600"/>
                                  </p:stCondLst>
                                  <p:childTnLst>
                                    <p:set>
                                      <p:cBhvr>
                                        <p:cTn id="74" dur="1" fill="hold">
                                          <p:stCondLst>
                                            <p:cond delay="0"/>
                                          </p:stCondLst>
                                        </p:cTn>
                                        <p:tgtEl>
                                          <p:spTgt spid="11"/>
                                        </p:tgtEl>
                                        <p:attrNameLst>
                                          <p:attrName>style.visibility</p:attrName>
                                        </p:attrNameLst>
                                      </p:cBhvr>
                                      <p:to>
                                        <p:strVal val="visible"/>
                                      </p:to>
                                    </p:set>
                                    <p:anim calcmode="lin" valueType="num">
                                      <p:cBhvr>
                                        <p:cTn id="75" dur="500" fill="hold"/>
                                        <p:tgtEl>
                                          <p:spTgt spid="11"/>
                                        </p:tgtEl>
                                        <p:attrNameLst>
                                          <p:attrName>ppt_w</p:attrName>
                                        </p:attrNameLst>
                                      </p:cBhvr>
                                      <p:tavLst>
                                        <p:tav tm="0">
                                          <p:val>
                                            <p:fltVal val="0"/>
                                          </p:val>
                                        </p:tav>
                                        <p:tav tm="100000">
                                          <p:val>
                                            <p:strVal val="#ppt_w"/>
                                          </p:val>
                                        </p:tav>
                                      </p:tavLst>
                                    </p:anim>
                                    <p:anim calcmode="lin" valueType="num">
                                      <p:cBhvr>
                                        <p:cTn id="76" dur="500" fill="hold"/>
                                        <p:tgtEl>
                                          <p:spTgt spid="11"/>
                                        </p:tgtEl>
                                        <p:attrNameLst>
                                          <p:attrName>ppt_h</p:attrName>
                                        </p:attrNameLst>
                                      </p:cBhvr>
                                      <p:tavLst>
                                        <p:tav tm="0">
                                          <p:val>
                                            <p:fltVal val="0"/>
                                          </p:val>
                                        </p:tav>
                                        <p:tav tm="100000">
                                          <p:val>
                                            <p:strVal val="#ppt_h"/>
                                          </p:val>
                                        </p:tav>
                                      </p:tavLst>
                                    </p:anim>
                                    <p:anim calcmode="lin" valueType="num">
                                      <p:cBhvr>
                                        <p:cTn id="77" dur="500" fill="hold"/>
                                        <p:tgtEl>
                                          <p:spTgt spid="11"/>
                                        </p:tgtEl>
                                        <p:attrNameLst>
                                          <p:attrName>ppt_x</p:attrName>
                                        </p:attrNameLst>
                                      </p:cBhvr>
                                      <p:tavLst>
                                        <p:tav tm="0">
                                          <p:val>
                                            <p:fltVal val="0.5"/>
                                          </p:val>
                                        </p:tav>
                                        <p:tav tm="100000">
                                          <p:val>
                                            <p:strVal val="#ppt_x"/>
                                          </p:val>
                                        </p:tav>
                                      </p:tavLst>
                                    </p:anim>
                                    <p:anim calcmode="lin" valueType="num">
                                      <p:cBhvr>
                                        <p:cTn id="78" dur="500" fill="hold"/>
                                        <p:tgtEl>
                                          <p:spTgt spid="11"/>
                                        </p:tgtEl>
                                        <p:attrNameLst>
                                          <p:attrName>ppt_y</p:attrName>
                                        </p:attrNameLst>
                                      </p:cBhvr>
                                      <p:tavLst>
                                        <p:tav tm="0">
                                          <p:val>
                                            <p:fltVal val="0.5"/>
                                          </p:val>
                                        </p:tav>
                                        <p:tav tm="100000">
                                          <p:val>
                                            <p:strVal val="#ppt_y"/>
                                          </p:val>
                                        </p:tav>
                                      </p:tavLst>
                                    </p:anim>
                                  </p:childTnLst>
                                </p:cTn>
                              </p:par>
                              <p:par>
                                <p:cTn id="79" presetID="23" presetClass="entr" presetSubtype="528" fill="hold" nodeType="withEffect">
                                  <p:stCondLst>
                                    <p:cond delay="300"/>
                                  </p:stCondLst>
                                  <p:childTnLst>
                                    <p:set>
                                      <p:cBhvr>
                                        <p:cTn id="80" dur="1" fill="hold">
                                          <p:stCondLst>
                                            <p:cond delay="0"/>
                                          </p:stCondLst>
                                        </p:cTn>
                                        <p:tgtEl>
                                          <p:spTgt spid="12"/>
                                        </p:tgtEl>
                                        <p:attrNameLst>
                                          <p:attrName>style.visibility</p:attrName>
                                        </p:attrNameLst>
                                      </p:cBhvr>
                                      <p:to>
                                        <p:strVal val="visible"/>
                                      </p:to>
                                    </p:set>
                                    <p:anim calcmode="lin" valueType="num">
                                      <p:cBhvr>
                                        <p:cTn id="81" dur="500" fill="hold"/>
                                        <p:tgtEl>
                                          <p:spTgt spid="12"/>
                                        </p:tgtEl>
                                        <p:attrNameLst>
                                          <p:attrName>ppt_w</p:attrName>
                                        </p:attrNameLst>
                                      </p:cBhvr>
                                      <p:tavLst>
                                        <p:tav tm="0">
                                          <p:val>
                                            <p:fltVal val="0"/>
                                          </p:val>
                                        </p:tav>
                                        <p:tav tm="100000">
                                          <p:val>
                                            <p:strVal val="#ppt_w"/>
                                          </p:val>
                                        </p:tav>
                                      </p:tavLst>
                                    </p:anim>
                                    <p:anim calcmode="lin" valueType="num">
                                      <p:cBhvr>
                                        <p:cTn id="82" dur="500" fill="hold"/>
                                        <p:tgtEl>
                                          <p:spTgt spid="12"/>
                                        </p:tgtEl>
                                        <p:attrNameLst>
                                          <p:attrName>ppt_h</p:attrName>
                                        </p:attrNameLst>
                                      </p:cBhvr>
                                      <p:tavLst>
                                        <p:tav tm="0">
                                          <p:val>
                                            <p:fltVal val="0"/>
                                          </p:val>
                                        </p:tav>
                                        <p:tav tm="100000">
                                          <p:val>
                                            <p:strVal val="#ppt_h"/>
                                          </p:val>
                                        </p:tav>
                                      </p:tavLst>
                                    </p:anim>
                                    <p:anim calcmode="lin" valueType="num">
                                      <p:cBhvr>
                                        <p:cTn id="83" dur="500" fill="hold"/>
                                        <p:tgtEl>
                                          <p:spTgt spid="12"/>
                                        </p:tgtEl>
                                        <p:attrNameLst>
                                          <p:attrName>ppt_x</p:attrName>
                                        </p:attrNameLst>
                                      </p:cBhvr>
                                      <p:tavLst>
                                        <p:tav tm="0">
                                          <p:val>
                                            <p:fltVal val="0.5"/>
                                          </p:val>
                                        </p:tav>
                                        <p:tav tm="100000">
                                          <p:val>
                                            <p:strVal val="#ppt_x"/>
                                          </p:val>
                                        </p:tav>
                                      </p:tavLst>
                                    </p:anim>
                                    <p:anim calcmode="lin" valueType="num">
                                      <p:cBhvr>
                                        <p:cTn id="84" dur="500" fill="hold"/>
                                        <p:tgtEl>
                                          <p:spTgt spid="12"/>
                                        </p:tgtEl>
                                        <p:attrNameLst>
                                          <p:attrName>ppt_y</p:attrName>
                                        </p:attrNameLst>
                                      </p:cBhvr>
                                      <p:tavLst>
                                        <p:tav tm="0">
                                          <p:val>
                                            <p:fltVal val="0.5"/>
                                          </p:val>
                                        </p:tav>
                                        <p:tav tm="100000">
                                          <p:val>
                                            <p:strVal val="#ppt_y"/>
                                          </p:val>
                                        </p:tav>
                                      </p:tavLst>
                                    </p:anim>
                                  </p:childTnLst>
                                </p:cTn>
                              </p:par>
                              <p:par>
                                <p:cTn id="85" presetID="23" presetClass="entr" presetSubtype="528" fill="hold" nodeType="withEffect">
                                  <p:stCondLst>
                                    <p:cond delay="600"/>
                                  </p:stCondLst>
                                  <p:childTnLst>
                                    <p:set>
                                      <p:cBhvr>
                                        <p:cTn id="86" dur="1" fill="hold">
                                          <p:stCondLst>
                                            <p:cond delay="0"/>
                                          </p:stCondLst>
                                        </p:cTn>
                                        <p:tgtEl>
                                          <p:spTgt spid="13"/>
                                        </p:tgtEl>
                                        <p:attrNameLst>
                                          <p:attrName>style.visibility</p:attrName>
                                        </p:attrNameLst>
                                      </p:cBhvr>
                                      <p:to>
                                        <p:strVal val="visible"/>
                                      </p:to>
                                    </p:set>
                                    <p:anim calcmode="lin" valueType="num">
                                      <p:cBhvr>
                                        <p:cTn id="87" dur="500" fill="hold"/>
                                        <p:tgtEl>
                                          <p:spTgt spid="13"/>
                                        </p:tgtEl>
                                        <p:attrNameLst>
                                          <p:attrName>ppt_w</p:attrName>
                                        </p:attrNameLst>
                                      </p:cBhvr>
                                      <p:tavLst>
                                        <p:tav tm="0">
                                          <p:val>
                                            <p:fltVal val="0"/>
                                          </p:val>
                                        </p:tav>
                                        <p:tav tm="100000">
                                          <p:val>
                                            <p:strVal val="#ppt_w"/>
                                          </p:val>
                                        </p:tav>
                                      </p:tavLst>
                                    </p:anim>
                                    <p:anim calcmode="lin" valueType="num">
                                      <p:cBhvr>
                                        <p:cTn id="88" dur="500" fill="hold"/>
                                        <p:tgtEl>
                                          <p:spTgt spid="13"/>
                                        </p:tgtEl>
                                        <p:attrNameLst>
                                          <p:attrName>ppt_h</p:attrName>
                                        </p:attrNameLst>
                                      </p:cBhvr>
                                      <p:tavLst>
                                        <p:tav tm="0">
                                          <p:val>
                                            <p:fltVal val="0"/>
                                          </p:val>
                                        </p:tav>
                                        <p:tav tm="100000">
                                          <p:val>
                                            <p:strVal val="#ppt_h"/>
                                          </p:val>
                                        </p:tav>
                                      </p:tavLst>
                                    </p:anim>
                                    <p:anim calcmode="lin" valueType="num">
                                      <p:cBhvr>
                                        <p:cTn id="89" dur="500" fill="hold"/>
                                        <p:tgtEl>
                                          <p:spTgt spid="13"/>
                                        </p:tgtEl>
                                        <p:attrNameLst>
                                          <p:attrName>ppt_x</p:attrName>
                                        </p:attrNameLst>
                                      </p:cBhvr>
                                      <p:tavLst>
                                        <p:tav tm="0">
                                          <p:val>
                                            <p:fltVal val="0.5"/>
                                          </p:val>
                                        </p:tav>
                                        <p:tav tm="100000">
                                          <p:val>
                                            <p:strVal val="#ppt_x"/>
                                          </p:val>
                                        </p:tav>
                                      </p:tavLst>
                                    </p:anim>
                                    <p:anim calcmode="lin" valueType="num">
                                      <p:cBhvr>
                                        <p:cTn id="90" dur="500" fill="hold"/>
                                        <p:tgtEl>
                                          <p:spTgt spid="13"/>
                                        </p:tgtEl>
                                        <p:attrNameLst>
                                          <p:attrName>ppt_y</p:attrName>
                                        </p:attrNameLst>
                                      </p:cBhvr>
                                      <p:tavLst>
                                        <p:tav tm="0">
                                          <p:val>
                                            <p:fltVal val="0.5"/>
                                          </p:val>
                                        </p:tav>
                                        <p:tav tm="100000">
                                          <p:val>
                                            <p:strVal val="#ppt_y"/>
                                          </p:val>
                                        </p:tav>
                                      </p:tavLst>
                                    </p:anim>
                                  </p:childTnLst>
                                </p:cTn>
                              </p:par>
                              <p:par>
                                <p:cTn id="91" presetID="23" presetClass="entr" presetSubtype="528" fill="hold" nodeType="withEffect">
                                  <p:stCondLst>
                                    <p:cond delay="600"/>
                                  </p:stCondLst>
                                  <p:childTnLst>
                                    <p:set>
                                      <p:cBhvr>
                                        <p:cTn id="92" dur="1" fill="hold">
                                          <p:stCondLst>
                                            <p:cond delay="0"/>
                                          </p:stCondLst>
                                        </p:cTn>
                                        <p:tgtEl>
                                          <p:spTgt spid="14"/>
                                        </p:tgtEl>
                                        <p:attrNameLst>
                                          <p:attrName>style.visibility</p:attrName>
                                        </p:attrNameLst>
                                      </p:cBhvr>
                                      <p:to>
                                        <p:strVal val="visible"/>
                                      </p:to>
                                    </p:set>
                                    <p:anim calcmode="lin" valueType="num">
                                      <p:cBhvr>
                                        <p:cTn id="93" dur="500" fill="hold"/>
                                        <p:tgtEl>
                                          <p:spTgt spid="14"/>
                                        </p:tgtEl>
                                        <p:attrNameLst>
                                          <p:attrName>ppt_w</p:attrName>
                                        </p:attrNameLst>
                                      </p:cBhvr>
                                      <p:tavLst>
                                        <p:tav tm="0">
                                          <p:val>
                                            <p:fltVal val="0"/>
                                          </p:val>
                                        </p:tav>
                                        <p:tav tm="100000">
                                          <p:val>
                                            <p:strVal val="#ppt_w"/>
                                          </p:val>
                                        </p:tav>
                                      </p:tavLst>
                                    </p:anim>
                                    <p:anim calcmode="lin" valueType="num">
                                      <p:cBhvr>
                                        <p:cTn id="94" dur="500" fill="hold"/>
                                        <p:tgtEl>
                                          <p:spTgt spid="14"/>
                                        </p:tgtEl>
                                        <p:attrNameLst>
                                          <p:attrName>ppt_h</p:attrName>
                                        </p:attrNameLst>
                                      </p:cBhvr>
                                      <p:tavLst>
                                        <p:tav tm="0">
                                          <p:val>
                                            <p:fltVal val="0"/>
                                          </p:val>
                                        </p:tav>
                                        <p:tav tm="100000">
                                          <p:val>
                                            <p:strVal val="#ppt_h"/>
                                          </p:val>
                                        </p:tav>
                                      </p:tavLst>
                                    </p:anim>
                                    <p:anim calcmode="lin" valueType="num">
                                      <p:cBhvr>
                                        <p:cTn id="95" dur="500" fill="hold"/>
                                        <p:tgtEl>
                                          <p:spTgt spid="14"/>
                                        </p:tgtEl>
                                        <p:attrNameLst>
                                          <p:attrName>ppt_x</p:attrName>
                                        </p:attrNameLst>
                                      </p:cBhvr>
                                      <p:tavLst>
                                        <p:tav tm="0">
                                          <p:val>
                                            <p:fltVal val="0.5"/>
                                          </p:val>
                                        </p:tav>
                                        <p:tav tm="100000">
                                          <p:val>
                                            <p:strVal val="#ppt_x"/>
                                          </p:val>
                                        </p:tav>
                                      </p:tavLst>
                                    </p:anim>
                                    <p:anim calcmode="lin" valueType="num">
                                      <p:cBhvr>
                                        <p:cTn id="96" dur="500" fill="hold"/>
                                        <p:tgtEl>
                                          <p:spTgt spid="14"/>
                                        </p:tgtEl>
                                        <p:attrNameLst>
                                          <p:attrName>ppt_y</p:attrName>
                                        </p:attrNameLst>
                                      </p:cBhvr>
                                      <p:tavLst>
                                        <p:tav tm="0">
                                          <p:val>
                                            <p:fltVal val="0.5"/>
                                          </p:val>
                                        </p:tav>
                                        <p:tav tm="100000">
                                          <p:val>
                                            <p:strVal val="#ppt_y"/>
                                          </p:val>
                                        </p:tav>
                                      </p:tavLst>
                                    </p:anim>
                                  </p:childTnLst>
                                </p:cTn>
                              </p:par>
                              <p:par>
                                <p:cTn id="97" presetID="26" presetClass="emph" presetSubtype="0" repeatCount="3000" fill="hold" nodeType="withEffect">
                                  <p:stCondLst>
                                    <p:cond delay="600"/>
                                  </p:stCondLst>
                                  <p:childTnLst>
                                    <p:animEffect transition="out" filter="fade">
                                      <p:cBhvr>
                                        <p:cTn id="98" dur="500" tmFilter="0, 0; .2, .5; .8, .5; 1, 0"/>
                                        <p:tgtEl>
                                          <p:spTgt spid="2"/>
                                        </p:tgtEl>
                                      </p:cBhvr>
                                    </p:animEffect>
                                    <p:animScale>
                                      <p:cBhvr>
                                        <p:cTn id="99" dur="250" autoRev="1" fill="hold"/>
                                        <p:tgtEl>
                                          <p:spTgt spid="2"/>
                                        </p:tgtEl>
                                      </p:cBhvr>
                                      <p:by x="105000" y="105000"/>
                                    </p:animScale>
                                  </p:childTnLst>
                                </p:cTn>
                              </p:par>
                              <p:par>
                                <p:cTn id="100" presetID="26" presetClass="emph" presetSubtype="0" repeatCount="3000" fill="hold" nodeType="withEffect">
                                  <p:stCondLst>
                                    <p:cond delay="710"/>
                                  </p:stCondLst>
                                  <p:childTnLst>
                                    <p:animEffect transition="out" filter="fade">
                                      <p:cBhvr>
                                        <p:cTn id="101" dur="500" tmFilter="0, 0; .2, .5; .8, .5; 1, 0"/>
                                        <p:tgtEl>
                                          <p:spTgt spid="9"/>
                                        </p:tgtEl>
                                      </p:cBhvr>
                                    </p:animEffect>
                                    <p:animScale>
                                      <p:cBhvr>
                                        <p:cTn id="102" dur="250" autoRev="1" fill="hold"/>
                                        <p:tgtEl>
                                          <p:spTgt spid="9"/>
                                        </p:tgtEl>
                                      </p:cBhvr>
                                      <p:by x="105000" y="105000"/>
                                    </p:animScale>
                                  </p:childTnLst>
                                </p:cTn>
                              </p:par>
                              <p:par>
                                <p:cTn id="103" presetID="26" presetClass="emph" presetSubtype="0" repeatCount="3000" fill="hold" nodeType="withEffect">
                                  <p:stCondLst>
                                    <p:cond delay="410"/>
                                  </p:stCondLst>
                                  <p:childTnLst>
                                    <p:animEffect transition="out" filter="fade">
                                      <p:cBhvr>
                                        <p:cTn id="104" dur="500" tmFilter="0, 0; .2, .5; .8, .5; 1, 0"/>
                                        <p:tgtEl>
                                          <p:spTgt spid="11"/>
                                        </p:tgtEl>
                                      </p:cBhvr>
                                    </p:animEffect>
                                    <p:animScale>
                                      <p:cBhvr>
                                        <p:cTn id="105" dur="250" autoRev="1" fill="hold"/>
                                        <p:tgtEl>
                                          <p:spTgt spid="11"/>
                                        </p:tgtEl>
                                      </p:cBhvr>
                                      <p:by x="105000" y="105000"/>
                                    </p:animScale>
                                  </p:childTnLst>
                                </p:cTn>
                              </p:par>
                              <p:par>
                                <p:cTn id="106" presetID="26" presetClass="emph" presetSubtype="0" repeatCount="3000" fill="hold" nodeType="withEffect">
                                  <p:stCondLst>
                                    <p:cond delay="810"/>
                                  </p:stCondLst>
                                  <p:childTnLst>
                                    <p:animEffect transition="out" filter="fade">
                                      <p:cBhvr>
                                        <p:cTn id="107" dur="500" tmFilter="0, 0; .2, .5; .8, .5; 1, 0"/>
                                        <p:tgtEl>
                                          <p:spTgt spid="12"/>
                                        </p:tgtEl>
                                      </p:cBhvr>
                                    </p:animEffect>
                                    <p:animScale>
                                      <p:cBhvr>
                                        <p:cTn id="108" dur="250" autoRev="1" fill="hold"/>
                                        <p:tgtEl>
                                          <p:spTgt spid="12"/>
                                        </p:tgtEl>
                                      </p:cBhvr>
                                      <p:by x="105000" y="105000"/>
                                    </p:animScale>
                                  </p:childTnLst>
                                </p:cTn>
                              </p:par>
                            </p:childTnLst>
                          </p:cTn>
                        </p:par>
                        <p:par>
                          <p:cTn id="109" fill="hold">
                            <p:stCondLst>
                              <p:cond delay="2810"/>
                            </p:stCondLst>
                            <p:childTnLst>
                              <p:par>
                                <p:cTn id="110" presetID="16" presetClass="entr" presetSubtype="42" fill="hold" nodeType="afterEffect">
                                  <p:stCondLst>
                                    <p:cond delay="0"/>
                                  </p:stCondLst>
                                  <p:childTnLst>
                                    <p:set>
                                      <p:cBhvr>
                                        <p:cTn id="111" dur="1" fill="hold">
                                          <p:stCondLst>
                                            <p:cond delay="0"/>
                                          </p:stCondLst>
                                        </p:cTn>
                                        <p:tgtEl>
                                          <p:spTgt spid="164"/>
                                        </p:tgtEl>
                                        <p:attrNameLst>
                                          <p:attrName>style.visibility</p:attrName>
                                        </p:attrNameLst>
                                      </p:cBhvr>
                                      <p:to>
                                        <p:strVal val="visible"/>
                                      </p:to>
                                    </p:set>
                                    <p:animEffect transition="in" filter="barn(outHorizontal)">
                                      <p:cBhvr>
                                        <p:cTn id="112" dur="500"/>
                                        <p:tgtEl>
                                          <p:spTgt spid="164"/>
                                        </p:tgtEl>
                                      </p:cBhvr>
                                    </p:animEffect>
                                  </p:childTnLst>
                                </p:cTn>
                              </p:par>
                            </p:childTnLst>
                          </p:cTn>
                        </p:par>
                        <p:par>
                          <p:cTn id="113" fill="hold">
                            <p:stCondLst>
                              <p:cond delay="3310"/>
                            </p:stCondLst>
                            <p:childTnLst>
                              <p:par>
                                <p:cTn id="114" presetID="23" presetClass="entr" presetSubtype="32" fill="hold" nodeType="afterEffect">
                                  <p:stCondLst>
                                    <p:cond delay="0"/>
                                  </p:stCondLst>
                                  <p:childTnLst>
                                    <p:set>
                                      <p:cBhvr>
                                        <p:cTn id="115" dur="1" fill="hold">
                                          <p:stCondLst>
                                            <p:cond delay="0"/>
                                          </p:stCondLst>
                                        </p:cTn>
                                        <p:tgtEl>
                                          <p:spTgt spid="15"/>
                                        </p:tgtEl>
                                        <p:attrNameLst>
                                          <p:attrName>style.visibility</p:attrName>
                                        </p:attrNameLst>
                                      </p:cBhvr>
                                      <p:to>
                                        <p:strVal val="visible"/>
                                      </p:to>
                                    </p:set>
                                    <p:anim calcmode="lin" valueType="num">
                                      <p:cBhvr>
                                        <p:cTn id="116" dur="500" fill="hold"/>
                                        <p:tgtEl>
                                          <p:spTgt spid="15"/>
                                        </p:tgtEl>
                                        <p:attrNameLst>
                                          <p:attrName>ppt_w</p:attrName>
                                        </p:attrNameLst>
                                      </p:cBhvr>
                                      <p:tavLst>
                                        <p:tav tm="0">
                                          <p:val>
                                            <p:strVal val="4*#ppt_w"/>
                                          </p:val>
                                        </p:tav>
                                        <p:tav tm="100000">
                                          <p:val>
                                            <p:strVal val="#ppt_w"/>
                                          </p:val>
                                        </p:tav>
                                      </p:tavLst>
                                    </p:anim>
                                    <p:anim calcmode="lin" valueType="num">
                                      <p:cBhvr>
                                        <p:cTn id="117" dur="500" fill="hold"/>
                                        <p:tgtEl>
                                          <p:spTgt spid="15"/>
                                        </p:tgtEl>
                                        <p:attrNameLst>
                                          <p:attrName>ppt_h</p:attrName>
                                        </p:attrNameLst>
                                      </p:cBhvr>
                                      <p:tavLst>
                                        <p:tav tm="0">
                                          <p:val>
                                            <p:strVal val="4*#ppt_h"/>
                                          </p:val>
                                        </p:tav>
                                        <p:tav tm="100000">
                                          <p:val>
                                            <p:strVal val="#ppt_h"/>
                                          </p:val>
                                        </p:tav>
                                      </p:tavLst>
                                    </p:anim>
                                  </p:childTnLst>
                                </p:cTn>
                              </p:par>
                              <p:par>
                                <p:cTn id="118" presetID="23" presetClass="entr" presetSubtype="32" fill="hold" nodeType="withEffect">
                                  <p:stCondLst>
                                    <p:cond delay="200"/>
                                  </p:stCondLst>
                                  <p:childTnLst>
                                    <p:set>
                                      <p:cBhvr>
                                        <p:cTn id="119" dur="1" fill="hold">
                                          <p:stCondLst>
                                            <p:cond delay="0"/>
                                          </p:stCondLst>
                                        </p:cTn>
                                        <p:tgtEl>
                                          <p:spTgt spid="16"/>
                                        </p:tgtEl>
                                        <p:attrNameLst>
                                          <p:attrName>style.visibility</p:attrName>
                                        </p:attrNameLst>
                                      </p:cBhvr>
                                      <p:to>
                                        <p:strVal val="visible"/>
                                      </p:to>
                                    </p:set>
                                    <p:anim calcmode="lin" valueType="num">
                                      <p:cBhvr>
                                        <p:cTn id="120" dur="500" fill="hold"/>
                                        <p:tgtEl>
                                          <p:spTgt spid="16"/>
                                        </p:tgtEl>
                                        <p:attrNameLst>
                                          <p:attrName>ppt_w</p:attrName>
                                        </p:attrNameLst>
                                      </p:cBhvr>
                                      <p:tavLst>
                                        <p:tav tm="0">
                                          <p:val>
                                            <p:strVal val="4*#ppt_w"/>
                                          </p:val>
                                        </p:tav>
                                        <p:tav tm="100000">
                                          <p:val>
                                            <p:strVal val="#ppt_w"/>
                                          </p:val>
                                        </p:tav>
                                      </p:tavLst>
                                    </p:anim>
                                    <p:anim calcmode="lin" valueType="num">
                                      <p:cBhvr>
                                        <p:cTn id="121" dur="500" fill="hold"/>
                                        <p:tgtEl>
                                          <p:spTgt spid="16"/>
                                        </p:tgtEl>
                                        <p:attrNameLst>
                                          <p:attrName>ppt_h</p:attrName>
                                        </p:attrNameLst>
                                      </p:cBhvr>
                                      <p:tavLst>
                                        <p:tav tm="0">
                                          <p:val>
                                            <p:strVal val="4*#ppt_h"/>
                                          </p:val>
                                        </p:tav>
                                        <p:tav tm="100000">
                                          <p:val>
                                            <p:strVal val="#ppt_h"/>
                                          </p:val>
                                        </p:tav>
                                      </p:tavLst>
                                    </p:anim>
                                  </p:childTnLst>
                                </p:cTn>
                              </p:par>
                              <p:par>
                                <p:cTn id="122" presetID="23" presetClass="entr" presetSubtype="32" fill="hold" nodeType="withEffect">
                                  <p:stCondLst>
                                    <p:cond delay="200"/>
                                  </p:stCondLst>
                                  <p:childTnLst>
                                    <p:set>
                                      <p:cBhvr>
                                        <p:cTn id="123" dur="1" fill="hold">
                                          <p:stCondLst>
                                            <p:cond delay="0"/>
                                          </p:stCondLst>
                                        </p:cTn>
                                        <p:tgtEl>
                                          <p:spTgt spid="17"/>
                                        </p:tgtEl>
                                        <p:attrNameLst>
                                          <p:attrName>style.visibility</p:attrName>
                                        </p:attrNameLst>
                                      </p:cBhvr>
                                      <p:to>
                                        <p:strVal val="visible"/>
                                      </p:to>
                                    </p:set>
                                    <p:anim calcmode="lin" valueType="num">
                                      <p:cBhvr>
                                        <p:cTn id="124" dur="500" fill="hold"/>
                                        <p:tgtEl>
                                          <p:spTgt spid="17"/>
                                        </p:tgtEl>
                                        <p:attrNameLst>
                                          <p:attrName>ppt_w</p:attrName>
                                        </p:attrNameLst>
                                      </p:cBhvr>
                                      <p:tavLst>
                                        <p:tav tm="0">
                                          <p:val>
                                            <p:strVal val="4*#ppt_w"/>
                                          </p:val>
                                        </p:tav>
                                        <p:tav tm="100000">
                                          <p:val>
                                            <p:strVal val="#ppt_w"/>
                                          </p:val>
                                        </p:tav>
                                      </p:tavLst>
                                    </p:anim>
                                    <p:anim calcmode="lin" valueType="num">
                                      <p:cBhvr>
                                        <p:cTn id="125" dur="500" fill="hold"/>
                                        <p:tgtEl>
                                          <p:spTgt spid="17"/>
                                        </p:tgtEl>
                                        <p:attrNameLst>
                                          <p:attrName>ppt_h</p:attrName>
                                        </p:attrNameLst>
                                      </p:cBhvr>
                                      <p:tavLst>
                                        <p:tav tm="0">
                                          <p:val>
                                            <p:strVal val="4*#ppt_h"/>
                                          </p:val>
                                        </p:tav>
                                        <p:tav tm="100000">
                                          <p:val>
                                            <p:strVal val="#ppt_h"/>
                                          </p:val>
                                        </p:tav>
                                      </p:tavLst>
                                    </p:anim>
                                  </p:childTnLst>
                                </p:cTn>
                              </p:par>
                              <p:par>
                                <p:cTn id="126" presetID="23" presetClass="entr" presetSubtype="32" fill="hold" nodeType="withEffect">
                                  <p:stCondLst>
                                    <p:cond delay="200"/>
                                  </p:stCondLst>
                                  <p:childTnLst>
                                    <p:set>
                                      <p:cBhvr>
                                        <p:cTn id="127" dur="1" fill="hold">
                                          <p:stCondLst>
                                            <p:cond delay="0"/>
                                          </p:stCondLst>
                                        </p:cTn>
                                        <p:tgtEl>
                                          <p:spTgt spid="70"/>
                                        </p:tgtEl>
                                        <p:attrNameLst>
                                          <p:attrName>style.visibility</p:attrName>
                                        </p:attrNameLst>
                                      </p:cBhvr>
                                      <p:to>
                                        <p:strVal val="visible"/>
                                      </p:to>
                                    </p:set>
                                    <p:anim calcmode="lin" valueType="num">
                                      <p:cBhvr>
                                        <p:cTn id="128" dur="500" fill="hold"/>
                                        <p:tgtEl>
                                          <p:spTgt spid="70"/>
                                        </p:tgtEl>
                                        <p:attrNameLst>
                                          <p:attrName>ppt_w</p:attrName>
                                        </p:attrNameLst>
                                      </p:cBhvr>
                                      <p:tavLst>
                                        <p:tav tm="0">
                                          <p:val>
                                            <p:strVal val="4*#ppt_w"/>
                                          </p:val>
                                        </p:tav>
                                        <p:tav tm="100000">
                                          <p:val>
                                            <p:strVal val="#ppt_w"/>
                                          </p:val>
                                        </p:tav>
                                      </p:tavLst>
                                    </p:anim>
                                    <p:anim calcmode="lin" valueType="num">
                                      <p:cBhvr>
                                        <p:cTn id="129" dur="500" fill="hold"/>
                                        <p:tgtEl>
                                          <p:spTgt spid="70"/>
                                        </p:tgtEl>
                                        <p:attrNameLst>
                                          <p:attrName>ppt_h</p:attrName>
                                        </p:attrNameLst>
                                      </p:cBhvr>
                                      <p:tavLst>
                                        <p:tav tm="0">
                                          <p:val>
                                            <p:strVal val="4*#ppt_h"/>
                                          </p:val>
                                        </p:tav>
                                        <p:tav tm="100000">
                                          <p:val>
                                            <p:strVal val="#ppt_h"/>
                                          </p:val>
                                        </p:tav>
                                      </p:tavLst>
                                    </p:anim>
                                  </p:childTnLst>
                                </p:cTn>
                              </p:par>
                            </p:childTnLst>
                          </p:cTn>
                        </p:par>
                        <p:par>
                          <p:cTn id="130" fill="hold">
                            <p:stCondLst>
                              <p:cond delay="4010"/>
                            </p:stCondLst>
                            <p:childTnLst>
                              <p:par>
                                <p:cTn id="131" presetID="42" presetClass="entr" presetSubtype="0" fill="hold" grpId="0" nodeType="afterEffect">
                                  <p:stCondLst>
                                    <p:cond delay="0"/>
                                  </p:stCondLst>
                                  <p:childTnLst>
                                    <p:set>
                                      <p:cBhvr>
                                        <p:cTn id="132" dur="1" fill="hold">
                                          <p:stCondLst>
                                            <p:cond delay="0"/>
                                          </p:stCondLst>
                                        </p:cTn>
                                        <p:tgtEl>
                                          <p:spTgt spid="82"/>
                                        </p:tgtEl>
                                        <p:attrNameLst>
                                          <p:attrName>style.visibility</p:attrName>
                                        </p:attrNameLst>
                                      </p:cBhvr>
                                      <p:to>
                                        <p:strVal val="visible"/>
                                      </p:to>
                                    </p:set>
                                    <p:animEffect transition="in" filter="fade">
                                      <p:cBhvr>
                                        <p:cTn id="133" dur="500"/>
                                        <p:tgtEl>
                                          <p:spTgt spid="82"/>
                                        </p:tgtEl>
                                      </p:cBhvr>
                                    </p:animEffect>
                                    <p:anim calcmode="lin" valueType="num">
                                      <p:cBhvr>
                                        <p:cTn id="134" dur="500" fill="hold"/>
                                        <p:tgtEl>
                                          <p:spTgt spid="82"/>
                                        </p:tgtEl>
                                        <p:attrNameLst>
                                          <p:attrName>ppt_x</p:attrName>
                                        </p:attrNameLst>
                                      </p:cBhvr>
                                      <p:tavLst>
                                        <p:tav tm="0">
                                          <p:val>
                                            <p:strVal val="#ppt_x"/>
                                          </p:val>
                                        </p:tav>
                                        <p:tav tm="100000">
                                          <p:val>
                                            <p:strVal val="#ppt_x"/>
                                          </p:val>
                                        </p:tav>
                                      </p:tavLst>
                                    </p:anim>
                                    <p:anim calcmode="lin" valueType="num">
                                      <p:cBhvr>
                                        <p:cTn id="135" dur="500" fill="hold"/>
                                        <p:tgtEl>
                                          <p:spTgt spid="82"/>
                                        </p:tgtEl>
                                        <p:attrNameLst>
                                          <p:attrName>ppt_y</p:attrName>
                                        </p:attrNameLst>
                                      </p:cBhvr>
                                      <p:tavLst>
                                        <p:tav tm="0">
                                          <p:val>
                                            <p:strVal val="#ppt_y+.1"/>
                                          </p:val>
                                        </p:tav>
                                        <p:tav tm="100000">
                                          <p:val>
                                            <p:strVal val="#ppt_y"/>
                                          </p:val>
                                        </p:tav>
                                      </p:tavLst>
                                    </p:anim>
                                  </p:childTnLst>
                                </p:cTn>
                              </p:par>
                              <p:par>
                                <p:cTn id="136" presetID="42" presetClass="entr" presetSubtype="0" fill="hold" grpId="0" nodeType="withEffect">
                                  <p:stCondLst>
                                    <p:cond delay="0"/>
                                  </p:stCondLst>
                                  <p:childTnLst>
                                    <p:set>
                                      <p:cBhvr>
                                        <p:cTn id="137" dur="1" fill="hold">
                                          <p:stCondLst>
                                            <p:cond delay="0"/>
                                          </p:stCondLst>
                                        </p:cTn>
                                        <p:tgtEl>
                                          <p:spTgt spid="68"/>
                                        </p:tgtEl>
                                        <p:attrNameLst>
                                          <p:attrName>style.visibility</p:attrName>
                                        </p:attrNameLst>
                                      </p:cBhvr>
                                      <p:to>
                                        <p:strVal val="visible"/>
                                      </p:to>
                                    </p:set>
                                    <p:animEffect transition="in" filter="fade">
                                      <p:cBhvr>
                                        <p:cTn id="138" dur="1000"/>
                                        <p:tgtEl>
                                          <p:spTgt spid="68"/>
                                        </p:tgtEl>
                                      </p:cBhvr>
                                    </p:animEffect>
                                    <p:anim calcmode="lin" valueType="num">
                                      <p:cBhvr>
                                        <p:cTn id="139" dur="1000" fill="hold"/>
                                        <p:tgtEl>
                                          <p:spTgt spid="68"/>
                                        </p:tgtEl>
                                        <p:attrNameLst>
                                          <p:attrName>ppt_x</p:attrName>
                                        </p:attrNameLst>
                                      </p:cBhvr>
                                      <p:tavLst>
                                        <p:tav tm="0">
                                          <p:val>
                                            <p:strVal val="#ppt_x"/>
                                          </p:val>
                                        </p:tav>
                                        <p:tav tm="100000">
                                          <p:val>
                                            <p:strVal val="#ppt_x"/>
                                          </p:val>
                                        </p:tav>
                                      </p:tavLst>
                                    </p:anim>
                                    <p:anim calcmode="lin" valueType="num">
                                      <p:cBhvr>
                                        <p:cTn id="140" dur="1000" fill="hold"/>
                                        <p:tgtEl>
                                          <p:spTgt spid="68"/>
                                        </p:tgtEl>
                                        <p:attrNameLst>
                                          <p:attrName>ppt_y</p:attrName>
                                        </p:attrNameLst>
                                      </p:cBhvr>
                                      <p:tavLst>
                                        <p:tav tm="0">
                                          <p:val>
                                            <p:strVal val="#ppt_y+.1"/>
                                          </p:val>
                                        </p:tav>
                                        <p:tav tm="100000">
                                          <p:val>
                                            <p:strVal val="#ppt_y"/>
                                          </p:val>
                                        </p:tav>
                                      </p:tavLst>
                                    </p:anim>
                                  </p:childTnLst>
                                </p:cTn>
                              </p:par>
                            </p:childTnLst>
                          </p:cTn>
                        </p:par>
                        <p:par>
                          <p:cTn id="141" fill="hold">
                            <p:stCondLst>
                              <p:cond delay="5010"/>
                            </p:stCondLst>
                            <p:childTnLst>
                              <p:par>
                                <p:cTn id="142" presetID="42" presetClass="entr" presetSubtype="0" fill="hold" grpId="0" nodeType="afterEffect">
                                  <p:stCondLst>
                                    <p:cond delay="0"/>
                                  </p:stCondLst>
                                  <p:childTnLst>
                                    <p:set>
                                      <p:cBhvr>
                                        <p:cTn id="143" dur="1" fill="hold">
                                          <p:stCondLst>
                                            <p:cond delay="0"/>
                                          </p:stCondLst>
                                        </p:cTn>
                                        <p:tgtEl>
                                          <p:spTgt spid="85"/>
                                        </p:tgtEl>
                                        <p:attrNameLst>
                                          <p:attrName>style.visibility</p:attrName>
                                        </p:attrNameLst>
                                      </p:cBhvr>
                                      <p:to>
                                        <p:strVal val="visible"/>
                                      </p:to>
                                    </p:set>
                                    <p:animEffect transition="in" filter="fade">
                                      <p:cBhvr>
                                        <p:cTn id="144" dur="500"/>
                                        <p:tgtEl>
                                          <p:spTgt spid="85"/>
                                        </p:tgtEl>
                                      </p:cBhvr>
                                    </p:animEffect>
                                    <p:anim calcmode="lin" valueType="num">
                                      <p:cBhvr>
                                        <p:cTn id="145" dur="500" fill="hold"/>
                                        <p:tgtEl>
                                          <p:spTgt spid="85"/>
                                        </p:tgtEl>
                                        <p:attrNameLst>
                                          <p:attrName>ppt_x</p:attrName>
                                        </p:attrNameLst>
                                      </p:cBhvr>
                                      <p:tavLst>
                                        <p:tav tm="0">
                                          <p:val>
                                            <p:strVal val="#ppt_x"/>
                                          </p:val>
                                        </p:tav>
                                        <p:tav tm="100000">
                                          <p:val>
                                            <p:strVal val="#ppt_x"/>
                                          </p:val>
                                        </p:tav>
                                      </p:tavLst>
                                    </p:anim>
                                    <p:anim calcmode="lin" valueType="num">
                                      <p:cBhvr>
                                        <p:cTn id="146" dur="500" fill="hold"/>
                                        <p:tgtEl>
                                          <p:spTgt spid="85"/>
                                        </p:tgtEl>
                                        <p:attrNameLst>
                                          <p:attrName>ppt_y</p:attrName>
                                        </p:attrNameLst>
                                      </p:cBhvr>
                                      <p:tavLst>
                                        <p:tav tm="0">
                                          <p:val>
                                            <p:strVal val="#ppt_y+.1"/>
                                          </p:val>
                                        </p:tav>
                                        <p:tav tm="100000">
                                          <p:val>
                                            <p:strVal val="#ppt_y"/>
                                          </p:val>
                                        </p:tav>
                                      </p:tavLst>
                                    </p:anim>
                                  </p:childTnLst>
                                </p:cTn>
                              </p:par>
                              <p:par>
                                <p:cTn id="147" presetID="42" presetClass="entr" presetSubtype="0" fill="hold" grpId="0" nodeType="withEffect">
                                  <p:stCondLst>
                                    <p:cond delay="0"/>
                                  </p:stCondLst>
                                  <p:childTnLst>
                                    <p:set>
                                      <p:cBhvr>
                                        <p:cTn id="148" dur="1" fill="hold">
                                          <p:stCondLst>
                                            <p:cond delay="0"/>
                                          </p:stCondLst>
                                        </p:cTn>
                                        <p:tgtEl>
                                          <p:spTgt spid="69"/>
                                        </p:tgtEl>
                                        <p:attrNameLst>
                                          <p:attrName>style.visibility</p:attrName>
                                        </p:attrNameLst>
                                      </p:cBhvr>
                                      <p:to>
                                        <p:strVal val="visible"/>
                                      </p:to>
                                    </p:set>
                                    <p:animEffect transition="in" filter="fade">
                                      <p:cBhvr>
                                        <p:cTn id="149" dur="1000"/>
                                        <p:tgtEl>
                                          <p:spTgt spid="69"/>
                                        </p:tgtEl>
                                      </p:cBhvr>
                                    </p:animEffect>
                                    <p:anim calcmode="lin" valueType="num">
                                      <p:cBhvr>
                                        <p:cTn id="150" dur="1000" fill="hold"/>
                                        <p:tgtEl>
                                          <p:spTgt spid="69"/>
                                        </p:tgtEl>
                                        <p:attrNameLst>
                                          <p:attrName>ppt_x</p:attrName>
                                        </p:attrNameLst>
                                      </p:cBhvr>
                                      <p:tavLst>
                                        <p:tav tm="0">
                                          <p:val>
                                            <p:strVal val="#ppt_x"/>
                                          </p:val>
                                        </p:tav>
                                        <p:tav tm="100000">
                                          <p:val>
                                            <p:strVal val="#ppt_x"/>
                                          </p:val>
                                        </p:tav>
                                      </p:tavLst>
                                    </p:anim>
                                    <p:anim calcmode="lin" valueType="num">
                                      <p:cBhvr>
                                        <p:cTn id="151" dur="1000" fill="hold"/>
                                        <p:tgtEl>
                                          <p:spTgt spid="69"/>
                                        </p:tgtEl>
                                        <p:attrNameLst>
                                          <p:attrName>ppt_y</p:attrName>
                                        </p:attrNameLst>
                                      </p:cBhvr>
                                      <p:tavLst>
                                        <p:tav tm="0">
                                          <p:val>
                                            <p:strVal val="#ppt_y+.1"/>
                                          </p:val>
                                        </p:tav>
                                        <p:tav tm="100000">
                                          <p:val>
                                            <p:strVal val="#ppt_y"/>
                                          </p:val>
                                        </p:tav>
                                      </p:tavLst>
                                    </p:anim>
                                  </p:childTnLst>
                                </p:cTn>
                              </p:par>
                            </p:childTnLst>
                          </p:cTn>
                        </p:par>
                        <p:par>
                          <p:cTn id="152" fill="hold">
                            <p:stCondLst>
                              <p:cond delay="6010"/>
                            </p:stCondLst>
                            <p:childTnLst>
                              <p:par>
                                <p:cTn id="153" presetID="42" presetClass="entr" presetSubtype="0" fill="hold" grpId="0" nodeType="afterEffect">
                                  <p:stCondLst>
                                    <p:cond delay="0"/>
                                  </p:stCondLst>
                                  <p:childTnLst>
                                    <p:set>
                                      <p:cBhvr>
                                        <p:cTn id="154" dur="1" fill="hold">
                                          <p:stCondLst>
                                            <p:cond delay="0"/>
                                          </p:stCondLst>
                                        </p:cTn>
                                        <p:tgtEl>
                                          <p:spTgt spid="86"/>
                                        </p:tgtEl>
                                        <p:attrNameLst>
                                          <p:attrName>style.visibility</p:attrName>
                                        </p:attrNameLst>
                                      </p:cBhvr>
                                      <p:to>
                                        <p:strVal val="visible"/>
                                      </p:to>
                                    </p:set>
                                    <p:animEffect transition="in" filter="fade">
                                      <p:cBhvr>
                                        <p:cTn id="155" dur="500"/>
                                        <p:tgtEl>
                                          <p:spTgt spid="86"/>
                                        </p:tgtEl>
                                      </p:cBhvr>
                                    </p:animEffect>
                                    <p:anim calcmode="lin" valueType="num">
                                      <p:cBhvr>
                                        <p:cTn id="156" dur="500" fill="hold"/>
                                        <p:tgtEl>
                                          <p:spTgt spid="86"/>
                                        </p:tgtEl>
                                        <p:attrNameLst>
                                          <p:attrName>ppt_x</p:attrName>
                                        </p:attrNameLst>
                                      </p:cBhvr>
                                      <p:tavLst>
                                        <p:tav tm="0">
                                          <p:val>
                                            <p:strVal val="#ppt_x"/>
                                          </p:val>
                                        </p:tav>
                                        <p:tav tm="100000">
                                          <p:val>
                                            <p:strVal val="#ppt_x"/>
                                          </p:val>
                                        </p:tav>
                                      </p:tavLst>
                                    </p:anim>
                                    <p:anim calcmode="lin" valueType="num">
                                      <p:cBhvr>
                                        <p:cTn id="157" dur="500" fill="hold"/>
                                        <p:tgtEl>
                                          <p:spTgt spid="86"/>
                                        </p:tgtEl>
                                        <p:attrNameLst>
                                          <p:attrName>ppt_y</p:attrName>
                                        </p:attrNameLst>
                                      </p:cBhvr>
                                      <p:tavLst>
                                        <p:tav tm="0">
                                          <p:val>
                                            <p:strVal val="#ppt_y+.1"/>
                                          </p:val>
                                        </p:tav>
                                        <p:tav tm="100000">
                                          <p:val>
                                            <p:strVal val="#ppt_y"/>
                                          </p:val>
                                        </p:tav>
                                      </p:tavLst>
                                    </p:anim>
                                  </p:childTnLst>
                                </p:cTn>
                              </p:par>
                              <p:par>
                                <p:cTn id="158" presetID="42" presetClass="entr" presetSubtype="0" fill="hold" grpId="0" nodeType="withEffect">
                                  <p:stCondLst>
                                    <p:cond delay="0"/>
                                  </p:stCondLst>
                                  <p:childTnLst>
                                    <p:set>
                                      <p:cBhvr>
                                        <p:cTn id="159" dur="1" fill="hold">
                                          <p:stCondLst>
                                            <p:cond delay="0"/>
                                          </p:stCondLst>
                                        </p:cTn>
                                        <p:tgtEl>
                                          <p:spTgt spid="78"/>
                                        </p:tgtEl>
                                        <p:attrNameLst>
                                          <p:attrName>style.visibility</p:attrName>
                                        </p:attrNameLst>
                                      </p:cBhvr>
                                      <p:to>
                                        <p:strVal val="visible"/>
                                      </p:to>
                                    </p:set>
                                    <p:animEffect transition="in" filter="fade">
                                      <p:cBhvr>
                                        <p:cTn id="160" dur="1000"/>
                                        <p:tgtEl>
                                          <p:spTgt spid="78"/>
                                        </p:tgtEl>
                                      </p:cBhvr>
                                    </p:animEffect>
                                    <p:anim calcmode="lin" valueType="num">
                                      <p:cBhvr>
                                        <p:cTn id="161" dur="1000" fill="hold"/>
                                        <p:tgtEl>
                                          <p:spTgt spid="78"/>
                                        </p:tgtEl>
                                        <p:attrNameLst>
                                          <p:attrName>ppt_x</p:attrName>
                                        </p:attrNameLst>
                                      </p:cBhvr>
                                      <p:tavLst>
                                        <p:tav tm="0">
                                          <p:val>
                                            <p:strVal val="#ppt_x"/>
                                          </p:val>
                                        </p:tav>
                                        <p:tav tm="100000">
                                          <p:val>
                                            <p:strVal val="#ppt_x"/>
                                          </p:val>
                                        </p:tav>
                                      </p:tavLst>
                                    </p:anim>
                                    <p:anim calcmode="lin" valueType="num">
                                      <p:cBhvr>
                                        <p:cTn id="162" dur="1000" fill="hold"/>
                                        <p:tgtEl>
                                          <p:spTgt spid="78"/>
                                        </p:tgtEl>
                                        <p:attrNameLst>
                                          <p:attrName>ppt_y</p:attrName>
                                        </p:attrNameLst>
                                      </p:cBhvr>
                                      <p:tavLst>
                                        <p:tav tm="0">
                                          <p:val>
                                            <p:strVal val="#ppt_y+.1"/>
                                          </p:val>
                                        </p:tav>
                                        <p:tav tm="100000">
                                          <p:val>
                                            <p:strVal val="#ppt_y"/>
                                          </p:val>
                                        </p:tav>
                                      </p:tavLst>
                                    </p:anim>
                                  </p:childTnLst>
                                </p:cTn>
                              </p:par>
                            </p:childTnLst>
                          </p:cTn>
                        </p:par>
                        <p:par>
                          <p:cTn id="163" fill="hold">
                            <p:stCondLst>
                              <p:cond delay="7010"/>
                            </p:stCondLst>
                            <p:childTnLst>
                              <p:par>
                                <p:cTn id="164" presetID="42" presetClass="entr" presetSubtype="0" fill="hold" grpId="0" nodeType="afterEffect">
                                  <p:stCondLst>
                                    <p:cond delay="0"/>
                                  </p:stCondLst>
                                  <p:childTnLst>
                                    <p:set>
                                      <p:cBhvr>
                                        <p:cTn id="165" dur="1" fill="hold">
                                          <p:stCondLst>
                                            <p:cond delay="0"/>
                                          </p:stCondLst>
                                        </p:cTn>
                                        <p:tgtEl>
                                          <p:spTgt spid="76"/>
                                        </p:tgtEl>
                                        <p:attrNameLst>
                                          <p:attrName>style.visibility</p:attrName>
                                        </p:attrNameLst>
                                      </p:cBhvr>
                                      <p:to>
                                        <p:strVal val="visible"/>
                                      </p:to>
                                    </p:set>
                                    <p:animEffect transition="in" filter="fade">
                                      <p:cBhvr>
                                        <p:cTn id="166" dur="500"/>
                                        <p:tgtEl>
                                          <p:spTgt spid="76"/>
                                        </p:tgtEl>
                                      </p:cBhvr>
                                    </p:animEffect>
                                    <p:anim calcmode="lin" valueType="num">
                                      <p:cBhvr>
                                        <p:cTn id="167" dur="500" fill="hold"/>
                                        <p:tgtEl>
                                          <p:spTgt spid="76"/>
                                        </p:tgtEl>
                                        <p:attrNameLst>
                                          <p:attrName>ppt_x</p:attrName>
                                        </p:attrNameLst>
                                      </p:cBhvr>
                                      <p:tavLst>
                                        <p:tav tm="0">
                                          <p:val>
                                            <p:strVal val="#ppt_x"/>
                                          </p:val>
                                        </p:tav>
                                        <p:tav tm="100000">
                                          <p:val>
                                            <p:strVal val="#ppt_x"/>
                                          </p:val>
                                        </p:tav>
                                      </p:tavLst>
                                    </p:anim>
                                    <p:anim calcmode="lin" valueType="num">
                                      <p:cBhvr>
                                        <p:cTn id="168" dur="500" fill="hold"/>
                                        <p:tgtEl>
                                          <p:spTgt spid="76"/>
                                        </p:tgtEl>
                                        <p:attrNameLst>
                                          <p:attrName>ppt_y</p:attrName>
                                        </p:attrNameLst>
                                      </p:cBhvr>
                                      <p:tavLst>
                                        <p:tav tm="0">
                                          <p:val>
                                            <p:strVal val="#ppt_y+.1"/>
                                          </p:val>
                                        </p:tav>
                                        <p:tav tm="100000">
                                          <p:val>
                                            <p:strVal val="#ppt_y"/>
                                          </p:val>
                                        </p:tav>
                                      </p:tavLst>
                                    </p:anim>
                                  </p:childTnLst>
                                </p:cTn>
                              </p:par>
                              <p:par>
                                <p:cTn id="169" presetID="42" presetClass="entr" presetSubtype="0" fill="hold" grpId="0" nodeType="withEffect">
                                  <p:stCondLst>
                                    <p:cond delay="0"/>
                                  </p:stCondLst>
                                  <p:childTnLst>
                                    <p:set>
                                      <p:cBhvr>
                                        <p:cTn id="170" dur="1" fill="hold">
                                          <p:stCondLst>
                                            <p:cond delay="0"/>
                                          </p:stCondLst>
                                        </p:cTn>
                                        <p:tgtEl>
                                          <p:spTgt spid="79"/>
                                        </p:tgtEl>
                                        <p:attrNameLst>
                                          <p:attrName>style.visibility</p:attrName>
                                        </p:attrNameLst>
                                      </p:cBhvr>
                                      <p:to>
                                        <p:strVal val="visible"/>
                                      </p:to>
                                    </p:set>
                                    <p:animEffect transition="in" filter="fade">
                                      <p:cBhvr>
                                        <p:cTn id="171" dur="1000"/>
                                        <p:tgtEl>
                                          <p:spTgt spid="79"/>
                                        </p:tgtEl>
                                      </p:cBhvr>
                                    </p:animEffect>
                                    <p:anim calcmode="lin" valueType="num">
                                      <p:cBhvr>
                                        <p:cTn id="172" dur="1000" fill="hold"/>
                                        <p:tgtEl>
                                          <p:spTgt spid="79"/>
                                        </p:tgtEl>
                                        <p:attrNameLst>
                                          <p:attrName>ppt_x</p:attrName>
                                        </p:attrNameLst>
                                      </p:cBhvr>
                                      <p:tavLst>
                                        <p:tav tm="0">
                                          <p:val>
                                            <p:strVal val="#ppt_x"/>
                                          </p:val>
                                        </p:tav>
                                        <p:tav tm="100000">
                                          <p:val>
                                            <p:strVal val="#ppt_x"/>
                                          </p:val>
                                        </p:tav>
                                      </p:tavLst>
                                    </p:anim>
                                    <p:anim calcmode="lin" valueType="num">
                                      <p:cBhvr>
                                        <p:cTn id="173" dur="1000" fill="hold"/>
                                        <p:tgtEl>
                                          <p:spTgt spid="7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5" grpId="0" animBg="1"/>
      <p:bldP spid="86" grpId="0" animBg="1"/>
      <p:bldP spid="18" grpId="0"/>
      <p:bldP spid="68" grpId="0" animBg="1"/>
      <p:bldP spid="69" grpId="0" animBg="1"/>
      <p:bldP spid="76" grpId="0" animBg="1"/>
      <p:bldP spid="78" grpId="0" animBg="1"/>
      <p:bldP spid="7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24" descr="100+ Hình nền Slide đẹp 20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630" y="664332"/>
            <a:ext cx="9100740" cy="44310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F86CD8F-C3A7-41D8-B409-0170760CBD5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940" t="24225" r="3986" b="7273"/>
          <a:stretch/>
        </p:blipFill>
        <p:spPr bwMode="auto">
          <a:xfrm>
            <a:off x="423122" y="985303"/>
            <a:ext cx="8289338" cy="3750832"/>
          </a:xfrm>
          <a:prstGeom prst="rect">
            <a:avLst/>
          </a:prstGeom>
          <a:solidFill>
            <a:schemeClr val="accent2">
              <a:lumMod val="60000"/>
              <a:lumOff val="40000"/>
            </a:schemeClr>
          </a:solidFill>
        </p:spPr>
      </p:pic>
      <p:sp>
        <p:nvSpPr>
          <p:cNvPr id="4" name="Rectangle 3"/>
          <p:cNvSpPr/>
          <p:nvPr/>
        </p:nvSpPr>
        <p:spPr>
          <a:xfrm>
            <a:off x="791580" y="1636440"/>
            <a:ext cx="7596844" cy="2062103"/>
          </a:xfrm>
          <a:prstGeom prst="rect">
            <a:avLst/>
          </a:prstGeom>
        </p:spPr>
        <p:txBody>
          <a:bodyPr wrap="square">
            <a:spAutoFit/>
          </a:bodyPr>
          <a:lstStyle/>
          <a:p>
            <a:pPr algn="just"/>
            <a:r>
              <a:rPr lang="en-US" sz="3200">
                <a:solidFill>
                  <a:srgbClr val="0000FF"/>
                </a:solidFill>
                <a:latin typeface="Times New Roman" panose="02020603050405020304" pitchFamily="18" charset="0"/>
                <a:cs typeface="Times New Roman" panose="02020603050405020304" pitchFamily="18" charset="0"/>
              </a:rPr>
              <a:t>- </a:t>
            </a:r>
            <a:r>
              <a:rPr lang="vi-VN" sz="3200">
                <a:solidFill>
                  <a:srgbClr val="0000FF"/>
                </a:solidFill>
                <a:latin typeface="Times New Roman" panose="02020603050405020304" pitchFamily="18" charset="0"/>
                <a:cs typeface="Times New Roman" panose="02020603050405020304" pitchFamily="18" charset="0"/>
              </a:rPr>
              <a:t>Địa chỉ tuyệt đối không thay đổi khi sao chép công thức</a:t>
            </a:r>
            <a:endParaRPr lang="en-US" sz="3200">
              <a:solidFill>
                <a:srgbClr val="0000FF"/>
              </a:solidFill>
              <a:latin typeface="Times New Roman" panose="02020603050405020304" pitchFamily="18" charset="0"/>
              <a:cs typeface="Times New Roman" panose="02020603050405020304" pitchFamily="18" charset="0"/>
            </a:endParaRPr>
          </a:p>
          <a:p>
            <a:pPr algn="just"/>
            <a:r>
              <a:rPr lang="en-US" sz="3200">
                <a:solidFill>
                  <a:srgbClr val="0000FF"/>
                </a:solidFill>
                <a:latin typeface="Times New Roman" panose="02020603050405020304" pitchFamily="18" charset="0"/>
                <a:cs typeface="Times New Roman" panose="02020603050405020304" pitchFamily="18" charset="0"/>
              </a:rPr>
              <a:t>- </a:t>
            </a:r>
            <a:r>
              <a:rPr lang="vi-VN" sz="3200">
                <a:solidFill>
                  <a:srgbClr val="0000FF"/>
                </a:solidFill>
                <a:latin typeface="Times New Roman" panose="02020603050405020304" pitchFamily="18" charset="0"/>
                <a:cs typeface="Times New Roman" panose="02020603050405020304" pitchFamily="18" charset="0"/>
              </a:rPr>
              <a:t>Địa chỉ tuyệt đối có dấu $ trước tên cột và tên hàng</a:t>
            </a:r>
          </a:p>
        </p:txBody>
      </p:sp>
      <p:sp>
        <p:nvSpPr>
          <p:cNvPr id="6" name="Rectangle 5"/>
          <p:cNvSpPr/>
          <p:nvPr/>
        </p:nvSpPr>
        <p:spPr>
          <a:xfrm>
            <a:off x="-6271" y="65535"/>
            <a:ext cx="3068469" cy="523092"/>
          </a:xfrm>
          <a:prstGeom prst="rect">
            <a:avLst/>
          </a:prstGeom>
        </p:spPr>
        <p:txBody>
          <a:bodyPr wrap="none">
            <a:spAutoFit/>
          </a:bodyPr>
          <a:lstStyle/>
          <a:p>
            <a:r>
              <a:rPr lang="en-US" sz="2799" b="1">
                <a:latin typeface="Times New Roman" panose="02020603050405020304" pitchFamily="18" charset="0"/>
                <a:cs typeface="Times New Roman" panose="02020603050405020304" pitchFamily="18" charset="0"/>
              </a:rPr>
              <a:t>2. Địa chỉ tuyệt đối</a:t>
            </a:r>
            <a:endParaRPr lang="en-US" sz="2800" dirty="0"/>
          </a:p>
        </p:txBody>
      </p:sp>
    </p:spTree>
    <p:extLst>
      <p:ext uri="{BB962C8B-B14F-4D97-AF65-F5344CB8AC3E}">
        <p14:creationId xmlns:p14="http://schemas.microsoft.com/office/powerpoint/2010/main" val="269462980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24" descr="100+ Hình nền Slide đẹp 20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260" y="0"/>
            <a:ext cx="9100740" cy="5145088"/>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组合 20"/>
          <p:cNvGrpSpPr/>
          <p:nvPr/>
        </p:nvGrpSpPr>
        <p:grpSpPr>
          <a:xfrm>
            <a:off x="3907705" y="5433113"/>
            <a:ext cx="3951479" cy="847696"/>
            <a:chOff x="5210272" y="5432319"/>
            <a:chExt cx="5268637" cy="847696"/>
          </a:xfrm>
        </p:grpSpPr>
        <p:sp>
          <p:nvSpPr>
            <p:cNvPr id="25" name="Rectangle 5"/>
            <p:cNvSpPr/>
            <p:nvPr/>
          </p:nvSpPr>
          <p:spPr bwMode="auto">
            <a:xfrm>
              <a:off x="5442041" y="5467507"/>
              <a:ext cx="5036868" cy="812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marL="0" marR="0" lvl="0" indent="0" algn="l" defTabSz="914400" rtl="0" eaLnBrk="1" fontAlgn="base" latinLnBrk="0" hangingPunct="1">
                <a:lnSpc>
                  <a:spcPct val="150000"/>
                </a:lnSpc>
                <a:spcBef>
                  <a:spcPct val="0"/>
                </a:spcBef>
                <a:spcAft>
                  <a:spcPct val="0"/>
                </a:spcAft>
                <a:buClrTx/>
                <a:buSzTx/>
                <a:buFontTx/>
                <a:buNone/>
                <a:defRPr/>
              </a:pPr>
              <a:r>
                <a:rPr kumimoji="0" lang="zh-CN" altLang="en-US" sz="1000" b="0" i="0" u="none" strike="noStrike" kern="0" cap="none" spc="0" normalizeH="0" baseline="0" noProof="0" dirty="0">
                  <a:ln>
                    <a:noFill/>
                  </a:ln>
                  <a:solidFill>
                    <a:sysClr val="windowText" lastClr="000000">
                      <a:lumMod val="50000"/>
                      <a:lumOff val="50000"/>
                    </a:sysClr>
                  </a:solidFill>
                  <a:effectLst/>
                  <a:uLnTx/>
                  <a:uFillTx/>
                  <a:latin typeface="Microsoft YaHei" panose="020B0503020204020204" pitchFamily="34" charset="-122"/>
                  <a:ea typeface="Microsoft YaHei" panose="020B0503020204020204" pitchFamily="34" charset="-122"/>
                  <a:cs typeface="+mn-ea"/>
                  <a:sym typeface="+mn-lt"/>
                </a:rPr>
                <a:t>此处添加详细文本描述，建议与标题相关并符合整体语言风格，语言描述尽量简洁生动。尽量将每页幻灯片的字数控制在 </a:t>
              </a:r>
              <a:r>
                <a:rPr kumimoji="0" lang="en-US" altLang="zh-CN" sz="1000" b="0" i="0" u="none" strike="noStrike" kern="0" cap="none" spc="0" normalizeH="0" baseline="0" noProof="0" dirty="0">
                  <a:ln>
                    <a:noFill/>
                  </a:ln>
                  <a:solidFill>
                    <a:sysClr val="windowText" lastClr="000000">
                      <a:lumMod val="50000"/>
                      <a:lumOff val="50000"/>
                    </a:sysClr>
                  </a:solidFill>
                  <a:effectLst/>
                  <a:uLnTx/>
                  <a:uFillTx/>
                  <a:latin typeface="Microsoft YaHei" panose="020B0503020204020204" pitchFamily="34" charset="-122"/>
                  <a:ea typeface="Microsoft YaHei" panose="020B0503020204020204" pitchFamily="34" charset="-122"/>
                  <a:cs typeface="+mn-ea"/>
                  <a:sym typeface="+mn-lt"/>
                </a:rPr>
                <a:t>200</a:t>
              </a:r>
              <a:r>
                <a:rPr kumimoji="0" lang="zh-CN" altLang="en-US" sz="1000" b="0" i="0" u="none" strike="noStrike" kern="0" cap="none" spc="0" normalizeH="0" baseline="0" noProof="0" dirty="0">
                  <a:ln>
                    <a:noFill/>
                  </a:ln>
                  <a:solidFill>
                    <a:sysClr val="windowText" lastClr="000000">
                      <a:lumMod val="50000"/>
                      <a:lumOff val="50000"/>
                    </a:sysClr>
                  </a:solidFill>
                  <a:effectLst/>
                  <a:uLnTx/>
                  <a:uFillTx/>
                  <a:latin typeface="Microsoft YaHei" panose="020B0503020204020204" pitchFamily="34" charset="-122"/>
                  <a:ea typeface="Microsoft YaHei" panose="020B0503020204020204" pitchFamily="34" charset="-122"/>
                  <a:cs typeface="+mn-ea"/>
                  <a:sym typeface="+mn-lt"/>
                </a:rPr>
                <a:t>字以内。</a:t>
              </a:r>
              <a:endParaRPr kumimoji="0" lang="en-US" altLang="zh-CN" sz="1000" b="0" i="0" u="none" strike="noStrike" kern="0" cap="none" spc="0" normalizeH="0" baseline="0" noProof="0" dirty="0">
                <a:ln>
                  <a:noFill/>
                </a:ln>
                <a:solidFill>
                  <a:sysClr val="windowText" lastClr="000000">
                    <a:lumMod val="50000"/>
                    <a:lumOff val="50000"/>
                  </a:sysClr>
                </a:solidFill>
                <a:effectLst/>
                <a:uLnTx/>
                <a:uFillTx/>
                <a:latin typeface="Microsoft YaHei" panose="020B0503020204020204" pitchFamily="34" charset="-122"/>
                <a:ea typeface="Microsoft YaHei" panose="020B0503020204020204" pitchFamily="34" charset="-122"/>
                <a:cs typeface="+mn-ea"/>
                <a:sym typeface="+mn-lt"/>
              </a:endParaRPr>
            </a:p>
          </p:txBody>
        </p:sp>
        <p:cxnSp>
          <p:nvCxnSpPr>
            <p:cNvPr id="23" name="直接连接符 22"/>
            <p:cNvCxnSpPr/>
            <p:nvPr/>
          </p:nvCxnSpPr>
          <p:spPr>
            <a:xfrm>
              <a:off x="5210272" y="5432319"/>
              <a:ext cx="2966458" cy="0"/>
            </a:xfrm>
            <a:prstGeom prst="line">
              <a:avLst/>
            </a:prstGeom>
            <a:noFill/>
            <a:ln w="19050" cap="flat" cmpd="sng" algn="ctr">
              <a:solidFill>
                <a:srgbClr val="E7E6E6">
                  <a:lumMod val="50000"/>
                </a:srgbClr>
              </a:solidFill>
              <a:prstDash val="sysDot"/>
              <a:miter lim="800000"/>
              <a:tailEnd type="oval"/>
            </a:ln>
            <a:effectLst/>
          </p:spPr>
        </p:cxnSp>
      </p:grpSp>
      <p:pic>
        <p:nvPicPr>
          <p:cNvPr id="5122" name="Picture 2" descr="Tổng hợp hình nền powerpoint đẹp mê ly cho máy tính"/>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4790" y="196280"/>
            <a:ext cx="6386072" cy="470039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C:\Users\Administrator\Desktop\微立体创业计划\002.png">
            <a:extLst>
              <a:ext uri="{FF2B5EF4-FFF2-40B4-BE49-F238E27FC236}">
                <a16:creationId xmlns:a16="http://schemas.microsoft.com/office/drawing/2014/main" id="{DAD31D8B-2717-414D-B980-396248D954E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4449" y="1276900"/>
            <a:ext cx="2090145" cy="2217017"/>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BED836C9-1464-4E30-8C7E-3E3E61C994A3}"/>
              </a:ext>
            </a:extLst>
          </p:cNvPr>
          <p:cNvSpPr txBox="1"/>
          <p:nvPr/>
        </p:nvSpPr>
        <p:spPr>
          <a:xfrm>
            <a:off x="11045" y="2123798"/>
            <a:ext cx="1732030" cy="523220"/>
          </a:xfrm>
          <a:prstGeom prst="rect">
            <a:avLst/>
          </a:prstGeom>
          <a:noFill/>
        </p:spPr>
        <p:txBody>
          <a:bodyPr wrap="square" rtlCol="0">
            <a:spAutoFit/>
          </a:bodyPr>
          <a:lstStyle/>
          <a:p>
            <a:r>
              <a:rPr lang="en-US" sz="2800">
                <a:solidFill>
                  <a:srgbClr val="0000FF"/>
                </a:solidFill>
                <a:latin typeface="Times New Roman" panose="02020603050405020304" pitchFamily="18" charset="0"/>
                <a:cs typeface="Times New Roman" panose="02020603050405020304" pitchFamily="18" charset="0"/>
              </a:rPr>
              <a:t>Luyện tập</a:t>
            </a:r>
          </a:p>
        </p:txBody>
      </p:sp>
      <p:pic>
        <p:nvPicPr>
          <p:cNvPr id="3" name="Picture 2">
            <a:extLst>
              <a:ext uri="{FF2B5EF4-FFF2-40B4-BE49-F238E27FC236}">
                <a16:creationId xmlns:a16="http://schemas.microsoft.com/office/drawing/2014/main" id="{9DA34FAF-80A3-42C9-A146-1D2C5F59F227}"/>
              </a:ext>
            </a:extLst>
          </p:cNvPr>
          <p:cNvPicPr>
            <a:picLocks noChangeAspect="1"/>
          </p:cNvPicPr>
          <p:nvPr/>
        </p:nvPicPr>
        <p:blipFill>
          <a:blip r:embed="rId6"/>
          <a:stretch>
            <a:fillRect/>
          </a:stretch>
        </p:blipFill>
        <p:spPr>
          <a:xfrm>
            <a:off x="1600320" y="139287"/>
            <a:ext cx="7299871" cy="3331832"/>
          </a:xfrm>
          <a:prstGeom prst="rect">
            <a:avLst/>
          </a:prstGeom>
        </p:spPr>
      </p:pic>
      <p:sp>
        <p:nvSpPr>
          <p:cNvPr id="4" name="TextBox 3">
            <a:extLst>
              <a:ext uri="{FF2B5EF4-FFF2-40B4-BE49-F238E27FC236}">
                <a16:creationId xmlns:a16="http://schemas.microsoft.com/office/drawing/2014/main" id="{E3B374B4-6210-4FFC-894D-23615F4791BF}"/>
              </a:ext>
            </a:extLst>
          </p:cNvPr>
          <p:cNvSpPr txBox="1"/>
          <p:nvPr/>
        </p:nvSpPr>
        <p:spPr>
          <a:xfrm>
            <a:off x="467544" y="3677423"/>
            <a:ext cx="8566809" cy="954107"/>
          </a:xfrm>
          <a:prstGeom prst="rect">
            <a:avLst/>
          </a:prstGeom>
          <a:noFill/>
        </p:spPr>
        <p:txBody>
          <a:bodyPr wrap="square" rtlCol="0">
            <a:spAutoFit/>
          </a:bodyPr>
          <a:lstStyle/>
          <a:p>
            <a:r>
              <a:rPr lang="en-US" sz="2800">
                <a:highlight>
                  <a:srgbClr val="F8FFB1"/>
                </a:highlight>
                <a:latin typeface="Times New Roman" panose="02020603050405020304" pitchFamily="18" charset="0"/>
                <a:cs typeface="Times New Roman" panose="02020603050405020304" pitchFamily="18" charset="0"/>
              </a:rPr>
              <a:t>? Nếu sao chép công thức từ ô E4 đến các ô E6, E7, E8 (Hình 5,2) thì công thức trong các ô E6, E7, E8, E9 là gì?</a:t>
            </a:r>
          </a:p>
        </p:txBody>
      </p:sp>
    </p:spTree>
    <p:extLst>
      <p:ext uri="{BB962C8B-B14F-4D97-AF65-F5344CB8AC3E}">
        <p14:creationId xmlns:p14="http://schemas.microsoft.com/office/powerpoint/2010/main" val="379429043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par>
                                <p:cTn id="8" presetID="42"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anim calcmode="lin" valueType="num">
                                      <p:cBhvr>
                                        <p:cTn id="11" dur="500" fill="hold"/>
                                        <p:tgtEl>
                                          <p:spTgt spid="16"/>
                                        </p:tgtEl>
                                        <p:attrNameLst>
                                          <p:attrName>ppt_x</p:attrName>
                                        </p:attrNameLst>
                                      </p:cBhvr>
                                      <p:tavLst>
                                        <p:tav tm="0">
                                          <p:val>
                                            <p:strVal val="#ppt_x"/>
                                          </p:val>
                                        </p:tav>
                                        <p:tav tm="100000">
                                          <p:val>
                                            <p:strVal val="#ppt_x"/>
                                          </p:val>
                                        </p:tav>
                                      </p:tavLst>
                                    </p:anim>
                                    <p:anim calcmode="lin" valueType="num">
                                      <p:cBhvr>
                                        <p:cTn id="12" dur="500" fill="hold"/>
                                        <p:tgtEl>
                                          <p:spTgt spid="16"/>
                                        </p:tgtEl>
                                        <p:attrNameLst>
                                          <p:attrName>ppt_y</p:attrName>
                                        </p:attrNameLst>
                                      </p:cBhvr>
                                      <p:tavLst>
                                        <p:tav tm="0">
                                          <p:val>
                                            <p:strVal val="#ppt_y+.1"/>
                                          </p:val>
                                        </p:tav>
                                        <p:tav tm="100000">
                                          <p:val>
                                            <p:strVal val="#ppt_y"/>
                                          </p:val>
                                        </p:tav>
                                      </p:tavLst>
                                    </p:anim>
                                  </p:childTnLst>
                                </p:cTn>
                              </p:par>
                              <p:par>
                                <p:cTn id="13" presetID="16" presetClass="entr" presetSubtype="21" fill="hold" grpId="0" nodeType="withEffect">
                                  <p:stCondLst>
                                    <p:cond delay="30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down)">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arn(inVertical)">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24" descr="100+ Hình nền Slide đẹp 20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05" y="0"/>
            <a:ext cx="9100740" cy="5145088"/>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组合 20"/>
          <p:cNvGrpSpPr/>
          <p:nvPr/>
        </p:nvGrpSpPr>
        <p:grpSpPr>
          <a:xfrm>
            <a:off x="3907705" y="5433113"/>
            <a:ext cx="3951479" cy="847696"/>
            <a:chOff x="5210272" y="5432319"/>
            <a:chExt cx="5268637" cy="847696"/>
          </a:xfrm>
        </p:grpSpPr>
        <p:sp>
          <p:nvSpPr>
            <p:cNvPr id="25" name="Rectangle 5"/>
            <p:cNvSpPr/>
            <p:nvPr/>
          </p:nvSpPr>
          <p:spPr bwMode="auto">
            <a:xfrm>
              <a:off x="5442041" y="5467507"/>
              <a:ext cx="5036868" cy="812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marL="0" marR="0" lvl="0" indent="0" algn="l" defTabSz="914400" rtl="0" eaLnBrk="1" fontAlgn="base" latinLnBrk="0" hangingPunct="1">
                <a:lnSpc>
                  <a:spcPct val="150000"/>
                </a:lnSpc>
                <a:spcBef>
                  <a:spcPct val="0"/>
                </a:spcBef>
                <a:spcAft>
                  <a:spcPct val="0"/>
                </a:spcAft>
                <a:buClrTx/>
                <a:buSzTx/>
                <a:buFontTx/>
                <a:buNone/>
                <a:defRPr/>
              </a:pPr>
              <a:r>
                <a:rPr kumimoji="0" lang="zh-CN" altLang="en-US" sz="1000" b="0" i="0" u="none" strike="noStrike" kern="0" cap="none" spc="0" normalizeH="0" baseline="0" noProof="0" dirty="0">
                  <a:ln>
                    <a:noFill/>
                  </a:ln>
                  <a:solidFill>
                    <a:sysClr val="windowText" lastClr="000000">
                      <a:lumMod val="50000"/>
                      <a:lumOff val="50000"/>
                    </a:sysClr>
                  </a:solidFill>
                  <a:effectLst/>
                  <a:uLnTx/>
                  <a:uFillTx/>
                  <a:latin typeface="Microsoft YaHei" panose="020B0503020204020204" pitchFamily="34" charset="-122"/>
                  <a:ea typeface="Microsoft YaHei" panose="020B0503020204020204" pitchFamily="34" charset="-122"/>
                  <a:cs typeface="+mn-ea"/>
                  <a:sym typeface="+mn-lt"/>
                </a:rPr>
                <a:t>此处添加详细文本描述，建议与标题相关并符合整体语言风格，语言描述尽量简洁生动。尽量将每页幻灯片的字数控制在 </a:t>
              </a:r>
              <a:r>
                <a:rPr kumimoji="0" lang="en-US" altLang="zh-CN" sz="1000" b="0" i="0" u="none" strike="noStrike" kern="0" cap="none" spc="0" normalizeH="0" baseline="0" noProof="0" dirty="0">
                  <a:ln>
                    <a:noFill/>
                  </a:ln>
                  <a:solidFill>
                    <a:sysClr val="windowText" lastClr="000000">
                      <a:lumMod val="50000"/>
                      <a:lumOff val="50000"/>
                    </a:sysClr>
                  </a:solidFill>
                  <a:effectLst/>
                  <a:uLnTx/>
                  <a:uFillTx/>
                  <a:latin typeface="Microsoft YaHei" panose="020B0503020204020204" pitchFamily="34" charset="-122"/>
                  <a:ea typeface="Microsoft YaHei" panose="020B0503020204020204" pitchFamily="34" charset="-122"/>
                  <a:cs typeface="+mn-ea"/>
                  <a:sym typeface="+mn-lt"/>
                </a:rPr>
                <a:t>200</a:t>
              </a:r>
              <a:r>
                <a:rPr kumimoji="0" lang="zh-CN" altLang="en-US" sz="1000" b="0" i="0" u="none" strike="noStrike" kern="0" cap="none" spc="0" normalizeH="0" baseline="0" noProof="0" dirty="0">
                  <a:ln>
                    <a:noFill/>
                  </a:ln>
                  <a:solidFill>
                    <a:sysClr val="windowText" lastClr="000000">
                      <a:lumMod val="50000"/>
                      <a:lumOff val="50000"/>
                    </a:sysClr>
                  </a:solidFill>
                  <a:effectLst/>
                  <a:uLnTx/>
                  <a:uFillTx/>
                  <a:latin typeface="Microsoft YaHei" panose="020B0503020204020204" pitchFamily="34" charset="-122"/>
                  <a:ea typeface="Microsoft YaHei" panose="020B0503020204020204" pitchFamily="34" charset="-122"/>
                  <a:cs typeface="+mn-ea"/>
                  <a:sym typeface="+mn-lt"/>
                </a:rPr>
                <a:t>字以内。</a:t>
              </a:r>
              <a:endParaRPr kumimoji="0" lang="en-US" altLang="zh-CN" sz="1000" b="0" i="0" u="none" strike="noStrike" kern="0" cap="none" spc="0" normalizeH="0" baseline="0" noProof="0" dirty="0">
                <a:ln>
                  <a:noFill/>
                </a:ln>
                <a:solidFill>
                  <a:sysClr val="windowText" lastClr="000000">
                    <a:lumMod val="50000"/>
                    <a:lumOff val="50000"/>
                  </a:sysClr>
                </a:solidFill>
                <a:effectLst/>
                <a:uLnTx/>
                <a:uFillTx/>
                <a:latin typeface="Microsoft YaHei" panose="020B0503020204020204" pitchFamily="34" charset="-122"/>
                <a:ea typeface="Microsoft YaHei" panose="020B0503020204020204" pitchFamily="34" charset="-122"/>
                <a:cs typeface="+mn-ea"/>
                <a:sym typeface="+mn-lt"/>
              </a:endParaRPr>
            </a:p>
          </p:txBody>
        </p:sp>
        <p:cxnSp>
          <p:nvCxnSpPr>
            <p:cNvPr id="23" name="直接连接符 22"/>
            <p:cNvCxnSpPr/>
            <p:nvPr/>
          </p:nvCxnSpPr>
          <p:spPr>
            <a:xfrm>
              <a:off x="5210272" y="5432319"/>
              <a:ext cx="2966458" cy="0"/>
            </a:xfrm>
            <a:prstGeom prst="line">
              <a:avLst/>
            </a:prstGeom>
            <a:noFill/>
            <a:ln w="19050" cap="flat" cmpd="sng" algn="ctr">
              <a:solidFill>
                <a:srgbClr val="E7E6E6">
                  <a:lumMod val="50000"/>
                </a:srgbClr>
              </a:solidFill>
              <a:prstDash val="sysDot"/>
              <a:miter lim="800000"/>
              <a:tailEnd type="oval"/>
            </a:ln>
            <a:effectLst/>
          </p:spPr>
        </p:cxnSp>
      </p:grpSp>
      <p:pic>
        <p:nvPicPr>
          <p:cNvPr id="5122" name="Picture 2" descr="Tổng hợp hình nền powerpoint đẹp mê ly cho máy tính"/>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84211" y="449588"/>
            <a:ext cx="6007901" cy="406845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C:\Users\Administrator\Desktop\微立体创业计划\002.png">
            <a:extLst>
              <a:ext uri="{FF2B5EF4-FFF2-40B4-BE49-F238E27FC236}">
                <a16:creationId xmlns:a16="http://schemas.microsoft.com/office/drawing/2014/main" id="{DAD31D8B-2717-414D-B980-396248D954E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937" y="650047"/>
            <a:ext cx="2849362" cy="2849857"/>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BED836C9-1464-4E30-8C7E-3E3E61C994A3}"/>
              </a:ext>
            </a:extLst>
          </p:cNvPr>
          <p:cNvSpPr txBox="1"/>
          <p:nvPr/>
        </p:nvSpPr>
        <p:spPr>
          <a:xfrm>
            <a:off x="346411" y="1775928"/>
            <a:ext cx="2251652" cy="707886"/>
          </a:xfrm>
          <a:prstGeom prst="rect">
            <a:avLst/>
          </a:prstGeom>
          <a:noFill/>
        </p:spPr>
        <p:txBody>
          <a:bodyPr wrap="square" rtlCol="0">
            <a:spAutoFit/>
          </a:bodyPr>
          <a:lstStyle/>
          <a:p>
            <a:r>
              <a:rPr lang="en-US" sz="4000">
                <a:solidFill>
                  <a:srgbClr val="0000FF"/>
                </a:solidFill>
                <a:latin typeface="Times New Roman" panose="02020603050405020304" pitchFamily="18" charset="0"/>
                <a:cs typeface="Times New Roman" panose="02020603050405020304" pitchFamily="18" charset="0"/>
              </a:rPr>
              <a:t>Luyện tập</a:t>
            </a:r>
          </a:p>
        </p:txBody>
      </p:sp>
      <p:sp>
        <p:nvSpPr>
          <p:cNvPr id="11" name="TextBox 10">
            <a:extLst>
              <a:ext uri="{FF2B5EF4-FFF2-40B4-BE49-F238E27FC236}">
                <a16:creationId xmlns:a16="http://schemas.microsoft.com/office/drawing/2014/main" id="{FCAA38DC-0DA1-4422-8FF0-FDB86609DAF5}"/>
              </a:ext>
            </a:extLst>
          </p:cNvPr>
          <p:cNvSpPr txBox="1"/>
          <p:nvPr/>
        </p:nvSpPr>
        <p:spPr>
          <a:xfrm>
            <a:off x="3455876" y="987494"/>
            <a:ext cx="4711148" cy="3170099"/>
          </a:xfrm>
          <a:prstGeom prst="rect">
            <a:avLst/>
          </a:prstGeom>
          <a:noFill/>
        </p:spPr>
        <p:txBody>
          <a:bodyPr wrap="square">
            <a:spAutoFit/>
          </a:bodyPr>
          <a:lstStyle/>
          <a:p>
            <a:pPr algn="ctr">
              <a:spcBef>
                <a:spcPts val="600"/>
              </a:spcBef>
              <a:spcAft>
                <a:spcPts val="600"/>
              </a:spcAft>
            </a:pPr>
            <a:r>
              <a:rPr lang="en-US" sz="3200">
                <a:solidFill>
                  <a:srgbClr val="C00000"/>
                </a:solidFill>
                <a:effectLst/>
                <a:latin typeface="Times New Roman" panose="02020603050405020304" pitchFamily="18" charset="0"/>
                <a:ea typeface="Calibri" panose="020F0502020204030204" pitchFamily="34" charset="0"/>
              </a:rPr>
              <a:t>Đáp án: </a:t>
            </a:r>
          </a:p>
          <a:p>
            <a:pPr algn="ctr">
              <a:spcBef>
                <a:spcPts val="600"/>
              </a:spcBef>
              <a:spcAft>
                <a:spcPts val="600"/>
              </a:spcAft>
            </a:pPr>
            <a:r>
              <a:rPr lang="en-US" sz="3200" b="1">
                <a:solidFill>
                  <a:srgbClr val="C00000"/>
                </a:solidFill>
                <a:effectLst/>
                <a:latin typeface="Times New Roman" panose="02020603050405020304" pitchFamily="18" charset="0"/>
                <a:ea typeface="Calibri" panose="020F0502020204030204" pitchFamily="34" charset="0"/>
              </a:rPr>
              <a:t>E6=C6*D6</a:t>
            </a:r>
            <a:endParaRPr lang="en-US" sz="3200">
              <a:solidFill>
                <a:srgbClr val="C00000"/>
              </a:solidFill>
              <a:effectLst/>
              <a:latin typeface="Times New Roman" panose="02020603050405020304" pitchFamily="18" charset="0"/>
              <a:ea typeface="Calibri" panose="020F0502020204030204" pitchFamily="34" charset="0"/>
            </a:endParaRPr>
          </a:p>
          <a:p>
            <a:pPr algn="ctr">
              <a:spcBef>
                <a:spcPts val="600"/>
              </a:spcBef>
              <a:spcAft>
                <a:spcPts val="600"/>
              </a:spcAft>
            </a:pPr>
            <a:r>
              <a:rPr lang="en-US" sz="3200" b="1">
                <a:solidFill>
                  <a:srgbClr val="C00000"/>
                </a:solidFill>
                <a:effectLst/>
                <a:latin typeface="Times New Roman" panose="02020603050405020304" pitchFamily="18" charset="0"/>
                <a:ea typeface="Calibri" panose="020F0502020204030204" pitchFamily="34" charset="0"/>
              </a:rPr>
              <a:t>E7= C7*D7</a:t>
            </a:r>
            <a:endParaRPr lang="en-US" sz="3200">
              <a:solidFill>
                <a:srgbClr val="C00000"/>
              </a:solidFill>
              <a:effectLst/>
              <a:latin typeface="Times New Roman" panose="02020603050405020304" pitchFamily="18" charset="0"/>
              <a:ea typeface="Calibri" panose="020F0502020204030204" pitchFamily="34" charset="0"/>
            </a:endParaRPr>
          </a:p>
          <a:p>
            <a:pPr algn="ctr">
              <a:spcBef>
                <a:spcPts val="600"/>
              </a:spcBef>
              <a:spcAft>
                <a:spcPts val="600"/>
              </a:spcAft>
            </a:pPr>
            <a:r>
              <a:rPr lang="en-US" sz="3200" b="1">
                <a:solidFill>
                  <a:srgbClr val="C00000"/>
                </a:solidFill>
                <a:effectLst/>
                <a:latin typeface="Times New Roman" panose="02020603050405020304" pitchFamily="18" charset="0"/>
                <a:ea typeface="Calibri" panose="020F0502020204030204" pitchFamily="34" charset="0"/>
              </a:rPr>
              <a:t>E8= C8*D8</a:t>
            </a:r>
            <a:endParaRPr lang="en-US" sz="3200">
              <a:solidFill>
                <a:srgbClr val="C00000"/>
              </a:solidFill>
              <a:effectLst/>
              <a:latin typeface="Times New Roman" panose="02020603050405020304" pitchFamily="18" charset="0"/>
              <a:ea typeface="Calibri" panose="020F0502020204030204" pitchFamily="34" charset="0"/>
            </a:endParaRPr>
          </a:p>
          <a:p>
            <a:pPr algn="ctr">
              <a:spcBef>
                <a:spcPts val="600"/>
              </a:spcBef>
              <a:spcAft>
                <a:spcPts val="600"/>
              </a:spcAft>
            </a:pPr>
            <a:r>
              <a:rPr lang="en-US" sz="3200" b="1">
                <a:solidFill>
                  <a:srgbClr val="C00000"/>
                </a:solidFill>
                <a:effectLst/>
                <a:latin typeface="Times New Roman" panose="02020603050405020304" pitchFamily="18" charset="0"/>
                <a:ea typeface="Calibri" panose="020F0502020204030204" pitchFamily="34" charset="0"/>
              </a:rPr>
              <a:t>E9= C9*D9</a:t>
            </a:r>
            <a:endParaRPr lang="en-US" sz="3200">
              <a:solidFill>
                <a:srgbClr val="C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51103138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anim calcmode="lin" valueType="num">
                                      <p:cBhvr>
                                        <p:cTn id="8" dur="500" fill="hold"/>
                                        <p:tgtEl>
                                          <p:spTgt spid="16"/>
                                        </p:tgtEl>
                                        <p:attrNameLst>
                                          <p:attrName>ppt_x</p:attrName>
                                        </p:attrNameLst>
                                      </p:cBhvr>
                                      <p:tavLst>
                                        <p:tav tm="0">
                                          <p:val>
                                            <p:strVal val="#ppt_x"/>
                                          </p:val>
                                        </p:tav>
                                        <p:tav tm="100000">
                                          <p:val>
                                            <p:strVal val="#ppt_x"/>
                                          </p:val>
                                        </p:tav>
                                      </p:tavLst>
                                    </p:anim>
                                    <p:anim calcmode="lin" valueType="num">
                                      <p:cBhvr>
                                        <p:cTn id="9" dur="500" fill="hold"/>
                                        <p:tgtEl>
                                          <p:spTgt spid="16"/>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30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par>
                          <p:cTn id="13" fill="hold">
                            <p:stCondLst>
                              <p:cond delay="800"/>
                            </p:stCondLst>
                            <p:childTnLst>
                              <p:par>
                                <p:cTn id="14" presetID="22" presetClass="entr" presetSubtype="8"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left)">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circle(in)">
                                      <p:cBhvr>
                                        <p:cTn id="2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702" y="-7240"/>
            <a:ext cx="9277702" cy="5152328"/>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770903"/>
            <a:ext cx="1967244" cy="1967585"/>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68439" y="3924616"/>
            <a:ext cx="1026023" cy="1026201"/>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 lastClr="FFFFFF"/>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 lastClr="FFFFFF"/>
                </a:solidFill>
                <a:effectLst/>
                <a:uLnTx/>
                <a:uFillTx/>
                <a:ea typeface="Microsoft YaHei" panose="020B0503020204020204" pitchFamily="34" charset="-122"/>
                <a:cs typeface="+mn-ea"/>
                <a:sym typeface="+mn-lt"/>
              </a:endParaRPr>
            </a:p>
          </p:txBody>
        </p:sp>
      </p:grpSp>
      <p:grpSp>
        <p:nvGrpSpPr>
          <p:cNvPr id="3" name="组合 127"/>
          <p:cNvGrpSpPr/>
          <p:nvPr/>
        </p:nvGrpSpPr>
        <p:grpSpPr>
          <a:xfrm>
            <a:off x="4731047" y="4185505"/>
            <a:ext cx="538351" cy="538444"/>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grpSp>
      <p:grpSp>
        <p:nvGrpSpPr>
          <p:cNvPr id="4" name="组合 130"/>
          <p:cNvGrpSpPr/>
          <p:nvPr/>
        </p:nvGrpSpPr>
        <p:grpSpPr>
          <a:xfrm>
            <a:off x="5436689" y="4454728"/>
            <a:ext cx="746998" cy="747128"/>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grpSp>
      <p:grpSp>
        <p:nvGrpSpPr>
          <p:cNvPr id="5" name="组合 133"/>
          <p:cNvGrpSpPr/>
          <p:nvPr/>
        </p:nvGrpSpPr>
        <p:grpSpPr>
          <a:xfrm>
            <a:off x="7758789" y="4264849"/>
            <a:ext cx="540868" cy="540962"/>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 lastClr="FFFFFF"/>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 lastClr="FFFFFF"/>
                </a:solidFill>
                <a:effectLst/>
                <a:uLnTx/>
                <a:uFillTx/>
                <a:ea typeface="Microsoft YaHei" panose="020B0503020204020204" pitchFamily="34" charset="-122"/>
                <a:cs typeface="+mn-ea"/>
                <a:sym typeface="+mn-lt"/>
              </a:endParaRPr>
            </a:p>
          </p:txBody>
        </p:sp>
      </p:grpSp>
      <p:grpSp>
        <p:nvGrpSpPr>
          <p:cNvPr id="6" name="组合 136"/>
          <p:cNvGrpSpPr/>
          <p:nvPr/>
        </p:nvGrpSpPr>
        <p:grpSpPr>
          <a:xfrm>
            <a:off x="766439" y="4573456"/>
            <a:ext cx="588755" cy="588857"/>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grpSp>
      <p:grpSp>
        <p:nvGrpSpPr>
          <p:cNvPr id="7" name="组合 139"/>
          <p:cNvGrpSpPr/>
          <p:nvPr/>
        </p:nvGrpSpPr>
        <p:grpSpPr>
          <a:xfrm>
            <a:off x="3962506" y="4062820"/>
            <a:ext cx="252447" cy="252491"/>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grpSp>
      <p:grpSp>
        <p:nvGrpSpPr>
          <p:cNvPr id="8" name="组合 142"/>
          <p:cNvGrpSpPr/>
          <p:nvPr/>
        </p:nvGrpSpPr>
        <p:grpSpPr>
          <a:xfrm>
            <a:off x="3167844" y="3545671"/>
            <a:ext cx="528983" cy="529075"/>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grpSp>
      <p:grpSp>
        <p:nvGrpSpPr>
          <p:cNvPr id="9" name="组合 145"/>
          <p:cNvGrpSpPr/>
          <p:nvPr/>
        </p:nvGrpSpPr>
        <p:grpSpPr>
          <a:xfrm>
            <a:off x="8463984" y="3364632"/>
            <a:ext cx="1044954" cy="1045136"/>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 lastClr="FFFFFF"/>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 lastClr="FFFFFF"/>
                </a:solidFill>
                <a:effectLst/>
                <a:uLnTx/>
                <a:uFillTx/>
                <a:ea typeface="Microsoft YaHei" panose="020B0503020204020204" pitchFamily="34" charset="-122"/>
                <a:cs typeface="+mn-ea"/>
                <a:sym typeface="+mn-lt"/>
              </a:endParaRPr>
            </a:p>
          </p:txBody>
        </p:sp>
      </p:grpSp>
      <p:grpSp>
        <p:nvGrpSpPr>
          <p:cNvPr id="10" name="组合 148"/>
          <p:cNvGrpSpPr/>
          <p:nvPr/>
        </p:nvGrpSpPr>
        <p:grpSpPr>
          <a:xfrm>
            <a:off x="4419627" y="3858111"/>
            <a:ext cx="223041" cy="223080"/>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grpSp>
      <p:grpSp>
        <p:nvGrpSpPr>
          <p:cNvPr id="11" name="组合 151"/>
          <p:cNvGrpSpPr/>
          <p:nvPr/>
        </p:nvGrpSpPr>
        <p:grpSpPr>
          <a:xfrm>
            <a:off x="1943138" y="4239112"/>
            <a:ext cx="962576" cy="962743"/>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 lastClr="FFFFFF"/>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 lastClr="FFFFFF"/>
                </a:solidFill>
                <a:effectLst/>
                <a:uLnTx/>
                <a:uFillTx/>
                <a:ea typeface="Microsoft YaHei" panose="020B0503020204020204" pitchFamily="34" charset="-122"/>
                <a:cs typeface="+mn-ea"/>
                <a:sym typeface="+mn-lt"/>
              </a:endParaRPr>
            </a:p>
          </p:txBody>
        </p:sp>
      </p:grpSp>
      <p:grpSp>
        <p:nvGrpSpPr>
          <p:cNvPr id="12" name="组合 154"/>
          <p:cNvGrpSpPr/>
          <p:nvPr/>
        </p:nvGrpSpPr>
        <p:grpSpPr>
          <a:xfrm>
            <a:off x="1275194" y="4139612"/>
            <a:ext cx="520102" cy="520192"/>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grpSp>
      <p:grpSp>
        <p:nvGrpSpPr>
          <p:cNvPr id="13" name="组合 157"/>
          <p:cNvGrpSpPr/>
          <p:nvPr/>
        </p:nvGrpSpPr>
        <p:grpSpPr>
          <a:xfrm>
            <a:off x="291078" y="4454727"/>
            <a:ext cx="316822" cy="31687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grpSp>
      <p:grpSp>
        <p:nvGrpSpPr>
          <p:cNvPr id="14" name="组合 160"/>
          <p:cNvGrpSpPr/>
          <p:nvPr/>
        </p:nvGrpSpPr>
        <p:grpSpPr>
          <a:xfrm>
            <a:off x="117144" y="4271419"/>
            <a:ext cx="158410" cy="158438"/>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grpSp>
      <p:sp>
        <p:nvSpPr>
          <p:cNvPr id="19" name="Rectangle 2"/>
          <p:cNvSpPr>
            <a:spLocks noChangeArrowheads="1"/>
          </p:cNvSpPr>
          <p:nvPr/>
        </p:nvSpPr>
        <p:spPr bwMode="auto">
          <a:xfrm flipV="1">
            <a:off x="946577" y="483301"/>
            <a:ext cx="14401600" cy="48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endParaRPr lang="en-US"/>
          </a:p>
        </p:txBody>
      </p:sp>
      <p:sp>
        <p:nvSpPr>
          <p:cNvPr id="27" name="Rectangle 8"/>
          <p:cNvSpPr>
            <a:spLocks noChangeArrowheads="1"/>
          </p:cNvSpPr>
          <p:nvPr/>
        </p:nvSpPr>
        <p:spPr bwMode="auto">
          <a:xfrm>
            <a:off x="4769766" y="338199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en-US"/>
          </a:p>
        </p:txBody>
      </p:sp>
      <p:pic>
        <p:nvPicPr>
          <p:cNvPr id="50" name="Picture 3" descr="C:\Users\Administrator\Desktop\微立体创业计划\002.png">
            <a:extLst>
              <a:ext uri="{FF2B5EF4-FFF2-40B4-BE49-F238E27FC236}">
                <a16:creationId xmlns:a16="http://schemas.microsoft.com/office/drawing/2014/main" id="{872C91E6-FD08-8EF9-35A8-283DEDBDE6D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6350" y="-56080"/>
            <a:ext cx="2861173" cy="3499538"/>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sp>
        <p:nvSpPr>
          <p:cNvPr id="52" name="TextBox 51">
            <a:extLst>
              <a:ext uri="{FF2B5EF4-FFF2-40B4-BE49-F238E27FC236}">
                <a16:creationId xmlns:a16="http://schemas.microsoft.com/office/drawing/2014/main" id="{8C664CC0-C910-532A-44BA-E085BCAC860E}"/>
              </a:ext>
            </a:extLst>
          </p:cNvPr>
          <p:cNvSpPr txBox="1"/>
          <p:nvPr/>
        </p:nvSpPr>
        <p:spPr>
          <a:xfrm>
            <a:off x="769831" y="954360"/>
            <a:ext cx="1770945" cy="1323439"/>
          </a:xfrm>
          <a:prstGeom prst="rect">
            <a:avLst/>
          </a:prstGeom>
          <a:noFill/>
        </p:spPr>
        <p:txBody>
          <a:bodyPr wrap="square" rtlCol="0">
            <a:spAutoFit/>
          </a:bodyPr>
          <a:lstStyle/>
          <a:p>
            <a:pPr algn="ctr"/>
            <a:r>
              <a:rPr lang="en-US" sz="4000">
                <a:solidFill>
                  <a:srgbClr val="0000FF"/>
                </a:solidFill>
                <a:latin typeface="Times New Roman" panose="02020603050405020304" pitchFamily="18" charset="0"/>
                <a:cs typeface="Times New Roman" panose="02020603050405020304" pitchFamily="18" charset="0"/>
              </a:rPr>
              <a:t>Vận dụng</a:t>
            </a:r>
            <a:endParaRPr lang="en-US" sz="4000" dirty="0">
              <a:solidFill>
                <a:srgbClr val="0000FF"/>
              </a:solidFill>
              <a:latin typeface="Times New Roman" panose="02020603050405020304" pitchFamily="18" charset="0"/>
              <a:cs typeface="Times New Roman" panose="02020603050405020304" pitchFamily="18" charset="0"/>
            </a:endParaRPr>
          </a:p>
        </p:txBody>
      </p:sp>
      <p:sp>
        <p:nvSpPr>
          <p:cNvPr id="53" name="Wave 52">
            <a:extLst>
              <a:ext uri="{FF2B5EF4-FFF2-40B4-BE49-F238E27FC236}">
                <a16:creationId xmlns:a16="http://schemas.microsoft.com/office/drawing/2014/main" id="{FD351929-F17E-316C-5061-B6D479F789D9}"/>
              </a:ext>
            </a:extLst>
          </p:cNvPr>
          <p:cNvSpPr/>
          <p:nvPr/>
        </p:nvSpPr>
        <p:spPr>
          <a:xfrm>
            <a:off x="2905714" y="247796"/>
            <a:ext cx="5950762" cy="3290784"/>
          </a:xfrm>
          <a:prstGeom prst="wav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0000"/>
                </a:solidFill>
                <a:latin typeface="Times New Roman" panose="02020603050405020304" pitchFamily="18" charset="0"/>
                <a:cs typeface="Times New Roman" panose="02020603050405020304" pitchFamily="18" charset="0"/>
              </a:rPr>
              <a:t>TRÒ CHƠI</a:t>
            </a:r>
          </a:p>
          <a:p>
            <a:pPr algn="ctr"/>
            <a:r>
              <a:rPr lang="en-US" sz="4000">
                <a:solidFill>
                  <a:srgbClr val="FF0000"/>
                </a:solidFill>
                <a:latin typeface="Times New Roman" panose="02020603050405020304" pitchFamily="18" charset="0"/>
                <a:cs typeface="Times New Roman" panose="02020603050405020304" pitchFamily="18" charset="0"/>
              </a:rPr>
              <a:t>BÔNG HỒNG TẶNG CÔ</a:t>
            </a:r>
            <a:endParaRPr lang="en-US" sz="4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665323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childTnLst>
                          </p:cTn>
                        </p:par>
                        <p:par>
                          <p:cTn id="10" fill="hold">
                            <p:stCondLst>
                              <p:cond delay="500"/>
                            </p:stCondLst>
                            <p:childTnLst>
                              <p:par>
                                <p:cTn id="11" presetID="23" presetClass="entr" presetSubtype="528"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 calcmode="lin" valueType="num">
                                      <p:cBhvr>
                                        <p:cTn id="15" dur="500" fill="hold"/>
                                        <p:tgtEl>
                                          <p:spTgt spid="2"/>
                                        </p:tgtEl>
                                        <p:attrNameLst>
                                          <p:attrName>ppt_x</p:attrName>
                                        </p:attrNameLst>
                                      </p:cBhvr>
                                      <p:tavLst>
                                        <p:tav tm="0">
                                          <p:val>
                                            <p:fltVal val="0.5"/>
                                          </p:val>
                                        </p:tav>
                                        <p:tav tm="100000">
                                          <p:val>
                                            <p:strVal val="#ppt_x"/>
                                          </p:val>
                                        </p:tav>
                                      </p:tavLst>
                                    </p:anim>
                                    <p:anim calcmode="lin" valueType="num">
                                      <p:cBhvr>
                                        <p:cTn id="16" dur="500" fill="hold"/>
                                        <p:tgtEl>
                                          <p:spTgt spid="2"/>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30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 calcmode="lin" valueType="num">
                                      <p:cBhvr>
                                        <p:cTn id="21" dur="500" fill="hold"/>
                                        <p:tgtEl>
                                          <p:spTgt spid="3"/>
                                        </p:tgtEl>
                                        <p:attrNameLst>
                                          <p:attrName>ppt_x</p:attrName>
                                        </p:attrNameLst>
                                      </p:cBhvr>
                                      <p:tavLst>
                                        <p:tav tm="0">
                                          <p:val>
                                            <p:fltVal val="0.5"/>
                                          </p:val>
                                        </p:tav>
                                        <p:tav tm="100000">
                                          <p:val>
                                            <p:strVal val="#ppt_x"/>
                                          </p:val>
                                        </p:tav>
                                      </p:tavLst>
                                    </p:anim>
                                    <p:anim calcmode="lin" valueType="num">
                                      <p:cBhvr>
                                        <p:cTn id="22" dur="500" fill="hold"/>
                                        <p:tgtEl>
                                          <p:spTgt spid="3"/>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70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 calcmode="lin" valueType="num">
                                      <p:cBhvr>
                                        <p:cTn id="27" dur="500" fill="hold"/>
                                        <p:tgtEl>
                                          <p:spTgt spid="4"/>
                                        </p:tgtEl>
                                        <p:attrNameLst>
                                          <p:attrName>ppt_x</p:attrName>
                                        </p:attrNameLst>
                                      </p:cBhvr>
                                      <p:tavLst>
                                        <p:tav tm="0">
                                          <p:val>
                                            <p:fltVal val="0.5"/>
                                          </p:val>
                                        </p:tav>
                                        <p:tav tm="100000">
                                          <p:val>
                                            <p:strVal val="#ppt_x"/>
                                          </p:val>
                                        </p:tav>
                                      </p:tavLst>
                                    </p:anim>
                                    <p:anim calcmode="lin" valueType="num">
                                      <p:cBhvr>
                                        <p:cTn id="28" dur="500" fill="hold"/>
                                        <p:tgtEl>
                                          <p:spTgt spid="4"/>
                                        </p:tgtEl>
                                        <p:attrNameLst>
                                          <p:attrName>ppt_y</p:attrName>
                                        </p:attrNameLst>
                                      </p:cBhvr>
                                      <p:tavLst>
                                        <p:tav tm="0">
                                          <p:val>
                                            <p:fltVal val="0.5"/>
                                          </p:val>
                                        </p:tav>
                                        <p:tav tm="100000">
                                          <p:val>
                                            <p:strVal val="#ppt_y"/>
                                          </p:val>
                                        </p:tav>
                                      </p:tavLst>
                                    </p:anim>
                                  </p:childTnLst>
                                </p:cTn>
                              </p:par>
                              <p:par>
                                <p:cTn id="29" presetID="23" presetClass="entr" presetSubtype="528" fill="hold" nodeType="withEffect">
                                  <p:stCondLst>
                                    <p:cond delay="300"/>
                                  </p:stCondLst>
                                  <p:childTnLst>
                                    <p:set>
                                      <p:cBhvr>
                                        <p:cTn id="30" dur="1" fill="hold">
                                          <p:stCondLst>
                                            <p:cond delay="0"/>
                                          </p:stCondLst>
                                        </p:cTn>
                                        <p:tgtEl>
                                          <p:spTgt spid="5"/>
                                        </p:tgtEl>
                                        <p:attrNameLst>
                                          <p:attrName>style.visibility</p:attrName>
                                        </p:attrNameLst>
                                      </p:cBhvr>
                                      <p:to>
                                        <p:strVal val="visible"/>
                                      </p:to>
                                    </p:set>
                                    <p:anim calcmode="lin" valueType="num">
                                      <p:cBhvr>
                                        <p:cTn id="31" dur="500" fill="hold"/>
                                        <p:tgtEl>
                                          <p:spTgt spid="5"/>
                                        </p:tgtEl>
                                        <p:attrNameLst>
                                          <p:attrName>ppt_w</p:attrName>
                                        </p:attrNameLst>
                                      </p:cBhvr>
                                      <p:tavLst>
                                        <p:tav tm="0">
                                          <p:val>
                                            <p:fltVal val="0"/>
                                          </p:val>
                                        </p:tav>
                                        <p:tav tm="100000">
                                          <p:val>
                                            <p:strVal val="#ppt_w"/>
                                          </p:val>
                                        </p:tav>
                                      </p:tavLst>
                                    </p:anim>
                                    <p:anim calcmode="lin" valueType="num">
                                      <p:cBhvr>
                                        <p:cTn id="32" dur="500" fill="hold"/>
                                        <p:tgtEl>
                                          <p:spTgt spid="5"/>
                                        </p:tgtEl>
                                        <p:attrNameLst>
                                          <p:attrName>ppt_h</p:attrName>
                                        </p:attrNameLst>
                                      </p:cBhvr>
                                      <p:tavLst>
                                        <p:tav tm="0">
                                          <p:val>
                                            <p:fltVal val="0"/>
                                          </p:val>
                                        </p:tav>
                                        <p:tav tm="100000">
                                          <p:val>
                                            <p:strVal val="#ppt_h"/>
                                          </p:val>
                                        </p:tav>
                                      </p:tavLst>
                                    </p:anim>
                                    <p:anim calcmode="lin" valueType="num">
                                      <p:cBhvr>
                                        <p:cTn id="33" dur="500" fill="hold"/>
                                        <p:tgtEl>
                                          <p:spTgt spid="5"/>
                                        </p:tgtEl>
                                        <p:attrNameLst>
                                          <p:attrName>ppt_x</p:attrName>
                                        </p:attrNameLst>
                                      </p:cBhvr>
                                      <p:tavLst>
                                        <p:tav tm="0">
                                          <p:val>
                                            <p:fltVal val="0.5"/>
                                          </p:val>
                                        </p:tav>
                                        <p:tav tm="100000">
                                          <p:val>
                                            <p:strVal val="#ppt_x"/>
                                          </p:val>
                                        </p:tav>
                                      </p:tavLst>
                                    </p:anim>
                                    <p:anim calcmode="lin" valueType="num">
                                      <p:cBhvr>
                                        <p:cTn id="34" dur="500" fill="hold"/>
                                        <p:tgtEl>
                                          <p:spTgt spid="5"/>
                                        </p:tgtEl>
                                        <p:attrNameLst>
                                          <p:attrName>ppt_y</p:attrName>
                                        </p:attrNameLst>
                                      </p:cBhvr>
                                      <p:tavLst>
                                        <p:tav tm="0">
                                          <p:val>
                                            <p:fltVal val="0.5"/>
                                          </p:val>
                                        </p:tav>
                                        <p:tav tm="100000">
                                          <p:val>
                                            <p:strVal val="#ppt_y"/>
                                          </p:val>
                                        </p:tav>
                                      </p:tavLst>
                                    </p:anim>
                                  </p:childTnLst>
                                </p:cTn>
                              </p:par>
                              <p:par>
                                <p:cTn id="35" presetID="23" presetClass="entr" presetSubtype="528" fill="hold" nodeType="withEffect">
                                  <p:stCondLst>
                                    <p:cond delay="100"/>
                                  </p:stCondLst>
                                  <p:childTnLst>
                                    <p:set>
                                      <p:cBhvr>
                                        <p:cTn id="36" dur="1" fill="hold">
                                          <p:stCondLst>
                                            <p:cond delay="0"/>
                                          </p:stCondLst>
                                        </p:cTn>
                                        <p:tgtEl>
                                          <p:spTgt spid="6"/>
                                        </p:tgtEl>
                                        <p:attrNameLst>
                                          <p:attrName>style.visibility</p:attrName>
                                        </p:attrNameLst>
                                      </p:cBhvr>
                                      <p:to>
                                        <p:strVal val="visible"/>
                                      </p:to>
                                    </p:set>
                                    <p:anim calcmode="lin" valueType="num">
                                      <p:cBhvr>
                                        <p:cTn id="37" dur="500" fill="hold"/>
                                        <p:tgtEl>
                                          <p:spTgt spid="6"/>
                                        </p:tgtEl>
                                        <p:attrNameLst>
                                          <p:attrName>ppt_w</p:attrName>
                                        </p:attrNameLst>
                                      </p:cBhvr>
                                      <p:tavLst>
                                        <p:tav tm="0">
                                          <p:val>
                                            <p:fltVal val="0"/>
                                          </p:val>
                                        </p:tav>
                                        <p:tav tm="100000">
                                          <p:val>
                                            <p:strVal val="#ppt_w"/>
                                          </p:val>
                                        </p:tav>
                                      </p:tavLst>
                                    </p:anim>
                                    <p:anim calcmode="lin" valueType="num">
                                      <p:cBhvr>
                                        <p:cTn id="38" dur="500" fill="hold"/>
                                        <p:tgtEl>
                                          <p:spTgt spid="6"/>
                                        </p:tgtEl>
                                        <p:attrNameLst>
                                          <p:attrName>ppt_h</p:attrName>
                                        </p:attrNameLst>
                                      </p:cBhvr>
                                      <p:tavLst>
                                        <p:tav tm="0">
                                          <p:val>
                                            <p:fltVal val="0"/>
                                          </p:val>
                                        </p:tav>
                                        <p:tav tm="100000">
                                          <p:val>
                                            <p:strVal val="#ppt_h"/>
                                          </p:val>
                                        </p:tav>
                                      </p:tavLst>
                                    </p:anim>
                                    <p:anim calcmode="lin" valueType="num">
                                      <p:cBhvr>
                                        <p:cTn id="39" dur="500" fill="hold"/>
                                        <p:tgtEl>
                                          <p:spTgt spid="6"/>
                                        </p:tgtEl>
                                        <p:attrNameLst>
                                          <p:attrName>ppt_x</p:attrName>
                                        </p:attrNameLst>
                                      </p:cBhvr>
                                      <p:tavLst>
                                        <p:tav tm="0">
                                          <p:val>
                                            <p:fltVal val="0.5"/>
                                          </p:val>
                                        </p:tav>
                                        <p:tav tm="100000">
                                          <p:val>
                                            <p:strVal val="#ppt_x"/>
                                          </p:val>
                                        </p:tav>
                                      </p:tavLst>
                                    </p:anim>
                                    <p:anim calcmode="lin" valueType="num">
                                      <p:cBhvr>
                                        <p:cTn id="40" dur="500" fill="hold"/>
                                        <p:tgtEl>
                                          <p:spTgt spid="6"/>
                                        </p:tgtEl>
                                        <p:attrNameLst>
                                          <p:attrName>ppt_y</p:attrName>
                                        </p:attrNameLst>
                                      </p:cBhvr>
                                      <p:tavLst>
                                        <p:tav tm="0">
                                          <p:val>
                                            <p:fltVal val="0.5"/>
                                          </p:val>
                                        </p:tav>
                                        <p:tav tm="100000">
                                          <p:val>
                                            <p:strVal val="#ppt_y"/>
                                          </p:val>
                                        </p:tav>
                                      </p:tavLst>
                                    </p:anim>
                                  </p:childTnLst>
                                </p:cTn>
                              </p:par>
                              <p:par>
                                <p:cTn id="41" presetID="23" presetClass="entr" presetSubtype="528" fill="hold" nodeType="withEffect">
                                  <p:stCondLst>
                                    <p:cond delay="600"/>
                                  </p:stCondLst>
                                  <p:childTnLst>
                                    <p:set>
                                      <p:cBhvr>
                                        <p:cTn id="42" dur="1" fill="hold">
                                          <p:stCondLst>
                                            <p:cond delay="0"/>
                                          </p:stCondLst>
                                        </p:cTn>
                                        <p:tgtEl>
                                          <p:spTgt spid="7"/>
                                        </p:tgtEl>
                                        <p:attrNameLst>
                                          <p:attrName>style.visibility</p:attrName>
                                        </p:attrNameLst>
                                      </p:cBhvr>
                                      <p:to>
                                        <p:strVal val="visible"/>
                                      </p:to>
                                    </p:set>
                                    <p:anim calcmode="lin" valueType="num">
                                      <p:cBhvr>
                                        <p:cTn id="43" dur="500" fill="hold"/>
                                        <p:tgtEl>
                                          <p:spTgt spid="7"/>
                                        </p:tgtEl>
                                        <p:attrNameLst>
                                          <p:attrName>ppt_w</p:attrName>
                                        </p:attrNameLst>
                                      </p:cBhvr>
                                      <p:tavLst>
                                        <p:tav tm="0">
                                          <p:val>
                                            <p:fltVal val="0"/>
                                          </p:val>
                                        </p:tav>
                                        <p:tav tm="100000">
                                          <p:val>
                                            <p:strVal val="#ppt_w"/>
                                          </p:val>
                                        </p:tav>
                                      </p:tavLst>
                                    </p:anim>
                                    <p:anim calcmode="lin" valueType="num">
                                      <p:cBhvr>
                                        <p:cTn id="44" dur="500" fill="hold"/>
                                        <p:tgtEl>
                                          <p:spTgt spid="7"/>
                                        </p:tgtEl>
                                        <p:attrNameLst>
                                          <p:attrName>ppt_h</p:attrName>
                                        </p:attrNameLst>
                                      </p:cBhvr>
                                      <p:tavLst>
                                        <p:tav tm="0">
                                          <p:val>
                                            <p:fltVal val="0"/>
                                          </p:val>
                                        </p:tav>
                                        <p:tav tm="100000">
                                          <p:val>
                                            <p:strVal val="#ppt_h"/>
                                          </p:val>
                                        </p:tav>
                                      </p:tavLst>
                                    </p:anim>
                                    <p:anim calcmode="lin" valueType="num">
                                      <p:cBhvr>
                                        <p:cTn id="45" dur="500" fill="hold"/>
                                        <p:tgtEl>
                                          <p:spTgt spid="7"/>
                                        </p:tgtEl>
                                        <p:attrNameLst>
                                          <p:attrName>ppt_x</p:attrName>
                                        </p:attrNameLst>
                                      </p:cBhvr>
                                      <p:tavLst>
                                        <p:tav tm="0">
                                          <p:val>
                                            <p:fltVal val="0.5"/>
                                          </p:val>
                                        </p:tav>
                                        <p:tav tm="100000">
                                          <p:val>
                                            <p:strVal val="#ppt_x"/>
                                          </p:val>
                                        </p:tav>
                                      </p:tavLst>
                                    </p:anim>
                                    <p:anim calcmode="lin" valueType="num">
                                      <p:cBhvr>
                                        <p:cTn id="46" dur="500" fill="hold"/>
                                        <p:tgtEl>
                                          <p:spTgt spid="7"/>
                                        </p:tgtEl>
                                        <p:attrNameLst>
                                          <p:attrName>ppt_y</p:attrName>
                                        </p:attrNameLst>
                                      </p:cBhvr>
                                      <p:tavLst>
                                        <p:tav tm="0">
                                          <p:val>
                                            <p:fltVal val="0.5"/>
                                          </p:val>
                                        </p:tav>
                                        <p:tav tm="100000">
                                          <p:val>
                                            <p:strVal val="#ppt_y"/>
                                          </p:val>
                                        </p:tav>
                                      </p:tavLst>
                                    </p:anim>
                                  </p:childTnLst>
                                </p:cTn>
                              </p:par>
                              <p:par>
                                <p:cTn id="47" presetID="23" presetClass="entr" presetSubtype="528" fill="hold" nodeType="withEffect">
                                  <p:stCondLst>
                                    <p:cond delay="300"/>
                                  </p:stCondLst>
                                  <p:childTnLst>
                                    <p:set>
                                      <p:cBhvr>
                                        <p:cTn id="48" dur="1" fill="hold">
                                          <p:stCondLst>
                                            <p:cond delay="0"/>
                                          </p:stCondLst>
                                        </p:cTn>
                                        <p:tgtEl>
                                          <p:spTgt spid="8"/>
                                        </p:tgtEl>
                                        <p:attrNameLst>
                                          <p:attrName>style.visibility</p:attrName>
                                        </p:attrNameLst>
                                      </p:cBhvr>
                                      <p:to>
                                        <p:strVal val="visible"/>
                                      </p:to>
                                    </p:set>
                                    <p:anim calcmode="lin" valueType="num">
                                      <p:cBhvr>
                                        <p:cTn id="49" dur="500" fill="hold"/>
                                        <p:tgtEl>
                                          <p:spTgt spid="8"/>
                                        </p:tgtEl>
                                        <p:attrNameLst>
                                          <p:attrName>ppt_w</p:attrName>
                                        </p:attrNameLst>
                                      </p:cBhvr>
                                      <p:tavLst>
                                        <p:tav tm="0">
                                          <p:val>
                                            <p:fltVal val="0"/>
                                          </p:val>
                                        </p:tav>
                                        <p:tav tm="100000">
                                          <p:val>
                                            <p:strVal val="#ppt_w"/>
                                          </p:val>
                                        </p:tav>
                                      </p:tavLst>
                                    </p:anim>
                                    <p:anim calcmode="lin" valueType="num">
                                      <p:cBhvr>
                                        <p:cTn id="50" dur="500" fill="hold"/>
                                        <p:tgtEl>
                                          <p:spTgt spid="8"/>
                                        </p:tgtEl>
                                        <p:attrNameLst>
                                          <p:attrName>ppt_h</p:attrName>
                                        </p:attrNameLst>
                                      </p:cBhvr>
                                      <p:tavLst>
                                        <p:tav tm="0">
                                          <p:val>
                                            <p:fltVal val="0"/>
                                          </p:val>
                                        </p:tav>
                                        <p:tav tm="100000">
                                          <p:val>
                                            <p:strVal val="#ppt_h"/>
                                          </p:val>
                                        </p:tav>
                                      </p:tavLst>
                                    </p:anim>
                                    <p:anim calcmode="lin" valueType="num">
                                      <p:cBhvr>
                                        <p:cTn id="51" dur="500" fill="hold"/>
                                        <p:tgtEl>
                                          <p:spTgt spid="8"/>
                                        </p:tgtEl>
                                        <p:attrNameLst>
                                          <p:attrName>ppt_x</p:attrName>
                                        </p:attrNameLst>
                                      </p:cBhvr>
                                      <p:tavLst>
                                        <p:tav tm="0">
                                          <p:val>
                                            <p:fltVal val="0.5"/>
                                          </p:val>
                                        </p:tav>
                                        <p:tav tm="100000">
                                          <p:val>
                                            <p:strVal val="#ppt_x"/>
                                          </p:val>
                                        </p:tav>
                                      </p:tavLst>
                                    </p:anim>
                                    <p:anim calcmode="lin" valueType="num">
                                      <p:cBhvr>
                                        <p:cTn id="52" dur="500" fill="hold"/>
                                        <p:tgtEl>
                                          <p:spTgt spid="8"/>
                                        </p:tgtEl>
                                        <p:attrNameLst>
                                          <p:attrName>ppt_y</p:attrName>
                                        </p:attrNameLst>
                                      </p:cBhvr>
                                      <p:tavLst>
                                        <p:tav tm="0">
                                          <p:val>
                                            <p:fltVal val="0.5"/>
                                          </p:val>
                                        </p:tav>
                                        <p:tav tm="100000">
                                          <p:val>
                                            <p:strVal val="#ppt_y"/>
                                          </p:val>
                                        </p:tav>
                                      </p:tavLst>
                                    </p:anim>
                                  </p:childTnLst>
                                </p:cTn>
                              </p:par>
                              <p:par>
                                <p:cTn id="53" presetID="23" presetClass="entr" presetSubtype="528" fill="hold" nodeType="withEffect">
                                  <p:stCondLst>
                                    <p:cond delay="300"/>
                                  </p:stCondLst>
                                  <p:childTnLst>
                                    <p:set>
                                      <p:cBhvr>
                                        <p:cTn id="54" dur="1" fill="hold">
                                          <p:stCondLst>
                                            <p:cond delay="0"/>
                                          </p:stCondLst>
                                        </p:cTn>
                                        <p:tgtEl>
                                          <p:spTgt spid="9"/>
                                        </p:tgtEl>
                                        <p:attrNameLst>
                                          <p:attrName>style.visibility</p:attrName>
                                        </p:attrNameLst>
                                      </p:cBhvr>
                                      <p:to>
                                        <p:strVal val="visible"/>
                                      </p:to>
                                    </p:set>
                                    <p:anim calcmode="lin" valueType="num">
                                      <p:cBhvr>
                                        <p:cTn id="55" dur="500" fill="hold"/>
                                        <p:tgtEl>
                                          <p:spTgt spid="9"/>
                                        </p:tgtEl>
                                        <p:attrNameLst>
                                          <p:attrName>ppt_w</p:attrName>
                                        </p:attrNameLst>
                                      </p:cBhvr>
                                      <p:tavLst>
                                        <p:tav tm="0">
                                          <p:val>
                                            <p:fltVal val="0"/>
                                          </p:val>
                                        </p:tav>
                                        <p:tav tm="100000">
                                          <p:val>
                                            <p:strVal val="#ppt_w"/>
                                          </p:val>
                                        </p:tav>
                                      </p:tavLst>
                                    </p:anim>
                                    <p:anim calcmode="lin" valueType="num">
                                      <p:cBhvr>
                                        <p:cTn id="56" dur="500" fill="hold"/>
                                        <p:tgtEl>
                                          <p:spTgt spid="9"/>
                                        </p:tgtEl>
                                        <p:attrNameLst>
                                          <p:attrName>ppt_h</p:attrName>
                                        </p:attrNameLst>
                                      </p:cBhvr>
                                      <p:tavLst>
                                        <p:tav tm="0">
                                          <p:val>
                                            <p:fltVal val="0"/>
                                          </p:val>
                                        </p:tav>
                                        <p:tav tm="100000">
                                          <p:val>
                                            <p:strVal val="#ppt_h"/>
                                          </p:val>
                                        </p:tav>
                                      </p:tavLst>
                                    </p:anim>
                                    <p:anim calcmode="lin" valueType="num">
                                      <p:cBhvr>
                                        <p:cTn id="57" dur="500" fill="hold"/>
                                        <p:tgtEl>
                                          <p:spTgt spid="9"/>
                                        </p:tgtEl>
                                        <p:attrNameLst>
                                          <p:attrName>ppt_x</p:attrName>
                                        </p:attrNameLst>
                                      </p:cBhvr>
                                      <p:tavLst>
                                        <p:tav tm="0">
                                          <p:val>
                                            <p:fltVal val="0.5"/>
                                          </p:val>
                                        </p:tav>
                                        <p:tav tm="100000">
                                          <p:val>
                                            <p:strVal val="#ppt_x"/>
                                          </p:val>
                                        </p:tav>
                                      </p:tavLst>
                                    </p:anim>
                                    <p:anim calcmode="lin" valueType="num">
                                      <p:cBhvr>
                                        <p:cTn id="58" dur="500" fill="hold"/>
                                        <p:tgtEl>
                                          <p:spTgt spid="9"/>
                                        </p:tgtEl>
                                        <p:attrNameLst>
                                          <p:attrName>ppt_y</p:attrName>
                                        </p:attrNameLst>
                                      </p:cBhvr>
                                      <p:tavLst>
                                        <p:tav tm="0">
                                          <p:val>
                                            <p:fltVal val="0.5"/>
                                          </p:val>
                                        </p:tav>
                                        <p:tav tm="100000">
                                          <p:val>
                                            <p:strVal val="#ppt_y"/>
                                          </p:val>
                                        </p:tav>
                                      </p:tavLst>
                                    </p:anim>
                                  </p:childTnLst>
                                </p:cTn>
                              </p:par>
                              <p:par>
                                <p:cTn id="59" presetID="23" presetClass="entr" presetSubtype="528" fill="hold" nodeType="withEffect">
                                  <p:stCondLst>
                                    <p:cond delay="600"/>
                                  </p:stCondLst>
                                  <p:childTnLst>
                                    <p:set>
                                      <p:cBhvr>
                                        <p:cTn id="60" dur="1" fill="hold">
                                          <p:stCondLst>
                                            <p:cond delay="0"/>
                                          </p:stCondLst>
                                        </p:cTn>
                                        <p:tgtEl>
                                          <p:spTgt spid="10"/>
                                        </p:tgtEl>
                                        <p:attrNameLst>
                                          <p:attrName>style.visibility</p:attrName>
                                        </p:attrNameLst>
                                      </p:cBhvr>
                                      <p:to>
                                        <p:strVal val="visible"/>
                                      </p:to>
                                    </p:set>
                                    <p:anim calcmode="lin" valueType="num">
                                      <p:cBhvr>
                                        <p:cTn id="61" dur="500" fill="hold"/>
                                        <p:tgtEl>
                                          <p:spTgt spid="10"/>
                                        </p:tgtEl>
                                        <p:attrNameLst>
                                          <p:attrName>ppt_w</p:attrName>
                                        </p:attrNameLst>
                                      </p:cBhvr>
                                      <p:tavLst>
                                        <p:tav tm="0">
                                          <p:val>
                                            <p:fltVal val="0"/>
                                          </p:val>
                                        </p:tav>
                                        <p:tav tm="100000">
                                          <p:val>
                                            <p:strVal val="#ppt_w"/>
                                          </p:val>
                                        </p:tav>
                                      </p:tavLst>
                                    </p:anim>
                                    <p:anim calcmode="lin" valueType="num">
                                      <p:cBhvr>
                                        <p:cTn id="62" dur="500" fill="hold"/>
                                        <p:tgtEl>
                                          <p:spTgt spid="10"/>
                                        </p:tgtEl>
                                        <p:attrNameLst>
                                          <p:attrName>ppt_h</p:attrName>
                                        </p:attrNameLst>
                                      </p:cBhvr>
                                      <p:tavLst>
                                        <p:tav tm="0">
                                          <p:val>
                                            <p:fltVal val="0"/>
                                          </p:val>
                                        </p:tav>
                                        <p:tav tm="100000">
                                          <p:val>
                                            <p:strVal val="#ppt_h"/>
                                          </p:val>
                                        </p:tav>
                                      </p:tavLst>
                                    </p:anim>
                                    <p:anim calcmode="lin" valueType="num">
                                      <p:cBhvr>
                                        <p:cTn id="63" dur="500" fill="hold"/>
                                        <p:tgtEl>
                                          <p:spTgt spid="10"/>
                                        </p:tgtEl>
                                        <p:attrNameLst>
                                          <p:attrName>ppt_x</p:attrName>
                                        </p:attrNameLst>
                                      </p:cBhvr>
                                      <p:tavLst>
                                        <p:tav tm="0">
                                          <p:val>
                                            <p:fltVal val="0.5"/>
                                          </p:val>
                                        </p:tav>
                                        <p:tav tm="100000">
                                          <p:val>
                                            <p:strVal val="#ppt_x"/>
                                          </p:val>
                                        </p:tav>
                                      </p:tavLst>
                                    </p:anim>
                                    <p:anim calcmode="lin" valueType="num">
                                      <p:cBhvr>
                                        <p:cTn id="64" dur="500" fill="hold"/>
                                        <p:tgtEl>
                                          <p:spTgt spid="10"/>
                                        </p:tgtEl>
                                        <p:attrNameLst>
                                          <p:attrName>ppt_y</p:attrName>
                                        </p:attrNameLst>
                                      </p:cBhvr>
                                      <p:tavLst>
                                        <p:tav tm="0">
                                          <p:val>
                                            <p:fltVal val="0.5"/>
                                          </p:val>
                                        </p:tav>
                                        <p:tav tm="100000">
                                          <p:val>
                                            <p:strVal val="#ppt_y"/>
                                          </p:val>
                                        </p:tav>
                                      </p:tavLst>
                                    </p:anim>
                                  </p:childTnLst>
                                </p:cTn>
                              </p:par>
                              <p:par>
                                <p:cTn id="65" presetID="23" presetClass="entr" presetSubtype="528" fill="hold" nodeType="withEffect">
                                  <p:stCondLst>
                                    <p:cond delay="600"/>
                                  </p:stCondLst>
                                  <p:childTnLst>
                                    <p:set>
                                      <p:cBhvr>
                                        <p:cTn id="66" dur="1" fill="hold">
                                          <p:stCondLst>
                                            <p:cond delay="0"/>
                                          </p:stCondLst>
                                        </p:cTn>
                                        <p:tgtEl>
                                          <p:spTgt spid="11"/>
                                        </p:tgtEl>
                                        <p:attrNameLst>
                                          <p:attrName>style.visibility</p:attrName>
                                        </p:attrNameLst>
                                      </p:cBhvr>
                                      <p:to>
                                        <p:strVal val="visible"/>
                                      </p:to>
                                    </p:set>
                                    <p:anim calcmode="lin" valueType="num">
                                      <p:cBhvr>
                                        <p:cTn id="67" dur="500" fill="hold"/>
                                        <p:tgtEl>
                                          <p:spTgt spid="11"/>
                                        </p:tgtEl>
                                        <p:attrNameLst>
                                          <p:attrName>ppt_w</p:attrName>
                                        </p:attrNameLst>
                                      </p:cBhvr>
                                      <p:tavLst>
                                        <p:tav tm="0">
                                          <p:val>
                                            <p:fltVal val="0"/>
                                          </p:val>
                                        </p:tav>
                                        <p:tav tm="100000">
                                          <p:val>
                                            <p:strVal val="#ppt_w"/>
                                          </p:val>
                                        </p:tav>
                                      </p:tavLst>
                                    </p:anim>
                                    <p:anim calcmode="lin" valueType="num">
                                      <p:cBhvr>
                                        <p:cTn id="68" dur="500" fill="hold"/>
                                        <p:tgtEl>
                                          <p:spTgt spid="11"/>
                                        </p:tgtEl>
                                        <p:attrNameLst>
                                          <p:attrName>ppt_h</p:attrName>
                                        </p:attrNameLst>
                                      </p:cBhvr>
                                      <p:tavLst>
                                        <p:tav tm="0">
                                          <p:val>
                                            <p:fltVal val="0"/>
                                          </p:val>
                                        </p:tav>
                                        <p:tav tm="100000">
                                          <p:val>
                                            <p:strVal val="#ppt_h"/>
                                          </p:val>
                                        </p:tav>
                                      </p:tavLst>
                                    </p:anim>
                                    <p:anim calcmode="lin" valueType="num">
                                      <p:cBhvr>
                                        <p:cTn id="69" dur="500" fill="hold"/>
                                        <p:tgtEl>
                                          <p:spTgt spid="11"/>
                                        </p:tgtEl>
                                        <p:attrNameLst>
                                          <p:attrName>ppt_x</p:attrName>
                                        </p:attrNameLst>
                                      </p:cBhvr>
                                      <p:tavLst>
                                        <p:tav tm="0">
                                          <p:val>
                                            <p:fltVal val="0.5"/>
                                          </p:val>
                                        </p:tav>
                                        <p:tav tm="100000">
                                          <p:val>
                                            <p:strVal val="#ppt_x"/>
                                          </p:val>
                                        </p:tav>
                                      </p:tavLst>
                                    </p:anim>
                                    <p:anim calcmode="lin" valueType="num">
                                      <p:cBhvr>
                                        <p:cTn id="70" dur="500" fill="hold"/>
                                        <p:tgtEl>
                                          <p:spTgt spid="11"/>
                                        </p:tgtEl>
                                        <p:attrNameLst>
                                          <p:attrName>ppt_y</p:attrName>
                                        </p:attrNameLst>
                                      </p:cBhvr>
                                      <p:tavLst>
                                        <p:tav tm="0">
                                          <p:val>
                                            <p:fltVal val="0.5"/>
                                          </p:val>
                                        </p:tav>
                                        <p:tav tm="100000">
                                          <p:val>
                                            <p:strVal val="#ppt_y"/>
                                          </p:val>
                                        </p:tav>
                                      </p:tavLst>
                                    </p:anim>
                                  </p:childTnLst>
                                </p:cTn>
                              </p:par>
                              <p:par>
                                <p:cTn id="71" presetID="23" presetClass="entr" presetSubtype="528" fill="hold" nodeType="withEffect">
                                  <p:stCondLst>
                                    <p:cond delay="300"/>
                                  </p:stCondLst>
                                  <p:childTnLst>
                                    <p:set>
                                      <p:cBhvr>
                                        <p:cTn id="72" dur="1" fill="hold">
                                          <p:stCondLst>
                                            <p:cond delay="0"/>
                                          </p:stCondLst>
                                        </p:cTn>
                                        <p:tgtEl>
                                          <p:spTgt spid="12"/>
                                        </p:tgtEl>
                                        <p:attrNameLst>
                                          <p:attrName>style.visibility</p:attrName>
                                        </p:attrNameLst>
                                      </p:cBhvr>
                                      <p:to>
                                        <p:strVal val="visible"/>
                                      </p:to>
                                    </p:set>
                                    <p:anim calcmode="lin" valueType="num">
                                      <p:cBhvr>
                                        <p:cTn id="73" dur="500" fill="hold"/>
                                        <p:tgtEl>
                                          <p:spTgt spid="12"/>
                                        </p:tgtEl>
                                        <p:attrNameLst>
                                          <p:attrName>ppt_w</p:attrName>
                                        </p:attrNameLst>
                                      </p:cBhvr>
                                      <p:tavLst>
                                        <p:tav tm="0">
                                          <p:val>
                                            <p:fltVal val="0"/>
                                          </p:val>
                                        </p:tav>
                                        <p:tav tm="100000">
                                          <p:val>
                                            <p:strVal val="#ppt_w"/>
                                          </p:val>
                                        </p:tav>
                                      </p:tavLst>
                                    </p:anim>
                                    <p:anim calcmode="lin" valueType="num">
                                      <p:cBhvr>
                                        <p:cTn id="74" dur="500" fill="hold"/>
                                        <p:tgtEl>
                                          <p:spTgt spid="12"/>
                                        </p:tgtEl>
                                        <p:attrNameLst>
                                          <p:attrName>ppt_h</p:attrName>
                                        </p:attrNameLst>
                                      </p:cBhvr>
                                      <p:tavLst>
                                        <p:tav tm="0">
                                          <p:val>
                                            <p:fltVal val="0"/>
                                          </p:val>
                                        </p:tav>
                                        <p:tav tm="100000">
                                          <p:val>
                                            <p:strVal val="#ppt_h"/>
                                          </p:val>
                                        </p:tav>
                                      </p:tavLst>
                                    </p:anim>
                                    <p:anim calcmode="lin" valueType="num">
                                      <p:cBhvr>
                                        <p:cTn id="75" dur="500" fill="hold"/>
                                        <p:tgtEl>
                                          <p:spTgt spid="12"/>
                                        </p:tgtEl>
                                        <p:attrNameLst>
                                          <p:attrName>ppt_x</p:attrName>
                                        </p:attrNameLst>
                                      </p:cBhvr>
                                      <p:tavLst>
                                        <p:tav tm="0">
                                          <p:val>
                                            <p:fltVal val="0.5"/>
                                          </p:val>
                                        </p:tav>
                                        <p:tav tm="100000">
                                          <p:val>
                                            <p:strVal val="#ppt_x"/>
                                          </p:val>
                                        </p:tav>
                                      </p:tavLst>
                                    </p:anim>
                                    <p:anim calcmode="lin" valueType="num">
                                      <p:cBhvr>
                                        <p:cTn id="76" dur="500" fill="hold"/>
                                        <p:tgtEl>
                                          <p:spTgt spid="12"/>
                                        </p:tgtEl>
                                        <p:attrNameLst>
                                          <p:attrName>ppt_y</p:attrName>
                                        </p:attrNameLst>
                                      </p:cBhvr>
                                      <p:tavLst>
                                        <p:tav tm="0">
                                          <p:val>
                                            <p:fltVal val="0.5"/>
                                          </p:val>
                                        </p:tav>
                                        <p:tav tm="100000">
                                          <p:val>
                                            <p:strVal val="#ppt_y"/>
                                          </p:val>
                                        </p:tav>
                                      </p:tavLst>
                                    </p:anim>
                                  </p:childTnLst>
                                </p:cTn>
                              </p:par>
                              <p:par>
                                <p:cTn id="77" presetID="23" presetClass="entr" presetSubtype="528" fill="hold" nodeType="withEffect">
                                  <p:stCondLst>
                                    <p:cond delay="600"/>
                                  </p:stCondLst>
                                  <p:childTnLst>
                                    <p:set>
                                      <p:cBhvr>
                                        <p:cTn id="78" dur="1" fill="hold">
                                          <p:stCondLst>
                                            <p:cond delay="0"/>
                                          </p:stCondLst>
                                        </p:cTn>
                                        <p:tgtEl>
                                          <p:spTgt spid="13"/>
                                        </p:tgtEl>
                                        <p:attrNameLst>
                                          <p:attrName>style.visibility</p:attrName>
                                        </p:attrNameLst>
                                      </p:cBhvr>
                                      <p:to>
                                        <p:strVal val="visible"/>
                                      </p:to>
                                    </p:set>
                                    <p:anim calcmode="lin" valueType="num">
                                      <p:cBhvr>
                                        <p:cTn id="79" dur="500" fill="hold"/>
                                        <p:tgtEl>
                                          <p:spTgt spid="13"/>
                                        </p:tgtEl>
                                        <p:attrNameLst>
                                          <p:attrName>ppt_w</p:attrName>
                                        </p:attrNameLst>
                                      </p:cBhvr>
                                      <p:tavLst>
                                        <p:tav tm="0">
                                          <p:val>
                                            <p:fltVal val="0"/>
                                          </p:val>
                                        </p:tav>
                                        <p:tav tm="100000">
                                          <p:val>
                                            <p:strVal val="#ppt_w"/>
                                          </p:val>
                                        </p:tav>
                                      </p:tavLst>
                                    </p:anim>
                                    <p:anim calcmode="lin" valueType="num">
                                      <p:cBhvr>
                                        <p:cTn id="80" dur="500" fill="hold"/>
                                        <p:tgtEl>
                                          <p:spTgt spid="13"/>
                                        </p:tgtEl>
                                        <p:attrNameLst>
                                          <p:attrName>ppt_h</p:attrName>
                                        </p:attrNameLst>
                                      </p:cBhvr>
                                      <p:tavLst>
                                        <p:tav tm="0">
                                          <p:val>
                                            <p:fltVal val="0"/>
                                          </p:val>
                                        </p:tav>
                                        <p:tav tm="100000">
                                          <p:val>
                                            <p:strVal val="#ppt_h"/>
                                          </p:val>
                                        </p:tav>
                                      </p:tavLst>
                                    </p:anim>
                                    <p:anim calcmode="lin" valueType="num">
                                      <p:cBhvr>
                                        <p:cTn id="81" dur="500" fill="hold"/>
                                        <p:tgtEl>
                                          <p:spTgt spid="13"/>
                                        </p:tgtEl>
                                        <p:attrNameLst>
                                          <p:attrName>ppt_x</p:attrName>
                                        </p:attrNameLst>
                                      </p:cBhvr>
                                      <p:tavLst>
                                        <p:tav tm="0">
                                          <p:val>
                                            <p:fltVal val="0.5"/>
                                          </p:val>
                                        </p:tav>
                                        <p:tav tm="100000">
                                          <p:val>
                                            <p:strVal val="#ppt_x"/>
                                          </p:val>
                                        </p:tav>
                                      </p:tavLst>
                                    </p:anim>
                                    <p:anim calcmode="lin" valueType="num">
                                      <p:cBhvr>
                                        <p:cTn id="82" dur="500" fill="hold"/>
                                        <p:tgtEl>
                                          <p:spTgt spid="13"/>
                                        </p:tgtEl>
                                        <p:attrNameLst>
                                          <p:attrName>ppt_y</p:attrName>
                                        </p:attrNameLst>
                                      </p:cBhvr>
                                      <p:tavLst>
                                        <p:tav tm="0">
                                          <p:val>
                                            <p:fltVal val="0.5"/>
                                          </p:val>
                                        </p:tav>
                                        <p:tav tm="100000">
                                          <p:val>
                                            <p:strVal val="#ppt_y"/>
                                          </p:val>
                                        </p:tav>
                                      </p:tavLst>
                                    </p:anim>
                                  </p:childTnLst>
                                </p:cTn>
                              </p:par>
                              <p:par>
                                <p:cTn id="83" presetID="23" presetClass="entr" presetSubtype="528" fill="hold" nodeType="withEffect">
                                  <p:stCondLst>
                                    <p:cond delay="600"/>
                                  </p:stCondLst>
                                  <p:childTnLst>
                                    <p:set>
                                      <p:cBhvr>
                                        <p:cTn id="84" dur="1" fill="hold">
                                          <p:stCondLst>
                                            <p:cond delay="0"/>
                                          </p:stCondLst>
                                        </p:cTn>
                                        <p:tgtEl>
                                          <p:spTgt spid="14"/>
                                        </p:tgtEl>
                                        <p:attrNameLst>
                                          <p:attrName>style.visibility</p:attrName>
                                        </p:attrNameLst>
                                      </p:cBhvr>
                                      <p:to>
                                        <p:strVal val="visible"/>
                                      </p:to>
                                    </p:set>
                                    <p:anim calcmode="lin" valueType="num">
                                      <p:cBhvr>
                                        <p:cTn id="85" dur="500" fill="hold"/>
                                        <p:tgtEl>
                                          <p:spTgt spid="14"/>
                                        </p:tgtEl>
                                        <p:attrNameLst>
                                          <p:attrName>ppt_w</p:attrName>
                                        </p:attrNameLst>
                                      </p:cBhvr>
                                      <p:tavLst>
                                        <p:tav tm="0">
                                          <p:val>
                                            <p:fltVal val="0"/>
                                          </p:val>
                                        </p:tav>
                                        <p:tav tm="100000">
                                          <p:val>
                                            <p:strVal val="#ppt_w"/>
                                          </p:val>
                                        </p:tav>
                                      </p:tavLst>
                                    </p:anim>
                                    <p:anim calcmode="lin" valueType="num">
                                      <p:cBhvr>
                                        <p:cTn id="86" dur="500" fill="hold"/>
                                        <p:tgtEl>
                                          <p:spTgt spid="14"/>
                                        </p:tgtEl>
                                        <p:attrNameLst>
                                          <p:attrName>ppt_h</p:attrName>
                                        </p:attrNameLst>
                                      </p:cBhvr>
                                      <p:tavLst>
                                        <p:tav tm="0">
                                          <p:val>
                                            <p:fltVal val="0"/>
                                          </p:val>
                                        </p:tav>
                                        <p:tav tm="100000">
                                          <p:val>
                                            <p:strVal val="#ppt_h"/>
                                          </p:val>
                                        </p:tav>
                                      </p:tavLst>
                                    </p:anim>
                                    <p:anim calcmode="lin" valueType="num">
                                      <p:cBhvr>
                                        <p:cTn id="87" dur="500" fill="hold"/>
                                        <p:tgtEl>
                                          <p:spTgt spid="14"/>
                                        </p:tgtEl>
                                        <p:attrNameLst>
                                          <p:attrName>ppt_x</p:attrName>
                                        </p:attrNameLst>
                                      </p:cBhvr>
                                      <p:tavLst>
                                        <p:tav tm="0">
                                          <p:val>
                                            <p:fltVal val="0.5"/>
                                          </p:val>
                                        </p:tav>
                                        <p:tav tm="100000">
                                          <p:val>
                                            <p:strVal val="#ppt_x"/>
                                          </p:val>
                                        </p:tav>
                                      </p:tavLst>
                                    </p:anim>
                                    <p:anim calcmode="lin" valueType="num">
                                      <p:cBhvr>
                                        <p:cTn id="88" dur="500" fill="hold"/>
                                        <p:tgtEl>
                                          <p:spTgt spid="14"/>
                                        </p:tgtEl>
                                        <p:attrNameLst>
                                          <p:attrName>ppt_y</p:attrName>
                                        </p:attrNameLst>
                                      </p:cBhvr>
                                      <p:tavLst>
                                        <p:tav tm="0">
                                          <p:val>
                                            <p:fltVal val="0.5"/>
                                          </p:val>
                                        </p:tav>
                                        <p:tav tm="100000">
                                          <p:val>
                                            <p:strVal val="#ppt_y"/>
                                          </p:val>
                                        </p:tav>
                                      </p:tavLst>
                                    </p:anim>
                                  </p:childTnLst>
                                </p:cTn>
                              </p:par>
                              <p:par>
                                <p:cTn id="89" presetID="26" presetClass="emph" presetSubtype="0" repeatCount="3000" fill="hold" nodeType="withEffect">
                                  <p:stCondLst>
                                    <p:cond delay="600"/>
                                  </p:stCondLst>
                                  <p:childTnLst>
                                    <p:animEffect transition="out" filter="fade">
                                      <p:cBhvr>
                                        <p:cTn id="90" dur="500" tmFilter="0, 0; .2, .5; .8, .5; 1, 0"/>
                                        <p:tgtEl>
                                          <p:spTgt spid="2"/>
                                        </p:tgtEl>
                                      </p:cBhvr>
                                    </p:animEffect>
                                    <p:animScale>
                                      <p:cBhvr>
                                        <p:cTn id="91" dur="250" autoRev="1" fill="hold"/>
                                        <p:tgtEl>
                                          <p:spTgt spid="2"/>
                                        </p:tgtEl>
                                      </p:cBhvr>
                                      <p:by x="105000" y="105000"/>
                                    </p:animScale>
                                  </p:childTnLst>
                                </p:cTn>
                              </p:par>
                              <p:par>
                                <p:cTn id="92" presetID="26" presetClass="emph" presetSubtype="0" repeatCount="3000" fill="hold" nodeType="withEffect">
                                  <p:stCondLst>
                                    <p:cond delay="710"/>
                                  </p:stCondLst>
                                  <p:childTnLst>
                                    <p:animEffect transition="out" filter="fade">
                                      <p:cBhvr>
                                        <p:cTn id="93" dur="500" tmFilter="0, 0; .2, .5; .8, .5; 1, 0"/>
                                        <p:tgtEl>
                                          <p:spTgt spid="9"/>
                                        </p:tgtEl>
                                      </p:cBhvr>
                                    </p:animEffect>
                                    <p:animScale>
                                      <p:cBhvr>
                                        <p:cTn id="94" dur="250" autoRev="1" fill="hold"/>
                                        <p:tgtEl>
                                          <p:spTgt spid="9"/>
                                        </p:tgtEl>
                                      </p:cBhvr>
                                      <p:by x="105000" y="105000"/>
                                    </p:animScale>
                                  </p:childTnLst>
                                </p:cTn>
                              </p:par>
                              <p:par>
                                <p:cTn id="95" presetID="26" presetClass="emph" presetSubtype="0" repeatCount="3000" fill="hold" nodeType="withEffect">
                                  <p:stCondLst>
                                    <p:cond delay="410"/>
                                  </p:stCondLst>
                                  <p:childTnLst>
                                    <p:animEffect transition="out" filter="fade">
                                      <p:cBhvr>
                                        <p:cTn id="96" dur="500" tmFilter="0, 0; .2, .5; .8, .5; 1, 0"/>
                                        <p:tgtEl>
                                          <p:spTgt spid="11"/>
                                        </p:tgtEl>
                                      </p:cBhvr>
                                    </p:animEffect>
                                    <p:animScale>
                                      <p:cBhvr>
                                        <p:cTn id="97" dur="250" autoRev="1" fill="hold"/>
                                        <p:tgtEl>
                                          <p:spTgt spid="11"/>
                                        </p:tgtEl>
                                      </p:cBhvr>
                                      <p:by x="105000" y="105000"/>
                                    </p:animScale>
                                  </p:childTnLst>
                                </p:cTn>
                              </p:par>
                              <p:par>
                                <p:cTn id="98" presetID="26" presetClass="emph" presetSubtype="0" repeatCount="3000" fill="hold" nodeType="withEffect">
                                  <p:stCondLst>
                                    <p:cond delay="810"/>
                                  </p:stCondLst>
                                  <p:childTnLst>
                                    <p:animEffect transition="out" filter="fade">
                                      <p:cBhvr>
                                        <p:cTn id="99" dur="500" tmFilter="0, 0; .2, .5; .8, .5; 1, 0"/>
                                        <p:tgtEl>
                                          <p:spTgt spid="12"/>
                                        </p:tgtEl>
                                      </p:cBhvr>
                                    </p:animEffect>
                                    <p:animScale>
                                      <p:cBhvr>
                                        <p:cTn id="100" dur="250" autoRev="1" fill="hold"/>
                                        <p:tgtEl>
                                          <p:spTgt spid="12"/>
                                        </p:tgtEl>
                                      </p:cBhvr>
                                      <p:by x="105000" y="105000"/>
                                    </p:animScale>
                                  </p:childTnLst>
                                </p:cTn>
                              </p:par>
                              <p:par>
                                <p:cTn id="101" presetID="42" presetClass="entr" presetSubtype="0" fill="hold" nodeType="withEffect">
                                  <p:stCondLst>
                                    <p:cond delay="0"/>
                                  </p:stCondLst>
                                  <p:childTnLst>
                                    <p:set>
                                      <p:cBhvr>
                                        <p:cTn id="102" dur="1" fill="hold">
                                          <p:stCondLst>
                                            <p:cond delay="0"/>
                                          </p:stCondLst>
                                        </p:cTn>
                                        <p:tgtEl>
                                          <p:spTgt spid="50"/>
                                        </p:tgtEl>
                                        <p:attrNameLst>
                                          <p:attrName>style.visibility</p:attrName>
                                        </p:attrNameLst>
                                      </p:cBhvr>
                                      <p:to>
                                        <p:strVal val="visible"/>
                                      </p:to>
                                    </p:set>
                                    <p:animEffect transition="in" filter="fade">
                                      <p:cBhvr>
                                        <p:cTn id="103" dur="500"/>
                                        <p:tgtEl>
                                          <p:spTgt spid="50"/>
                                        </p:tgtEl>
                                      </p:cBhvr>
                                    </p:animEffect>
                                    <p:anim calcmode="lin" valueType="num">
                                      <p:cBhvr>
                                        <p:cTn id="104" dur="500" fill="hold"/>
                                        <p:tgtEl>
                                          <p:spTgt spid="50"/>
                                        </p:tgtEl>
                                        <p:attrNameLst>
                                          <p:attrName>ppt_x</p:attrName>
                                        </p:attrNameLst>
                                      </p:cBhvr>
                                      <p:tavLst>
                                        <p:tav tm="0">
                                          <p:val>
                                            <p:strVal val="#ppt_x"/>
                                          </p:val>
                                        </p:tav>
                                        <p:tav tm="100000">
                                          <p:val>
                                            <p:strVal val="#ppt_x"/>
                                          </p:val>
                                        </p:tav>
                                      </p:tavLst>
                                    </p:anim>
                                    <p:anim calcmode="lin" valueType="num">
                                      <p:cBhvr>
                                        <p:cTn id="105" dur="500" fill="hold"/>
                                        <p:tgtEl>
                                          <p:spTgt spid="50"/>
                                        </p:tgtEl>
                                        <p:attrNameLst>
                                          <p:attrName>ppt_y</p:attrName>
                                        </p:attrNameLst>
                                      </p:cBhvr>
                                      <p:tavLst>
                                        <p:tav tm="0">
                                          <p:val>
                                            <p:strVal val="#ppt_y+.1"/>
                                          </p:val>
                                        </p:tav>
                                        <p:tav tm="100000">
                                          <p:val>
                                            <p:strVal val="#ppt_y"/>
                                          </p:val>
                                        </p:tav>
                                      </p:tavLst>
                                    </p:anim>
                                  </p:childTnLst>
                                </p:cTn>
                              </p:par>
                              <p:par>
                                <p:cTn id="106" presetID="16" presetClass="entr" presetSubtype="21" fill="hold" grpId="0" nodeType="withEffect">
                                  <p:stCondLst>
                                    <p:cond delay="300"/>
                                  </p:stCondLst>
                                  <p:childTnLst>
                                    <p:set>
                                      <p:cBhvr>
                                        <p:cTn id="107" dur="1" fill="hold">
                                          <p:stCondLst>
                                            <p:cond delay="0"/>
                                          </p:stCondLst>
                                        </p:cTn>
                                        <p:tgtEl>
                                          <p:spTgt spid="52"/>
                                        </p:tgtEl>
                                        <p:attrNameLst>
                                          <p:attrName>style.visibility</p:attrName>
                                        </p:attrNameLst>
                                      </p:cBhvr>
                                      <p:to>
                                        <p:strVal val="visible"/>
                                      </p:to>
                                    </p:set>
                                    <p:animEffect transition="in" filter="barn(inVertical)">
                                      <p:cBhvr>
                                        <p:cTn id="108"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5787"/>
            <a:ext cx="9144000" cy="5138507"/>
          </a:xfrm>
          <a:prstGeom prst="rect">
            <a:avLst/>
          </a:prstGeom>
        </p:spPr>
      </p:pic>
      <p:sp>
        <p:nvSpPr>
          <p:cNvPr id="4" name="Rectangle 3">
            <a:hlinkClick r:id="rId3" action="ppaction://hlinksldjump"/>
          </p:cNvPr>
          <p:cNvSpPr/>
          <p:nvPr/>
        </p:nvSpPr>
        <p:spPr>
          <a:xfrm>
            <a:off x="1445079" y="359588"/>
            <a:ext cx="3522462" cy="392415"/>
          </a:xfrm>
          <a:prstGeom prst="rect">
            <a:avLst/>
          </a:prstGeom>
          <a:solidFill>
            <a:srgbClr val="002060"/>
          </a:solidFill>
        </p:spPr>
        <p:txBody>
          <a:bodyPr wrap="square" lIns="68580" tIns="34290" rIns="68580" bIns="34290">
            <a:spAutoFit/>
          </a:bodyPr>
          <a:lstStyle/>
          <a:p>
            <a:pPr algn="ctr">
              <a:defRPr/>
            </a:pPr>
            <a:r>
              <a:rPr lang="en-US" sz="2100" b="1" dirty="0">
                <a:ln w="18000">
                  <a:solidFill>
                    <a:srgbClr val="ED7D31">
                      <a:satMod val="140000"/>
                    </a:srgbClr>
                  </a:solidFill>
                  <a:prstDash val="solid"/>
                  <a:miter lim="800000"/>
                </a:ln>
                <a:solidFill>
                  <a:srgbClr val="FF0000"/>
                </a:solidFill>
                <a:effectLst>
                  <a:outerShdw blurRad="25500" dist="23000" dir="7020000" algn="tl">
                    <a:srgbClr val="000000">
                      <a:alpha val="50000"/>
                    </a:srgbClr>
                  </a:outerShdw>
                </a:effectLst>
                <a:latin typeface="Palatino Linotype" pitchFamily="18" charset="0"/>
              </a:rPr>
              <a:t>BÔNG HỒNG TẶNG CÔ</a:t>
            </a:r>
          </a:p>
        </p:txBody>
      </p:sp>
      <p:pic>
        <p:nvPicPr>
          <p:cNvPr id="6" name="Ảnh 9">
            <a:hlinkClick r:id="rId3" action="ppaction://hlinksldjump"/>
          </p:cNvPr>
          <p:cNvPicPr>
            <a:picLocks noChangeAspect="1"/>
          </p:cNvPicPr>
          <p:nvPr/>
        </p:nvPicPr>
        <p:blipFill>
          <a:blip r:embed="rId4">
            <a:clrChange>
              <a:clrFrom>
                <a:srgbClr val="FFFFFF"/>
              </a:clrFrom>
              <a:clrTo>
                <a:srgbClr val="FFFFFF">
                  <a:alpha val="0"/>
                </a:srgbClr>
              </a:clrTo>
            </a:clrChange>
          </a:blip>
          <a:stretch>
            <a:fillRect/>
          </a:stretch>
        </p:blipFill>
        <p:spPr>
          <a:xfrm>
            <a:off x="3802042" y="3970177"/>
            <a:ext cx="1715084" cy="665523"/>
          </a:xfrm>
          <a:prstGeom prst="rect">
            <a:avLst/>
          </a:prstGeom>
        </p:spPr>
      </p:pic>
    </p:spTree>
    <p:extLst>
      <p:ext uri="{BB962C8B-B14F-4D97-AF65-F5344CB8AC3E}">
        <p14:creationId xmlns:p14="http://schemas.microsoft.com/office/powerpoint/2010/main" val="22178707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71750" y="122975"/>
            <a:ext cx="4000500" cy="507831"/>
          </a:xfrm>
          <a:prstGeom prst="rect">
            <a:avLst/>
          </a:prstGeom>
          <a:solidFill>
            <a:srgbClr val="002060"/>
          </a:solidFill>
        </p:spPr>
        <p:txBody>
          <a:bodyPr wrap="square" rtlCol="0">
            <a:spAutoFit/>
          </a:bodyPr>
          <a:lstStyle/>
          <a:p>
            <a:pPr algn="ctr">
              <a:defRPr/>
            </a:pPr>
            <a:r>
              <a:rPr lang="en-US" sz="2700" b="1" dirty="0">
                <a:solidFill>
                  <a:srgbClr val="FF0000"/>
                </a:solidFill>
                <a:latin typeface="Times New Roman" panose="02020603050405020304" pitchFamily="18" charset="0"/>
                <a:cs typeface="Times New Roman" panose="02020603050405020304" pitchFamily="18" charset="0"/>
              </a:rPr>
              <a:t>LUẬT CHƠI</a:t>
            </a:r>
            <a:endParaRPr lang="vi-VN" sz="2700" b="1" dirty="0">
              <a:solidFill>
                <a:srgbClr val="FF000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437493" y="902851"/>
            <a:ext cx="8336018" cy="1938992"/>
          </a:xfrm>
          <a:prstGeom prst="rect">
            <a:avLst/>
          </a:prstGeom>
          <a:noFill/>
        </p:spPr>
        <p:txBody>
          <a:bodyPr wrap="square" rtlCol="0">
            <a:spAutoFit/>
          </a:bodyPr>
          <a:lstStyle/>
          <a:p>
            <a:pPr algn="just">
              <a:defRPr/>
            </a:pPr>
            <a:r>
              <a:rPr lang="en-US" sz="2400" dirty="0" err="1">
                <a:solidFill>
                  <a:prstClr val="black"/>
                </a:solidFill>
                <a:latin typeface="Times New Roman" panose="02020603050405020304" pitchFamily="18" charset="0"/>
                <a:cs typeface="Times New Roman" panose="02020603050405020304" pitchFamily="18" charset="0"/>
              </a:rPr>
              <a:t>Mỗi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câu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trả</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lời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đúng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giúp</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bạn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học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sinh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tiến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gần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tới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cô</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giáo</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và</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tặng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hoa</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cô</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giáo</a:t>
            </a:r>
            <a:r>
              <a:rPr lang="en-US" sz="2400" dirty="0">
                <a:solidFill>
                  <a:prstClr val="black"/>
                </a:solidFill>
                <a:latin typeface="Times New Roman" panose="02020603050405020304" pitchFamily="18" charset="0"/>
                <a:cs typeface="Times New Roman" panose="02020603050405020304" pitchFamily="18" charset="0"/>
              </a:rPr>
              <a:t>.</a:t>
            </a:r>
          </a:p>
          <a:p>
            <a:pPr algn="just">
              <a:defRPr/>
            </a:pPr>
            <a:r>
              <a:rPr lang="en-US" sz="2400" dirty="0" err="1">
                <a:solidFill>
                  <a:prstClr val="black"/>
                </a:solidFill>
                <a:latin typeface="Times New Roman" panose="02020603050405020304" pitchFamily="18" charset="0"/>
                <a:cs typeface="Times New Roman" panose="02020603050405020304" pitchFamily="18" charset="0"/>
              </a:rPr>
              <a:t>Em</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hãy</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giúp</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các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bạn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tặng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hết</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số</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hoa</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mà</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các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bạn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có</a:t>
            </a:r>
            <a:r>
              <a:rPr lang="en-US" sz="2400" dirty="0">
                <a:solidFill>
                  <a:prstClr val="black"/>
                </a:solidFill>
                <a:latin typeface="Times New Roman" panose="02020603050405020304" pitchFamily="18" charset="0"/>
                <a:cs typeface="Times New Roman" panose="02020603050405020304" pitchFamily="18" charset="0"/>
              </a:rPr>
              <a:t>!</a:t>
            </a:r>
          </a:p>
          <a:p>
            <a:pPr algn="just">
              <a:defRPr/>
            </a:pPr>
            <a:r>
              <a:rPr lang="en-US" sz="2400" err="1">
                <a:solidFill>
                  <a:prstClr val="black"/>
                </a:solidFill>
                <a:latin typeface="Times New Roman" panose="02020603050405020304" pitchFamily="18" charset="0"/>
                <a:cs typeface="Times New Roman" panose="02020603050405020304" pitchFamily="18" charset="0"/>
              </a:rPr>
              <a:t>Có</a:t>
            </a:r>
            <a:r>
              <a:rPr lang="en-US" sz="2400">
                <a:solidFill>
                  <a:prstClr val="black"/>
                </a:solidFill>
                <a:latin typeface="Times New Roman" panose="02020603050405020304" pitchFamily="18" charset="0"/>
                <a:cs typeface="Times New Roman" panose="02020603050405020304" pitchFamily="18" charset="0"/>
              </a:rPr>
              <a:t> 6 </a:t>
            </a:r>
            <a:r>
              <a:rPr lang="en-US" sz="2400" dirty="0" err="1">
                <a:solidFill>
                  <a:prstClr val="black"/>
                </a:solidFill>
                <a:latin typeface="Times New Roman" panose="02020603050405020304" pitchFamily="18" charset="0"/>
                <a:cs typeface="Times New Roman" panose="02020603050405020304" pitchFamily="18" charset="0"/>
              </a:rPr>
              <a:t>câu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hỏi</a:t>
            </a:r>
            <a:r>
              <a:rPr lang="en-US" sz="2400" dirty="0">
                <a:solidFill>
                  <a:prstClr val="black"/>
                </a:solidFill>
                <a:latin typeface="Times New Roman" panose="02020603050405020304" pitchFamily="18" charset="0"/>
                <a:cs typeface="Times New Roman" panose="02020603050405020304" pitchFamily="18" charset="0"/>
              </a:rPr>
              <a:t>.</a:t>
            </a:r>
          </a:p>
          <a:p>
            <a:pPr algn="just">
              <a:defRPr/>
            </a:pPr>
            <a:r>
              <a:rPr lang="en-US" sz="2400" dirty="0" err="1">
                <a:solidFill>
                  <a:prstClr val="black"/>
                </a:solidFill>
                <a:latin typeface="Times New Roman" panose="02020603050405020304" pitchFamily="18" charset="0"/>
                <a:cs typeface="Times New Roman" panose="02020603050405020304" pitchFamily="18" charset="0"/>
              </a:rPr>
              <a:t>Mỗi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câu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hỏi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có</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thời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gian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suy</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nghĩ</a:t>
            </a:r>
            <a:r>
              <a:rPr lang="en-US" sz="2400" dirty="0">
                <a:solidFill>
                  <a:prstClr val="black"/>
                </a:solidFill>
                <a:latin typeface="Times New Roman" panose="02020603050405020304" pitchFamily="18" charset="0"/>
                <a:cs typeface="Times New Roman" panose="02020603050405020304" pitchFamily="18" charset="0"/>
              </a:rPr>
              <a:t> </a:t>
            </a:r>
            <a:r>
              <a:rPr lang="en-US" sz="2400" err="1">
                <a:solidFill>
                  <a:prstClr val="black"/>
                </a:solidFill>
                <a:latin typeface="Times New Roman" panose="02020603050405020304" pitchFamily="18" charset="0"/>
                <a:cs typeface="Times New Roman" panose="02020603050405020304" pitchFamily="18" charset="0"/>
              </a:rPr>
              <a:t>là</a:t>
            </a:r>
            <a:r>
              <a:rPr lang="en-US" sz="2400">
                <a:solidFill>
                  <a:prstClr val="black"/>
                </a:solidFill>
                <a:latin typeface="Times New Roman" panose="02020603050405020304" pitchFamily="18" charset="0"/>
                <a:cs typeface="Times New Roman" panose="02020603050405020304" pitchFamily="18" charset="0"/>
              </a:rPr>
              <a:t> </a:t>
            </a:r>
            <a:r>
              <a:rPr lang="en-US" sz="2400" b="1">
                <a:solidFill>
                  <a:srgbClr val="FF0000"/>
                </a:solidFill>
                <a:latin typeface="Times New Roman" panose="02020603050405020304" pitchFamily="18" charset="0"/>
                <a:cs typeface="Times New Roman" panose="02020603050405020304" pitchFamily="18" charset="0"/>
              </a:rPr>
              <a:t>30 </a:t>
            </a:r>
            <a:r>
              <a:rPr lang="en-US" sz="2400" b="1" dirty="0" err="1">
                <a:solidFill>
                  <a:srgbClr val="FF0000"/>
                </a:solidFill>
                <a:latin typeface="Times New Roman" panose="02020603050405020304" pitchFamily="18" charset="0"/>
                <a:cs typeface="Times New Roman" panose="02020603050405020304" pitchFamily="18" charset="0"/>
              </a:rPr>
              <a:t>giây</a:t>
            </a:r>
            <a:r>
              <a:rPr lang="en-US" sz="2400" dirty="0">
                <a:solidFill>
                  <a:prstClr val="black"/>
                </a:solidFill>
                <a:latin typeface="Times New Roman" panose="02020603050405020304" pitchFamily="18" charset="0"/>
                <a:cs typeface="Times New Roman" panose="02020603050405020304" pitchFamily="18" charset="0"/>
              </a:rPr>
              <a:t>.</a:t>
            </a:r>
          </a:p>
        </p:txBody>
      </p:sp>
      <p:pic>
        <p:nvPicPr>
          <p:cNvPr id="6" name="Picture 5">
            <a:extLst>
              <a:ext uri="{FF2B5EF4-FFF2-40B4-BE49-F238E27FC236}">
                <a16:creationId xmlns:a16="http://schemas.microsoft.com/office/drawing/2014/main" id="{3BE3BC45-9A4E-419F-81BC-E143F9F5F674}"/>
              </a:ext>
            </a:extLst>
          </p:cNvPr>
          <p:cNvPicPr>
            <a:picLocks noChangeAspect="1"/>
          </p:cNvPicPr>
          <p:nvPr/>
        </p:nvPicPr>
        <p:blipFill>
          <a:blip r:embed="rId2"/>
          <a:stretch>
            <a:fillRect/>
          </a:stretch>
        </p:blipFill>
        <p:spPr>
          <a:xfrm>
            <a:off x="437493" y="3902760"/>
            <a:ext cx="8336018" cy="1241534"/>
          </a:xfrm>
          <a:prstGeom prst="rect">
            <a:avLst/>
          </a:prstGeom>
        </p:spPr>
      </p:pic>
      <p:pic>
        <p:nvPicPr>
          <p:cNvPr id="7" name="Picture 6">
            <a:extLst>
              <a:ext uri="{FF2B5EF4-FFF2-40B4-BE49-F238E27FC236}">
                <a16:creationId xmlns:a16="http://schemas.microsoft.com/office/drawing/2014/main" id="{31AC48DC-7C14-4C90-8937-DF447AE65771}"/>
              </a:ext>
            </a:extLst>
          </p:cNvPr>
          <p:cNvPicPr>
            <a:picLocks noChangeAspect="1"/>
          </p:cNvPicPr>
          <p:nvPr/>
        </p:nvPicPr>
        <p:blipFill>
          <a:blip r:embed="rId3"/>
          <a:stretch>
            <a:fillRect/>
          </a:stretch>
        </p:blipFill>
        <p:spPr>
          <a:xfrm>
            <a:off x="1273628" y="54549"/>
            <a:ext cx="831876" cy="788270"/>
          </a:xfrm>
          <a:prstGeom prst="rect">
            <a:avLst/>
          </a:prstGeom>
        </p:spPr>
      </p:pic>
      <p:sp>
        <p:nvSpPr>
          <p:cNvPr id="26" name="Decagon 25">
            <a:hlinkClick r:id="rId4" action="ppaction://hlinksldjump"/>
            <a:extLst>
              <a:ext uri="{FF2B5EF4-FFF2-40B4-BE49-F238E27FC236}">
                <a16:creationId xmlns:a16="http://schemas.microsoft.com/office/drawing/2014/main" id="{FABA31EA-6E19-4556-9E6B-4A8B1BFB55EF}"/>
              </a:ext>
            </a:extLst>
          </p:cNvPr>
          <p:cNvSpPr/>
          <p:nvPr/>
        </p:nvSpPr>
        <p:spPr>
          <a:xfrm>
            <a:off x="1107751" y="3070731"/>
            <a:ext cx="756084" cy="720080"/>
          </a:xfrm>
          <a:prstGeom prst="decagon">
            <a:avLst/>
          </a:prstGeom>
          <a:ln>
            <a:noFill/>
          </a:ln>
          <a:effectLst>
            <a:outerShdw blurRad="50800" dist="38100" dir="5400000" algn="t" rotWithShape="0">
              <a:prstClr val="black">
                <a:alpha val="40000"/>
              </a:prstClr>
            </a:outerShdw>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Times New Roman" panose="02020603050405020304" pitchFamily="18" charset="0"/>
                <a:cs typeface="Times New Roman" panose="02020603050405020304" pitchFamily="18" charset="0"/>
              </a:rPr>
              <a:t>1</a:t>
            </a:r>
          </a:p>
        </p:txBody>
      </p:sp>
      <p:sp>
        <p:nvSpPr>
          <p:cNvPr id="27" name="Decagon 26">
            <a:hlinkClick r:id="rId5" action="ppaction://hlinksldjump"/>
            <a:extLst>
              <a:ext uri="{FF2B5EF4-FFF2-40B4-BE49-F238E27FC236}">
                <a16:creationId xmlns:a16="http://schemas.microsoft.com/office/drawing/2014/main" id="{8F21E3E3-18C9-4DF1-8505-6C79331D3BCA}"/>
              </a:ext>
            </a:extLst>
          </p:cNvPr>
          <p:cNvSpPr/>
          <p:nvPr/>
        </p:nvSpPr>
        <p:spPr>
          <a:xfrm>
            <a:off x="2220586" y="3098127"/>
            <a:ext cx="756084" cy="720080"/>
          </a:xfrm>
          <a:prstGeom prst="decagon">
            <a:avLst/>
          </a:prstGeom>
          <a:ln>
            <a:noFill/>
          </a:ln>
          <a:effectLst>
            <a:outerShdw blurRad="50800" dist="38100" dir="5400000" algn="t" rotWithShape="0">
              <a:prstClr val="black">
                <a:alpha val="40000"/>
              </a:prstClr>
            </a:outerShdw>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Times New Roman" panose="02020603050405020304" pitchFamily="18" charset="0"/>
                <a:cs typeface="Times New Roman" panose="02020603050405020304" pitchFamily="18" charset="0"/>
              </a:rPr>
              <a:t>2</a:t>
            </a:r>
          </a:p>
        </p:txBody>
      </p:sp>
      <p:sp>
        <p:nvSpPr>
          <p:cNvPr id="28" name="Decagon 27">
            <a:hlinkClick r:id="rId6" action="ppaction://hlinksldjump"/>
            <a:extLst>
              <a:ext uri="{FF2B5EF4-FFF2-40B4-BE49-F238E27FC236}">
                <a16:creationId xmlns:a16="http://schemas.microsoft.com/office/drawing/2014/main" id="{7661E0AF-BA6D-443B-A26F-8023A36FA972}"/>
              </a:ext>
            </a:extLst>
          </p:cNvPr>
          <p:cNvSpPr/>
          <p:nvPr/>
        </p:nvSpPr>
        <p:spPr>
          <a:xfrm>
            <a:off x="3400569" y="3098127"/>
            <a:ext cx="756084" cy="720080"/>
          </a:xfrm>
          <a:prstGeom prst="decagon">
            <a:avLst/>
          </a:prstGeom>
          <a:ln>
            <a:noFill/>
          </a:ln>
          <a:effectLst>
            <a:outerShdw blurRad="50800" dist="38100" dir="5400000" algn="t" rotWithShape="0">
              <a:prstClr val="black">
                <a:alpha val="40000"/>
              </a:prstClr>
            </a:outerShdw>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Times New Roman" panose="02020603050405020304" pitchFamily="18" charset="0"/>
                <a:cs typeface="Times New Roman" panose="02020603050405020304" pitchFamily="18" charset="0"/>
              </a:rPr>
              <a:t>3</a:t>
            </a:r>
          </a:p>
        </p:txBody>
      </p:sp>
      <p:sp>
        <p:nvSpPr>
          <p:cNvPr id="29" name="Decagon 28">
            <a:hlinkClick r:id="rId7" action="ppaction://hlinksldjump"/>
            <a:extLst>
              <a:ext uri="{FF2B5EF4-FFF2-40B4-BE49-F238E27FC236}">
                <a16:creationId xmlns:a16="http://schemas.microsoft.com/office/drawing/2014/main" id="{DFC806D1-811C-4F49-BFFF-E73F1FD79234}"/>
              </a:ext>
            </a:extLst>
          </p:cNvPr>
          <p:cNvSpPr/>
          <p:nvPr/>
        </p:nvSpPr>
        <p:spPr>
          <a:xfrm>
            <a:off x="4640862" y="3070731"/>
            <a:ext cx="756084" cy="720080"/>
          </a:xfrm>
          <a:prstGeom prst="decagon">
            <a:avLst/>
          </a:prstGeom>
          <a:ln>
            <a:noFill/>
          </a:ln>
          <a:effectLst>
            <a:outerShdw blurRad="50800" dist="38100" dir="5400000" algn="t" rotWithShape="0">
              <a:prstClr val="black">
                <a:alpha val="40000"/>
              </a:prstClr>
            </a:outerShdw>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Times New Roman" panose="02020603050405020304" pitchFamily="18" charset="0"/>
                <a:cs typeface="Times New Roman" panose="02020603050405020304" pitchFamily="18" charset="0"/>
              </a:rPr>
              <a:t>4</a:t>
            </a:r>
          </a:p>
        </p:txBody>
      </p:sp>
      <p:sp>
        <p:nvSpPr>
          <p:cNvPr id="30" name="Decagon 29">
            <a:hlinkClick r:id="rId8" action="ppaction://hlinksldjump"/>
            <a:extLst>
              <a:ext uri="{FF2B5EF4-FFF2-40B4-BE49-F238E27FC236}">
                <a16:creationId xmlns:a16="http://schemas.microsoft.com/office/drawing/2014/main" id="{6938D4EB-E956-43D0-8331-E33B6716CF0D}"/>
              </a:ext>
            </a:extLst>
          </p:cNvPr>
          <p:cNvSpPr/>
          <p:nvPr/>
        </p:nvSpPr>
        <p:spPr>
          <a:xfrm>
            <a:off x="5881155" y="3098127"/>
            <a:ext cx="756084" cy="720080"/>
          </a:xfrm>
          <a:prstGeom prst="decagon">
            <a:avLst/>
          </a:prstGeom>
          <a:ln>
            <a:noFill/>
          </a:ln>
          <a:effectLst>
            <a:outerShdw blurRad="50800" dist="38100" dir="5400000" algn="t" rotWithShape="0">
              <a:prstClr val="black">
                <a:alpha val="40000"/>
              </a:prstClr>
            </a:outerShdw>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Times New Roman" panose="02020603050405020304" pitchFamily="18" charset="0"/>
                <a:cs typeface="Times New Roman" panose="02020603050405020304" pitchFamily="18" charset="0"/>
              </a:rPr>
              <a:t>5</a:t>
            </a:r>
          </a:p>
        </p:txBody>
      </p:sp>
      <p:sp>
        <p:nvSpPr>
          <p:cNvPr id="31" name="Decagon 30">
            <a:hlinkClick r:id="rId9" action="ppaction://hlinksldjump"/>
            <a:extLst>
              <a:ext uri="{FF2B5EF4-FFF2-40B4-BE49-F238E27FC236}">
                <a16:creationId xmlns:a16="http://schemas.microsoft.com/office/drawing/2014/main" id="{48D28821-8B46-4B95-837B-90ED87A642B2}"/>
              </a:ext>
            </a:extLst>
          </p:cNvPr>
          <p:cNvSpPr/>
          <p:nvPr/>
        </p:nvSpPr>
        <p:spPr>
          <a:xfrm>
            <a:off x="7280165" y="3098127"/>
            <a:ext cx="756084" cy="720080"/>
          </a:xfrm>
          <a:prstGeom prst="decagon">
            <a:avLst/>
          </a:prstGeom>
          <a:ln>
            <a:noFill/>
          </a:ln>
          <a:effectLst>
            <a:outerShdw blurRad="50800" dist="38100" dir="5400000" algn="t" rotWithShape="0">
              <a:prstClr val="black">
                <a:alpha val="40000"/>
              </a:prstClr>
            </a:outerShdw>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Times New Roman" panose="02020603050405020304" pitchFamily="18" charset="0"/>
                <a:cs typeface="Times New Roman" panose="02020603050405020304" pitchFamily="18" charset="0"/>
              </a:rPr>
              <a:t>6</a:t>
            </a:r>
          </a:p>
        </p:txBody>
      </p:sp>
    </p:spTree>
    <p:extLst>
      <p:ext uri="{BB962C8B-B14F-4D97-AF65-F5344CB8AC3E}">
        <p14:creationId xmlns:p14="http://schemas.microsoft.com/office/powerpoint/2010/main" val="34312808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26"/>
                                        </p:tgtEl>
                                      </p:cBhvr>
                                    </p:animEffect>
                                    <p:anim calcmode="lin" valueType="num">
                                      <p:cBhvr>
                                        <p:cTn id="7" dur="1000"/>
                                        <p:tgtEl>
                                          <p:spTgt spid="26"/>
                                        </p:tgtEl>
                                        <p:attrNameLst>
                                          <p:attrName>ppt_x</p:attrName>
                                        </p:attrNameLst>
                                      </p:cBhvr>
                                      <p:tavLst>
                                        <p:tav tm="0">
                                          <p:val>
                                            <p:strVal val="ppt_x"/>
                                          </p:val>
                                        </p:tav>
                                        <p:tav tm="100000">
                                          <p:val>
                                            <p:strVal val="ppt_x"/>
                                          </p:val>
                                        </p:tav>
                                      </p:tavLst>
                                    </p:anim>
                                    <p:anim calcmode="lin" valueType="num">
                                      <p:cBhvr>
                                        <p:cTn id="8" dur="1000"/>
                                        <p:tgtEl>
                                          <p:spTgt spid="26"/>
                                        </p:tgtEl>
                                        <p:attrNameLst>
                                          <p:attrName>ppt_y</p:attrName>
                                        </p:attrNameLst>
                                      </p:cBhvr>
                                      <p:tavLst>
                                        <p:tav tm="0">
                                          <p:val>
                                            <p:strVal val="ppt_y"/>
                                          </p:val>
                                        </p:tav>
                                        <p:tav tm="100000">
                                          <p:val>
                                            <p:strVal val="ppt_y+.1"/>
                                          </p:val>
                                        </p:tav>
                                      </p:tavLst>
                                    </p:anim>
                                    <p:set>
                                      <p:cBhvr>
                                        <p:cTn id="9" dur="1" fill="hold">
                                          <p:stCondLst>
                                            <p:cond delay="9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0" restart="whenNotActive" fill="hold" evtFilter="cancelBubble" nodeType="interactiveSeq">
                <p:stCondLst>
                  <p:cond evt="onClick" delay="0">
                    <p:tgtEl>
                      <p:spTgt spid="27"/>
                    </p:tgtEl>
                  </p:cond>
                </p:stCondLst>
                <p:endSync evt="end" delay="0">
                  <p:rtn val="all"/>
                </p:endSync>
                <p:childTnLst>
                  <p:par>
                    <p:cTn id="11" fill="hold">
                      <p:stCondLst>
                        <p:cond delay="0"/>
                      </p:stCondLst>
                      <p:childTnLst>
                        <p:par>
                          <p:cTn id="12" fill="hold">
                            <p:stCondLst>
                              <p:cond delay="0"/>
                            </p:stCondLst>
                            <p:childTnLst>
                              <p:par>
                                <p:cTn id="13" presetID="16" presetClass="exit" presetSubtype="21" fill="hold" grpId="0" nodeType="clickEffect">
                                  <p:stCondLst>
                                    <p:cond delay="0"/>
                                  </p:stCondLst>
                                  <p:childTnLst>
                                    <p:animEffect transition="out" filter="barn(inVertical)">
                                      <p:cBhvr>
                                        <p:cTn id="14" dur="500"/>
                                        <p:tgtEl>
                                          <p:spTgt spid="27"/>
                                        </p:tgtEl>
                                      </p:cBhvr>
                                    </p:animEffect>
                                    <p:set>
                                      <p:cBhvr>
                                        <p:cTn id="1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16" restart="whenNotActive" fill="hold" evtFilter="cancelBubble" nodeType="interactiveSeq">
                <p:stCondLst>
                  <p:cond evt="onClick" delay="0">
                    <p:tgtEl>
                      <p:spTgt spid="28"/>
                    </p:tgtEl>
                  </p:cond>
                </p:stCondLst>
                <p:endSync evt="end" delay="0">
                  <p:rtn val="all"/>
                </p:endSync>
                <p:childTnLst>
                  <p:par>
                    <p:cTn id="17" fill="hold">
                      <p:stCondLst>
                        <p:cond delay="0"/>
                      </p:stCondLst>
                      <p:childTnLst>
                        <p:par>
                          <p:cTn id="18" fill="hold">
                            <p:stCondLst>
                              <p:cond delay="0"/>
                            </p:stCondLst>
                            <p:childTnLst>
                              <p:par>
                                <p:cTn id="19" presetID="2" presetClass="exit" presetSubtype="4" fill="hold" grpId="0" nodeType="clickEffect">
                                  <p:stCondLst>
                                    <p:cond delay="0"/>
                                  </p:stCondLst>
                                  <p:childTnLst>
                                    <p:anim calcmode="lin" valueType="num">
                                      <p:cBhvr additive="base">
                                        <p:cTn id="20" dur="500"/>
                                        <p:tgtEl>
                                          <p:spTgt spid="28"/>
                                        </p:tgtEl>
                                        <p:attrNameLst>
                                          <p:attrName>ppt_x</p:attrName>
                                        </p:attrNameLst>
                                      </p:cBhvr>
                                      <p:tavLst>
                                        <p:tav tm="0">
                                          <p:val>
                                            <p:strVal val="ppt_x"/>
                                          </p:val>
                                        </p:tav>
                                        <p:tav tm="100000">
                                          <p:val>
                                            <p:strVal val="ppt_x"/>
                                          </p:val>
                                        </p:tav>
                                      </p:tavLst>
                                    </p:anim>
                                    <p:anim calcmode="lin" valueType="num">
                                      <p:cBhvr additive="base">
                                        <p:cTn id="21" dur="500"/>
                                        <p:tgtEl>
                                          <p:spTgt spid="28"/>
                                        </p:tgtEl>
                                        <p:attrNameLst>
                                          <p:attrName>ppt_y</p:attrName>
                                        </p:attrNameLst>
                                      </p:cBhvr>
                                      <p:tavLst>
                                        <p:tav tm="0">
                                          <p:val>
                                            <p:strVal val="ppt_y"/>
                                          </p:val>
                                        </p:tav>
                                        <p:tav tm="100000">
                                          <p:val>
                                            <p:strVal val="1+ppt_h/2"/>
                                          </p:val>
                                        </p:tav>
                                      </p:tavLst>
                                    </p:anim>
                                    <p:set>
                                      <p:cBhvr>
                                        <p:cTn id="22"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3" restart="whenNotActive" fill="hold" evtFilter="cancelBubble" nodeType="interactiveSeq">
                <p:stCondLst>
                  <p:cond evt="onClick" delay="0">
                    <p:tgtEl>
                      <p:spTgt spid="29"/>
                    </p:tgtEl>
                  </p:cond>
                </p:stCondLst>
                <p:endSync evt="end" delay="0">
                  <p:rtn val="all"/>
                </p:endSync>
                <p:childTnLst>
                  <p:par>
                    <p:cTn id="24" fill="hold">
                      <p:stCondLst>
                        <p:cond delay="0"/>
                      </p:stCondLst>
                      <p:childTnLst>
                        <p:par>
                          <p:cTn id="25" fill="hold">
                            <p:stCondLst>
                              <p:cond delay="0"/>
                            </p:stCondLst>
                            <p:childTnLst>
                              <p:par>
                                <p:cTn id="26" presetID="6" presetClass="exit" presetSubtype="32" fill="hold" grpId="0" nodeType="clickEffect">
                                  <p:stCondLst>
                                    <p:cond delay="0"/>
                                  </p:stCondLst>
                                  <p:childTnLst>
                                    <p:animEffect transition="out" filter="circle(out)">
                                      <p:cBhvr>
                                        <p:cTn id="27" dur="2000"/>
                                        <p:tgtEl>
                                          <p:spTgt spid="29"/>
                                        </p:tgtEl>
                                      </p:cBhvr>
                                    </p:animEffect>
                                    <p:set>
                                      <p:cBhvr>
                                        <p:cTn id="28" dur="1" fill="hold">
                                          <p:stCondLst>
                                            <p:cond delay="19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29" restart="whenNotActive" fill="hold" evtFilter="cancelBubble" nodeType="interactiveSeq">
                <p:stCondLst>
                  <p:cond evt="onClick" delay="0">
                    <p:tgtEl>
                      <p:spTgt spid="30"/>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grpId="0" nodeType="clickEffect">
                                  <p:stCondLst>
                                    <p:cond delay="0"/>
                                  </p:stCondLst>
                                  <p:childTnLst>
                                    <p:animEffect transition="out" filter="fade">
                                      <p:cBhvr>
                                        <p:cTn id="33" dur="500"/>
                                        <p:tgtEl>
                                          <p:spTgt spid="30"/>
                                        </p:tgtEl>
                                      </p:cBhvr>
                                    </p:animEffect>
                                    <p:set>
                                      <p:cBhvr>
                                        <p:cTn id="34"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35" restart="whenNotActive" fill="hold" evtFilter="cancelBubble" nodeType="interactiveSeq">
                <p:stCondLst>
                  <p:cond evt="onClick" delay="0">
                    <p:tgtEl>
                      <p:spTgt spid="31"/>
                    </p:tgtEl>
                  </p:cond>
                </p:stCondLst>
                <p:endSync evt="end" delay="0">
                  <p:rtn val="all"/>
                </p:endSync>
                <p:childTnLst>
                  <p:par>
                    <p:cTn id="36" fill="hold">
                      <p:stCondLst>
                        <p:cond delay="0"/>
                      </p:stCondLst>
                      <p:childTnLst>
                        <p:par>
                          <p:cTn id="37" fill="hold">
                            <p:stCondLst>
                              <p:cond delay="0"/>
                            </p:stCondLst>
                            <p:childTnLst>
                              <p:par>
                                <p:cTn id="38" presetID="21" presetClass="exit" presetSubtype="1" fill="hold" grpId="0" nodeType="clickEffect">
                                  <p:stCondLst>
                                    <p:cond delay="0"/>
                                  </p:stCondLst>
                                  <p:childTnLst>
                                    <p:animEffect transition="out" filter="wheel(1)">
                                      <p:cBhvr>
                                        <p:cTn id="39" dur="2000"/>
                                        <p:tgtEl>
                                          <p:spTgt spid="31"/>
                                        </p:tgtEl>
                                      </p:cBhvr>
                                    </p:animEffect>
                                    <p:set>
                                      <p:cBhvr>
                                        <p:cTn id="40" dur="1" fill="hold">
                                          <p:stCondLst>
                                            <p:cond delay="19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childTnLst>
        </p:cTn>
      </p:par>
    </p:tnLst>
    <p:bldLst>
      <p:bldP spid="26" grpId="0" animBg="1"/>
      <p:bldP spid="27" grpId="0" animBg="1"/>
      <p:bldP spid="28" grpId="0" animBg="1"/>
      <p:bldP spid="29" grpId="0" animBg="1"/>
      <p:bldP spid="30" grpId="0" animBg="1"/>
      <p:bldP spid="3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067" y="429419"/>
            <a:ext cx="7359878" cy="4286250"/>
          </a:xfrm>
          <a:prstGeom prst="rect">
            <a:avLst/>
          </a:prstGeom>
        </p:spPr>
      </p:pic>
      <p:sp>
        <p:nvSpPr>
          <p:cNvPr id="9" name="Pentagon 8">
            <a:hlinkClick r:id="rId5" action="ppaction://hlinksldjump"/>
          </p:cNvPr>
          <p:cNvSpPr/>
          <p:nvPr/>
        </p:nvSpPr>
        <p:spPr>
          <a:xfrm flipH="1">
            <a:off x="7619326" y="4579642"/>
            <a:ext cx="1405619" cy="489753"/>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US" sz="1700" dirty="0">
                <a:solidFill>
                  <a:prstClr val="black"/>
                </a:solidFill>
                <a:latin typeface="Times New Roman" panose="02020603050405020304" pitchFamily="18" charset="0"/>
                <a:cs typeface="Times New Roman" panose="02020603050405020304" pitchFamily="18" charset="0"/>
              </a:rPr>
              <a:t>BACK</a:t>
            </a:r>
          </a:p>
        </p:txBody>
      </p:sp>
      <p:sp>
        <p:nvSpPr>
          <p:cNvPr id="5" name="Rectangle 4"/>
          <p:cNvSpPr/>
          <p:nvPr/>
        </p:nvSpPr>
        <p:spPr>
          <a:xfrm>
            <a:off x="1573303" y="3706079"/>
            <a:ext cx="5966460" cy="1079807"/>
          </a:xfrm>
          <a:prstGeom prst="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defRPr/>
            </a:pPr>
            <a:r>
              <a:rPr lang="en-US" sz="2400" b="1">
                <a:solidFill>
                  <a:srgbClr val="FF0000"/>
                </a:solidFill>
                <a:latin typeface="Times New Roman" panose="02020603050405020304" pitchFamily="18" charset="0"/>
                <a:ea typeface="Calibri" panose="020F0502020204030204" pitchFamily="34" charset="0"/>
              </a:rPr>
              <a:t>B. vị trí</a:t>
            </a:r>
            <a:endParaRPr lang="en-US" sz="2400" b="1" dirty="0">
              <a:solidFill>
                <a:srgbClr val="FF0000"/>
              </a:solidFill>
              <a:latin typeface="Times New Roman" panose="02020603050405020304" pitchFamily="18" charset="0"/>
              <a:ea typeface="Calibri" panose="020F0502020204030204" pitchFamily="34" charset="0"/>
            </a:endParaRPr>
          </a:p>
          <a:p>
            <a:pPr algn="ctr">
              <a:defRPr/>
            </a:pPr>
            <a:endParaRPr lang="en-US" sz="2400" b="1" dirty="0">
              <a:solidFill>
                <a:srgbClr val="002060"/>
              </a:solidFill>
              <a:latin typeface="Times New Roman" panose="02020603050405020304" pitchFamily="18" charset="0"/>
              <a:cs typeface="Times New Roman" panose="02020603050405020304" pitchFamily="18" charset="0"/>
            </a:endParaRPr>
          </a:p>
        </p:txBody>
      </p:sp>
      <p:sp>
        <p:nvSpPr>
          <p:cNvPr id="15" name="Rectangle 14"/>
          <p:cNvSpPr/>
          <p:nvPr/>
        </p:nvSpPr>
        <p:spPr>
          <a:xfrm>
            <a:off x="934471" y="1091966"/>
            <a:ext cx="7275068" cy="623248"/>
          </a:xfrm>
          <a:prstGeom prst="rect">
            <a:avLst/>
          </a:prstGeom>
          <a:noFill/>
        </p:spPr>
        <p:txBody>
          <a:bodyPr wrap="none" lIns="68580" tIns="34290" rIns="68580" bIns="34290">
            <a:spAutoFit/>
          </a:bodyPr>
          <a:lstStyle/>
          <a:p>
            <a:pPr algn="ctr" defTabSz="685800">
              <a:defRPr/>
            </a:pPr>
            <a:r>
              <a:rPr lang="en-US" sz="3600" b="1" dirty="0" err="1">
                <a:solidFill>
                  <a:srgbClr val="FF0000"/>
                </a:solidFill>
                <a:latin typeface="Times New Roman" panose="02020603050405020304" pitchFamily="18" charset="0"/>
                <a:cs typeface="Times New Roman" panose="02020603050405020304" pitchFamily="18" charset="0"/>
              </a:rPr>
              <a:t>Phần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thưởng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của</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bạn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là</a:t>
            </a:r>
            <a:r>
              <a:rPr lang="en-US" sz="3600" b="1" dirty="0">
                <a:solidFill>
                  <a:srgbClr val="FF0000"/>
                </a:solidFill>
                <a:latin typeface="Times New Roman" panose="02020603050405020304" pitchFamily="18" charset="0"/>
                <a:cs typeface="Times New Roman" panose="02020603050405020304" pitchFamily="18" charset="0"/>
              </a:rPr>
              <a:t> 3 </a:t>
            </a:r>
            <a:r>
              <a:rPr lang="en-US" sz="3600" b="1" dirty="0" err="1">
                <a:solidFill>
                  <a:srgbClr val="FF0000"/>
                </a:solidFill>
                <a:latin typeface="Times New Roman" panose="02020603050405020304" pitchFamily="18" charset="0"/>
                <a:cs typeface="Times New Roman" panose="02020603050405020304" pitchFamily="18" charset="0"/>
              </a:rPr>
              <a:t>chiếc</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kẹo</a:t>
            </a:r>
            <a:r>
              <a:rPr lang="en-US" sz="3600" b="1" dirty="0">
                <a:solidFill>
                  <a:srgbClr val="FF0000"/>
                </a:solidFill>
                <a:latin typeface="Times New Roman" panose="02020603050405020304" pitchFamily="18" charset="0"/>
                <a:cs typeface="Times New Roman" panose="02020603050405020304" pitchFamily="18" charset="0"/>
              </a:rPr>
              <a:t>!</a:t>
            </a:r>
          </a:p>
        </p:txBody>
      </p:sp>
      <p:grpSp>
        <p:nvGrpSpPr>
          <p:cNvPr id="3" name="Group 2"/>
          <p:cNvGrpSpPr/>
          <p:nvPr/>
        </p:nvGrpSpPr>
        <p:grpSpPr>
          <a:xfrm>
            <a:off x="0" y="75693"/>
            <a:ext cx="9144000" cy="3471189"/>
            <a:chOff x="703190" y="450458"/>
            <a:chExt cx="10770112" cy="3890642"/>
          </a:xfrm>
        </p:grpSpPr>
        <p:pic>
          <p:nvPicPr>
            <p:cNvPr id="10" name="Picture 8" descr="Clipart Resolution 2551*1795 - Khung Anh Ngo Nghinh - 900x633 PNG Download  - PNGkit"/>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6148" b="35685"/>
            <a:stretch/>
          </p:blipFill>
          <p:spPr bwMode="auto">
            <a:xfrm>
              <a:off x="703190" y="495972"/>
              <a:ext cx="10770112" cy="384512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061631" y="450458"/>
              <a:ext cx="9700092" cy="3001220"/>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Câu 1: Địa chỉ tương đối tự động thay đổi khi sao chép công thức nhưng vẫn giữ nguyên … tương đối giữa các ô chứa công thức và ô có địa chỉ trong công thức.</a:t>
              </a:r>
            </a:p>
            <a:p>
              <a:r>
                <a:rPr lang="en-US" sz="2800" b="1">
                  <a:effectLst/>
                  <a:latin typeface="Times New Roman" panose="02020603050405020304" pitchFamily="18" charset="0"/>
                  <a:ea typeface="Calibri" panose="020F0502020204030204" pitchFamily="34" charset="0"/>
                </a:rPr>
                <a:t>A. địa chỉ			          B. vị trí</a:t>
              </a:r>
            </a:p>
            <a:p>
              <a:r>
                <a:rPr lang="en-US" sz="2800" b="1">
                  <a:latin typeface="Times New Roman" panose="02020603050405020304" pitchFamily="18" charset="0"/>
                  <a:cs typeface="Times New Roman" panose="02020603050405020304" pitchFamily="18" charset="0"/>
                </a:rPr>
                <a:t>C. kết quả</a:t>
              </a:r>
              <a:r>
                <a:rPr lang="en-US" sz="2800" b="1">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a:latin typeface="Times New Roman" panose="02020603050405020304" pitchFamily="18" charset="0"/>
                  <a:cs typeface="Times New Roman" panose="02020603050405020304" pitchFamily="18" charset="0"/>
                </a:rPr>
                <a:t>D. công thức</a:t>
              </a:r>
              <a:endParaRPr lang="en-US" sz="2800" b="1" dirty="0">
                <a:latin typeface="Times New Roman" panose="02020603050405020304" pitchFamily="18" charset="0"/>
                <a:cs typeface="Times New Roman" panose="02020603050405020304" pitchFamily="18" charset="0"/>
              </a:endParaRPr>
            </a:p>
          </p:txBody>
        </p:sp>
      </p:grpSp>
      <p:sp>
        <p:nvSpPr>
          <p:cNvPr id="11" name="Rectangle: Rounded Corners 3"/>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THỜI GIAN</a:t>
            </a:r>
          </a:p>
        </p:txBody>
      </p:sp>
      <p:sp>
        <p:nvSpPr>
          <p:cNvPr id="12" name="Rectangle: Rounded Corners 154"/>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30</a:t>
            </a:r>
          </a:p>
        </p:txBody>
      </p:sp>
      <p:sp>
        <p:nvSpPr>
          <p:cNvPr id="13" name="Rectangle: Rounded Corners 155"/>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29</a:t>
            </a:r>
          </a:p>
        </p:txBody>
      </p:sp>
      <p:sp>
        <p:nvSpPr>
          <p:cNvPr id="14" name="Rectangle: Rounded Corners 156"/>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28</a:t>
            </a:r>
          </a:p>
        </p:txBody>
      </p:sp>
      <p:sp>
        <p:nvSpPr>
          <p:cNvPr id="16" name="Rectangle: Rounded Corners 157"/>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27</a:t>
            </a:r>
          </a:p>
        </p:txBody>
      </p:sp>
      <p:sp>
        <p:nvSpPr>
          <p:cNvPr id="19" name="Rectangle: Rounded Corners 158"/>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26</a:t>
            </a:r>
          </a:p>
        </p:txBody>
      </p:sp>
      <p:sp>
        <p:nvSpPr>
          <p:cNvPr id="20" name="Rectangle: Rounded Corners 159"/>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25</a:t>
            </a:r>
          </a:p>
        </p:txBody>
      </p:sp>
      <p:sp>
        <p:nvSpPr>
          <p:cNvPr id="21" name="Rectangle: Rounded Corners 160"/>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24</a:t>
            </a:r>
          </a:p>
        </p:txBody>
      </p:sp>
      <p:sp>
        <p:nvSpPr>
          <p:cNvPr id="22" name="Rectangle: Rounded Corners 161"/>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23</a:t>
            </a:r>
          </a:p>
        </p:txBody>
      </p:sp>
      <p:sp>
        <p:nvSpPr>
          <p:cNvPr id="23" name="Rectangle: Rounded Corners 162"/>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22</a:t>
            </a:r>
          </a:p>
        </p:txBody>
      </p:sp>
      <p:sp>
        <p:nvSpPr>
          <p:cNvPr id="24" name="Rectangle: Rounded Corners 163"/>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21</a:t>
            </a:r>
          </a:p>
        </p:txBody>
      </p:sp>
      <p:sp>
        <p:nvSpPr>
          <p:cNvPr id="25" name="Rectangle: Rounded Corners 164"/>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20</a:t>
            </a:r>
          </a:p>
        </p:txBody>
      </p:sp>
      <p:sp>
        <p:nvSpPr>
          <p:cNvPr id="26" name="Rectangle: Rounded Corners 165"/>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19</a:t>
            </a:r>
          </a:p>
        </p:txBody>
      </p:sp>
      <p:sp>
        <p:nvSpPr>
          <p:cNvPr id="27" name="Rectangle: Rounded Corners 166"/>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18</a:t>
            </a:r>
          </a:p>
        </p:txBody>
      </p:sp>
      <p:sp>
        <p:nvSpPr>
          <p:cNvPr id="28" name="Rectangle: Rounded Corners 167"/>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17</a:t>
            </a:r>
          </a:p>
        </p:txBody>
      </p:sp>
      <p:sp>
        <p:nvSpPr>
          <p:cNvPr id="29" name="Rectangle: Rounded Corners 168"/>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16</a:t>
            </a:r>
          </a:p>
        </p:txBody>
      </p:sp>
      <p:sp>
        <p:nvSpPr>
          <p:cNvPr id="30" name="Rectangle: Rounded Corners 169"/>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15</a:t>
            </a:r>
          </a:p>
        </p:txBody>
      </p:sp>
      <p:sp>
        <p:nvSpPr>
          <p:cNvPr id="31" name="Rectangle: Rounded Corners 170"/>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14</a:t>
            </a:r>
          </a:p>
        </p:txBody>
      </p:sp>
      <p:sp>
        <p:nvSpPr>
          <p:cNvPr id="32" name="Rectangle: Rounded Corners 171"/>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13</a:t>
            </a:r>
          </a:p>
        </p:txBody>
      </p:sp>
      <p:sp>
        <p:nvSpPr>
          <p:cNvPr id="33" name="Rectangle: Rounded Corners 172"/>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12</a:t>
            </a:r>
          </a:p>
        </p:txBody>
      </p:sp>
      <p:sp>
        <p:nvSpPr>
          <p:cNvPr id="34" name="Rectangle: Rounded Corners 173"/>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11</a:t>
            </a:r>
          </a:p>
        </p:txBody>
      </p:sp>
      <p:sp>
        <p:nvSpPr>
          <p:cNvPr id="35" name="Rectangle: Rounded Corners 174"/>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10</a:t>
            </a:r>
          </a:p>
        </p:txBody>
      </p:sp>
      <p:sp>
        <p:nvSpPr>
          <p:cNvPr id="36" name="Rectangle: Rounded Corners 175"/>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09</a:t>
            </a:r>
          </a:p>
        </p:txBody>
      </p:sp>
      <p:sp>
        <p:nvSpPr>
          <p:cNvPr id="37" name="Rectangle: Rounded Corners 176"/>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08</a:t>
            </a:r>
          </a:p>
        </p:txBody>
      </p:sp>
      <p:sp>
        <p:nvSpPr>
          <p:cNvPr id="38" name="Rectangle: Rounded Corners 177"/>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07</a:t>
            </a:r>
          </a:p>
        </p:txBody>
      </p:sp>
      <p:sp>
        <p:nvSpPr>
          <p:cNvPr id="39" name="Rectangle: Rounded Corners 178"/>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06</a:t>
            </a:r>
          </a:p>
        </p:txBody>
      </p:sp>
      <p:sp>
        <p:nvSpPr>
          <p:cNvPr id="40" name="Rectangle: Rounded Corners 179"/>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05</a:t>
            </a:r>
          </a:p>
        </p:txBody>
      </p:sp>
      <p:sp>
        <p:nvSpPr>
          <p:cNvPr id="41" name="Rectangle: Rounded Corners 180"/>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04</a:t>
            </a:r>
          </a:p>
        </p:txBody>
      </p:sp>
      <p:sp>
        <p:nvSpPr>
          <p:cNvPr id="42" name="Rectangle: Rounded Corners 181"/>
          <p:cNvSpPr/>
          <p:nvPr/>
        </p:nvSpPr>
        <p:spPr>
          <a:xfrm>
            <a:off x="3419872" y="3665545"/>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0 : 03</a:t>
            </a:r>
          </a:p>
        </p:txBody>
      </p:sp>
      <p:sp>
        <p:nvSpPr>
          <p:cNvPr id="43" name="Rectangle: Rounded Corners 182"/>
          <p:cNvSpPr/>
          <p:nvPr/>
        </p:nvSpPr>
        <p:spPr>
          <a:xfrm>
            <a:off x="3419872" y="3665545"/>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0 : 02</a:t>
            </a:r>
          </a:p>
        </p:txBody>
      </p:sp>
      <p:sp>
        <p:nvSpPr>
          <p:cNvPr id="44" name="Rectangle: Rounded Corners 183"/>
          <p:cNvSpPr/>
          <p:nvPr/>
        </p:nvSpPr>
        <p:spPr>
          <a:xfrm>
            <a:off x="3419872" y="3665545"/>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0 : 01</a:t>
            </a:r>
          </a:p>
        </p:txBody>
      </p:sp>
      <p:sp>
        <p:nvSpPr>
          <p:cNvPr id="45" name="Rectangle: Rounded Corners 184"/>
          <p:cNvSpPr/>
          <p:nvPr/>
        </p:nvSpPr>
        <p:spPr>
          <a:xfrm>
            <a:off x="3419872" y="3665545"/>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0 : 00</a:t>
            </a:r>
          </a:p>
        </p:txBody>
      </p:sp>
      <p:sp>
        <p:nvSpPr>
          <p:cNvPr id="46" name="Rectangle: Rounded Corners 186"/>
          <p:cNvSpPr/>
          <p:nvPr/>
        </p:nvSpPr>
        <p:spPr>
          <a:xfrm>
            <a:off x="3410220" y="3648447"/>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HẾT GIỜ</a:t>
            </a:r>
          </a:p>
        </p:txBody>
      </p:sp>
      <p:pic>
        <p:nvPicPr>
          <p:cNvPr id="17" name="Pictur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7862" y="3900609"/>
            <a:ext cx="990025" cy="990025"/>
          </a:xfrm>
          <a:prstGeom prst="rect">
            <a:avLst/>
          </a:prstGeom>
        </p:spPr>
      </p:pic>
    </p:spTree>
    <p:extLst>
      <p:ext uri="{BB962C8B-B14F-4D97-AF65-F5344CB8AC3E}">
        <p14:creationId xmlns:p14="http://schemas.microsoft.com/office/powerpoint/2010/main" val="1428384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999"/>
                                          </p:stCondLst>
                                        </p:cTn>
                                        <p:tgtEl>
                                          <p:spTgt spid="12"/>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grpId="0" nodeType="afterEffect">
                                  <p:stCondLst>
                                    <p:cond delay="0"/>
                                  </p:stCondLst>
                                  <p:childTnLst>
                                    <p:set>
                                      <p:cBhvr>
                                        <p:cTn id="9" dur="1" fill="hold">
                                          <p:stCondLst>
                                            <p:cond delay="999"/>
                                          </p:stCondLst>
                                        </p:cTn>
                                        <p:tgtEl>
                                          <p:spTgt spid="13"/>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grpId="0" nodeType="afterEffect">
                                  <p:stCondLst>
                                    <p:cond delay="0"/>
                                  </p:stCondLst>
                                  <p:childTnLst>
                                    <p:set>
                                      <p:cBhvr>
                                        <p:cTn id="12" dur="1" fill="hold">
                                          <p:stCondLst>
                                            <p:cond delay="999"/>
                                          </p:stCondLst>
                                        </p:cTn>
                                        <p:tgtEl>
                                          <p:spTgt spid="14"/>
                                        </p:tgtEl>
                                        <p:attrNameLst>
                                          <p:attrName>style.visibility</p:attrName>
                                        </p:attrNameLst>
                                      </p:cBhvr>
                                      <p:to>
                                        <p:strVal val="visible"/>
                                      </p:to>
                                    </p:set>
                                  </p:childTnLst>
                                </p:cTn>
                              </p:par>
                            </p:childTnLst>
                          </p:cTn>
                        </p:par>
                        <p:par>
                          <p:cTn id="13" fill="hold">
                            <p:stCondLst>
                              <p:cond delay="3000"/>
                            </p:stCondLst>
                            <p:childTnLst>
                              <p:par>
                                <p:cTn id="14" presetID="1" presetClass="entr" presetSubtype="0" fill="hold" grpId="0" nodeType="afterEffect">
                                  <p:stCondLst>
                                    <p:cond delay="0"/>
                                  </p:stCondLst>
                                  <p:childTnLst>
                                    <p:set>
                                      <p:cBhvr>
                                        <p:cTn id="15" dur="1" fill="hold">
                                          <p:stCondLst>
                                            <p:cond delay="999"/>
                                          </p:stCondLst>
                                        </p:cTn>
                                        <p:tgtEl>
                                          <p:spTgt spid="16"/>
                                        </p:tgtEl>
                                        <p:attrNameLst>
                                          <p:attrName>style.visibility</p:attrName>
                                        </p:attrNameLst>
                                      </p:cBhvr>
                                      <p:to>
                                        <p:strVal val="visible"/>
                                      </p:to>
                                    </p:set>
                                  </p:childTnLst>
                                </p:cTn>
                              </p:par>
                            </p:childTnLst>
                          </p:cTn>
                        </p:par>
                        <p:par>
                          <p:cTn id="16" fill="hold">
                            <p:stCondLst>
                              <p:cond delay="4000"/>
                            </p:stCondLst>
                            <p:childTnLst>
                              <p:par>
                                <p:cTn id="17" presetID="1" presetClass="entr" presetSubtype="0" fill="hold" grpId="0" nodeType="afterEffect">
                                  <p:stCondLst>
                                    <p:cond delay="0"/>
                                  </p:stCondLst>
                                  <p:childTnLst>
                                    <p:set>
                                      <p:cBhvr>
                                        <p:cTn id="18" dur="1" fill="hold">
                                          <p:stCondLst>
                                            <p:cond delay="999"/>
                                          </p:stCondLst>
                                        </p:cTn>
                                        <p:tgtEl>
                                          <p:spTgt spid="19"/>
                                        </p:tgtEl>
                                        <p:attrNameLst>
                                          <p:attrName>style.visibility</p:attrName>
                                        </p:attrNameLst>
                                      </p:cBhvr>
                                      <p:to>
                                        <p:strVal val="visible"/>
                                      </p:to>
                                    </p:set>
                                  </p:childTnLst>
                                </p:cTn>
                              </p:par>
                            </p:childTnLst>
                          </p:cTn>
                        </p:par>
                        <p:par>
                          <p:cTn id="19" fill="hold">
                            <p:stCondLst>
                              <p:cond delay="5000"/>
                            </p:stCondLst>
                            <p:childTnLst>
                              <p:par>
                                <p:cTn id="20" presetID="1" presetClass="entr" presetSubtype="0" fill="hold" grpId="0" nodeType="afterEffect">
                                  <p:stCondLst>
                                    <p:cond delay="0"/>
                                  </p:stCondLst>
                                  <p:childTnLst>
                                    <p:set>
                                      <p:cBhvr>
                                        <p:cTn id="21" dur="1" fill="hold">
                                          <p:stCondLst>
                                            <p:cond delay="999"/>
                                          </p:stCondLst>
                                        </p:cTn>
                                        <p:tgtEl>
                                          <p:spTgt spid="20"/>
                                        </p:tgtEl>
                                        <p:attrNameLst>
                                          <p:attrName>style.visibility</p:attrName>
                                        </p:attrNameLst>
                                      </p:cBhvr>
                                      <p:to>
                                        <p:strVal val="visible"/>
                                      </p:to>
                                    </p:set>
                                  </p:childTnLst>
                                </p:cTn>
                              </p:par>
                            </p:childTnLst>
                          </p:cTn>
                        </p:par>
                        <p:par>
                          <p:cTn id="22" fill="hold">
                            <p:stCondLst>
                              <p:cond delay="6000"/>
                            </p:stCondLst>
                            <p:childTnLst>
                              <p:par>
                                <p:cTn id="23" presetID="1" presetClass="entr" presetSubtype="0" fill="hold" grpId="0" nodeType="afterEffect">
                                  <p:stCondLst>
                                    <p:cond delay="0"/>
                                  </p:stCondLst>
                                  <p:childTnLst>
                                    <p:set>
                                      <p:cBhvr>
                                        <p:cTn id="24" dur="1" fill="hold">
                                          <p:stCondLst>
                                            <p:cond delay="999"/>
                                          </p:stCondLst>
                                        </p:cTn>
                                        <p:tgtEl>
                                          <p:spTgt spid="21"/>
                                        </p:tgtEl>
                                        <p:attrNameLst>
                                          <p:attrName>style.visibility</p:attrName>
                                        </p:attrNameLst>
                                      </p:cBhvr>
                                      <p:to>
                                        <p:strVal val="visible"/>
                                      </p:to>
                                    </p:set>
                                  </p:childTnLst>
                                </p:cTn>
                              </p:par>
                            </p:childTnLst>
                          </p:cTn>
                        </p:par>
                        <p:par>
                          <p:cTn id="25" fill="hold">
                            <p:stCondLst>
                              <p:cond delay="7000"/>
                            </p:stCondLst>
                            <p:childTnLst>
                              <p:par>
                                <p:cTn id="26" presetID="1" presetClass="entr" presetSubtype="0" fill="hold" grpId="0" nodeType="afterEffect">
                                  <p:stCondLst>
                                    <p:cond delay="0"/>
                                  </p:stCondLst>
                                  <p:childTnLst>
                                    <p:set>
                                      <p:cBhvr>
                                        <p:cTn id="27" dur="1" fill="hold">
                                          <p:stCondLst>
                                            <p:cond delay="999"/>
                                          </p:stCondLst>
                                        </p:cTn>
                                        <p:tgtEl>
                                          <p:spTgt spid="22"/>
                                        </p:tgtEl>
                                        <p:attrNameLst>
                                          <p:attrName>style.visibility</p:attrName>
                                        </p:attrNameLst>
                                      </p:cBhvr>
                                      <p:to>
                                        <p:strVal val="visible"/>
                                      </p:to>
                                    </p:set>
                                  </p:childTnLst>
                                </p:cTn>
                              </p:par>
                            </p:childTnLst>
                          </p:cTn>
                        </p:par>
                        <p:par>
                          <p:cTn id="28" fill="hold">
                            <p:stCondLst>
                              <p:cond delay="8000"/>
                            </p:stCondLst>
                            <p:childTnLst>
                              <p:par>
                                <p:cTn id="29" presetID="1" presetClass="entr" presetSubtype="0" fill="hold" grpId="0" nodeType="afterEffect">
                                  <p:stCondLst>
                                    <p:cond delay="0"/>
                                  </p:stCondLst>
                                  <p:childTnLst>
                                    <p:set>
                                      <p:cBhvr>
                                        <p:cTn id="30" dur="1" fill="hold">
                                          <p:stCondLst>
                                            <p:cond delay="999"/>
                                          </p:stCondLst>
                                        </p:cTn>
                                        <p:tgtEl>
                                          <p:spTgt spid="23"/>
                                        </p:tgtEl>
                                        <p:attrNameLst>
                                          <p:attrName>style.visibility</p:attrName>
                                        </p:attrNameLst>
                                      </p:cBhvr>
                                      <p:to>
                                        <p:strVal val="visible"/>
                                      </p:to>
                                    </p:set>
                                  </p:childTnLst>
                                </p:cTn>
                              </p:par>
                            </p:childTnLst>
                          </p:cTn>
                        </p:par>
                        <p:par>
                          <p:cTn id="31" fill="hold">
                            <p:stCondLst>
                              <p:cond delay="9000"/>
                            </p:stCondLst>
                            <p:childTnLst>
                              <p:par>
                                <p:cTn id="32" presetID="1" presetClass="entr" presetSubtype="0" fill="hold" grpId="0" nodeType="afterEffect">
                                  <p:stCondLst>
                                    <p:cond delay="0"/>
                                  </p:stCondLst>
                                  <p:childTnLst>
                                    <p:set>
                                      <p:cBhvr>
                                        <p:cTn id="33" dur="1" fill="hold">
                                          <p:stCondLst>
                                            <p:cond delay="999"/>
                                          </p:stCondLst>
                                        </p:cTn>
                                        <p:tgtEl>
                                          <p:spTgt spid="24"/>
                                        </p:tgtEl>
                                        <p:attrNameLst>
                                          <p:attrName>style.visibility</p:attrName>
                                        </p:attrNameLst>
                                      </p:cBhvr>
                                      <p:to>
                                        <p:strVal val="visible"/>
                                      </p:to>
                                    </p:set>
                                  </p:childTnLst>
                                </p:cTn>
                              </p:par>
                            </p:childTnLst>
                          </p:cTn>
                        </p:par>
                        <p:par>
                          <p:cTn id="34" fill="hold">
                            <p:stCondLst>
                              <p:cond delay="10000"/>
                            </p:stCondLst>
                            <p:childTnLst>
                              <p:par>
                                <p:cTn id="35" presetID="1" presetClass="entr" presetSubtype="0" fill="hold" grpId="0" nodeType="afterEffect">
                                  <p:stCondLst>
                                    <p:cond delay="0"/>
                                  </p:stCondLst>
                                  <p:childTnLst>
                                    <p:set>
                                      <p:cBhvr>
                                        <p:cTn id="36" dur="1" fill="hold">
                                          <p:stCondLst>
                                            <p:cond delay="999"/>
                                          </p:stCondLst>
                                        </p:cTn>
                                        <p:tgtEl>
                                          <p:spTgt spid="25"/>
                                        </p:tgtEl>
                                        <p:attrNameLst>
                                          <p:attrName>style.visibility</p:attrName>
                                        </p:attrNameLst>
                                      </p:cBhvr>
                                      <p:to>
                                        <p:strVal val="visible"/>
                                      </p:to>
                                    </p:set>
                                  </p:childTnLst>
                                </p:cTn>
                              </p:par>
                            </p:childTnLst>
                          </p:cTn>
                        </p:par>
                        <p:par>
                          <p:cTn id="37" fill="hold">
                            <p:stCondLst>
                              <p:cond delay="11000"/>
                            </p:stCondLst>
                            <p:childTnLst>
                              <p:par>
                                <p:cTn id="38" presetID="1" presetClass="entr" presetSubtype="0" fill="hold" grpId="0" nodeType="afterEffect">
                                  <p:stCondLst>
                                    <p:cond delay="0"/>
                                  </p:stCondLst>
                                  <p:childTnLst>
                                    <p:set>
                                      <p:cBhvr>
                                        <p:cTn id="39" dur="1" fill="hold">
                                          <p:stCondLst>
                                            <p:cond delay="999"/>
                                          </p:stCondLst>
                                        </p:cTn>
                                        <p:tgtEl>
                                          <p:spTgt spid="26"/>
                                        </p:tgtEl>
                                        <p:attrNameLst>
                                          <p:attrName>style.visibility</p:attrName>
                                        </p:attrNameLst>
                                      </p:cBhvr>
                                      <p:to>
                                        <p:strVal val="visible"/>
                                      </p:to>
                                    </p:set>
                                  </p:childTnLst>
                                </p:cTn>
                              </p:par>
                            </p:childTnLst>
                          </p:cTn>
                        </p:par>
                        <p:par>
                          <p:cTn id="40" fill="hold">
                            <p:stCondLst>
                              <p:cond delay="12000"/>
                            </p:stCondLst>
                            <p:childTnLst>
                              <p:par>
                                <p:cTn id="41" presetID="1" presetClass="entr" presetSubtype="0" fill="hold" grpId="0" nodeType="afterEffect">
                                  <p:stCondLst>
                                    <p:cond delay="0"/>
                                  </p:stCondLst>
                                  <p:childTnLst>
                                    <p:set>
                                      <p:cBhvr>
                                        <p:cTn id="42" dur="1" fill="hold">
                                          <p:stCondLst>
                                            <p:cond delay="999"/>
                                          </p:stCondLst>
                                        </p:cTn>
                                        <p:tgtEl>
                                          <p:spTgt spid="27"/>
                                        </p:tgtEl>
                                        <p:attrNameLst>
                                          <p:attrName>style.visibility</p:attrName>
                                        </p:attrNameLst>
                                      </p:cBhvr>
                                      <p:to>
                                        <p:strVal val="visible"/>
                                      </p:to>
                                    </p:set>
                                  </p:childTnLst>
                                </p:cTn>
                              </p:par>
                            </p:childTnLst>
                          </p:cTn>
                        </p:par>
                        <p:par>
                          <p:cTn id="43" fill="hold">
                            <p:stCondLst>
                              <p:cond delay="13000"/>
                            </p:stCondLst>
                            <p:childTnLst>
                              <p:par>
                                <p:cTn id="44" presetID="1" presetClass="entr" presetSubtype="0" fill="hold" grpId="0" nodeType="afterEffect">
                                  <p:stCondLst>
                                    <p:cond delay="0"/>
                                  </p:stCondLst>
                                  <p:childTnLst>
                                    <p:set>
                                      <p:cBhvr>
                                        <p:cTn id="45" dur="1" fill="hold">
                                          <p:stCondLst>
                                            <p:cond delay="999"/>
                                          </p:stCondLst>
                                        </p:cTn>
                                        <p:tgtEl>
                                          <p:spTgt spid="28"/>
                                        </p:tgtEl>
                                        <p:attrNameLst>
                                          <p:attrName>style.visibility</p:attrName>
                                        </p:attrNameLst>
                                      </p:cBhvr>
                                      <p:to>
                                        <p:strVal val="visible"/>
                                      </p:to>
                                    </p:set>
                                  </p:childTnLst>
                                </p:cTn>
                              </p:par>
                            </p:childTnLst>
                          </p:cTn>
                        </p:par>
                        <p:par>
                          <p:cTn id="46" fill="hold">
                            <p:stCondLst>
                              <p:cond delay="14000"/>
                            </p:stCondLst>
                            <p:childTnLst>
                              <p:par>
                                <p:cTn id="47" presetID="1" presetClass="entr" presetSubtype="0" fill="hold" grpId="0" nodeType="afterEffect">
                                  <p:stCondLst>
                                    <p:cond delay="0"/>
                                  </p:stCondLst>
                                  <p:childTnLst>
                                    <p:set>
                                      <p:cBhvr>
                                        <p:cTn id="48" dur="1" fill="hold">
                                          <p:stCondLst>
                                            <p:cond delay="999"/>
                                          </p:stCondLst>
                                        </p:cTn>
                                        <p:tgtEl>
                                          <p:spTgt spid="29"/>
                                        </p:tgtEl>
                                        <p:attrNameLst>
                                          <p:attrName>style.visibility</p:attrName>
                                        </p:attrNameLst>
                                      </p:cBhvr>
                                      <p:to>
                                        <p:strVal val="visible"/>
                                      </p:to>
                                    </p:set>
                                  </p:childTnLst>
                                </p:cTn>
                              </p:par>
                            </p:childTnLst>
                          </p:cTn>
                        </p:par>
                        <p:par>
                          <p:cTn id="49" fill="hold">
                            <p:stCondLst>
                              <p:cond delay="15000"/>
                            </p:stCondLst>
                            <p:childTnLst>
                              <p:par>
                                <p:cTn id="50" presetID="1" presetClass="entr" presetSubtype="0" fill="hold" grpId="0" nodeType="afterEffect">
                                  <p:stCondLst>
                                    <p:cond delay="0"/>
                                  </p:stCondLst>
                                  <p:childTnLst>
                                    <p:set>
                                      <p:cBhvr>
                                        <p:cTn id="51" dur="1" fill="hold">
                                          <p:stCondLst>
                                            <p:cond delay="999"/>
                                          </p:stCondLst>
                                        </p:cTn>
                                        <p:tgtEl>
                                          <p:spTgt spid="30"/>
                                        </p:tgtEl>
                                        <p:attrNameLst>
                                          <p:attrName>style.visibility</p:attrName>
                                        </p:attrNameLst>
                                      </p:cBhvr>
                                      <p:to>
                                        <p:strVal val="visible"/>
                                      </p:to>
                                    </p:set>
                                  </p:childTnLst>
                                </p:cTn>
                              </p:par>
                            </p:childTnLst>
                          </p:cTn>
                        </p:par>
                        <p:par>
                          <p:cTn id="52" fill="hold">
                            <p:stCondLst>
                              <p:cond delay="16000"/>
                            </p:stCondLst>
                            <p:childTnLst>
                              <p:par>
                                <p:cTn id="53" presetID="1" presetClass="entr" presetSubtype="0" fill="hold" grpId="0" nodeType="afterEffect">
                                  <p:stCondLst>
                                    <p:cond delay="0"/>
                                  </p:stCondLst>
                                  <p:childTnLst>
                                    <p:set>
                                      <p:cBhvr>
                                        <p:cTn id="54" dur="1" fill="hold">
                                          <p:stCondLst>
                                            <p:cond delay="999"/>
                                          </p:stCondLst>
                                        </p:cTn>
                                        <p:tgtEl>
                                          <p:spTgt spid="31"/>
                                        </p:tgtEl>
                                        <p:attrNameLst>
                                          <p:attrName>style.visibility</p:attrName>
                                        </p:attrNameLst>
                                      </p:cBhvr>
                                      <p:to>
                                        <p:strVal val="visible"/>
                                      </p:to>
                                    </p:set>
                                  </p:childTnLst>
                                </p:cTn>
                              </p:par>
                            </p:childTnLst>
                          </p:cTn>
                        </p:par>
                        <p:par>
                          <p:cTn id="55" fill="hold">
                            <p:stCondLst>
                              <p:cond delay="17000"/>
                            </p:stCondLst>
                            <p:childTnLst>
                              <p:par>
                                <p:cTn id="56" presetID="1" presetClass="entr" presetSubtype="0" fill="hold" grpId="0" nodeType="afterEffect">
                                  <p:stCondLst>
                                    <p:cond delay="0"/>
                                  </p:stCondLst>
                                  <p:childTnLst>
                                    <p:set>
                                      <p:cBhvr>
                                        <p:cTn id="57" dur="1" fill="hold">
                                          <p:stCondLst>
                                            <p:cond delay="999"/>
                                          </p:stCondLst>
                                        </p:cTn>
                                        <p:tgtEl>
                                          <p:spTgt spid="32"/>
                                        </p:tgtEl>
                                        <p:attrNameLst>
                                          <p:attrName>style.visibility</p:attrName>
                                        </p:attrNameLst>
                                      </p:cBhvr>
                                      <p:to>
                                        <p:strVal val="visible"/>
                                      </p:to>
                                    </p:set>
                                  </p:childTnLst>
                                </p:cTn>
                              </p:par>
                            </p:childTnLst>
                          </p:cTn>
                        </p:par>
                        <p:par>
                          <p:cTn id="58" fill="hold">
                            <p:stCondLst>
                              <p:cond delay="18000"/>
                            </p:stCondLst>
                            <p:childTnLst>
                              <p:par>
                                <p:cTn id="59" presetID="1" presetClass="entr" presetSubtype="0" fill="hold" grpId="0" nodeType="afterEffect">
                                  <p:stCondLst>
                                    <p:cond delay="0"/>
                                  </p:stCondLst>
                                  <p:childTnLst>
                                    <p:set>
                                      <p:cBhvr>
                                        <p:cTn id="60" dur="1" fill="hold">
                                          <p:stCondLst>
                                            <p:cond delay="999"/>
                                          </p:stCondLst>
                                        </p:cTn>
                                        <p:tgtEl>
                                          <p:spTgt spid="33"/>
                                        </p:tgtEl>
                                        <p:attrNameLst>
                                          <p:attrName>style.visibility</p:attrName>
                                        </p:attrNameLst>
                                      </p:cBhvr>
                                      <p:to>
                                        <p:strVal val="visible"/>
                                      </p:to>
                                    </p:set>
                                  </p:childTnLst>
                                </p:cTn>
                              </p:par>
                            </p:childTnLst>
                          </p:cTn>
                        </p:par>
                        <p:par>
                          <p:cTn id="61" fill="hold">
                            <p:stCondLst>
                              <p:cond delay="19000"/>
                            </p:stCondLst>
                            <p:childTnLst>
                              <p:par>
                                <p:cTn id="62" presetID="1" presetClass="entr" presetSubtype="0" fill="hold" grpId="0" nodeType="afterEffect">
                                  <p:stCondLst>
                                    <p:cond delay="0"/>
                                  </p:stCondLst>
                                  <p:childTnLst>
                                    <p:set>
                                      <p:cBhvr>
                                        <p:cTn id="63" dur="1" fill="hold">
                                          <p:stCondLst>
                                            <p:cond delay="999"/>
                                          </p:stCondLst>
                                        </p:cTn>
                                        <p:tgtEl>
                                          <p:spTgt spid="34"/>
                                        </p:tgtEl>
                                        <p:attrNameLst>
                                          <p:attrName>style.visibility</p:attrName>
                                        </p:attrNameLst>
                                      </p:cBhvr>
                                      <p:to>
                                        <p:strVal val="visible"/>
                                      </p:to>
                                    </p:set>
                                  </p:childTnLst>
                                </p:cTn>
                              </p:par>
                            </p:childTnLst>
                          </p:cTn>
                        </p:par>
                        <p:par>
                          <p:cTn id="64" fill="hold">
                            <p:stCondLst>
                              <p:cond delay="20000"/>
                            </p:stCondLst>
                            <p:childTnLst>
                              <p:par>
                                <p:cTn id="65" presetID="1" presetClass="entr" presetSubtype="0" fill="hold" grpId="0" nodeType="afterEffect">
                                  <p:stCondLst>
                                    <p:cond delay="0"/>
                                  </p:stCondLst>
                                  <p:childTnLst>
                                    <p:set>
                                      <p:cBhvr>
                                        <p:cTn id="66" dur="1" fill="hold">
                                          <p:stCondLst>
                                            <p:cond delay="999"/>
                                          </p:stCondLst>
                                        </p:cTn>
                                        <p:tgtEl>
                                          <p:spTgt spid="35"/>
                                        </p:tgtEl>
                                        <p:attrNameLst>
                                          <p:attrName>style.visibility</p:attrName>
                                        </p:attrNameLst>
                                      </p:cBhvr>
                                      <p:to>
                                        <p:strVal val="visible"/>
                                      </p:to>
                                    </p:set>
                                  </p:childTnLst>
                                </p:cTn>
                              </p:par>
                            </p:childTnLst>
                          </p:cTn>
                        </p:par>
                        <p:par>
                          <p:cTn id="67" fill="hold">
                            <p:stCondLst>
                              <p:cond delay="21000"/>
                            </p:stCondLst>
                            <p:childTnLst>
                              <p:par>
                                <p:cTn id="68" presetID="1" presetClass="entr" presetSubtype="0" fill="hold" grpId="0" nodeType="afterEffect">
                                  <p:stCondLst>
                                    <p:cond delay="0"/>
                                  </p:stCondLst>
                                  <p:childTnLst>
                                    <p:set>
                                      <p:cBhvr>
                                        <p:cTn id="69" dur="1" fill="hold">
                                          <p:stCondLst>
                                            <p:cond delay="999"/>
                                          </p:stCondLst>
                                        </p:cTn>
                                        <p:tgtEl>
                                          <p:spTgt spid="36"/>
                                        </p:tgtEl>
                                        <p:attrNameLst>
                                          <p:attrName>style.visibility</p:attrName>
                                        </p:attrNameLst>
                                      </p:cBhvr>
                                      <p:to>
                                        <p:strVal val="visible"/>
                                      </p:to>
                                    </p:set>
                                  </p:childTnLst>
                                </p:cTn>
                              </p:par>
                            </p:childTnLst>
                          </p:cTn>
                        </p:par>
                        <p:par>
                          <p:cTn id="70" fill="hold">
                            <p:stCondLst>
                              <p:cond delay="22000"/>
                            </p:stCondLst>
                            <p:childTnLst>
                              <p:par>
                                <p:cTn id="71" presetID="1" presetClass="entr" presetSubtype="0" fill="hold" grpId="0" nodeType="afterEffect">
                                  <p:stCondLst>
                                    <p:cond delay="0"/>
                                  </p:stCondLst>
                                  <p:childTnLst>
                                    <p:set>
                                      <p:cBhvr>
                                        <p:cTn id="72" dur="1" fill="hold">
                                          <p:stCondLst>
                                            <p:cond delay="999"/>
                                          </p:stCondLst>
                                        </p:cTn>
                                        <p:tgtEl>
                                          <p:spTgt spid="37"/>
                                        </p:tgtEl>
                                        <p:attrNameLst>
                                          <p:attrName>style.visibility</p:attrName>
                                        </p:attrNameLst>
                                      </p:cBhvr>
                                      <p:to>
                                        <p:strVal val="visible"/>
                                      </p:to>
                                    </p:set>
                                  </p:childTnLst>
                                </p:cTn>
                              </p:par>
                            </p:childTnLst>
                          </p:cTn>
                        </p:par>
                        <p:par>
                          <p:cTn id="73" fill="hold">
                            <p:stCondLst>
                              <p:cond delay="23000"/>
                            </p:stCondLst>
                            <p:childTnLst>
                              <p:par>
                                <p:cTn id="74" presetID="1" presetClass="entr" presetSubtype="0" fill="hold" grpId="0" nodeType="afterEffect">
                                  <p:stCondLst>
                                    <p:cond delay="0"/>
                                  </p:stCondLst>
                                  <p:childTnLst>
                                    <p:set>
                                      <p:cBhvr>
                                        <p:cTn id="75" dur="1" fill="hold">
                                          <p:stCondLst>
                                            <p:cond delay="999"/>
                                          </p:stCondLst>
                                        </p:cTn>
                                        <p:tgtEl>
                                          <p:spTgt spid="38"/>
                                        </p:tgtEl>
                                        <p:attrNameLst>
                                          <p:attrName>style.visibility</p:attrName>
                                        </p:attrNameLst>
                                      </p:cBhvr>
                                      <p:to>
                                        <p:strVal val="visible"/>
                                      </p:to>
                                    </p:set>
                                  </p:childTnLst>
                                </p:cTn>
                              </p:par>
                            </p:childTnLst>
                          </p:cTn>
                        </p:par>
                        <p:par>
                          <p:cTn id="76" fill="hold">
                            <p:stCondLst>
                              <p:cond delay="24000"/>
                            </p:stCondLst>
                            <p:childTnLst>
                              <p:par>
                                <p:cTn id="77" presetID="1" presetClass="entr" presetSubtype="0" fill="hold" grpId="0" nodeType="afterEffect">
                                  <p:stCondLst>
                                    <p:cond delay="0"/>
                                  </p:stCondLst>
                                  <p:childTnLst>
                                    <p:set>
                                      <p:cBhvr>
                                        <p:cTn id="78" dur="1" fill="hold">
                                          <p:stCondLst>
                                            <p:cond delay="999"/>
                                          </p:stCondLst>
                                        </p:cTn>
                                        <p:tgtEl>
                                          <p:spTgt spid="39"/>
                                        </p:tgtEl>
                                        <p:attrNameLst>
                                          <p:attrName>style.visibility</p:attrName>
                                        </p:attrNameLst>
                                      </p:cBhvr>
                                      <p:to>
                                        <p:strVal val="visible"/>
                                      </p:to>
                                    </p:set>
                                  </p:childTnLst>
                                </p:cTn>
                              </p:par>
                            </p:childTnLst>
                          </p:cTn>
                        </p:par>
                        <p:par>
                          <p:cTn id="79" fill="hold">
                            <p:stCondLst>
                              <p:cond delay="25000"/>
                            </p:stCondLst>
                            <p:childTnLst>
                              <p:par>
                                <p:cTn id="80" presetID="1" presetClass="entr" presetSubtype="0" fill="hold" grpId="0" nodeType="afterEffect">
                                  <p:stCondLst>
                                    <p:cond delay="0"/>
                                  </p:stCondLst>
                                  <p:childTnLst>
                                    <p:set>
                                      <p:cBhvr>
                                        <p:cTn id="81" dur="1" fill="hold">
                                          <p:stCondLst>
                                            <p:cond delay="999"/>
                                          </p:stCondLst>
                                        </p:cTn>
                                        <p:tgtEl>
                                          <p:spTgt spid="40"/>
                                        </p:tgtEl>
                                        <p:attrNameLst>
                                          <p:attrName>style.visibility</p:attrName>
                                        </p:attrNameLst>
                                      </p:cBhvr>
                                      <p:to>
                                        <p:strVal val="visible"/>
                                      </p:to>
                                    </p:set>
                                  </p:childTnLst>
                                </p:cTn>
                              </p:par>
                            </p:childTnLst>
                          </p:cTn>
                        </p:par>
                        <p:par>
                          <p:cTn id="82" fill="hold">
                            <p:stCondLst>
                              <p:cond delay="26000"/>
                            </p:stCondLst>
                            <p:childTnLst>
                              <p:par>
                                <p:cTn id="83" presetID="1" presetClass="entr" presetSubtype="0" fill="hold" grpId="0" nodeType="afterEffect">
                                  <p:stCondLst>
                                    <p:cond delay="0"/>
                                  </p:stCondLst>
                                  <p:childTnLst>
                                    <p:set>
                                      <p:cBhvr>
                                        <p:cTn id="84" dur="1" fill="hold">
                                          <p:stCondLst>
                                            <p:cond delay="999"/>
                                          </p:stCondLst>
                                        </p:cTn>
                                        <p:tgtEl>
                                          <p:spTgt spid="41"/>
                                        </p:tgtEl>
                                        <p:attrNameLst>
                                          <p:attrName>style.visibility</p:attrName>
                                        </p:attrNameLst>
                                      </p:cBhvr>
                                      <p:to>
                                        <p:strVal val="visible"/>
                                      </p:to>
                                    </p:set>
                                  </p:childTnLst>
                                </p:cTn>
                              </p:par>
                            </p:childTnLst>
                          </p:cTn>
                        </p:par>
                        <p:par>
                          <p:cTn id="85" fill="hold">
                            <p:stCondLst>
                              <p:cond delay="27000"/>
                            </p:stCondLst>
                            <p:childTnLst>
                              <p:par>
                                <p:cTn id="86" presetID="1" presetClass="entr" presetSubtype="0" fill="hold" grpId="0" nodeType="afterEffect">
                                  <p:stCondLst>
                                    <p:cond delay="0"/>
                                  </p:stCondLst>
                                  <p:childTnLst>
                                    <p:set>
                                      <p:cBhvr>
                                        <p:cTn id="87" dur="1" fill="hold">
                                          <p:stCondLst>
                                            <p:cond delay="999"/>
                                          </p:stCondLst>
                                        </p:cTn>
                                        <p:tgtEl>
                                          <p:spTgt spid="42"/>
                                        </p:tgtEl>
                                        <p:attrNameLst>
                                          <p:attrName>style.visibility</p:attrName>
                                        </p:attrNameLst>
                                      </p:cBhvr>
                                      <p:to>
                                        <p:strVal val="visible"/>
                                      </p:to>
                                    </p:set>
                                  </p:childTnLst>
                                </p:cTn>
                              </p:par>
                            </p:childTnLst>
                          </p:cTn>
                        </p:par>
                        <p:par>
                          <p:cTn id="88" fill="hold">
                            <p:stCondLst>
                              <p:cond delay="28000"/>
                            </p:stCondLst>
                            <p:childTnLst>
                              <p:par>
                                <p:cTn id="89" presetID="1" presetClass="entr" presetSubtype="0" fill="hold" grpId="0" nodeType="afterEffect">
                                  <p:stCondLst>
                                    <p:cond delay="0"/>
                                  </p:stCondLst>
                                  <p:childTnLst>
                                    <p:set>
                                      <p:cBhvr>
                                        <p:cTn id="90" dur="1" fill="hold">
                                          <p:stCondLst>
                                            <p:cond delay="999"/>
                                          </p:stCondLst>
                                        </p:cTn>
                                        <p:tgtEl>
                                          <p:spTgt spid="43"/>
                                        </p:tgtEl>
                                        <p:attrNameLst>
                                          <p:attrName>style.visibility</p:attrName>
                                        </p:attrNameLst>
                                      </p:cBhvr>
                                      <p:to>
                                        <p:strVal val="visible"/>
                                      </p:to>
                                    </p:set>
                                  </p:childTnLst>
                                </p:cTn>
                              </p:par>
                            </p:childTnLst>
                          </p:cTn>
                        </p:par>
                        <p:par>
                          <p:cTn id="91" fill="hold">
                            <p:stCondLst>
                              <p:cond delay="29000"/>
                            </p:stCondLst>
                            <p:childTnLst>
                              <p:par>
                                <p:cTn id="92" presetID="1" presetClass="entr" presetSubtype="0" fill="hold" grpId="0" nodeType="afterEffect">
                                  <p:stCondLst>
                                    <p:cond delay="0"/>
                                  </p:stCondLst>
                                  <p:childTnLst>
                                    <p:set>
                                      <p:cBhvr>
                                        <p:cTn id="93" dur="1" fill="hold">
                                          <p:stCondLst>
                                            <p:cond delay="999"/>
                                          </p:stCondLst>
                                        </p:cTn>
                                        <p:tgtEl>
                                          <p:spTgt spid="44"/>
                                        </p:tgtEl>
                                        <p:attrNameLst>
                                          <p:attrName>style.visibility</p:attrName>
                                        </p:attrNameLst>
                                      </p:cBhvr>
                                      <p:to>
                                        <p:strVal val="visible"/>
                                      </p:to>
                                    </p:set>
                                  </p:childTnLst>
                                </p:cTn>
                              </p:par>
                            </p:childTnLst>
                          </p:cTn>
                        </p:par>
                        <p:par>
                          <p:cTn id="94" fill="hold">
                            <p:stCondLst>
                              <p:cond delay="30000"/>
                            </p:stCondLst>
                            <p:childTnLst>
                              <p:par>
                                <p:cTn id="95" presetID="1" presetClass="entr" presetSubtype="0" fill="hold" grpId="0" nodeType="afterEffect">
                                  <p:stCondLst>
                                    <p:cond delay="0"/>
                                  </p:stCondLst>
                                  <p:childTnLst>
                                    <p:set>
                                      <p:cBhvr>
                                        <p:cTn id="96" dur="1" fill="hold">
                                          <p:stCondLst>
                                            <p:cond delay="999"/>
                                          </p:stCondLst>
                                        </p:cTn>
                                        <p:tgtEl>
                                          <p:spTgt spid="45"/>
                                        </p:tgtEl>
                                        <p:attrNameLst>
                                          <p:attrName>style.visibility</p:attrName>
                                        </p:attrNameLst>
                                      </p:cBhvr>
                                      <p:to>
                                        <p:strVal val="visible"/>
                                      </p:to>
                                    </p:set>
                                  </p:childTnLst>
                                </p:cTn>
                              </p:par>
                            </p:childTnLst>
                          </p:cTn>
                        </p:par>
                        <p:par>
                          <p:cTn id="97" fill="hold">
                            <p:stCondLst>
                              <p:cond delay="31000"/>
                            </p:stCondLst>
                            <p:childTnLst>
                              <p:par>
                                <p:cTn id="98" presetID="1" presetClass="entr" presetSubtype="0" fill="hold" grpId="0" nodeType="afterEffect">
                                  <p:stCondLst>
                                    <p:cond delay="0"/>
                                  </p:stCondLst>
                                  <p:childTnLst>
                                    <p:set>
                                      <p:cBhvr>
                                        <p:cTn id="99" dur="1" fill="hold">
                                          <p:stCondLst>
                                            <p:cond delay="999"/>
                                          </p:stCondLst>
                                        </p:cTn>
                                        <p:tgtEl>
                                          <p:spTgt spid="46"/>
                                        </p:tgtEl>
                                        <p:attrNameLst>
                                          <p:attrName>style.visibility</p:attrName>
                                        </p:attrNameLst>
                                      </p:cBhvr>
                                      <p:to>
                                        <p:strVal val="visible"/>
                                      </p:to>
                                    </p:set>
                                  </p:childTnLst>
                                  <p:subTnLst>
                                    <p:audio>
                                      <p:cMediaNode>
                                        <p:cTn display="0" masterRel="sameClick">
                                          <p:stCondLst>
                                            <p:cond evt="begin" delay="0">
                                              <p:tn val="98"/>
                                            </p:cond>
                                          </p:stCondLst>
                                          <p:endCondLst>
                                            <p:cond evt="onStopAudio" delay="0">
                                              <p:tgtEl>
                                                <p:sldTgt/>
                                              </p:tgtEl>
                                            </p:cond>
                                          </p:endCondLst>
                                        </p:cTn>
                                        <p:tgtEl>
                                          <p:sndTgt r:embed="rId2" name="alarm clock.wav"/>
                                        </p:tgtEl>
                                      </p:cMediaNode>
                                    </p:audio>
                                  </p:subTnLst>
                                </p:cTn>
                              </p:par>
                              <p:par>
                                <p:cTn id="100" presetID="10" presetClass="exit" presetSubtype="0" fill="hold" grpId="1" nodeType="withEffect">
                                  <p:stCondLst>
                                    <p:cond delay="0"/>
                                  </p:stCondLst>
                                  <p:childTnLst>
                                    <p:animEffect transition="out" filter="fade">
                                      <p:cBhvr>
                                        <p:cTn id="101" dur="500"/>
                                        <p:tgtEl>
                                          <p:spTgt spid="46"/>
                                        </p:tgtEl>
                                      </p:cBhvr>
                                    </p:animEffect>
                                    <p:set>
                                      <p:cBhvr>
                                        <p:cTn id="102" dur="1" fill="hold">
                                          <p:stCondLst>
                                            <p:cond delay="499"/>
                                          </p:stCondLst>
                                        </p:cTn>
                                        <p:tgtEl>
                                          <p:spTgt spid="46"/>
                                        </p:tgtEl>
                                        <p:attrNameLst>
                                          <p:attrName>style.visibility</p:attrName>
                                        </p:attrNameLst>
                                      </p:cBhvr>
                                      <p:to>
                                        <p:strVal val="hidden"/>
                                      </p:to>
                                    </p:set>
                                  </p:childTnLst>
                                </p:cTn>
                              </p:par>
                              <p:par>
                                <p:cTn id="103" presetID="10" presetClass="exit" presetSubtype="0" fill="hold" grpId="0" nodeType="withEffect">
                                  <p:stCondLst>
                                    <p:cond delay="0"/>
                                  </p:stCondLst>
                                  <p:childTnLst>
                                    <p:animEffect transition="out" filter="fade">
                                      <p:cBhvr>
                                        <p:cTn id="104" dur="500"/>
                                        <p:tgtEl>
                                          <p:spTgt spid="11"/>
                                        </p:tgtEl>
                                      </p:cBhvr>
                                    </p:animEffect>
                                    <p:set>
                                      <p:cBhvr>
                                        <p:cTn id="105" dur="1" fill="hold">
                                          <p:stCondLst>
                                            <p:cond delay="499"/>
                                          </p:stCondLst>
                                        </p:cTn>
                                        <p:tgtEl>
                                          <p:spTgt spid="11"/>
                                        </p:tgtEl>
                                        <p:attrNameLst>
                                          <p:attrName>style.visibility</p:attrName>
                                        </p:attrNameLst>
                                      </p:cBhvr>
                                      <p:to>
                                        <p:strVal val="hidden"/>
                                      </p:to>
                                    </p:set>
                                  </p:childTnLst>
                                </p:cTn>
                              </p:par>
                              <p:par>
                                <p:cTn id="106" presetID="10" presetClass="exit" presetSubtype="0" fill="hold" grpId="1" nodeType="withEffect">
                                  <p:stCondLst>
                                    <p:cond delay="0"/>
                                  </p:stCondLst>
                                  <p:childTnLst>
                                    <p:animEffect transition="out" filter="fade">
                                      <p:cBhvr>
                                        <p:cTn id="107" dur="500"/>
                                        <p:tgtEl>
                                          <p:spTgt spid="12"/>
                                        </p:tgtEl>
                                      </p:cBhvr>
                                    </p:animEffect>
                                    <p:set>
                                      <p:cBhvr>
                                        <p:cTn id="108" dur="1" fill="hold">
                                          <p:stCondLst>
                                            <p:cond delay="499"/>
                                          </p:stCondLst>
                                        </p:cTn>
                                        <p:tgtEl>
                                          <p:spTgt spid="12"/>
                                        </p:tgtEl>
                                        <p:attrNameLst>
                                          <p:attrName>style.visibility</p:attrName>
                                        </p:attrNameLst>
                                      </p:cBhvr>
                                      <p:to>
                                        <p:strVal val="hidden"/>
                                      </p:to>
                                    </p:set>
                                  </p:childTnLst>
                                </p:cTn>
                              </p:par>
                              <p:par>
                                <p:cTn id="109" presetID="10" presetClass="exit" presetSubtype="0" fill="hold" grpId="1" nodeType="withEffect">
                                  <p:stCondLst>
                                    <p:cond delay="0"/>
                                  </p:stCondLst>
                                  <p:childTnLst>
                                    <p:animEffect transition="out" filter="fade">
                                      <p:cBhvr>
                                        <p:cTn id="110" dur="500"/>
                                        <p:tgtEl>
                                          <p:spTgt spid="13"/>
                                        </p:tgtEl>
                                      </p:cBhvr>
                                    </p:animEffect>
                                    <p:set>
                                      <p:cBhvr>
                                        <p:cTn id="111" dur="1" fill="hold">
                                          <p:stCondLst>
                                            <p:cond delay="499"/>
                                          </p:stCondLst>
                                        </p:cTn>
                                        <p:tgtEl>
                                          <p:spTgt spid="13"/>
                                        </p:tgtEl>
                                        <p:attrNameLst>
                                          <p:attrName>style.visibility</p:attrName>
                                        </p:attrNameLst>
                                      </p:cBhvr>
                                      <p:to>
                                        <p:strVal val="hidden"/>
                                      </p:to>
                                    </p:set>
                                  </p:childTnLst>
                                </p:cTn>
                              </p:par>
                              <p:par>
                                <p:cTn id="112" presetID="10" presetClass="exit" presetSubtype="0" fill="hold" grpId="1" nodeType="withEffect">
                                  <p:stCondLst>
                                    <p:cond delay="0"/>
                                  </p:stCondLst>
                                  <p:childTnLst>
                                    <p:animEffect transition="out" filter="fade">
                                      <p:cBhvr>
                                        <p:cTn id="113" dur="500"/>
                                        <p:tgtEl>
                                          <p:spTgt spid="14"/>
                                        </p:tgtEl>
                                      </p:cBhvr>
                                    </p:animEffect>
                                    <p:set>
                                      <p:cBhvr>
                                        <p:cTn id="114" dur="1" fill="hold">
                                          <p:stCondLst>
                                            <p:cond delay="499"/>
                                          </p:stCondLst>
                                        </p:cTn>
                                        <p:tgtEl>
                                          <p:spTgt spid="14"/>
                                        </p:tgtEl>
                                        <p:attrNameLst>
                                          <p:attrName>style.visibility</p:attrName>
                                        </p:attrNameLst>
                                      </p:cBhvr>
                                      <p:to>
                                        <p:strVal val="hidden"/>
                                      </p:to>
                                    </p:set>
                                  </p:childTnLst>
                                </p:cTn>
                              </p:par>
                              <p:par>
                                <p:cTn id="115" presetID="10" presetClass="exit" presetSubtype="0" fill="hold" grpId="1" nodeType="withEffect">
                                  <p:stCondLst>
                                    <p:cond delay="0"/>
                                  </p:stCondLst>
                                  <p:childTnLst>
                                    <p:animEffect transition="out" filter="fade">
                                      <p:cBhvr>
                                        <p:cTn id="116" dur="500"/>
                                        <p:tgtEl>
                                          <p:spTgt spid="16"/>
                                        </p:tgtEl>
                                      </p:cBhvr>
                                    </p:animEffect>
                                    <p:set>
                                      <p:cBhvr>
                                        <p:cTn id="117" dur="1" fill="hold">
                                          <p:stCondLst>
                                            <p:cond delay="499"/>
                                          </p:stCondLst>
                                        </p:cTn>
                                        <p:tgtEl>
                                          <p:spTgt spid="16"/>
                                        </p:tgtEl>
                                        <p:attrNameLst>
                                          <p:attrName>style.visibility</p:attrName>
                                        </p:attrNameLst>
                                      </p:cBhvr>
                                      <p:to>
                                        <p:strVal val="hidden"/>
                                      </p:to>
                                    </p:set>
                                  </p:childTnLst>
                                </p:cTn>
                              </p:par>
                              <p:par>
                                <p:cTn id="118" presetID="10" presetClass="exit" presetSubtype="0" fill="hold" grpId="1" nodeType="withEffect">
                                  <p:stCondLst>
                                    <p:cond delay="0"/>
                                  </p:stCondLst>
                                  <p:childTnLst>
                                    <p:animEffect transition="out" filter="fade">
                                      <p:cBhvr>
                                        <p:cTn id="119" dur="500"/>
                                        <p:tgtEl>
                                          <p:spTgt spid="19"/>
                                        </p:tgtEl>
                                      </p:cBhvr>
                                    </p:animEffect>
                                    <p:set>
                                      <p:cBhvr>
                                        <p:cTn id="120" dur="1" fill="hold">
                                          <p:stCondLst>
                                            <p:cond delay="499"/>
                                          </p:stCondLst>
                                        </p:cTn>
                                        <p:tgtEl>
                                          <p:spTgt spid="19"/>
                                        </p:tgtEl>
                                        <p:attrNameLst>
                                          <p:attrName>style.visibility</p:attrName>
                                        </p:attrNameLst>
                                      </p:cBhvr>
                                      <p:to>
                                        <p:strVal val="hidden"/>
                                      </p:to>
                                    </p:set>
                                  </p:childTnLst>
                                </p:cTn>
                              </p:par>
                              <p:par>
                                <p:cTn id="121" presetID="10" presetClass="exit" presetSubtype="0" fill="hold" grpId="1" nodeType="withEffect">
                                  <p:stCondLst>
                                    <p:cond delay="0"/>
                                  </p:stCondLst>
                                  <p:childTnLst>
                                    <p:animEffect transition="out" filter="fade">
                                      <p:cBhvr>
                                        <p:cTn id="122" dur="500"/>
                                        <p:tgtEl>
                                          <p:spTgt spid="20"/>
                                        </p:tgtEl>
                                      </p:cBhvr>
                                    </p:animEffect>
                                    <p:set>
                                      <p:cBhvr>
                                        <p:cTn id="123" dur="1" fill="hold">
                                          <p:stCondLst>
                                            <p:cond delay="499"/>
                                          </p:stCondLst>
                                        </p:cTn>
                                        <p:tgtEl>
                                          <p:spTgt spid="20"/>
                                        </p:tgtEl>
                                        <p:attrNameLst>
                                          <p:attrName>style.visibility</p:attrName>
                                        </p:attrNameLst>
                                      </p:cBhvr>
                                      <p:to>
                                        <p:strVal val="hidden"/>
                                      </p:to>
                                    </p:set>
                                  </p:childTnLst>
                                </p:cTn>
                              </p:par>
                              <p:par>
                                <p:cTn id="124" presetID="10" presetClass="exit" presetSubtype="0" fill="hold" grpId="1" nodeType="withEffect">
                                  <p:stCondLst>
                                    <p:cond delay="0"/>
                                  </p:stCondLst>
                                  <p:childTnLst>
                                    <p:animEffect transition="out" filter="fade">
                                      <p:cBhvr>
                                        <p:cTn id="125" dur="500"/>
                                        <p:tgtEl>
                                          <p:spTgt spid="21"/>
                                        </p:tgtEl>
                                      </p:cBhvr>
                                    </p:animEffect>
                                    <p:set>
                                      <p:cBhvr>
                                        <p:cTn id="126" dur="1" fill="hold">
                                          <p:stCondLst>
                                            <p:cond delay="499"/>
                                          </p:stCondLst>
                                        </p:cTn>
                                        <p:tgtEl>
                                          <p:spTgt spid="21"/>
                                        </p:tgtEl>
                                        <p:attrNameLst>
                                          <p:attrName>style.visibility</p:attrName>
                                        </p:attrNameLst>
                                      </p:cBhvr>
                                      <p:to>
                                        <p:strVal val="hidden"/>
                                      </p:to>
                                    </p:set>
                                  </p:childTnLst>
                                </p:cTn>
                              </p:par>
                              <p:par>
                                <p:cTn id="127" presetID="10" presetClass="exit" presetSubtype="0" fill="hold" grpId="1" nodeType="withEffect">
                                  <p:stCondLst>
                                    <p:cond delay="0"/>
                                  </p:stCondLst>
                                  <p:childTnLst>
                                    <p:animEffect transition="out" filter="fade">
                                      <p:cBhvr>
                                        <p:cTn id="128" dur="500"/>
                                        <p:tgtEl>
                                          <p:spTgt spid="22"/>
                                        </p:tgtEl>
                                      </p:cBhvr>
                                    </p:animEffect>
                                    <p:set>
                                      <p:cBhvr>
                                        <p:cTn id="129" dur="1" fill="hold">
                                          <p:stCondLst>
                                            <p:cond delay="499"/>
                                          </p:stCondLst>
                                        </p:cTn>
                                        <p:tgtEl>
                                          <p:spTgt spid="22"/>
                                        </p:tgtEl>
                                        <p:attrNameLst>
                                          <p:attrName>style.visibility</p:attrName>
                                        </p:attrNameLst>
                                      </p:cBhvr>
                                      <p:to>
                                        <p:strVal val="hidden"/>
                                      </p:to>
                                    </p:set>
                                  </p:childTnLst>
                                </p:cTn>
                              </p:par>
                              <p:par>
                                <p:cTn id="130" presetID="10" presetClass="exit" presetSubtype="0" fill="hold" grpId="1" nodeType="withEffect">
                                  <p:stCondLst>
                                    <p:cond delay="0"/>
                                  </p:stCondLst>
                                  <p:childTnLst>
                                    <p:animEffect transition="out" filter="fade">
                                      <p:cBhvr>
                                        <p:cTn id="131" dur="500"/>
                                        <p:tgtEl>
                                          <p:spTgt spid="23"/>
                                        </p:tgtEl>
                                      </p:cBhvr>
                                    </p:animEffect>
                                    <p:set>
                                      <p:cBhvr>
                                        <p:cTn id="132" dur="1" fill="hold">
                                          <p:stCondLst>
                                            <p:cond delay="499"/>
                                          </p:stCondLst>
                                        </p:cTn>
                                        <p:tgtEl>
                                          <p:spTgt spid="23"/>
                                        </p:tgtEl>
                                        <p:attrNameLst>
                                          <p:attrName>style.visibility</p:attrName>
                                        </p:attrNameLst>
                                      </p:cBhvr>
                                      <p:to>
                                        <p:strVal val="hidden"/>
                                      </p:to>
                                    </p:set>
                                  </p:childTnLst>
                                </p:cTn>
                              </p:par>
                              <p:par>
                                <p:cTn id="133" presetID="10" presetClass="exit" presetSubtype="0" fill="hold" grpId="1" nodeType="withEffect">
                                  <p:stCondLst>
                                    <p:cond delay="0"/>
                                  </p:stCondLst>
                                  <p:childTnLst>
                                    <p:animEffect transition="out" filter="fade">
                                      <p:cBhvr>
                                        <p:cTn id="134" dur="500"/>
                                        <p:tgtEl>
                                          <p:spTgt spid="24"/>
                                        </p:tgtEl>
                                      </p:cBhvr>
                                    </p:animEffect>
                                    <p:set>
                                      <p:cBhvr>
                                        <p:cTn id="135" dur="1" fill="hold">
                                          <p:stCondLst>
                                            <p:cond delay="499"/>
                                          </p:stCondLst>
                                        </p:cTn>
                                        <p:tgtEl>
                                          <p:spTgt spid="24"/>
                                        </p:tgtEl>
                                        <p:attrNameLst>
                                          <p:attrName>style.visibility</p:attrName>
                                        </p:attrNameLst>
                                      </p:cBhvr>
                                      <p:to>
                                        <p:strVal val="hidden"/>
                                      </p:to>
                                    </p:set>
                                  </p:childTnLst>
                                </p:cTn>
                              </p:par>
                              <p:par>
                                <p:cTn id="136" presetID="10" presetClass="exit" presetSubtype="0" fill="hold" grpId="1" nodeType="withEffect">
                                  <p:stCondLst>
                                    <p:cond delay="0"/>
                                  </p:stCondLst>
                                  <p:childTnLst>
                                    <p:animEffect transition="out" filter="fade">
                                      <p:cBhvr>
                                        <p:cTn id="137" dur="500"/>
                                        <p:tgtEl>
                                          <p:spTgt spid="25"/>
                                        </p:tgtEl>
                                      </p:cBhvr>
                                    </p:animEffect>
                                    <p:set>
                                      <p:cBhvr>
                                        <p:cTn id="138" dur="1" fill="hold">
                                          <p:stCondLst>
                                            <p:cond delay="499"/>
                                          </p:stCondLst>
                                        </p:cTn>
                                        <p:tgtEl>
                                          <p:spTgt spid="25"/>
                                        </p:tgtEl>
                                        <p:attrNameLst>
                                          <p:attrName>style.visibility</p:attrName>
                                        </p:attrNameLst>
                                      </p:cBhvr>
                                      <p:to>
                                        <p:strVal val="hidden"/>
                                      </p:to>
                                    </p:set>
                                  </p:childTnLst>
                                </p:cTn>
                              </p:par>
                              <p:par>
                                <p:cTn id="139" presetID="10" presetClass="exit" presetSubtype="0" fill="hold" grpId="1" nodeType="withEffect">
                                  <p:stCondLst>
                                    <p:cond delay="0"/>
                                  </p:stCondLst>
                                  <p:childTnLst>
                                    <p:animEffect transition="out" filter="fade">
                                      <p:cBhvr>
                                        <p:cTn id="140" dur="500"/>
                                        <p:tgtEl>
                                          <p:spTgt spid="26"/>
                                        </p:tgtEl>
                                      </p:cBhvr>
                                    </p:animEffect>
                                    <p:set>
                                      <p:cBhvr>
                                        <p:cTn id="141" dur="1" fill="hold">
                                          <p:stCondLst>
                                            <p:cond delay="499"/>
                                          </p:stCondLst>
                                        </p:cTn>
                                        <p:tgtEl>
                                          <p:spTgt spid="26"/>
                                        </p:tgtEl>
                                        <p:attrNameLst>
                                          <p:attrName>style.visibility</p:attrName>
                                        </p:attrNameLst>
                                      </p:cBhvr>
                                      <p:to>
                                        <p:strVal val="hidden"/>
                                      </p:to>
                                    </p:set>
                                  </p:childTnLst>
                                </p:cTn>
                              </p:par>
                              <p:par>
                                <p:cTn id="142" presetID="10" presetClass="exit" presetSubtype="0" fill="hold" grpId="1" nodeType="withEffect">
                                  <p:stCondLst>
                                    <p:cond delay="0"/>
                                  </p:stCondLst>
                                  <p:childTnLst>
                                    <p:animEffect transition="out" filter="fade">
                                      <p:cBhvr>
                                        <p:cTn id="143" dur="500"/>
                                        <p:tgtEl>
                                          <p:spTgt spid="27"/>
                                        </p:tgtEl>
                                      </p:cBhvr>
                                    </p:animEffect>
                                    <p:set>
                                      <p:cBhvr>
                                        <p:cTn id="144" dur="1" fill="hold">
                                          <p:stCondLst>
                                            <p:cond delay="499"/>
                                          </p:stCondLst>
                                        </p:cTn>
                                        <p:tgtEl>
                                          <p:spTgt spid="27"/>
                                        </p:tgtEl>
                                        <p:attrNameLst>
                                          <p:attrName>style.visibility</p:attrName>
                                        </p:attrNameLst>
                                      </p:cBhvr>
                                      <p:to>
                                        <p:strVal val="hidden"/>
                                      </p:to>
                                    </p:set>
                                  </p:childTnLst>
                                </p:cTn>
                              </p:par>
                              <p:par>
                                <p:cTn id="145" presetID="10" presetClass="exit" presetSubtype="0" fill="hold" grpId="1" nodeType="withEffect">
                                  <p:stCondLst>
                                    <p:cond delay="0"/>
                                  </p:stCondLst>
                                  <p:childTnLst>
                                    <p:animEffect transition="out" filter="fade">
                                      <p:cBhvr>
                                        <p:cTn id="146" dur="500"/>
                                        <p:tgtEl>
                                          <p:spTgt spid="28"/>
                                        </p:tgtEl>
                                      </p:cBhvr>
                                    </p:animEffect>
                                    <p:set>
                                      <p:cBhvr>
                                        <p:cTn id="147" dur="1" fill="hold">
                                          <p:stCondLst>
                                            <p:cond delay="499"/>
                                          </p:stCondLst>
                                        </p:cTn>
                                        <p:tgtEl>
                                          <p:spTgt spid="28"/>
                                        </p:tgtEl>
                                        <p:attrNameLst>
                                          <p:attrName>style.visibility</p:attrName>
                                        </p:attrNameLst>
                                      </p:cBhvr>
                                      <p:to>
                                        <p:strVal val="hidden"/>
                                      </p:to>
                                    </p:set>
                                  </p:childTnLst>
                                </p:cTn>
                              </p:par>
                              <p:par>
                                <p:cTn id="148" presetID="10" presetClass="exit" presetSubtype="0" fill="hold" grpId="1" nodeType="withEffect">
                                  <p:stCondLst>
                                    <p:cond delay="0"/>
                                  </p:stCondLst>
                                  <p:childTnLst>
                                    <p:animEffect transition="out" filter="fade">
                                      <p:cBhvr>
                                        <p:cTn id="149" dur="500"/>
                                        <p:tgtEl>
                                          <p:spTgt spid="29"/>
                                        </p:tgtEl>
                                      </p:cBhvr>
                                    </p:animEffect>
                                    <p:set>
                                      <p:cBhvr>
                                        <p:cTn id="150" dur="1" fill="hold">
                                          <p:stCondLst>
                                            <p:cond delay="499"/>
                                          </p:stCondLst>
                                        </p:cTn>
                                        <p:tgtEl>
                                          <p:spTgt spid="29"/>
                                        </p:tgtEl>
                                        <p:attrNameLst>
                                          <p:attrName>style.visibility</p:attrName>
                                        </p:attrNameLst>
                                      </p:cBhvr>
                                      <p:to>
                                        <p:strVal val="hidden"/>
                                      </p:to>
                                    </p:set>
                                  </p:childTnLst>
                                </p:cTn>
                              </p:par>
                              <p:par>
                                <p:cTn id="151" presetID="10" presetClass="exit" presetSubtype="0" fill="hold" grpId="1" nodeType="withEffect">
                                  <p:stCondLst>
                                    <p:cond delay="0"/>
                                  </p:stCondLst>
                                  <p:childTnLst>
                                    <p:animEffect transition="out" filter="fade">
                                      <p:cBhvr>
                                        <p:cTn id="152" dur="500"/>
                                        <p:tgtEl>
                                          <p:spTgt spid="30"/>
                                        </p:tgtEl>
                                      </p:cBhvr>
                                    </p:animEffect>
                                    <p:set>
                                      <p:cBhvr>
                                        <p:cTn id="153" dur="1" fill="hold">
                                          <p:stCondLst>
                                            <p:cond delay="499"/>
                                          </p:stCondLst>
                                        </p:cTn>
                                        <p:tgtEl>
                                          <p:spTgt spid="30"/>
                                        </p:tgtEl>
                                        <p:attrNameLst>
                                          <p:attrName>style.visibility</p:attrName>
                                        </p:attrNameLst>
                                      </p:cBhvr>
                                      <p:to>
                                        <p:strVal val="hidden"/>
                                      </p:to>
                                    </p:set>
                                  </p:childTnLst>
                                </p:cTn>
                              </p:par>
                              <p:par>
                                <p:cTn id="154" presetID="10" presetClass="exit" presetSubtype="0" fill="hold" grpId="1" nodeType="withEffect">
                                  <p:stCondLst>
                                    <p:cond delay="0"/>
                                  </p:stCondLst>
                                  <p:childTnLst>
                                    <p:animEffect transition="out" filter="fade">
                                      <p:cBhvr>
                                        <p:cTn id="155" dur="500"/>
                                        <p:tgtEl>
                                          <p:spTgt spid="31"/>
                                        </p:tgtEl>
                                      </p:cBhvr>
                                    </p:animEffect>
                                    <p:set>
                                      <p:cBhvr>
                                        <p:cTn id="156" dur="1" fill="hold">
                                          <p:stCondLst>
                                            <p:cond delay="499"/>
                                          </p:stCondLst>
                                        </p:cTn>
                                        <p:tgtEl>
                                          <p:spTgt spid="31"/>
                                        </p:tgtEl>
                                        <p:attrNameLst>
                                          <p:attrName>style.visibility</p:attrName>
                                        </p:attrNameLst>
                                      </p:cBhvr>
                                      <p:to>
                                        <p:strVal val="hidden"/>
                                      </p:to>
                                    </p:set>
                                  </p:childTnLst>
                                </p:cTn>
                              </p:par>
                              <p:par>
                                <p:cTn id="157" presetID="10" presetClass="exit" presetSubtype="0" fill="hold" grpId="1" nodeType="withEffect">
                                  <p:stCondLst>
                                    <p:cond delay="0"/>
                                  </p:stCondLst>
                                  <p:childTnLst>
                                    <p:animEffect transition="out" filter="fade">
                                      <p:cBhvr>
                                        <p:cTn id="158" dur="500"/>
                                        <p:tgtEl>
                                          <p:spTgt spid="32"/>
                                        </p:tgtEl>
                                      </p:cBhvr>
                                    </p:animEffect>
                                    <p:set>
                                      <p:cBhvr>
                                        <p:cTn id="159" dur="1" fill="hold">
                                          <p:stCondLst>
                                            <p:cond delay="499"/>
                                          </p:stCondLst>
                                        </p:cTn>
                                        <p:tgtEl>
                                          <p:spTgt spid="32"/>
                                        </p:tgtEl>
                                        <p:attrNameLst>
                                          <p:attrName>style.visibility</p:attrName>
                                        </p:attrNameLst>
                                      </p:cBhvr>
                                      <p:to>
                                        <p:strVal val="hidden"/>
                                      </p:to>
                                    </p:set>
                                  </p:childTnLst>
                                </p:cTn>
                              </p:par>
                              <p:par>
                                <p:cTn id="160" presetID="10" presetClass="exit" presetSubtype="0" fill="hold" grpId="1" nodeType="withEffect">
                                  <p:stCondLst>
                                    <p:cond delay="0"/>
                                  </p:stCondLst>
                                  <p:childTnLst>
                                    <p:animEffect transition="out" filter="fade">
                                      <p:cBhvr>
                                        <p:cTn id="161" dur="500"/>
                                        <p:tgtEl>
                                          <p:spTgt spid="33"/>
                                        </p:tgtEl>
                                      </p:cBhvr>
                                    </p:animEffect>
                                    <p:set>
                                      <p:cBhvr>
                                        <p:cTn id="162" dur="1" fill="hold">
                                          <p:stCondLst>
                                            <p:cond delay="499"/>
                                          </p:stCondLst>
                                        </p:cTn>
                                        <p:tgtEl>
                                          <p:spTgt spid="33"/>
                                        </p:tgtEl>
                                        <p:attrNameLst>
                                          <p:attrName>style.visibility</p:attrName>
                                        </p:attrNameLst>
                                      </p:cBhvr>
                                      <p:to>
                                        <p:strVal val="hidden"/>
                                      </p:to>
                                    </p:set>
                                  </p:childTnLst>
                                </p:cTn>
                              </p:par>
                              <p:par>
                                <p:cTn id="163" presetID="10" presetClass="exit" presetSubtype="0" fill="hold" grpId="1" nodeType="withEffect">
                                  <p:stCondLst>
                                    <p:cond delay="0"/>
                                  </p:stCondLst>
                                  <p:childTnLst>
                                    <p:animEffect transition="out" filter="fade">
                                      <p:cBhvr>
                                        <p:cTn id="164" dur="500"/>
                                        <p:tgtEl>
                                          <p:spTgt spid="34"/>
                                        </p:tgtEl>
                                      </p:cBhvr>
                                    </p:animEffect>
                                    <p:set>
                                      <p:cBhvr>
                                        <p:cTn id="165" dur="1" fill="hold">
                                          <p:stCondLst>
                                            <p:cond delay="499"/>
                                          </p:stCondLst>
                                        </p:cTn>
                                        <p:tgtEl>
                                          <p:spTgt spid="34"/>
                                        </p:tgtEl>
                                        <p:attrNameLst>
                                          <p:attrName>style.visibility</p:attrName>
                                        </p:attrNameLst>
                                      </p:cBhvr>
                                      <p:to>
                                        <p:strVal val="hidden"/>
                                      </p:to>
                                    </p:set>
                                  </p:childTnLst>
                                </p:cTn>
                              </p:par>
                              <p:par>
                                <p:cTn id="166" presetID="10" presetClass="exit" presetSubtype="0" fill="hold" grpId="1" nodeType="withEffect">
                                  <p:stCondLst>
                                    <p:cond delay="0"/>
                                  </p:stCondLst>
                                  <p:childTnLst>
                                    <p:animEffect transition="out" filter="fade">
                                      <p:cBhvr>
                                        <p:cTn id="167" dur="500"/>
                                        <p:tgtEl>
                                          <p:spTgt spid="35"/>
                                        </p:tgtEl>
                                      </p:cBhvr>
                                    </p:animEffect>
                                    <p:set>
                                      <p:cBhvr>
                                        <p:cTn id="168" dur="1" fill="hold">
                                          <p:stCondLst>
                                            <p:cond delay="499"/>
                                          </p:stCondLst>
                                        </p:cTn>
                                        <p:tgtEl>
                                          <p:spTgt spid="35"/>
                                        </p:tgtEl>
                                        <p:attrNameLst>
                                          <p:attrName>style.visibility</p:attrName>
                                        </p:attrNameLst>
                                      </p:cBhvr>
                                      <p:to>
                                        <p:strVal val="hidden"/>
                                      </p:to>
                                    </p:set>
                                  </p:childTnLst>
                                </p:cTn>
                              </p:par>
                              <p:par>
                                <p:cTn id="169" presetID="10" presetClass="exit" presetSubtype="0" fill="hold" grpId="1" nodeType="withEffect">
                                  <p:stCondLst>
                                    <p:cond delay="0"/>
                                  </p:stCondLst>
                                  <p:childTnLst>
                                    <p:animEffect transition="out" filter="fade">
                                      <p:cBhvr>
                                        <p:cTn id="170" dur="500"/>
                                        <p:tgtEl>
                                          <p:spTgt spid="36"/>
                                        </p:tgtEl>
                                      </p:cBhvr>
                                    </p:animEffect>
                                    <p:set>
                                      <p:cBhvr>
                                        <p:cTn id="171" dur="1" fill="hold">
                                          <p:stCondLst>
                                            <p:cond delay="499"/>
                                          </p:stCondLst>
                                        </p:cTn>
                                        <p:tgtEl>
                                          <p:spTgt spid="36"/>
                                        </p:tgtEl>
                                        <p:attrNameLst>
                                          <p:attrName>style.visibility</p:attrName>
                                        </p:attrNameLst>
                                      </p:cBhvr>
                                      <p:to>
                                        <p:strVal val="hidden"/>
                                      </p:to>
                                    </p:set>
                                  </p:childTnLst>
                                </p:cTn>
                              </p:par>
                              <p:par>
                                <p:cTn id="172" presetID="10" presetClass="exit" presetSubtype="0" fill="hold" grpId="1" nodeType="withEffect">
                                  <p:stCondLst>
                                    <p:cond delay="0"/>
                                  </p:stCondLst>
                                  <p:childTnLst>
                                    <p:animEffect transition="out" filter="fade">
                                      <p:cBhvr>
                                        <p:cTn id="173" dur="500"/>
                                        <p:tgtEl>
                                          <p:spTgt spid="37"/>
                                        </p:tgtEl>
                                      </p:cBhvr>
                                    </p:animEffect>
                                    <p:set>
                                      <p:cBhvr>
                                        <p:cTn id="174" dur="1" fill="hold">
                                          <p:stCondLst>
                                            <p:cond delay="499"/>
                                          </p:stCondLst>
                                        </p:cTn>
                                        <p:tgtEl>
                                          <p:spTgt spid="37"/>
                                        </p:tgtEl>
                                        <p:attrNameLst>
                                          <p:attrName>style.visibility</p:attrName>
                                        </p:attrNameLst>
                                      </p:cBhvr>
                                      <p:to>
                                        <p:strVal val="hidden"/>
                                      </p:to>
                                    </p:set>
                                  </p:childTnLst>
                                </p:cTn>
                              </p:par>
                              <p:par>
                                <p:cTn id="175" presetID="10" presetClass="exit" presetSubtype="0" fill="hold" grpId="1" nodeType="withEffect">
                                  <p:stCondLst>
                                    <p:cond delay="0"/>
                                  </p:stCondLst>
                                  <p:childTnLst>
                                    <p:animEffect transition="out" filter="fade">
                                      <p:cBhvr>
                                        <p:cTn id="176" dur="500"/>
                                        <p:tgtEl>
                                          <p:spTgt spid="38"/>
                                        </p:tgtEl>
                                      </p:cBhvr>
                                    </p:animEffect>
                                    <p:set>
                                      <p:cBhvr>
                                        <p:cTn id="177" dur="1" fill="hold">
                                          <p:stCondLst>
                                            <p:cond delay="499"/>
                                          </p:stCondLst>
                                        </p:cTn>
                                        <p:tgtEl>
                                          <p:spTgt spid="38"/>
                                        </p:tgtEl>
                                        <p:attrNameLst>
                                          <p:attrName>style.visibility</p:attrName>
                                        </p:attrNameLst>
                                      </p:cBhvr>
                                      <p:to>
                                        <p:strVal val="hidden"/>
                                      </p:to>
                                    </p:set>
                                  </p:childTnLst>
                                </p:cTn>
                              </p:par>
                              <p:par>
                                <p:cTn id="178" presetID="10" presetClass="exit" presetSubtype="0" fill="hold" grpId="1" nodeType="withEffect">
                                  <p:stCondLst>
                                    <p:cond delay="0"/>
                                  </p:stCondLst>
                                  <p:childTnLst>
                                    <p:animEffect transition="out" filter="fade">
                                      <p:cBhvr>
                                        <p:cTn id="179" dur="500"/>
                                        <p:tgtEl>
                                          <p:spTgt spid="39"/>
                                        </p:tgtEl>
                                      </p:cBhvr>
                                    </p:animEffect>
                                    <p:set>
                                      <p:cBhvr>
                                        <p:cTn id="180" dur="1" fill="hold">
                                          <p:stCondLst>
                                            <p:cond delay="499"/>
                                          </p:stCondLst>
                                        </p:cTn>
                                        <p:tgtEl>
                                          <p:spTgt spid="39"/>
                                        </p:tgtEl>
                                        <p:attrNameLst>
                                          <p:attrName>style.visibility</p:attrName>
                                        </p:attrNameLst>
                                      </p:cBhvr>
                                      <p:to>
                                        <p:strVal val="hidden"/>
                                      </p:to>
                                    </p:set>
                                  </p:childTnLst>
                                </p:cTn>
                              </p:par>
                              <p:par>
                                <p:cTn id="181" presetID="10" presetClass="exit" presetSubtype="0" fill="hold" grpId="1" nodeType="withEffect">
                                  <p:stCondLst>
                                    <p:cond delay="0"/>
                                  </p:stCondLst>
                                  <p:childTnLst>
                                    <p:animEffect transition="out" filter="fade">
                                      <p:cBhvr>
                                        <p:cTn id="182" dur="500"/>
                                        <p:tgtEl>
                                          <p:spTgt spid="40"/>
                                        </p:tgtEl>
                                      </p:cBhvr>
                                    </p:animEffect>
                                    <p:set>
                                      <p:cBhvr>
                                        <p:cTn id="183" dur="1" fill="hold">
                                          <p:stCondLst>
                                            <p:cond delay="499"/>
                                          </p:stCondLst>
                                        </p:cTn>
                                        <p:tgtEl>
                                          <p:spTgt spid="40"/>
                                        </p:tgtEl>
                                        <p:attrNameLst>
                                          <p:attrName>style.visibility</p:attrName>
                                        </p:attrNameLst>
                                      </p:cBhvr>
                                      <p:to>
                                        <p:strVal val="hidden"/>
                                      </p:to>
                                    </p:set>
                                  </p:childTnLst>
                                </p:cTn>
                              </p:par>
                              <p:par>
                                <p:cTn id="184" presetID="10" presetClass="exit" presetSubtype="0" fill="hold" grpId="1" nodeType="withEffect">
                                  <p:stCondLst>
                                    <p:cond delay="0"/>
                                  </p:stCondLst>
                                  <p:childTnLst>
                                    <p:animEffect transition="out" filter="fade">
                                      <p:cBhvr>
                                        <p:cTn id="185" dur="500"/>
                                        <p:tgtEl>
                                          <p:spTgt spid="41"/>
                                        </p:tgtEl>
                                      </p:cBhvr>
                                    </p:animEffect>
                                    <p:set>
                                      <p:cBhvr>
                                        <p:cTn id="186" dur="1" fill="hold">
                                          <p:stCondLst>
                                            <p:cond delay="499"/>
                                          </p:stCondLst>
                                        </p:cTn>
                                        <p:tgtEl>
                                          <p:spTgt spid="41"/>
                                        </p:tgtEl>
                                        <p:attrNameLst>
                                          <p:attrName>style.visibility</p:attrName>
                                        </p:attrNameLst>
                                      </p:cBhvr>
                                      <p:to>
                                        <p:strVal val="hidden"/>
                                      </p:to>
                                    </p:set>
                                  </p:childTnLst>
                                </p:cTn>
                              </p:par>
                              <p:par>
                                <p:cTn id="187" presetID="10" presetClass="exit" presetSubtype="0" fill="hold" grpId="1" nodeType="withEffect">
                                  <p:stCondLst>
                                    <p:cond delay="0"/>
                                  </p:stCondLst>
                                  <p:childTnLst>
                                    <p:animEffect transition="out" filter="fade">
                                      <p:cBhvr>
                                        <p:cTn id="188" dur="500"/>
                                        <p:tgtEl>
                                          <p:spTgt spid="42"/>
                                        </p:tgtEl>
                                      </p:cBhvr>
                                    </p:animEffect>
                                    <p:set>
                                      <p:cBhvr>
                                        <p:cTn id="189" dur="1" fill="hold">
                                          <p:stCondLst>
                                            <p:cond delay="499"/>
                                          </p:stCondLst>
                                        </p:cTn>
                                        <p:tgtEl>
                                          <p:spTgt spid="42"/>
                                        </p:tgtEl>
                                        <p:attrNameLst>
                                          <p:attrName>style.visibility</p:attrName>
                                        </p:attrNameLst>
                                      </p:cBhvr>
                                      <p:to>
                                        <p:strVal val="hidden"/>
                                      </p:to>
                                    </p:set>
                                  </p:childTnLst>
                                </p:cTn>
                              </p:par>
                              <p:par>
                                <p:cTn id="190" presetID="10" presetClass="exit" presetSubtype="0" fill="hold" grpId="1" nodeType="withEffect">
                                  <p:stCondLst>
                                    <p:cond delay="0"/>
                                  </p:stCondLst>
                                  <p:childTnLst>
                                    <p:animEffect transition="out" filter="fade">
                                      <p:cBhvr>
                                        <p:cTn id="191" dur="500"/>
                                        <p:tgtEl>
                                          <p:spTgt spid="43"/>
                                        </p:tgtEl>
                                      </p:cBhvr>
                                    </p:animEffect>
                                    <p:set>
                                      <p:cBhvr>
                                        <p:cTn id="192" dur="1" fill="hold">
                                          <p:stCondLst>
                                            <p:cond delay="499"/>
                                          </p:stCondLst>
                                        </p:cTn>
                                        <p:tgtEl>
                                          <p:spTgt spid="43"/>
                                        </p:tgtEl>
                                        <p:attrNameLst>
                                          <p:attrName>style.visibility</p:attrName>
                                        </p:attrNameLst>
                                      </p:cBhvr>
                                      <p:to>
                                        <p:strVal val="hidden"/>
                                      </p:to>
                                    </p:set>
                                  </p:childTnLst>
                                </p:cTn>
                              </p:par>
                              <p:par>
                                <p:cTn id="193" presetID="10" presetClass="exit" presetSubtype="0" fill="hold" grpId="1" nodeType="withEffect">
                                  <p:stCondLst>
                                    <p:cond delay="0"/>
                                  </p:stCondLst>
                                  <p:childTnLst>
                                    <p:animEffect transition="out" filter="fade">
                                      <p:cBhvr>
                                        <p:cTn id="194" dur="500"/>
                                        <p:tgtEl>
                                          <p:spTgt spid="44"/>
                                        </p:tgtEl>
                                      </p:cBhvr>
                                    </p:animEffect>
                                    <p:set>
                                      <p:cBhvr>
                                        <p:cTn id="195" dur="1" fill="hold">
                                          <p:stCondLst>
                                            <p:cond delay="499"/>
                                          </p:stCondLst>
                                        </p:cTn>
                                        <p:tgtEl>
                                          <p:spTgt spid="44"/>
                                        </p:tgtEl>
                                        <p:attrNameLst>
                                          <p:attrName>style.visibility</p:attrName>
                                        </p:attrNameLst>
                                      </p:cBhvr>
                                      <p:to>
                                        <p:strVal val="hidden"/>
                                      </p:to>
                                    </p:set>
                                  </p:childTnLst>
                                </p:cTn>
                              </p:par>
                              <p:par>
                                <p:cTn id="196" presetID="10" presetClass="exit" presetSubtype="0" fill="hold" grpId="1" nodeType="withEffect">
                                  <p:stCondLst>
                                    <p:cond delay="0"/>
                                  </p:stCondLst>
                                  <p:childTnLst>
                                    <p:animEffect transition="out" filter="fade">
                                      <p:cBhvr>
                                        <p:cTn id="197" dur="500"/>
                                        <p:tgtEl>
                                          <p:spTgt spid="45"/>
                                        </p:tgtEl>
                                      </p:cBhvr>
                                    </p:animEffect>
                                    <p:set>
                                      <p:cBhvr>
                                        <p:cTn id="198" dur="1" fill="hold">
                                          <p:stCondLst>
                                            <p:cond delay="499"/>
                                          </p:stCondLst>
                                        </p:cTn>
                                        <p:tgtEl>
                                          <p:spTgt spid="45"/>
                                        </p:tgtEl>
                                        <p:attrNameLst>
                                          <p:attrName>style.visibility</p:attrName>
                                        </p:attrNameLst>
                                      </p:cBhvr>
                                      <p:to>
                                        <p:strVal val="hidden"/>
                                      </p:to>
                                    </p:set>
                                  </p:childTnLst>
                                </p:cTn>
                              </p:par>
                            </p:childTnLst>
                          </p:cTn>
                        </p:par>
                      </p:childTnLst>
                    </p:cTn>
                  </p:par>
                  <p:par>
                    <p:cTn id="199" fill="hold">
                      <p:stCondLst>
                        <p:cond delay="indefinite"/>
                      </p:stCondLst>
                      <p:childTnLst>
                        <p:par>
                          <p:cTn id="200" fill="hold">
                            <p:stCondLst>
                              <p:cond delay="0"/>
                            </p:stCondLst>
                            <p:childTnLst>
                              <p:par>
                                <p:cTn id="201" presetID="42" presetClass="entr" presetSubtype="0" fill="hold" grpId="0" nodeType="clickEffect">
                                  <p:stCondLst>
                                    <p:cond delay="0"/>
                                  </p:stCondLst>
                                  <p:childTnLst>
                                    <p:set>
                                      <p:cBhvr>
                                        <p:cTn id="202" dur="1" fill="hold">
                                          <p:stCondLst>
                                            <p:cond delay="0"/>
                                          </p:stCondLst>
                                        </p:cTn>
                                        <p:tgtEl>
                                          <p:spTgt spid="5"/>
                                        </p:tgtEl>
                                        <p:attrNameLst>
                                          <p:attrName>style.visibility</p:attrName>
                                        </p:attrNameLst>
                                      </p:cBhvr>
                                      <p:to>
                                        <p:strVal val="visible"/>
                                      </p:to>
                                    </p:set>
                                    <p:animEffect transition="in" filter="fade">
                                      <p:cBhvr>
                                        <p:cTn id="203" dur="1000"/>
                                        <p:tgtEl>
                                          <p:spTgt spid="5"/>
                                        </p:tgtEl>
                                      </p:cBhvr>
                                    </p:animEffect>
                                    <p:anim calcmode="lin" valueType="num">
                                      <p:cBhvr>
                                        <p:cTn id="204" dur="1000" fill="hold"/>
                                        <p:tgtEl>
                                          <p:spTgt spid="5"/>
                                        </p:tgtEl>
                                        <p:attrNameLst>
                                          <p:attrName>ppt_x</p:attrName>
                                        </p:attrNameLst>
                                      </p:cBhvr>
                                      <p:tavLst>
                                        <p:tav tm="0">
                                          <p:val>
                                            <p:strVal val="#ppt_x"/>
                                          </p:val>
                                        </p:tav>
                                        <p:tav tm="100000">
                                          <p:val>
                                            <p:strVal val="#ppt_x"/>
                                          </p:val>
                                        </p:tav>
                                      </p:tavLst>
                                    </p:anim>
                                    <p:anim calcmode="lin" valueType="num">
                                      <p:cBhvr>
                                        <p:cTn id="205" dur="1000" fill="hold"/>
                                        <p:tgtEl>
                                          <p:spTgt spid="5"/>
                                        </p:tgtEl>
                                        <p:attrNameLst>
                                          <p:attrName>ppt_y</p:attrName>
                                        </p:attrNameLst>
                                      </p:cBhvr>
                                      <p:tavLst>
                                        <p:tav tm="0">
                                          <p:val>
                                            <p:strVal val="#ppt_y+.1"/>
                                          </p:val>
                                        </p:tav>
                                        <p:tav tm="100000">
                                          <p:val>
                                            <p:strVal val="#ppt_y"/>
                                          </p:val>
                                        </p:tav>
                                      </p:tavLst>
                                    </p:anim>
                                  </p:childTnLst>
                                </p:cTn>
                              </p:par>
                              <p:par>
                                <p:cTn id="206" presetID="10" presetClass="exit" presetSubtype="0" fill="hold" grpId="2" nodeType="withEffect">
                                  <p:stCondLst>
                                    <p:cond delay="0"/>
                                  </p:stCondLst>
                                  <p:childTnLst>
                                    <p:animEffect transition="out" filter="fade">
                                      <p:cBhvr>
                                        <p:cTn id="207" dur="500"/>
                                        <p:tgtEl>
                                          <p:spTgt spid="46"/>
                                        </p:tgtEl>
                                      </p:cBhvr>
                                    </p:animEffect>
                                    <p:set>
                                      <p:cBhvr>
                                        <p:cTn id="208" dur="1" fill="hold">
                                          <p:stCondLst>
                                            <p:cond delay="499"/>
                                          </p:stCondLst>
                                        </p:cTn>
                                        <p:tgtEl>
                                          <p:spTgt spid="4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9" restart="whenNotActive" fill="hold" evtFilter="cancelBubble" nodeType="interactiveSeq">
                <p:stCondLst>
                  <p:cond evt="onClick" delay="0">
                    <p:tgtEl>
                      <p:spTgt spid="17"/>
                    </p:tgtEl>
                  </p:cond>
                </p:stCondLst>
                <p:endSync evt="end" delay="0">
                  <p:rtn val="all"/>
                </p:endSync>
                <p:childTnLst>
                  <p:par>
                    <p:cTn id="210" fill="hold">
                      <p:stCondLst>
                        <p:cond delay="0"/>
                      </p:stCondLst>
                      <p:childTnLst>
                        <p:par>
                          <p:cTn id="211" fill="hold">
                            <p:stCondLst>
                              <p:cond delay="0"/>
                            </p:stCondLst>
                            <p:childTnLst>
                              <p:par>
                                <p:cTn id="212" presetID="10" presetClass="exit" presetSubtype="0" fill="hold" nodeType="clickEffect">
                                  <p:stCondLst>
                                    <p:cond delay="0"/>
                                  </p:stCondLst>
                                  <p:childTnLst>
                                    <p:animEffect transition="out" filter="fade">
                                      <p:cBhvr>
                                        <p:cTn id="213" dur="500"/>
                                        <p:tgtEl>
                                          <p:spTgt spid="3"/>
                                        </p:tgtEl>
                                      </p:cBhvr>
                                    </p:animEffect>
                                    <p:set>
                                      <p:cBhvr>
                                        <p:cTn id="214" dur="1" fill="hold">
                                          <p:stCondLst>
                                            <p:cond delay="499"/>
                                          </p:stCondLst>
                                        </p:cTn>
                                        <p:tgtEl>
                                          <p:spTgt spid="3"/>
                                        </p:tgtEl>
                                        <p:attrNameLst>
                                          <p:attrName>style.visibility</p:attrName>
                                        </p:attrNameLst>
                                      </p:cBhvr>
                                      <p:to>
                                        <p:strVal val="hidden"/>
                                      </p:to>
                                    </p:set>
                                  </p:childTnLst>
                                </p:cTn>
                              </p:par>
                              <p:par>
                                <p:cTn id="215" presetID="10" presetClass="exit" presetSubtype="0" fill="hold" nodeType="withEffect">
                                  <p:stCondLst>
                                    <p:cond delay="0"/>
                                  </p:stCondLst>
                                  <p:childTnLst>
                                    <p:animEffect transition="out" filter="fade">
                                      <p:cBhvr>
                                        <p:cTn id="216" dur="500"/>
                                        <p:tgtEl>
                                          <p:spTgt spid="17"/>
                                        </p:tgtEl>
                                      </p:cBhvr>
                                    </p:animEffect>
                                    <p:set>
                                      <p:cBhvr>
                                        <p:cTn id="217" dur="1" fill="hold">
                                          <p:stCondLst>
                                            <p:cond delay="499"/>
                                          </p:stCondLst>
                                        </p:cTn>
                                        <p:tgtEl>
                                          <p:spTgt spid="17"/>
                                        </p:tgtEl>
                                        <p:attrNameLst>
                                          <p:attrName>style.visibility</p:attrName>
                                        </p:attrNameLst>
                                      </p:cBhvr>
                                      <p:to>
                                        <p:strVal val="hidden"/>
                                      </p:to>
                                    </p:set>
                                  </p:childTnLst>
                                </p:cTn>
                              </p:par>
                              <p:par>
                                <p:cTn id="218" presetID="10" presetClass="exit" presetSubtype="0" fill="hold" grpId="1" nodeType="withEffect">
                                  <p:stCondLst>
                                    <p:cond delay="0"/>
                                  </p:stCondLst>
                                  <p:childTnLst>
                                    <p:animEffect transition="out" filter="fade">
                                      <p:cBhvr>
                                        <p:cTn id="219" dur="500"/>
                                        <p:tgtEl>
                                          <p:spTgt spid="5"/>
                                        </p:tgtEl>
                                      </p:cBhvr>
                                    </p:animEffect>
                                    <p:set>
                                      <p:cBhvr>
                                        <p:cTn id="220" dur="1" fill="hold">
                                          <p:stCondLst>
                                            <p:cond delay="499"/>
                                          </p:stCondLst>
                                        </p:cTn>
                                        <p:tgtEl>
                                          <p:spTgt spid="5"/>
                                        </p:tgtEl>
                                        <p:attrNameLst>
                                          <p:attrName>style.visibility</p:attrName>
                                        </p:attrNameLst>
                                      </p:cBhvr>
                                      <p:to>
                                        <p:strVal val="hidden"/>
                                      </p:to>
                                    </p:set>
                                  </p:childTnLst>
                                </p:cTn>
                              </p:par>
                            </p:childTnLst>
                          </p:cTn>
                        </p:par>
                        <p:par>
                          <p:cTn id="221" fill="hold">
                            <p:stCondLst>
                              <p:cond delay="500"/>
                            </p:stCondLst>
                            <p:childTnLst>
                              <p:par>
                                <p:cTn id="222" presetID="10" presetClass="entr" presetSubtype="0" fill="hold" nodeType="afterEffect">
                                  <p:stCondLst>
                                    <p:cond delay="0"/>
                                  </p:stCondLst>
                                  <p:childTnLst>
                                    <p:set>
                                      <p:cBhvr>
                                        <p:cTn id="223" dur="1" fill="hold">
                                          <p:stCondLst>
                                            <p:cond delay="0"/>
                                          </p:stCondLst>
                                        </p:cTn>
                                        <p:tgtEl>
                                          <p:spTgt spid="18"/>
                                        </p:tgtEl>
                                        <p:attrNameLst>
                                          <p:attrName>style.visibility</p:attrName>
                                        </p:attrNameLst>
                                      </p:cBhvr>
                                      <p:to>
                                        <p:strVal val="visible"/>
                                      </p:to>
                                    </p:set>
                                    <p:animEffect transition="in" filter="fade">
                                      <p:cBhvr>
                                        <p:cTn id="224" dur="500"/>
                                        <p:tgtEl>
                                          <p:spTgt spid="18"/>
                                        </p:tgtEl>
                                      </p:cBhvr>
                                    </p:animEffect>
                                  </p:childTnLst>
                                </p:cTn>
                              </p:par>
                            </p:childTnLst>
                          </p:cTn>
                        </p:par>
                        <p:par>
                          <p:cTn id="225" fill="hold">
                            <p:stCondLst>
                              <p:cond delay="1000"/>
                            </p:stCondLst>
                            <p:childTnLst>
                              <p:par>
                                <p:cTn id="226" presetID="23" presetClass="entr" presetSubtype="32" fill="hold" grpId="0" nodeType="afterEffect">
                                  <p:stCondLst>
                                    <p:cond delay="0"/>
                                  </p:stCondLst>
                                  <p:childTnLst>
                                    <p:set>
                                      <p:cBhvr>
                                        <p:cTn id="227" dur="1" fill="hold">
                                          <p:stCondLst>
                                            <p:cond delay="0"/>
                                          </p:stCondLst>
                                        </p:cTn>
                                        <p:tgtEl>
                                          <p:spTgt spid="15"/>
                                        </p:tgtEl>
                                        <p:attrNameLst>
                                          <p:attrName>style.visibility</p:attrName>
                                        </p:attrNameLst>
                                      </p:cBhvr>
                                      <p:to>
                                        <p:strVal val="visible"/>
                                      </p:to>
                                    </p:set>
                                    <p:anim calcmode="lin" valueType="num">
                                      <p:cBhvr>
                                        <p:cTn id="228" dur="500" fill="hold"/>
                                        <p:tgtEl>
                                          <p:spTgt spid="15"/>
                                        </p:tgtEl>
                                        <p:attrNameLst>
                                          <p:attrName>ppt_w</p:attrName>
                                        </p:attrNameLst>
                                      </p:cBhvr>
                                      <p:tavLst>
                                        <p:tav tm="0">
                                          <p:val>
                                            <p:strVal val="4*#ppt_w"/>
                                          </p:val>
                                        </p:tav>
                                        <p:tav tm="100000">
                                          <p:val>
                                            <p:strVal val="#ppt_w"/>
                                          </p:val>
                                        </p:tav>
                                      </p:tavLst>
                                    </p:anim>
                                    <p:anim calcmode="lin" valueType="num">
                                      <p:cBhvr>
                                        <p:cTn id="229" dur="500" fill="hold"/>
                                        <p:tgtEl>
                                          <p:spTgt spid="15"/>
                                        </p:tgtEl>
                                        <p:attrNameLst>
                                          <p:attrName>ppt_h</p:attrName>
                                        </p:attrNameLst>
                                      </p:cBhvr>
                                      <p:tavLst>
                                        <p:tav tm="0">
                                          <p:val>
                                            <p:strVal val="4*#ppt_h"/>
                                          </p:val>
                                        </p:tav>
                                        <p:tav tm="100000">
                                          <p:val>
                                            <p:strVal val="#ppt_h"/>
                                          </p:val>
                                        </p:tav>
                                      </p:tavLst>
                                    </p:anim>
                                  </p:childTnLst>
                                </p:cTn>
                              </p:par>
                              <p:par>
                                <p:cTn id="230" presetID="21" presetClass="emph" presetSubtype="0" repeatCount="indefinite" fill="hold" grpId="1" nodeType="withEffect">
                                  <p:stCondLst>
                                    <p:cond delay="0"/>
                                  </p:stCondLst>
                                  <p:childTnLst>
                                    <p:animClr clrSpc="hsl" dir="cw">
                                      <p:cBhvr override="childStyle">
                                        <p:cTn id="231" dur="500" fill="hold"/>
                                        <p:tgtEl>
                                          <p:spTgt spid="15"/>
                                        </p:tgtEl>
                                        <p:attrNameLst>
                                          <p:attrName>style.color</p:attrName>
                                        </p:attrNameLst>
                                      </p:cBhvr>
                                      <p:by>
                                        <p:hsl h="7200000" s="0" l="0"/>
                                      </p:by>
                                    </p:animClr>
                                    <p:animClr clrSpc="hsl" dir="cw">
                                      <p:cBhvr>
                                        <p:cTn id="232" dur="500" fill="hold"/>
                                        <p:tgtEl>
                                          <p:spTgt spid="15"/>
                                        </p:tgtEl>
                                        <p:attrNameLst>
                                          <p:attrName>fillcolor</p:attrName>
                                        </p:attrNameLst>
                                      </p:cBhvr>
                                      <p:by>
                                        <p:hsl h="7200000" s="0" l="0"/>
                                      </p:by>
                                    </p:animClr>
                                    <p:animClr clrSpc="hsl" dir="cw">
                                      <p:cBhvr>
                                        <p:cTn id="233" dur="500" fill="hold"/>
                                        <p:tgtEl>
                                          <p:spTgt spid="15"/>
                                        </p:tgtEl>
                                        <p:attrNameLst>
                                          <p:attrName>stroke.color</p:attrName>
                                        </p:attrNameLst>
                                      </p:cBhvr>
                                      <p:by>
                                        <p:hsl h="7200000" s="0" l="0"/>
                                      </p:by>
                                    </p:animClr>
                                    <p:set>
                                      <p:cBhvr>
                                        <p:cTn id="234" dur="500" fill="hold"/>
                                        <p:tgtEl>
                                          <p:spTgt spid="15"/>
                                        </p:tgtEl>
                                        <p:attrNameLst>
                                          <p:attrName>fill.type</p:attrName>
                                        </p:attrNameLst>
                                      </p:cBhvr>
                                      <p:to>
                                        <p:strVal val="solid"/>
                                      </p:to>
                                    </p:set>
                                  </p:childTnLst>
                                  <p:subTnLst>
                                    <p:audio>
                                      <p:cMediaNode>
                                        <p:cTn display="0" masterRel="sameClick">
                                          <p:stCondLst>
                                            <p:cond evt="begin" delay="0">
                                              <p:tn val="230"/>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7"/>
                  </p:tgtEl>
                </p:cond>
              </p:nextCondLst>
            </p:seq>
          </p:childTnLst>
        </p:cTn>
      </p:par>
    </p:tnLst>
    <p:bldLst>
      <p:bldP spid="5" grpId="0" animBg="1"/>
      <p:bldP spid="5" grpId="1" animBg="1"/>
      <p:bldP spid="15" grpId="0"/>
      <p:bldP spid="15" grpId="1"/>
      <p:bldP spid="11" grpId="0" animBg="1"/>
      <p:bldP spid="12" grpId="0" animBg="1"/>
      <p:bldP spid="12" grpId="1" animBg="1"/>
      <p:bldP spid="13" grpId="0" animBg="1"/>
      <p:bldP spid="13" grpId="1" animBg="1"/>
      <p:bldP spid="14" grpId="0" animBg="1"/>
      <p:bldP spid="14" grpId="1" animBg="1"/>
      <p:bldP spid="16" grpId="0" animBg="1"/>
      <p:bldP spid="16"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P spid="42" grpId="0" animBg="1"/>
      <p:bldP spid="42" grpId="1" animBg="1"/>
      <p:bldP spid="43" grpId="0" animBg="1"/>
      <p:bldP spid="43" grpId="1" animBg="1"/>
      <p:bldP spid="44" grpId="0" animBg="1"/>
      <p:bldP spid="44" grpId="1" animBg="1"/>
      <p:bldP spid="45" grpId="0" animBg="1"/>
      <p:bldP spid="45" grpId="1" animBg="1"/>
      <p:bldP spid="46" grpId="0" animBg="1"/>
      <p:bldP spid="46" grpId="1" animBg="1"/>
      <p:bldP spid="46" grpId="2"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291" y="340296"/>
            <a:ext cx="8136149" cy="4375373"/>
          </a:xfrm>
          <a:prstGeom prst="rect">
            <a:avLst/>
          </a:prstGeom>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7862" y="3900609"/>
            <a:ext cx="990025" cy="990025"/>
          </a:xfrm>
          <a:prstGeom prst="rect">
            <a:avLst/>
          </a:prstGeom>
        </p:spPr>
      </p:pic>
      <p:sp>
        <p:nvSpPr>
          <p:cNvPr id="9" name="Pentagon 8">
            <a:hlinkClick r:id="rId6" action="ppaction://hlinksldjump"/>
          </p:cNvPr>
          <p:cNvSpPr/>
          <p:nvPr/>
        </p:nvSpPr>
        <p:spPr>
          <a:xfrm flipH="1">
            <a:off x="7619326" y="4579642"/>
            <a:ext cx="1405619" cy="489753"/>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US" sz="1700" dirty="0">
                <a:solidFill>
                  <a:prstClr val="black"/>
                </a:solidFill>
                <a:latin typeface="Times New Roman" panose="02020603050405020304" pitchFamily="18" charset="0"/>
                <a:cs typeface="Times New Roman" panose="02020603050405020304" pitchFamily="18" charset="0"/>
              </a:rPr>
              <a:t>BACK</a:t>
            </a:r>
          </a:p>
        </p:txBody>
      </p:sp>
      <p:sp>
        <p:nvSpPr>
          <p:cNvPr id="5" name="Rectangle 4"/>
          <p:cNvSpPr/>
          <p:nvPr/>
        </p:nvSpPr>
        <p:spPr>
          <a:xfrm>
            <a:off x="1481135" y="3068347"/>
            <a:ext cx="5966460" cy="1079807"/>
          </a:xfrm>
          <a:prstGeom prst="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100" b="1" err="1">
                <a:solidFill>
                  <a:srgbClr val="FF0000"/>
                </a:solidFill>
                <a:latin typeface="Times New Roman (Headings)"/>
              </a:rPr>
              <a:t>Dấu</a:t>
            </a:r>
            <a:r>
              <a:rPr lang="en-US" sz="2100" b="1">
                <a:solidFill>
                  <a:srgbClr val="FF0000"/>
                </a:solidFill>
                <a:latin typeface="Times New Roman (Headings)"/>
              </a:rPr>
              <a:t> “=” hoặc dấu “+”</a:t>
            </a:r>
            <a:endParaRPr lang="en-US" sz="2100" b="1" dirty="0">
              <a:solidFill>
                <a:srgbClr val="FF0000"/>
              </a:solidFill>
              <a:latin typeface="Times New Roman (Headings)"/>
              <a:cs typeface="Times New Roman" panose="02020603050405020304" pitchFamily="18" charset="0"/>
            </a:endParaRPr>
          </a:p>
        </p:txBody>
      </p:sp>
      <p:sp>
        <p:nvSpPr>
          <p:cNvPr id="15" name="Rectangle 14"/>
          <p:cNvSpPr/>
          <p:nvPr/>
        </p:nvSpPr>
        <p:spPr>
          <a:xfrm>
            <a:off x="1589571" y="1103643"/>
            <a:ext cx="6085640" cy="530915"/>
          </a:xfrm>
          <a:prstGeom prst="rect">
            <a:avLst/>
          </a:prstGeom>
          <a:noFill/>
        </p:spPr>
        <p:txBody>
          <a:bodyPr wrap="none" lIns="68580" tIns="34290" rIns="68580" bIns="34290">
            <a:spAutoFit/>
          </a:bodyPr>
          <a:lstStyle/>
          <a:p>
            <a:pPr algn="ctr" defTabSz="685800">
              <a:defRPr/>
            </a:pPr>
            <a:r>
              <a:rPr lang="en-US" sz="3000" b="1" dirty="0" err="1">
                <a:solidFill>
                  <a:srgbClr val="FF0000"/>
                </a:solidFill>
                <a:latin typeface="Times New Roman" panose="02020603050405020304" pitchFamily="18" charset="0"/>
                <a:cs typeface="Times New Roman" panose="02020603050405020304" pitchFamily="18" charset="0"/>
              </a:rPr>
              <a:t>Phần</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thưởng</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của</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bạn</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là</a:t>
            </a:r>
            <a:r>
              <a:rPr lang="en-US" sz="3000" b="1" dirty="0">
                <a:solidFill>
                  <a:srgbClr val="FF0000"/>
                </a:solidFill>
                <a:latin typeface="Times New Roman" panose="02020603050405020304" pitchFamily="18" charset="0"/>
                <a:cs typeface="Times New Roman" panose="02020603050405020304" pitchFamily="18" charset="0"/>
              </a:rPr>
              <a:t> 1 </a:t>
            </a:r>
            <a:r>
              <a:rPr lang="en-US" sz="3000" b="1" dirty="0" err="1">
                <a:solidFill>
                  <a:srgbClr val="FF0000"/>
                </a:solidFill>
                <a:latin typeface="Times New Roman" panose="02020603050405020304" pitchFamily="18" charset="0"/>
                <a:cs typeface="Times New Roman" panose="02020603050405020304" pitchFamily="18" charset="0"/>
              </a:rPr>
              <a:t>chiếc</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kẹo</a:t>
            </a:r>
            <a:r>
              <a:rPr lang="en-US" sz="3000" b="1" dirty="0">
                <a:solidFill>
                  <a:srgbClr val="FF0000"/>
                </a:solidFill>
                <a:latin typeface="Times New Roman" panose="02020603050405020304" pitchFamily="18" charset="0"/>
                <a:cs typeface="Times New Roman" panose="02020603050405020304" pitchFamily="18" charset="0"/>
              </a:rPr>
              <a:t>!</a:t>
            </a:r>
          </a:p>
        </p:txBody>
      </p:sp>
      <p:grpSp>
        <p:nvGrpSpPr>
          <p:cNvPr id="3" name="Group 2"/>
          <p:cNvGrpSpPr/>
          <p:nvPr/>
        </p:nvGrpSpPr>
        <p:grpSpPr>
          <a:xfrm>
            <a:off x="1" y="75693"/>
            <a:ext cx="7993280" cy="2791197"/>
            <a:chOff x="1153326" y="185649"/>
            <a:chExt cx="9735127" cy="2226936"/>
          </a:xfrm>
        </p:grpSpPr>
        <p:pic>
          <p:nvPicPr>
            <p:cNvPr id="11" name="Picture 8" descr="Clipart Resolution 2551*1795 - Khung Anh Ngo Nghinh - 900x633 PNG Download  - PNGkit"/>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33968"/>
            <a:stretch/>
          </p:blipFill>
          <p:spPr bwMode="auto">
            <a:xfrm>
              <a:off x="1153326" y="185649"/>
              <a:ext cx="9735127" cy="222693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627826" y="963294"/>
              <a:ext cx="8862459" cy="1231448"/>
            </a:xfrm>
            <a:prstGeom prst="rect">
              <a:avLst/>
            </a:prstGeom>
          </p:spPr>
          <p:txBody>
            <a:bodyPr wrap="square">
              <a:spAutoFit/>
            </a:bodyPr>
            <a:lstStyle/>
            <a:p>
              <a:pPr algn="just">
                <a:spcBef>
                  <a:spcPts val="600"/>
                </a:spcBef>
                <a:spcAft>
                  <a:spcPts val="600"/>
                </a:spcAft>
              </a:pPr>
              <a:r>
                <a:rPr lang="en-US" sz="2800" b="1" err="1">
                  <a:solidFill>
                    <a:srgbClr val="FF0000"/>
                  </a:solidFill>
                  <a:effectLst/>
                  <a:latin typeface="Times New Roman" panose="02020603050405020304" pitchFamily="18" charset="0"/>
                  <a:ea typeface="Calibri" panose="020F0502020204030204" pitchFamily="34" charset="0"/>
                </a:rPr>
                <a:t>Câu</a:t>
              </a:r>
              <a:r>
                <a:rPr lang="en-US" sz="2800" b="1">
                  <a:solidFill>
                    <a:srgbClr val="FF0000"/>
                  </a:solidFill>
                  <a:effectLst/>
                  <a:latin typeface="Times New Roman" panose="02020603050405020304" pitchFamily="18" charset="0"/>
                  <a:ea typeface="Calibri" panose="020F0502020204030204" pitchFamily="34" charset="0"/>
                </a:rPr>
                <a:t> 2: </a:t>
              </a:r>
              <a:r>
                <a:rPr lang="en-US" sz="2800" b="1" dirty="0" err="1">
                  <a:solidFill>
                    <a:srgbClr val="FF0000"/>
                  </a:solidFill>
                  <a:effectLst/>
                  <a:latin typeface="Times New Roman" panose="02020603050405020304" pitchFamily="18" charset="0"/>
                  <a:ea typeface="Calibri" panose="020F0502020204030204" pitchFamily="34" charset="0"/>
                </a:rPr>
                <a:t>Trong</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bảng</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tính</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điện</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tử</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để</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thiết</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lập</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công</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thức</a:t>
              </a:r>
              <a:r>
                <a:rPr lang="en-US" sz="2800" b="1" dirty="0">
                  <a:solidFill>
                    <a:srgbClr val="FF0000"/>
                  </a:solidFill>
                  <a:effectLst/>
                  <a:latin typeface="Times New Roman" panose="02020603050405020304" pitchFamily="18" charset="0"/>
                  <a:ea typeface="Calibri" panose="020F0502020204030204" pitchFamily="34" charset="0"/>
                </a:rPr>
                <a:t> ta </a:t>
              </a:r>
              <a:r>
                <a:rPr lang="en-US" sz="2800" b="1" dirty="0" err="1">
                  <a:solidFill>
                    <a:srgbClr val="FF0000"/>
                  </a:solidFill>
                  <a:effectLst/>
                  <a:latin typeface="Times New Roman" panose="02020603050405020304" pitchFamily="18" charset="0"/>
                  <a:ea typeface="Calibri" panose="020F0502020204030204" pitchFamily="34" charset="0"/>
                </a:rPr>
                <a:t>phải</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bắt</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đầu</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bằng</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dấu</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gì</a:t>
              </a:r>
              <a:r>
                <a:rPr lang="en-US" sz="2800" b="1" dirty="0">
                  <a:solidFill>
                    <a:srgbClr val="FF0000"/>
                  </a:solidFill>
                  <a:effectLst/>
                  <a:latin typeface="Times New Roman" panose="02020603050405020304" pitchFamily="18" charset="0"/>
                  <a:ea typeface="Calibri" panose="020F0502020204030204" pitchFamily="34" charset="0"/>
                </a:rPr>
                <a:t>? </a:t>
              </a:r>
            </a:p>
          </p:txBody>
        </p:sp>
      </p:grpSp>
      <p:sp>
        <p:nvSpPr>
          <p:cNvPr id="10" name="Rectangle: Rounded Corners 3"/>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THỜI GIAN</a:t>
            </a:r>
          </a:p>
        </p:txBody>
      </p:sp>
      <p:sp>
        <p:nvSpPr>
          <p:cNvPr id="12" name="Rectangle: Rounded Corners 154"/>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30</a:t>
            </a:r>
          </a:p>
        </p:txBody>
      </p:sp>
      <p:sp>
        <p:nvSpPr>
          <p:cNvPr id="13" name="Rectangle: Rounded Corners 155"/>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29</a:t>
            </a:r>
          </a:p>
        </p:txBody>
      </p:sp>
      <p:sp>
        <p:nvSpPr>
          <p:cNvPr id="14" name="Rectangle: Rounded Corners 156"/>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28</a:t>
            </a:r>
          </a:p>
        </p:txBody>
      </p:sp>
      <p:sp>
        <p:nvSpPr>
          <p:cNvPr id="16" name="Rectangle: Rounded Corners 157"/>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27</a:t>
            </a:r>
          </a:p>
        </p:txBody>
      </p:sp>
      <p:sp>
        <p:nvSpPr>
          <p:cNvPr id="19" name="Rectangle: Rounded Corners 158"/>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26</a:t>
            </a:r>
          </a:p>
        </p:txBody>
      </p:sp>
      <p:sp>
        <p:nvSpPr>
          <p:cNvPr id="20" name="Rectangle: Rounded Corners 159"/>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25</a:t>
            </a:r>
          </a:p>
        </p:txBody>
      </p:sp>
      <p:sp>
        <p:nvSpPr>
          <p:cNvPr id="21" name="Rectangle: Rounded Corners 160"/>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24</a:t>
            </a:r>
          </a:p>
        </p:txBody>
      </p:sp>
      <p:sp>
        <p:nvSpPr>
          <p:cNvPr id="22" name="Rectangle: Rounded Corners 161"/>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23</a:t>
            </a:r>
          </a:p>
        </p:txBody>
      </p:sp>
      <p:sp>
        <p:nvSpPr>
          <p:cNvPr id="23" name="Rectangle: Rounded Corners 162"/>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22</a:t>
            </a:r>
          </a:p>
        </p:txBody>
      </p:sp>
      <p:sp>
        <p:nvSpPr>
          <p:cNvPr id="24" name="Rectangle: Rounded Corners 163"/>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21</a:t>
            </a:r>
          </a:p>
        </p:txBody>
      </p:sp>
      <p:sp>
        <p:nvSpPr>
          <p:cNvPr id="25" name="Rectangle: Rounded Corners 164"/>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20</a:t>
            </a:r>
          </a:p>
        </p:txBody>
      </p:sp>
      <p:sp>
        <p:nvSpPr>
          <p:cNvPr id="26" name="Rectangle: Rounded Corners 165"/>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19</a:t>
            </a:r>
          </a:p>
        </p:txBody>
      </p:sp>
      <p:sp>
        <p:nvSpPr>
          <p:cNvPr id="27" name="Rectangle: Rounded Corners 166"/>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18</a:t>
            </a:r>
          </a:p>
        </p:txBody>
      </p:sp>
      <p:sp>
        <p:nvSpPr>
          <p:cNvPr id="28" name="Rectangle: Rounded Corners 167"/>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17</a:t>
            </a:r>
          </a:p>
        </p:txBody>
      </p:sp>
      <p:sp>
        <p:nvSpPr>
          <p:cNvPr id="29" name="Rectangle: Rounded Corners 168"/>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16</a:t>
            </a:r>
          </a:p>
        </p:txBody>
      </p:sp>
      <p:sp>
        <p:nvSpPr>
          <p:cNvPr id="30" name="Rectangle: Rounded Corners 169"/>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15</a:t>
            </a:r>
          </a:p>
        </p:txBody>
      </p:sp>
      <p:sp>
        <p:nvSpPr>
          <p:cNvPr id="31" name="Rectangle: Rounded Corners 170"/>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14</a:t>
            </a:r>
          </a:p>
        </p:txBody>
      </p:sp>
      <p:sp>
        <p:nvSpPr>
          <p:cNvPr id="32" name="Rectangle: Rounded Corners 171"/>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13</a:t>
            </a:r>
          </a:p>
        </p:txBody>
      </p:sp>
      <p:sp>
        <p:nvSpPr>
          <p:cNvPr id="33" name="Rectangle: Rounded Corners 172"/>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12</a:t>
            </a:r>
          </a:p>
        </p:txBody>
      </p:sp>
      <p:sp>
        <p:nvSpPr>
          <p:cNvPr id="34" name="Rectangle: Rounded Corners 173"/>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11</a:t>
            </a:r>
          </a:p>
        </p:txBody>
      </p:sp>
      <p:sp>
        <p:nvSpPr>
          <p:cNvPr id="35" name="Rectangle: Rounded Corners 174"/>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10</a:t>
            </a:r>
          </a:p>
        </p:txBody>
      </p:sp>
      <p:sp>
        <p:nvSpPr>
          <p:cNvPr id="36" name="Rectangle: Rounded Corners 175"/>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09</a:t>
            </a:r>
          </a:p>
        </p:txBody>
      </p:sp>
      <p:sp>
        <p:nvSpPr>
          <p:cNvPr id="37" name="Rectangle: Rounded Corners 176"/>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08</a:t>
            </a:r>
          </a:p>
        </p:txBody>
      </p:sp>
      <p:sp>
        <p:nvSpPr>
          <p:cNvPr id="38" name="Rectangle: Rounded Corners 177"/>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07</a:t>
            </a:r>
          </a:p>
        </p:txBody>
      </p:sp>
      <p:sp>
        <p:nvSpPr>
          <p:cNvPr id="39" name="Rectangle: Rounded Corners 178"/>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06</a:t>
            </a:r>
          </a:p>
        </p:txBody>
      </p:sp>
      <p:sp>
        <p:nvSpPr>
          <p:cNvPr id="40" name="Rectangle: Rounded Corners 179"/>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05</a:t>
            </a:r>
          </a:p>
        </p:txBody>
      </p:sp>
      <p:sp>
        <p:nvSpPr>
          <p:cNvPr id="41" name="Rectangle: Rounded Corners 180"/>
          <p:cNvSpPr/>
          <p:nvPr/>
        </p:nvSpPr>
        <p:spPr>
          <a:xfrm>
            <a:off x="3419872" y="3220616"/>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04</a:t>
            </a:r>
          </a:p>
        </p:txBody>
      </p:sp>
      <p:sp>
        <p:nvSpPr>
          <p:cNvPr id="42" name="Rectangle: Rounded Corners 181"/>
          <p:cNvSpPr/>
          <p:nvPr/>
        </p:nvSpPr>
        <p:spPr>
          <a:xfrm>
            <a:off x="3419872" y="3220616"/>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0 : 03</a:t>
            </a:r>
          </a:p>
        </p:txBody>
      </p:sp>
      <p:sp>
        <p:nvSpPr>
          <p:cNvPr id="43" name="Rectangle: Rounded Corners 182"/>
          <p:cNvSpPr/>
          <p:nvPr/>
        </p:nvSpPr>
        <p:spPr>
          <a:xfrm>
            <a:off x="3419872" y="3220616"/>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0 : 02</a:t>
            </a:r>
          </a:p>
        </p:txBody>
      </p:sp>
      <p:sp>
        <p:nvSpPr>
          <p:cNvPr id="44" name="Rectangle: Rounded Corners 183"/>
          <p:cNvSpPr/>
          <p:nvPr/>
        </p:nvSpPr>
        <p:spPr>
          <a:xfrm>
            <a:off x="3419872" y="3220616"/>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0 : 01</a:t>
            </a:r>
          </a:p>
        </p:txBody>
      </p:sp>
      <p:sp>
        <p:nvSpPr>
          <p:cNvPr id="45" name="Rectangle: Rounded Corners 184"/>
          <p:cNvSpPr/>
          <p:nvPr/>
        </p:nvSpPr>
        <p:spPr>
          <a:xfrm>
            <a:off x="3419872" y="3220616"/>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0 : 00</a:t>
            </a:r>
          </a:p>
        </p:txBody>
      </p:sp>
      <p:sp>
        <p:nvSpPr>
          <p:cNvPr id="46" name="Rectangle: Rounded Corners 186"/>
          <p:cNvSpPr/>
          <p:nvPr/>
        </p:nvSpPr>
        <p:spPr>
          <a:xfrm>
            <a:off x="3419872" y="3220616"/>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HẾT GIỜ</a:t>
            </a:r>
          </a:p>
        </p:txBody>
      </p:sp>
    </p:spTree>
    <p:extLst>
      <p:ext uri="{BB962C8B-B14F-4D97-AF65-F5344CB8AC3E}">
        <p14:creationId xmlns:p14="http://schemas.microsoft.com/office/powerpoint/2010/main" val="1849290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999"/>
                                          </p:stCondLst>
                                        </p:cTn>
                                        <p:tgtEl>
                                          <p:spTgt spid="12"/>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grpId="0" nodeType="afterEffect">
                                  <p:stCondLst>
                                    <p:cond delay="0"/>
                                  </p:stCondLst>
                                  <p:childTnLst>
                                    <p:set>
                                      <p:cBhvr>
                                        <p:cTn id="9" dur="1" fill="hold">
                                          <p:stCondLst>
                                            <p:cond delay="999"/>
                                          </p:stCondLst>
                                        </p:cTn>
                                        <p:tgtEl>
                                          <p:spTgt spid="13"/>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grpId="0" nodeType="afterEffect">
                                  <p:stCondLst>
                                    <p:cond delay="0"/>
                                  </p:stCondLst>
                                  <p:childTnLst>
                                    <p:set>
                                      <p:cBhvr>
                                        <p:cTn id="12" dur="1" fill="hold">
                                          <p:stCondLst>
                                            <p:cond delay="999"/>
                                          </p:stCondLst>
                                        </p:cTn>
                                        <p:tgtEl>
                                          <p:spTgt spid="14"/>
                                        </p:tgtEl>
                                        <p:attrNameLst>
                                          <p:attrName>style.visibility</p:attrName>
                                        </p:attrNameLst>
                                      </p:cBhvr>
                                      <p:to>
                                        <p:strVal val="visible"/>
                                      </p:to>
                                    </p:set>
                                  </p:childTnLst>
                                </p:cTn>
                              </p:par>
                            </p:childTnLst>
                          </p:cTn>
                        </p:par>
                        <p:par>
                          <p:cTn id="13" fill="hold">
                            <p:stCondLst>
                              <p:cond delay="3000"/>
                            </p:stCondLst>
                            <p:childTnLst>
                              <p:par>
                                <p:cTn id="14" presetID="1" presetClass="entr" presetSubtype="0" fill="hold" grpId="0" nodeType="afterEffect">
                                  <p:stCondLst>
                                    <p:cond delay="0"/>
                                  </p:stCondLst>
                                  <p:childTnLst>
                                    <p:set>
                                      <p:cBhvr>
                                        <p:cTn id="15" dur="1" fill="hold">
                                          <p:stCondLst>
                                            <p:cond delay="999"/>
                                          </p:stCondLst>
                                        </p:cTn>
                                        <p:tgtEl>
                                          <p:spTgt spid="16"/>
                                        </p:tgtEl>
                                        <p:attrNameLst>
                                          <p:attrName>style.visibility</p:attrName>
                                        </p:attrNameLst>
                                      </p:cBhvr>
                                      <p:to>
                                        <p:strVal val="visible"/>
                                      </p:to>
                                    </p:set>
                                  </p:childTnLst>
                                </p:cTn>
                              </p:par>
                            </p:childTnLst>
                          </p:cTn>
                        </p:par>
                        <p:par>
                          <p:cTn id="16" fill="hold">
                            <p:stCondLst>
                              <p:cond delay="4000"/>
                            </p:stCondLst>
                            <p:childTnLst>
                              <p:par>
                                <p:cTn id="17" presetID="1" presetClass="entr" presetSubtype="0" fill="hold" grpId="0" nodeType="afterEffect">
                                  <p:stCondLst>
                                    <p:cond delay="0"/>
                                  </p:stCondLst>
                                  <p:childTnLst>
                                    <p:set>
                                      <p:cBhvr>
                                        <p:cTn id="18" dur="1" fill="hold">
                                          <p:stCondLst>
                                            <p:cond delay="999"/>
                                          </p:stCondLst>
                                        </p:cTn>
                                        <p:tgtEl>
                                          <p:spTgt spid="19"/>
                                        </p:tgtEl>
                                        <p:attrNameLst>
                                          <p:attrName>style.visibility</p:attrName>
                                        </p:attrNameLst>
                                      </p:cBhvr>
                                      <p:to>
                                        <p:strVal val="visible"/>
                                      </p:to>
                                    </p:set>
                                  </p:childTnLst>
                                </p:cTn>
                              </p:par>
                            </p:childTnLst>
                          </p:cTn>
                        </p:par>
                        <p:par>
                          <p:cTn id="19" fill="hold">
                            <p:stCondLst>
                              <p:cond delay="5000"/>
                            </p:stCondLst>
                            <p:childTnLst>
                              <p:par>
                                <p:cTn id="20" presetID="1" presetClass="entr" presetSubtype="0" fill="hold" grpId="0" nodeType="afterEffect">
                                  <p:stCondLst>
                                    <p:cond delay="0"/>
                                  </p:stCondLst>
                                  <p:childTnLst>
                                    <p:set>
                                      <p:cBhvr>
                                        <p:cTn id="21" dur="1" fill="hold">
                                          <p:stCondLst>
                                            <p:cond delay="999"/>
                                          </p:stCondLst>
                                        </p:cTn>
                                        <p:tgtEl>
                                          <p:spTgt spid="20"/>
                                        </p:tgtEl>
                                        <p:attrNameLst>
                                          <p:attrName>style.visibility</p:attrName>
                                        </p:attrNameLst>
                                      </p:cBhvr>
                                      <p:to>
                                        <p:strVal val="visible"/>
                                      </p:to>
                                    </p:set>
                                  </p:childTnLst>
                                </p:cTn>
                              </p:par>
                            </p:childTnLst>
                          </p:cTn>
                        </p:par>
                        <p:par>
                          <p:cTn id="22" fill="hold">
                            <p:stCondLst>
                              <p:cond delay="6000"/>
                            </p:stCondLst>
                            <p:childTnLst>
                              <p:par>
                                <p:cTn id="23" presetID="1" presetClass="entr" presetSubtype="0" fill="hold" grpId="0" nodeType="afterEffect">
                                  <p:stCondLst>
                                    <p:cond delay="0"/>
                                  </p:stCondLst>
                                  <p:childTnLst>
                                    <p:set>
                                      <p:cBhvr>
                                        <p:cTn id="24" dur="1" fill="hold">
                                          <p:stCondLst>
                                            <p:cond delay="999"/>
                                          </p:stCondLst>
                                        </p:cTn>
                                        <p:tgtEl>
                                          <p:spTgt spid="21"/>
                                        </p:tgtEl>
                                        <p:attrNameLst>
                                          <p:attrName>style.visibility</p:attrName>
                                        </p:attrNameLst>
                                      </p:cBhvr>
                                      <p:to>
                                        <p:strVal val="visible"/>
                                      </p:to>
                                    </p:set>
                                  </p:childTnLst>
                                </p:cTn>
                              </p:par>
                            </p:childTnLst>
                          </p:cTn>
                        </p:par>
                        <p:par>
                          <p:cTn id="25" fill="hold">
                            <p:stCondLst>
                              <p:cond delay="7000"/>
                            </p:stCondLst>
                            <p:childTnLst>
                              <p:par>
                                <p:cTn id="26" presetID="1" presetClass="entr" presetSubtype="0" fill="hold" grpId="0" nodeType="afterEffect">
                                  <p:stCondLst>
                                    <p:cond delay="0"/>
                                  </p:stCondLst>
                                  <p:childTnLst>
                                    <p:set>
                                      <p:cBhvr>
                                        <p:cTn id="27" dur="1" fill="hold">
                                          <p:stCondLst>
                                            <p:cond delay="999"/>
                                          </p:stCondLst>
                                        </p:cTn>
                                        <p:tgtEl>
                                          <p:spTgt spid="22"/>
                                        </p:tgtEl>
                                        <p:attrNameLst>
                                          <p:attrName>style.visibility</p:attrName>
                                        </p:attrNameLst>
                                      </p:cBhvr>
                                      <p:to>
                                        <p:strVal val="visible"/>
                                      </p:to>
                                    </p:set>
                                  </p:childTnLst>
                                </p:cTn>
                              </p:par>
                            </p:childTnLst>
                          </p:cTn>
                        </p:par>
                        <p:par>
                          <p:cTn id="28" fill="hold">
                            <p:stCondLst>
                              <p:cond delay="8000"/>
                            </p:stCondLst>
                            <p:childTnLst>
                              <p:par>
                                <p:cTn id="29" presetID="1" presetClass="entr" presetSubtype="0" fill="hold" grpId="0" nodeType="afterEffect">
                                  <p:stCondLst>
                                    <p:cond delay="0"/>
                                  </p:stCondLst>
                                  <p:childTnLst>
                                    <p:set>
                                      <p:cBhvr>
                                        <p:cTn id="30" dur="1" fill="hold">
                                          <p:stCondLst>
                                            <p:cond delay="999"/>
                                          </p:stCondLst>
                                        </p:cTn>
                                        <p:tgtEl>
                                          <p:spTgt spid="23"/>
                                        </p:tgtEl>
                                        <p:attrNameLst>
                                          <p:attrName>style.visibility</p:attrName>
                                        </p:attrNameLst>
                                      </p:cBhvr>
                                      <p:to>
                                        <p:strVal val="visible"/>
                                      </p:to>
                                    </p:set>
                                  </p:childTnLst>
                                </p:cTn>
                              </p:par>
                            </p:childTnLst>
                          </p:cTn>
                        </p:par>
                        <p:par>
                          <p:cTn id="31" fill="hold">
                            <p:stCondLst>
                              <p:cond delay="9000"/>
                            </p:stCondLst>
                            <p:childTnLst>
                              <p:par>
                                <p:cTn id="32" presetID="1" presetClass="entr" presetSubtype="0" fill="hold" grpId="0" nodeType="afterEffect">
                                  <p:stCondLst>
                                    <p:cond delay="0"/>
                                  </p:stCondLst>
                                  <p:childTnLst>
                                    <p:set>
                                      <p:cBhvr>
                                        <p:cTn id="33" dur="1" fill="hold">
                                          <p:stCondLst>
                                            <p:cond delay="999"/>
                                          </p:stCondLst>
                                        </p:cTn>
                                        <p:tgtEl>
                                          <p:spTgt spid="24"/>
                                        </p:tgtEl>
                                        <p:attrNameLst>
                                          <p:attrName>style.visibility</p:attrName>
                                        </p:attrNameLst>
                                      </p:cBhvr>
                                      <p:to>
                                        <p:strVal val="visible"/>
                                      </p:to>
                                    </p:set>
                                  </p:childTnLst>
                                </p:cTn>
                              </p:par>
                            </p:childTnLst>
                          </p:cTn>
                        </p:par>
                        <p:par>
                          <p:cTn id="34" fill="hold">
                            <p:stCondLst>
                              <p:cond delay="10000"/>
                            </p:stCondLst>
                            <p:childTnLst>
                              <p:par>
                                <p:cTn id="35" presetID="1" presetClass="entr" presetSubtype="0" fill="hold" grpId="0" nodeType="afterEffect">
                                  <p:stCondLst>
                                    <p:cond delay="0"/>
                                  </p:stCondLst>
                                  <p:childTnLst>
                                    <p:set>
                                      <p:cBhvr>
                                        <p:cTn id="36" dur="1" fill="hold">
                                          <p:stCondLst>
                                            <p:cond delay="999"/>
                                          </p:stCondLst>
                                        </p:cTn>
                                        <p:tgtEl>
                                          <p:spTgt spid="25"/>
                                        </p:tgtEl>
                                        <p:attrNameLst>
                                          <p:attrName>style.visibility</p:attrName>
                                        </p:attrNameLst>
                                      </p:cBhvr>
                                      <p:to>
                                        <p:strVal val="visible"/>
                                      </p:to>
                                    </p:set>
                                  </p:childTnLst>
                                </p:cTn>
                              </p:par>
                            </p:childTnLst>
                          </p:cTn>
                        </p:par>
                        <p:par>
                          <p:cTn id="37" fill="hold">
                            <p:stCondLst>
                              <p:cond delay="11000"/>
                            </p:stCondLst>
                            <p:childTnLst>
                              <p:par>
                                <p:cTn id="38" presetID="1" presetClass="entr" presetSubtype="0" fill="hold" grpId="0" nodeType="afterEffect">
                                  <p:stCondLst>
                                    <p:cond delay="0"/>
                                  </p:stCondLst>
                                  <p:childTnLst>
                                    <p:set>
                                      <p:cBhvr>
                                        <p:cTn id="39" dur="1" fill="hold">
                                          <p:stCondLst>
                                            <p:cond delay="999"/>
                                          </p:stCondLst>
                                        </p:cTn>
                                        <p:tgtEl>
                                          <p:spTgt spid="26"/>
                                        </p:tgtEl>
                                        <p:attrNameLst>
                                          <p:attrName>style.visibility</p:attrName>
                                        </p:attrNameLst>
                                      </p:cBhvr>
                                      <p:to>
                                        <p:strVal val="visible"/>
                                      </p:to>
                                    </p:set>
                                  </p:childTnLst>
                                </p:cTn>
                              </p:par>
                            </p:childTnLst>
                          </p:cTn>
                        </p:par>
                        <p:par>
                          <p:cTn id="40" fill="hold">
                            <p:stCondLst>
                              <p:cond delay="12000"/>
                            </p:stCondLst>
                            <p:childTnLst>
                              <p:par>
                                <p:cTn id="41" presetID="1" presetClass="entr" presetSubtype="0" fill="hold" grpId="0" nodeType="afterEffect">
                                  <p:stCondLst>
                                    <p:cond delay="0"/>
                                  </p:stCondLst>
                                  <p:childTnLst>
                                    <p:set>
                                      <p:cBhvr>
                                        <p:cTn id="42" dur="1" fill="hold">
                                          <p:stCondLst>
                                            <p:cond delay="999"/>
                                          </p:stCondLst>
                                        </p:cTn>
                                        <p:tgtEl>
                                          <p:spTgt spid="27"/>
                                        </p:tgtEl>
                                        <p:attrNameLst>
                                          <p:attrName>style.visibility</p:attrName>
                                        </p:attrNameLst>
                                      </p:cBhvr>
                                      <p:to>
                                        <p:strVal val="visible"/>
                                      </p:to>
                                    </p:set>
                                  </p:childTnLst>
                                </p:cTn>
                              </p:par>
                            </p:childTnLst>
                          </p:cTn>
                        </p:par>
                        <p:par>
                          <p:cTn id="43" fill="hold">
                            <p:stCondLst>
                              <p:cond delay="13000"/>
                            </p:stCondLst>
                            <p:childTnLst>
                              <p:par>
                                <p:cTn id="44" presetID="1" presetClass="entr" presetSubtype="0" fill="hold" grpId="0" nodeType="afterEffect">
                                  <p:stCondLst>
                                    <p:cond delay="0"/>
                                  </p:stCondLst>
                                  <p:childTnLst>
                                    <p:set>
                                      <p:cBhvr>
                                        <p:cTn id="45" dur="1" fill="hold">
                                          <p:stCondLst>
                                            <p:cond delay="999"/>
                                          </p:stCondLst>
                                        </p:cTn>
                                        <p:tgtEl>
                                          <p:spTgt spid="28"/>
                                        </p:tgtEl>
                                        <p:attrNameLst>
                                          <p:attrName>style.visibility</p:attrName>
                                        </p:attrNameLst>
                                      </p:cBhvr>
                                      <p:to>
                                        <p:strVal val="visible"/>
                                      </p:to>
                                    </p:set>
                                  </p:childTnLst>
                                </p:cTn>
                              </p:par>
                            </p:childTnLst>
                          </p:cTn>
                        </p:par>
                        <p:par>
                          <p:cTn id="46" fill="hold">
                            <p:stCondLst>
                              <p:cond delay="14000"/>
                            </p:stCondLst>
                            <p:childTnLst>
                              <p:par>
                                <p:cTn id="47" presetID="1" presetClass="entr" presetSubtype="0" fill="hold" grpId="0" nodeType="afterEffect">
                                  <p:stCondLst>
                                    <p:cond delay="0"/>
                                  </p:stCondLst>
                                  <p:childTnLst>
                                    <p:set>
                                      <p:cBhvr>
                                        <p:cTn id="48" dur="1" fill="hold">
                                          <p:stCondLst>
                                            <p:cond delay="999"/>
                                          </p:stCondLst>
                                        </p:cTn>
                                        <p:tgtEl>
                                          <p:spTgt spid="29"/>
                                        </p:tgtEl>
                                        <p:attrNameLst>
                                          <p:attrName>style.visibility</p:attrName>
                                        </p:attrNameLst>
                                      </p:cBhvr>
                                      <p:to>
                                        <p:strVal val="visible"/>
                                      </p:to>
                                    </p:set>
                                  </p:childTnLst>
                                </p:cTn>
                              </p:par>
                            </p:childTnLst>
                          </p:cTn>
                        </p:par>
                        <p:par>
                          <p:cTn id="49" fill="hold">
                            <p:stCondLst>
                              <p:cond delay="15000"/>
                            </p:stCondLst>
                            <p:childTnLst>
                              <p:par>
                                <p:cTn id="50" presetID="1" presetClass="entr" presetSubtype="0" fill="hold" grpId="0" nodeType="afterEffect">
                                  <p:stCondLst>
                                    <p:cond delay="0"/>
                                  </p:stCondLst>
                                  <p:childTnLst>
                                    <p:set>
                                      <p:cBhvr>
                                        <p:cTn id="51" dur="1" fill="hold">
                                          <p:stCondLst>
                                            <p:cond delay="999"/>
                                          </p:stCondLst>
                                        </p:cTn>
                                        <p:tgtEl>
                                          <p:spTgt spid="30"/>
                                        </p:tgtEl>
                                        <p:attrNameLst>
                                          <p:attrName>style.visibility</p:attrName>
                                        </p:attrNameLst>
                                      </p:cBhvr>
                                      <p:to>
                                        <p:strVal val="visible"/>
                                      </p:to>
                                    </p:set>
                                  </p:childTnLst>
                                </p:cTn>
                              </p:par>
                            </p:childTnLst>
                          </p:cTn>
                        </p:par>
                        <p:par>
                          <p:cTn id="52" fill="hold">
                            <p:stCondLst>
                              <p:cond delay="16000"/>
                            </p:stCondLst>
                            <p:childTnLst>
                              <p:par>
                                <p:cTn id="53" presetID="1" presetClass="entr" presetSubtype="0" fill="hold" grpId="0" nodeType="afterEffect">
                                  <p:stCondLst>
                                    <p:cond delay="0"/>
                                  </p:stCondLst>
                                  <p:childTnLst>
                                    <p:set>
                                      <p:cBhvr>
                                        <p:cTn id="54" dur="1" fill="hold">
                                          <p:stCondLst>
                                            <p:cond delay="999"/>
                                          </p:stCondLst>
                                        </p:cTn>
                                        <p:tgtEl>
                                          <p:spTgt spid="31"/>
                                        </p:tgtEl>
                                        <p:attrNameLst>
                                          <p:attrName>style.visibility</p:attrName>
                                        </p:attrNameLst>
                                      </p:cBhvr>
                                      <p:to>
                                        <p:strVal val="visible"/>
                                      </p:to>
                                    </p:set>
                                  </p:childTnLst>
                                </p:cTn>
                              </p:par>
                            </p:childTnLst>
                          </p:cTn>
                        </p:par>
                        <p:par>
                          <p:cTn id="55" fill="hold">
                            <p:stCondLst>
                              <p:cond delay="17000"/>
                            </p:stCondLst>
                            <p:childTnLst>
                              <p:par>
                                <p:cTn id="56" presetID="1" presetClass="entr" presetSubtype="0" fill="hold" grpId="0" nodeType="afterEffect">
                                  <p:stCondLst>
                                    <p:cond delay="0"/>
                                  </p:stCondLst>
                                  <p:childTnLst>
                                    <p:set>
                                      <p:cBhvr>
                                        <p:cTn id="57" dur="1" fill="hold">
                                          <p:stCondLst>
                                            <p:cond delay="999"/>
                                          </p:stCondLst>
                                        </p:cTn>
                                        <p:tgtEl>
                                          <p:spTgt spid="32"/>
                                        </p:tgtEl>
                                        <p:attrNameLst>
                                          <p:attrName>style.visibility</p:attrName>
                                        </p:attrNameLst>
                                      </p:cBhvr>
                                      <p:to>
                                        <p:strVal val="visible"/>
                                      </p:to>
                                    </p:set>
                                  </p:childTnLst>
                                </p:cTn>
                              </p:par>
                            </p:childTnLst>
                          </p:cTn>
                        </p:par>
                        <p:par>
                          <p:cTn id="58" fill="hold">
                            <p:stCondLst>
                              <p:cond delay="18000"/>
                            </p:stCondLst>
                            <p:childTnLst>
                              <p:par>
                                <p:cTn id="59" presetID="1" presetClass="entr" presetSubtype="0" fill="hold" grpId="0" nodeType="afterEffect">
                                  <p:stCondLst>
                                    <p:cond delay="0"/>
                                  </p:stCondLst>
                                  <p:childTnLst>
                                    <p:set>
                                      <p:cBhvr>
                                        <p:cTn id="60" dur="1" fill="hold">
                                          <p:stCondLst>
                                            <p:cond delay="999"/>
                                          </p:stCondLst>
                                        </p:cTn>
                                        <p:tgtEl>
                                          <p:spTgt spid="33"/>
                                        </p:tgtEl>
                                        <p:attrNameLst>
                                          <p:attrName>style.visibility</p:attrName>
                                        </p:attrNameLst>
                                      </p:cBhvr>
                                      <p:to>
                                        <p:strVal val="visible"/>
                                      </p:to>
                                    </p:set>
                                  </p:childTnLst>
                                </p:cTn>
                              </p:par>
                            </p:childTnLst>
                          </p:cTn>
                        </p:par>
                        <p:par>
                          <p:cTn id="61" fill="hold">
                            <p:stCondLst>
                              <p:cond delay="19000"/>
                            </p:stCondLst>
                            <p:childTnLst>
                              <p:par>
                                <p:cTn id="62" presetID="1" presetClass="entr" presetSubtype="0" fill="hold" grpId="0" nodeType="afterEffect">
                                  <p:stCondLst>
                                    <p:cond delay="0"/>
                                  </p:stCondLst>
                                  <p:childTnLst>
                                    <p:set>
                                      <p:cBhvr>
                                        <p:cTn id="63" dur="1" fill="hold">
                                          <p:stCondLst>
                                            <p:cond delay="999"/>
                                          </p:stCondLst>
                                        </p:cTn>
                                        <p:tgtEl>
                                          <p:spTgt spid="34"/>
                                        </p:tgtEl>
                                        <p:attrNameLst>
                                          <p:attrName>style.visibility</p:attrName>
                                        </p:attrNameLst>
                                      </p:cBhvr>
                                      <p:to>
                                        <p:strVal val="visible"/>
                                      </p:to>
                                    </p:set>
                                  </p:childTnLst>
                                </p:cTn>
                              </p:par>
                            </p:childTnLst>
                          </p:cTn>
                        </p:par>
                        <p:par>
                          <p:cTn id="64" fill="hold">
                            <p:stCondLst>
                              <p:cond delay="20000"/>
                            </p:stCondLst>
                            <p:childTnLst>
                              <p:par>
                                <p:cTn id="65" presetID="1" presetClass="entr" presetSubtype="0" fill="hold" grpId="0" nodeType="afterEffect">
                                  <p:stCondLst>
                                    <p:cond delay="0"/>
                                  </p:stCondLst>
                                  <p:childTnLst>
                                    <p:set>
                                      <p:cBhvr>
                                        <p:cTn id="66" dur="1" fill="hold">
                                          <p:stCondLst>
                                            <p:cond delay="999"/>
                                          </p:stCondLst>
                                        </p:cTn>
                                        <p:tgtEl>
                                          <p:spTgt spid="35"/>
                                        </p:tgtEl>
                                        <p:attrNameLst>
                                          <p:attrName>style.visibility</p:attrName>
                                        </p:attrNameLst>
                                      </p:cBhvr>
                                      <p:to>
                                        <p:strVal val="visible"/>
                                      </p:to>
                                    </p:set>
                                  </p:childTnLst>
                                </p:cTn>
                              </p:par>
                            </p:childTnLst>
                          </p:cTn>
                        </p:par>
                        <p:par>
                          <p:cTn id="67" fill="hold">
                            <p:stCondLst>
                              <p:cond delay="21000"/>
                            </p:stCondLst>
                            <p:childTnLst>
                              <p:par>
                                <p:cTn id="68" presetID="1" presetClass="entr" presetSubtype="0" fill="hold" grpId="0" nodeType="afterEffect">
                                  <p:stCondLst>
                                    <p:cond delay="0"/>
                                  </p:stCondLst>
                                  <p:childTnLst>
                                    <p:set>
                                      <p:cBhvr>
                                        <p:cTn id="69" dur="1" fill="hold">
                                          <p:stCondLst>
                                            <p:cond delay="999"/>
                                          </p:stCondLst>
                                        </p:cTn>
                                        <p:tgtEl>
                                          <p:spTgt spid="36"/>
                                        </p:tgtEl>
                                        <p:attrNameLst>
                                          <p:attrName>style.visibility</p:attrName>
                                        </p:attrNameLst>
                                      </p:cBhvr>
                                      <p:to>
                                        <p:strVal val="visible"/>
                                      </p:to>
                                    </p:set>
                                  </p:childTnLst>
                                </p:cTn>
                              </p:par>
                            </p:childTnLst>
                          </p:cTn>
                        </p:par>
                        <p:par>
                          <p:cTn id="70" fill="hold">
                            <p:stCondLst>
                              <p:cond delay="22000"/>
                            </p:stCondLst>
                            <p:childTnLst>
                              <p:par>
                                <p:cTn id="71" presetID="1" presetClass="entr" presetSubtype="0" fill="hold" grpId="0" nodeType="afterEffect">
                                  <p:stCondLst>
                                    <p:cond delay="0"/>
                                  </p:stCondLst>
                                  <p:childTnLst>
                                    <p:set>
                                      <p:cBhvr>
                                        <p:cTn id="72" dur="1" fill="hold">
                                          <p:stCondLst>
                                            <p:cond delay="999"/>
                                          </p:stCondLst>
                                        </p:cTn>
                                        <p:tgtEl>
                                          <p:spTgt spid="37"/>
                                        </p:tgtEl>
                                        <p:attrNameLst>
                                          <p:attrName>style.visibility</p:attrName>
                                        </p:attrNameLst>
                                      </p:cBhvr>
                                      <p:to>
                                        <p:strVal val="visible"/>
                                      </p:to>
                                    </p:set>
                                  </p:childTnLst>
                                </p:cTn>
                              </p:par>
                            </p:childTnLst>
                          </p:cTn>
                        </p:par>
                        <p:par>
                          <p:cTn id="73" fill="hold">
                            <p:stCondLst>
                              <p:cond delay="23000"/>
                            </p:stCondLst>
                            <p:childTnLst>
                              <p:par>
                                <p:cTn id="74" presetID="1" presetClass="entr" presetSubtype="0" fill="hold" grpId="0" nodeType="afterEffect">
                                  <p:stCondLst>
                                    <p:cond delay="0"/>
                                  </p:stCondLst>
                                  <p:childTnLst>
                                    <p:set>
                                      <p:cBhvr>
                                        <p:cTn id="75" dur="1" fill="hold">
                                          <p:stCondLst>
                                            <p:cond delay="999"/>
                                          </p:stCondLst>
                                        </p:cTn>
                                        <p:tgtEl>
                                          <p:spTgt spid="38"/>
                                        </p:tgtEl>
                                        <p:attrNameLst>
                                          <p:attrName>style.visibility</p:attrName>
                                        </p:attrNameLst>
                                      </p:cBhvr>
                                      <p:to>
                                        <p:strVal val="visible"/>
                                      </p:to>
                                    </p:set>
                                  </p:childTnLst>
                                </p:cTn>
                              </p:par>
                            </p:childTnLst>
                          </p:cTn>
                        </p:par>
                        <p:par>
                          <p:cTn id="76" fill="hold">
                            <p:stCondLst>
                              <p:cond delay="24000"/>
                            </p:stCondLst>
                            <p:childTnLst>
                              <p:par>
                                <p:cTn id="77" presetID="1" presetClass="entr" presetSubtype="0" fill="hold" grpId="0" nodeType="afterEffect">
                                  <p:stCondLst>
                                    <p:cond delay="0"/>
                                  </p:stCondLst>
                                  <p:childTnLst>
                                    <p:set>
                                      <p:cBhvr>
                                        <p:cTn id="78" dur="1" fill="hold">
                                          <p:stCondLst>
                                            <p:cond delay="999"/>
                                          </p:stCondLst>
                                        </p:cTn>
                                        <p:tgtEl>
                                          <p:spTgt spid="39"/>
                                        </p:tgtEl>
                                        <p:attrNameLst>
                                          <p:attrName>style.visibility</p:attrName>
                                        </p:attrNameLst>
                                      </p:cBhvr>
                                      <p:to>
                                        <p:strVal val="visible"/>
                                      </p:to>
                                    </p:set>
                                  </p:childTnLst>
                                </p:cTn>
                              </p:par>
                            </p:childTnLst>
                          </p:cTn>
                        </p:par>
                        <p:par>
                          <p:cTn id="79" fill="hold">
                            <p:stCondLst>
                              <p:cond delay="25000"/>
                            </p:stCondLst>
                            <p:childTnLst>
                              <p:par>
                                <p:cTn id="80" presetID="1" presetClass="entr" presetSubtype="0" fill="hold" grpId="0" nodeType="afterEffect">
                                  <p:stCondLst>
                                    <p:cond delay="0"/>
                                  </p:stCondLst>
                                  <p:childTnLst>
                                    <p:set>
                                      <p:cBhvr>
                                        <p:cTn id="81" dur="1" fill="hold">
                                          <p:stCondLst>
                                            <p:cond delay="999"/>
                                          </p:stCondLst>
                                        </p:cTn>
                                        <p:tgtEl>
                                          <p:spTgt spid="40"/>
                                        </p:tgtEl>
                                        <p:attrNameLst>
                                          <p:attrName>style.visibility</p:attrName>
                                        </p:attrNameLst>
                                      </p:cBhvr>
                                      <p:to>
                                        <p:strVal val="visible"/>
                                      </p:to>
                                    </p:set>
                                  </p:childTnLst>
                                </p:cTn>
                              </p:par>
                            </p:childTnLst>
                          </p:cTn>
                        </p:par>
                        <p:par>
                          <p:cTn id="82" fill="hold">
                            <p:stCondLst>
                              <p:cond delay="26000"/>
                            </p:stCondLst>
                            <p:childTnLst>
                              <p:par>
                                <p:cTn id="83" presetID="1" presetClass="entr" presetSubtype="0" fill="hold" grpId="0" nodeType="afterEffect">
                                  <p:stCondLst>
                                    <p:cond delay="0"/>
                                  </p:stCondLst>
                                  <p:childTnLst>
                                    <p:set>
                                      <p:cBhvr>
                                        <p:cTn id="84" dur="1" fill="hold">
                                          <p:stCondLst>
                                            <p:cond delay="999"/>
                                          </p:stCondLst>
                                        </p:cTn>
                                        <p:tgtEl>
                                          <p:spTgt spid="41"/>
                                        </p:tgtEl>
                                        <p:attrNameLst>
                                          <p:attrName>style.visibility</p:attrName>
                                        </p:attrNameLst>
                                      </p:cBhvr>
                                      <p:to>
                                        <p:strVal val="visible"/>
                                      </p:to>
                                    </p:set>
                                  </p:childTnLst>
                                </p:cTn>
                              </p:par>
                            </p:childTnLst>
                          </p:cTn>
                        </p:par>
                        <p:par>
                          <p:cTn id="85" fill="hold">
                            <p:stCondLst>
                              <p:cond delay="27000"/>
                            </p:stCondLst>
                            <p:childTnLst>
                              <p:par>
                                <p:cTn id="86" presetID="1" presetClass="entr" presetSubtype="0" fill="hold" grpId="0" nodeType="afterEffect">
                                  <p:stCondLst>
                                    <p:cond delay="0"/>
                                  </p:stCondLst>
                                  <p:childTnLst>
                                    <p:set>
                                      <p:cBhvr>
                                        <p:cTn id="87" dur="1" fill="hold">
                                          <p:stCondLst>
                                            <p:cond delay="999"/>
                                          </p:stCondLst>
                                        </p:cTn>
                                        <p:tgtEl>
                                          <p:spTgt spid="42"/>
                                        </p:tgtEl>
                                        <p:attrNameLst>
                                          <p:attrName>style.visibility</p:attrName>
                                        </p:attrNameLst>
                                      </p:cBhvr>
                                      <p:to>
                                        <p:strVal val="visible"/>
                                      </p:to>
                                    </p:set>
                                  </p:childTnLst>
                                </p:cTn>
                              </p:par>
                            </p:childTnLst>
                          </p:cTn>
                        </p:par>
                        <p:par>
                          <p:cTn id="88" fill="hold">
                            <p:stCondLst>
                              <p:cond delay="28000"/>
                            </p:stCondLst>
                            <p:childTnLst>
                              <p:par>
                                <p:cTn id="89" presetID="1" presetClass="entr" presetSubtype="0" fill="hold" grpId="0" nodeType="afterEffect">
                                  <p:stCondLst>
                                    <p:cond delay="0"/>
                                  </p:stCondLst>
                                  <p:childTnLst>
                                    <p:set>
                                      <p:cBhvr>
                                        <p:cTn id="90" dur="1" fill="hold">
                                          <p:stCondLst>
                                            <p:cond delay="999"/>
                                          </p:stCondLst>
                                        </p:cTn>
                                        <p:tgtEl>
                                          <p:spTgt spid="43"/>
                                        </p:tgtEl>
                                        <p:attrNameLst>
                                          <p:attrName>style.visibility</p:attrName>
                                        </p:attrNameLst>
                                      </p:cBhvr>
                                      <p:to>
                                        <p:strVal val="visible"/>
                                      </p:to>
                                    </p:set>
                                  </p:childTnLst>
                                </p:cTn>
                              </p:par>
                            </p:childTnLst>
                          </p:cTn>
                        </p:par>
                        <p:par>
                          <p:cTn id="91" fill="hold">
                            <p:stCondLst>
                              <p:cond delay="29000"/>
                            </p:stCondLst>
                            <p:childTnLst>
                              <p:par>
                                <p:cTn id="92" presetID="1" presetClass="entr" presetSubtype="0" fill="hold" grpId="0" nodeType="afterEffect">
                                  <p:stCondLst>
                                    <p:cond delay="0"/>
                                  </p:stCondLst>
                                  <p:childTnLst>
                                    <p:set>
                                      <p:cBhvr>
                                        <p:cTn id="93" dur="1" fill="hold">
                                          <p:stCondLst>
                                            <p:cond delay="999"/>
                                          </p:stCondLst>
                                        </p:cTn>
                                        <p:tgtEl>
                                          <p:spTgt spid="44"/>
                                        </p:tgtEl>
                                        <p:attrNameLst>
                                          <p:attrName>style.visibility</p:attrName>
                                        </p:attrNameLst>
                                      </p:cBhvr>
                                      <p:to>
                                        <p:strVal val="visible"/>
                                      </p:to>
                                    </p:set>
                                  </p:childTnLst>
                                </p:cTn>
                              </p:par>
                            </p:childTnLst>
                          </p:cTn>
                        </p:par>
                        <p:par>
                          <p:cTn id="94" fill="hold">
                            <p:stCondLst>
                              <p:cond delay="30000"/>
                            </p:stCondLst>
                            <p:childTnLst>
                              <p:par>
                                <p:cTn id="95" presetID="1" presetClass="entr" presetSubtype="0" fill="hold" grpId="0" nodeType="afterEffect">
                                  <p:stCondLst>
                                    <p:cond delay="0"/>
                                  </p:stCondLst>
                                  <p:childTnLst>
                                    <p:set>
                                      <p:cBhvr>
                                        <p:cTn id="96" dur="1" fill="hold">
                                          <p:stCondLst>
                                            <p:cond delay="999"/>
                                          </p:stCondLst>
                                        </p:cTn>
                                        <p:tgtEl>
                                          <p:spTgt spid="45"/>
                                        </p:tgtEl>
                                        <p:attrNameLst>
                                          <p:attrName>style.visibility</p:attrName>
                                        </p:attrNameLst>
                                      </p:cBhvr>
                                      <p:to>
                                        <p:strVal val="visible"/>
                                      </p:to>
                                    </p:set>
                                  </p:childTnLst>
                                </p:cTn>
                              </p:par>
                            </p:childTnLst>
                          </p:cTn>
                        </p:par>
                        <p:par>
                          <p:cTn id="97" fill="hold">
                            <p:stCondLst>
                              <p:cond delay="31000"/>
                            </p:stCondLst>
                            <p:childTnLst>
                              <p:par>
                                <p:cTn id="98" presetID="1" presetClass="entr" presetSubtype="0" fill="hold" grpId="0" nodeType="afterEffect">
                                  <p:stCondLst>
                                    <p:cond delay="0"/>
                                  </p:stCondLst>
                                  <p:childTnLst>
                                    <p:set>
                                      <p:cBhvr>
                                        <p:cTn id="99" dur="1" fill="hold">
                                          <p:stCondLst>
                                            <p:cond delay="999"/>
                                          </p:stCondLst>
                                        </p:cTn>
                                        <p:tgtEl>
                                          <p:spTgt spid="46"/>
                                        </p:tgtEl>
                                        <p:attrNameLst>
                                          <p:attrName>style.visibility</p:attrName>
                                        </p:attrNameLst>
                                      </p:cBhvr>
                                      <p:to>
                                        <p:strVal val="visible"/>
                                      </p:to>
                                    </p:set>
                                  </p:childTnLst>
                                  <p:subTnLst>
                                    <p:audio>
                                      <p:cMediaNode>
                                        <p:cTn display="0" masterRel="sameClick">
                                          <p:stCondLst>
                                            <p:cond evt="begin" delay="0">
                                              <p:tn val="98"/>
                                            </p:cond>
                                          </p:stCondLst>
                                          <p:endCondLst>
                                            <p:cond evt="onStopAudio" delay="0">
                                              <p:tgtEl>
                                                <p:sldTgt/>
                                              </p:tgtEl>
                                            </p:cond>
                                          </p:endCondLst>
                                        </p:cTn>
                                        <p:tgtEl>
                                          <p:sndTgt r:embed="rId2" name="alarm clock.wav"/>
                                        </p:tgtEl>
                                      </p:cMediaNode>
                                    </p:audio>
                                  </p:subTnLst>
                                </p:cTn>
                              </p:par>
                              <p:par>
                                <p:cTn id="100" presetID="10" presetClass="exit" presetSubtype="0" fill="hold" grpId="1" nodeType="withEffect">
                                  <p:stCondLst>
                                    <p:cond delay="0"/>
                                  </p:stCondLst>
                                  <p:childTnLst>
                                    <p:animEffect transition="out" filter="fade">
                                      <p:cBhvr>
                                        <p:cTn id="101" dur="500"/>
                                        <p:tgtEl>
                                          <p:spTgt spid="46"/>
                                        </p:tgtEl>
                                      </p:cBhvr>
                                    </p:animEffect>
                                    <p:set>
                                      <p:cBhvr>
                                        <p:cTn id="102" dur="1" fill="hold">
                                          <p:stCondLst>
                                            <p:cond delay="499"/>
                                          </p:stCondLst>
                                        </p:cTn>
                                        <p:tgtEl>
                                          <p:spTgt spid="46"/>
                                        </p:tgtEl>
                                        <p:attrNameLst>
                                          <p:attrName>style.visibility</p:attrName>
                                        </p:attrNameLst>
                                      </p:cBhvr>
                                      <p:to>
                                        <p:strVal val="hidden"/>
                                      </p:to>
                                    </p:set>
                                  </p:childTnLst>
                                </p:cTn>
                              </p:par>
                              <p:par>
                                <p:cTn id="103" presetID="10" presetClass="exit" presetSubtype="0" fill="hold" grpId="0" nodeType="withEffect">
                                  <p:stCondLst>
                                    <p:cond delay="0"/>
                                  </p:stCondLst>
                                  <p:childTnLst>
                                    <p:animEffect transition="out" filter="fade">
                                      <p:cBhvr>
                                        <p:cTn id="104" dur="500"/>
                                        <p:tgtEl>
                                          <p:spTgt spid="10"/>
                                        </p:tgtEl>
                                      </p:cBhvr>
                                    </p:animEffect>
                                    <p:set>
                                      <p:cBhvr>
                                        <p:cTn id="105" dur="1" fill="hold">
                                          <p:stCondLst>
                                            <p:cond delay="499"/>
                                          </p:stCondLst>
                                        </p:cTn>
                                        <p:tgtEl>
                                          <p:spTgt spid="10"/>
                                        </p:tgtEl>
                                        <p:attrNameLst>
                                          <p:attrName>style.visibility</p:attrName>
                                        </p:attrNameLst>
                                      </p:cBhvr>
                                      <p:to>
                                        <p:strVal val="hidden"/>
                                      </p:to>
                                    </p:set>
                                  </p:childTnLst>
                                </p:cTn>
                              </p:par>
                              <p:par>
                                <p:cTn id="106" presetID="10" presetClass="exit" presetSubtype="0" fill="hold" grpId="1" nodeType="withEffect">
                                  <p:stCondLst>
                                    <p:cond delay="0"/>
                                  </p:stCondLst>
                                  <p:childTnLst>
                                    <p:animEffect transition="out" filter="fade">
                                      <p:cBhvr>
                                        <p:cTn id="107" dur="500"/>
                                        <p:tgtEl>
                                          <p:spTgt spid="12"/>
                                        </p:tgtEl>
                                      </p:cBhvr>
                                    </p:animEffect>
                                    <p:set>
                                      <p:cBhvr>
                                        <p:cTn id="108" dur="1" fill="hold">
                                          <p:stCondLst>
                                            <p:cond delay="499"/>
                                          </p:stCondLst>
                                        </p:cTn>
                                        <p:tgtEl>
                                          <p:spTgt spid="12"/>
                                        </p:tgtEl>
                                        <p:attrNameLst>
                                          <p:attrName>style.visibility</p:attrName>
                                        </p:attrNameLst>
                                      </p:cBhvr>
                                      <p:to>
                                        <p:strVal val="hidden"/>
                                      </p:to>
                                    </p:set>
                                  </p:childTnLst>
                                </p:cTn>
                              </p:par>
                              <p:par>
                                <p:cTn id="109" presetID="10" presetClass="exit" presetSubtype="0" fill="hold" grpId="1" nodeType="withEffect">
                                  <p:stCondLst>
                                    <p:cond delay="0"/>
                                  </p:stCondLst>
                                  <p:childTnLst>
                                    <p:animEffect transition="out" filter="fade">
                                      <p:cBhvr>
                                        <p:cTn id="110" dur="500"/>
                                        <p:tgtEl>
                                          <p:spTgt spid="13"/>
                                        </p:tgtEl>
                                      </p:cBhvr>
                                    </p:animEffect>
                                    <p:set>
                                      <p:cBhvr>
                                        <p:cTn id="111" dur="1" fill="hold">
                                          <p:stCondLst>
                                            <p:cond delay="499"/>
                                          </p:stCondLst>
                                        </p:cTn>
                                        <p:tgtEl>
                                          <p:spTgt spid="13"/>
                                        </p:tgtEl>
                                        <p:attrNameLst>
                                          <p:attrName>style.visibility</p:attrName>
                                        </p:attrNameLst>
                                      </p:cBhvr>
                                      <p:to>
                                        <p:strVal val="hidden"/>
                                      </p:to>
                                    </p:set>
                                  </p:childTnLst>
                                </p:cTn>
                              </p:par>
                              <p:par>
                                <p:cTn id="112" presetID="10" presetClass="exit" presetSubtype="0" fill="hold" grpId="1" nodeType="withEffect">
                                  <p:stCondLst>
                                    <p:cond delay="0"/>
                                  </p:stCondLst>
                                  <p:childTnLst>
                                    <p:animEffect transition="out" filter="fade">
                                      <p:cBhvr>
                                        <p:cTn id="113" dur="500"/>
                                        <p:tgtEl>
                                          <p:spTgt spid="14"/>
                                        </p:tgtEl>
                                      </p:cBhvr>
                                    </p:animEffect>
                                    <p:set>
                                      <p:cBhvr>
                                        <p:cTn id="114" dur="1" fill="hold">
                                          <p:stCondLst>
                                            <p:cond delay="499"/>
                                          </p:stCondLst>
                                        </p:cTn>
                                        <p:tgtEl>
                                          <p:spTgt spid="14"/>
                                        </p:tgtEl>
                                        <p:attrNameLst>
                                          <p:attrName>style.visibility</p:attrName>
                                        </p:attrNameLst>
                                      </p:cBhvr>
                                      <p:to>
                                        <p:strVal val="hidden"/>
                                      </p:to>
                                    </p:set>
                                  </p:childTnLst>
                                </p:cTn>
                              </p:par>
                              <p:par>
                                <p:cTn id="115" presetID="10" presetClass="exit" presetSubtype="0" fill="hold" grpId="1" nodeType="withEffect">
                                  <p:stCondLst>
                                    <p:cond delay="0"/>
                                  </p:stCondLst>
                                  <p:childTnLst>
                                    <p:animEffect transition="out" filter="fade">
                                      <p:cBhvr>
                                        <p:cTn id="116" dur="500"/>
                                        <p:tgtEl>
                                          <p:spTgt spid="16"/>
                                        </p:tgtEl>
                                      </p:cBhvr>
                                    </p:animEffect>
                                    <p:set>
                                      <p:cBhvr>
                                        <p:cTn id="117" dur="1" fill="hold">
                                          <p:stCondLst>
                                            <p:cond delay="499"/>
                                          </p:stCondLst>
                                        </p:cTn>
                                        <p:tgtEl>
                                          <p:spTgt spid="16"/>
                                        </p:tgtEl>
                                        <p:attrNameLst>
                                          <p:attrName>style.visibility</p:attrName>
                                        </p:attrNameLst>
                                      </p:cBhvr>
                                      <p:to>
                                        <p:strVal val="hidden"/>
                                      </p:to>
                                    </p:set>
                                  </p:childTnLst>
                                </p:cTn>
                              </p:par>
                              <p:par>
                                <p:cTn id="118" presetID="10" presetClass="exit" presetSubtype="0" fill="hold" grpId="1" nodeType="withEffect">
                                  <p:stCondLst>
                                    <p:cond delay="0"/>
                                  </p:stCondLst>
                                  <p:childTnLst>
                                    <p:animEffect transition="out" filter="fade">
                                      <p:cBhvr>
                                        <p:cTn id="119" dur="500"/>
                                        <p:tgtEl>
                                          <p:spTgt spid="19"/>
                                        </p:tgtEl>
                                      </p:cBhvr>
                                    </p:animEffect>
                                    <p:set>
                                      <p:cBhvr>
                                        <p:cTn id="120" dur="1" fill="hold">
                                          <p:stCondLst>
                                            <p:cond delay="499"/>
                                          </p:stCondLst>
                                        </p:cTn>
                                        <p:tgtEl>
                                          <p:spTgt spid="19"/>
                                        </p:tgtEl>
                                        <p:attrNameLst>
                                          <p:attrName>style.visibility</p:attrName>
                                        </p:attrNameLst>
                                      </p:cBhvr>
                                      <p:to>
                                        <p:strVal val="hidden"/>
                                      </p:to>
                                    </p:set>
                                  </p:childTnLst>
                                </p:cTn>
                              </p:par>
                              <p:par>
                                <p:cTn id="121" presetID="10" presetClass="exit" presetSubtype="0" fill="hold" grpId="1" nodeType="withEffect">
                                  <p:stCondLst>
                                    <p:cond delay="0"/>
                                  </p:stCondLst>
                                  <p:childTnLst>
                                    <p:animEffect transition="out" filter="fade">
                                      <p:cBhvr>
                                        <p:cTn id="122" dur="500"/>
                                        <p:tgtEl>
                                          <p:spTgt spid="20"/>
                                        </p:tgtEl>
                                      </p:cBhvr>
                                    </p:animEffect>
                                    <p:set>
                                      <p:cBhvr>
                                        <p:cTn id="123" dur="1" fill="hold">
                                          <p:stCondLst>
                                            <p:cond delay="499"/>
                                          </p:stCondLst>
                                        </p:cTn>
                                        <p:tgtEl>
                                          <p:spTgt spid="20"/>
                                        </p:tgtEl>
                                        <p:attrNameLst>
                                          <p:attrName>style.visibility</p:attrName>
                                        </p:attrNameLst>
                                      </p:cBhvr>
                                      <p:to>
                                        <p:strVal val="hidden"/>
                                      </p:to>
                                    </p:set>
                                  </p:childTnLst>
                                </p:cTn>
                              </p:par>
                              <p:par>
                                <p:cTn id="124" presetID="10" presetClass="exit" presetSubtype="0" fill="hold" grpId="1" nodeType="withEffect">
                                  <p:stCondLst>
                                    <p:cond delay="0"/>
                                  </p:stCondLst>
                                  <p:childTnLst>
                                    <p:animEffect transition="out" filter="fade">
                                      <p:cBhvr>
                                        <p:cTn id="125" dur="500"/>
                                        <p:tgtEl>
                                          <p:spTgt spid="21"/>
                                        </p:tgtEl>
                                      </p:cBhvr>
                                    </p:animEffect>
                                    <p:set>
                                      <p:cBhvr>
                                        <p:cTn id="126" dur="1" fill="hold">
                                          <p:stCondLst>
                                            <p:cond delay="499"/>
                                          </p:stCondLst>
                                        </p:cTn>
                                        <p:tgtEl>
                                          <p:spTgt spid="21"/>
                                        </p:tgtEl>
                                        <p:attrNameLst>
                                          <p:attrName>style.visibility</p:attrName>
                                        </p:attrNameLst>
                                      </p:cBhvr>
                                      <p:to>
                                        <p:strVal val="hidden"/>
                                      </p:to>
                                    </p:set>
                                  </p:childTnLst>
                                </p:cTn>
                              </p:par>
                              <p:par>
                                <p:cTn id="127" presetID="10" presetClass="exit" presetSubtype="0" fill="hold" grpId="1" nodeType="withEffect">
                                  <p:stCondLst>
                                    <p:cond delay="0"/>
                                  </p:stCondLst>
                                  <p:childTnLst>
                                    <p:animEffect transition="out" filter="fade">
                                      <p:cBhvr>
                                        <p:cTn id="128" dur="500"/>
                                        <p:tgtEl>
                                          <p:spTgt spid="22"/>
                                        </p:tgtEl>
                                      </p:cBhvr>
                                    </p:animEffect>
                                    <p:set>
                                      <p:cBhvr>
                                        <p:cTn id="129" dur="1" fill="hold">
                                          <p:stCondLst>
                                            <p:cond delay="499"/>
                                          </p:stCondLst>
                                        </p:cTn>
                                        <p:tgtEl>
                                          <p:spTgt spid="22"/>
                                        </p:tgtEl>
                                        <p:attrNameLst>
                                          <p:attrName>style.visibility</p:attrName>
                                        </p:attrNameLst>
                                      </p:cBhvr>
                                      <p:to>
                                        <p:strVal val="hidden"/>
                                      </p:to>
                                    </p:set>
                                  </p:childTnLst>
                                </p:cTn>
                              </p:par>
                              <p:par>
                                <p:cTn id="130" presetID="10" presetClass="exit" presetSubtype="0" fill="hold" grpId="1" nodeType="withEffect">
                                  <p:stCondLst>
                                    <p:cond delay="0"/>
                                  </p:stCondLst>
                                  <p:childTnLst>
                                    <p:animEffect transition="out" filter="fade">
                                      <p:cBhvr>
                                        <p:cTn id="131" dur="500"/>
                                        <p:tgtEl>
                                          <p:spTgt spid="23"/>
                                        </p:tgtEl>
                                      </p:cBhvr>
                                    </p:animEffect>
                                    <p:set>
                                      <p:cBhvr>
                                        <p:cTn id="132" dur="1" fill="hold">
                                          <p:stCondLst>
                                            <p:cond delay="499"/>
                                          </p:stCondLst>
                                        </p:cTn>
                                        <p:tgtEl>
                                          <p:spTgt spid="23"/>
                                        </p:tgtEl>
                                        <p:attrNameLst>
                                          <p:attrName>style.visibility</p:attrName>
                                        </p:attrNameLst>
                                      </p:cBhvr>
                                      <p:to>
                                        <p:strVal val="hidden"/>
                                      </p:to>
                                    </p:set>
                                  </p:childTnLst>
                                </p:cTn>
                              </p:par>
                              <p:par>
                                <p:cTn id="133" presetID="10" presetClass="exit" presetSubtype="0" fill="hold" grpId="1" nodeType="withEffect">
                                  <p:stCondLst>
                                    <p:cond delay="0"/>
                                  </p:stCondLst>
                                  <p:childTnLst>
                                    <p:animEffect transition="out" filter="fade">
                                      <p:cBhvr>
                                        <p:cTn id="134" dur="500"/>
                                        <p:tgtEl>
                                          <p:spTgt spid="24"/>
                                        </p:tgtEl>
                                      </p:cBhvr>
                                    </p:animEffect>
                                    <p:set>
                                      <p:cBhvr>
                                        <p:cTn id="135" dur="1" fill="hold">
                                          <p:stCondLst>
                                            <p:cond delay="499"/>
                                          </p:stCondLst>
                                        </p:cTn>
                                        <p:tgtEl>
                                          <p:spTgt spid="24"/>
                                        </p:tgtEl>
                                        <p:attrNameLst>
                                          <p:attrName>style.visibility</p:attrName>
                                        </p:attrNameLst>
                                      </p:cBhvr>
                                      <p:to>
                                        <p:strVal val="hidden"/>
                                      </p:to>
                                    </p:set>
                                  </p:childTnLst>
                                </p:cTn>
                              </p:par>
                              <p:par>
                                <p:cTn id="136" presetID="10" presetClass="exit" presetSubtype="0" fill="hold" grpId="1" nodeType="withEffect">
                                  <p:stCondLst>
                                    <p:cond delay="0"/>
                                  </p:stCondLst>
                                  <p:childTnLst>
                                    <p:animEffect transition="out" filter="fade">
                                      <p:cBhvr>
                                        <p:cTn id="137" dur="500"/>
                                        <p:tgtEl>
                                          <p:spTgt spid="25"/>
                                        </p:tgtEl>
                                      </p:cBhvr>
                                    </p:animEffect>
                                    <p:set>
                                      <p:cBhvr>
                                        <p:cTn id="138" dur="1" fill="hold">
                                          <p:stCondLst>
                                            <p:cond delay="499"/>
                                          </p:stCondLst>
                                        </p:cTn>
                                        <p:tgtEl>
                                          <p:spTgt spid="25"/>
                                        </p:tgtEl>
                                        <p:attrNameLst>
                                          <p:attrName>style.visibility</p:attrName>
                                        </p:attrNameLst>
                                      </p:cBhvr>
                                      <p:to>
                                        <p:strVal val="hidden"/>
                                      </p:to>
                                    </p:set>
                                  </p:childTnLst>
                                </p:cTn>
                              </p:par>
                              <p:par>
                                <p:cTn id="139" presetID="10" presetClass="exit" presetSubtype="0" fill="hold" grpId="1" nodeType="withEffect">
                                  <p:stCondLst>
                                    <p:cond delay="0"/>
                                  </p:stCondLst>
                                  <p:childTnLst>
                                    <p:animEffect transition="out" filter="fade">
                                      <p:cBhvr>
                                        <p:cTn id="140" dur="500"/>
                                        <p:tgtEl>
                                          <p:spTgt spid="26"/>
                                        </p:tgtEl>
                                      </p:cBhvr>
                                    </p:animEffect>
                                    <p:set>
                                      <p:cBhvr>
                                        <p:cTn id="141" dur="1" fill="hold">
                                          <p:stCondLst>
                                            <p:cond delay="499"/>
                                          </p:stCondLst>
                                        </p:cTn>
                                        <p:tgtEl>
                                          <p:spTgt spid="26"/>
                                        </p:tgtEl>
                                        <p:attrNameLst>
                                          <p:attrName>style.visibility</p:attrName>
                                        </p:attrNameLst>
                                      </p:cBhvr>
                                      <p:to>
                                        <p:strVal val="hidden"/>
                                      </p:to>
                                    </p:set>
                                  </p:childTnLst>
                                </p:cTn>
                              </p:par>
                              <p:par>
                                <p:cTn id="142" presetID="10" presetClass="exit" presetSubtype="0" fill="hold" grpId="1" nodeType="withEffect">
                                  <p:stCondLst>
                                    <p:cond delay="0"/>
                                  </p:stCondLst>
                                  <p:childTnLst>
                                    <p:animEffect transition="out" filter="fade">
                                      <p:cBhvr>
                                        <p:cTn id="143" dur="500"/>
                                        <p:tgtEl>
                                          <p:spTgt spid="27"/>
                                        </p:tgtEl>
                                      </p:cBhvr>
                                    </p:animEffect>
                                    <p:set>
                                      <p:cBhvr>
                                        <p:cTn id="144" dur="1" fill="hold">
                                          <p:stCondLst>
                                            <p:cond delay="499"/>
                                          </p:stCondLst>
                                        </p:cTn>
                                        <p:tgtEl>
                                          <p:spTgt spid="27"/>
                                        </p:tgtEl>
                                        <p:attrNameLst>
                                          <p:attrName>style.visibility</p:attrName>
                                        </p:attrNameLst>
                                      </p:cBhvr>
                                      <p:to>
                                        <p:strVal val="hidden"/>
                                      </p:to>
                                    </p:set>
                                  </p:childTnLst>
                                </p:cTn>
                              </p:par>
                              <p:par>
                                <p:cTn id="145" presetID="10" presetClass="exit" presetSubtype="0" fill="hold" grpId="1" nodeType="withEffect">
                                  <p:stCondLst>
                                    <p:cond delay="0"/>
                                  </p:stCondLst>
                                  <p:childTnLst>
                                    <p:animEffect transition="out" filter="fade">
                                      <p:cBhvr>
                                        <p:cTn id="146" dur="500"/>
                                        <p:tgtEl>
                                          <p:spTgt spid="28"/>
                                        </p:tgtEl>
                                      </p:cBhvr>
                                    </p:animEffect>
                                    <p:set>
                                      <p:cBhvr>
                                        <p:cTn id="147" dur="1" fill="hold">
                                          <p:stCondLst>
                                            <p:cond delay="499"/>
                                          </p:stCondLst>
                                        </p:cTn>
                                        <p:tgtEl>
                                          <p:spTgt spid="28"/>
                                        </p:tgtEl>
                                        <p:attrNameLst>
                                          <p:attrName>style.visibility</p:attrName>
                                        </p:attrNameLst>
                                      </p:cBhvr>
                                      <p:to>
                                        <p:strVal val="hidden"/>
                                      </p:to>
                                    </p:set>
                                  </p:childTnLst>
                                </p:cTn>
                              </p:par>
                              <p:par>
                                <p:cTn id="148" presetID="10" presetClass="exit" presetSubtype="0" fill="hold" grpId="1" nodeType="withEffect">
                                  <p:stCondLst>
                                    <p:cond delay="0"/>
                                  </p:stCondLst>
                                  <p:childTnLst>
                                    <p:animEffect transition="out" filter="fade">
                                      <p:cBhvr>
                                        <p:cTn id="149" dur="500"/>
                                        <p:tgtEl>
                                          <p:spTgt spid="29"/>
                                        </p:tgtEl>
                                      </p:cBhvr>
                                    </p:animEffect>
                                    <p:set>
                                      <p:cBhvr>
                                        <p:cTn id="150" dur="1" fill="hold">
                                          <p:stCondLst>
                                            <p:cond delay="499"/>
                                          </p:stCondLst>
                                        </p:cTn>
                                        <p:tgtEl>
                                          <p:spTgt spid="29"/>
                                        </p:tgtEl>
                                        <p:attrNameLst>
                                          <p:attrName>style.visibility</p:attrName>
                                        </p:attrNameLst>
                                      </p:cBhvr>
                                      <p:to>
                                        <p:strVal val="hidden"/>
                                      </p:to>
                                    </p:set>
                                  </p:childTnLst>
                                </p:cTn>
                              </p:par>
                              <p:par>
                                <p:cTn id="151" presetID="10" presetClass="exit" presetSubtype="0" fill="hold" grpId="1" nodeType="withEffect">
                                  <p:stCondLst>
                                    <p:cond delay="0"/>
                                  </p:stCondLst>
                                  <p:childTnLst>
                                    <p:animEffect transition="out" filter="fade">
                                      <p:cBhvr>
                                        <p:cTn id="152" dur="500"/>
                                        <p:tgtEl>
                                          <p:spTgt spid="30"/>
                                        </p:tgtEl>
                                      </p:cBhvr>
                                    </p:animEffect>
                                    <p:set>
                                      <p:cBhvr>
                                        <p:cTn id="153" dur="1" fill="hold">
                                          <p:stCondLst>
                                            <p:cond delay="499"/>
                                          </p:stCondLst>
                                        </p:cTn>
                                        <p:tgtEl>
                                          <p:spTgt spid="30"/>
                                        </p:tgtEl>
                                        <p:attrNameLst>
                                          <p:attrName>style.visibility</p:attrName>
                                        </p:attrNameLst>
                                      </p:cBhvr>
                                      <p:to>
                                        <p:strVal val="hidden"/>
                                      </p:to>
                                    </p:set>
                                  </p:childTnLst>
                                </p:cTn>
                              </p:par>
                              <p:par>
                                <p:cTn id="154" presetID="10" presetClass="exit" presetSubtype="0" fill="hold" grpId="1" nodeType="withEffect">
                                  <p:stCondLst>
                                    <p:cond delay="0"/>
                                  </p:stCondLst>
                                  <p:childTnLst>
                                    <p:animEffect transition="out" filter="fade">
                                      <p:cBhvr>
                                        <p:cTn id="155" dur="500"/>
                                        <p:tgtEl>
                                          <p:spTgt spid="31"/>
                                        </p:tgtEl>
                                      </p:cBhvr>
                                    </p:animEffect>
                                    <p:set>
                                      <p:cBhvr>
                                        <p:cTn id="156" dur="1" fill="hold">
                                          <p:stCondLst>
                                            <p:cond delay="499"/>
                                          </p:stCondLst>
                                        </p:cTn>
                                        <p:tgtEl>
                                          <p:spTgt spid="31"/>
                                        </p:tgtEl>
                                        <p:attrNameLst>
                                          <p:attrName>style.visibility</p:attrName>
                                        </p:attrNameLst>
                                      </p:cBhvr>
                                      <p:to>
                                        <p:strVal val="hidden"/>
                                      </p:to>
                                    </p:set>
                                  </p:childTnLst>
                                </p:cTn>
                              </p:par>
                              <p:par>
                                <p:cTn id="157" presetID="10" presetClass="exit" presetSubtype="0" fill="hold" grpId="1" nodeType="withEffect">
                                  <p:stCondLst>
                                    <p:cond delay="0"/>
                                  </p:stCondLst>
                                  <p:childTnLst>
                                    <p:animEffect transition="out" filter="fade">
                                      <p:cBhvr>
                                        <p:cTn id="158" dur="500"/>
                                        <p:tgtEl>
                                          <p:spTgt spid="32"/>
                                        </p:tgtEl>
                                      </p:cBhvr>
                                    </p:animEffect>
                                    <p:set>
                                      <p:cBhvr>
                                        <p:cTn id="159" dur="1" fill="hold">
                                          <p:stCondLst>
                                            <p:cond delay="499"/>
                                          </p:stCondLst>
                                        </p:cTn>
                                        <p:tgtEl>
                                          <p:spTgt spid="32"/>
                                        </p:tgtEl>
                                        <p:attrNameLst>
                                          <p:attrName>style.visibility</p:attrName>
                                        </p:attrNameLst>
                                      </p:cBhvr>
                                      <p:to>
                                        <p:strVal val="hidden"/>
                                      </p:to>
                                    </p:set>
                                  </p:childTnLst>
                                </p:cTn>
                              </p:par>
                              <p:par>
                                <p:cTn id="160" presetID="10" presetClass="exit" presetSubtype="0" fill="hold" grpId="1" nodeType="withEffect">
                                  <p:stCondLst>
                                    <p:cond delay="0"/>
                                  </p:stCondLst>
                                  <p:childTnLst>
                                    <p:animEffect transition="out" filter="fade">
                                      <p:cBhvr>
                                        <p:cTn id="161" dur="500"/>
                                        <p:tgtEl>
                                          <p:spTgt spid="33"/>
                                        </p:tgtEl>
                                      </p:cBhvr>
                                    </p:animEffect>
                                    <p:set>
                                      <p:cBhvr>
                                        <p:cTn id="162" dur="1" fill="hold">
                                          <p:stCondLst>
                                            <p:cond delay="499"/>
                                          </p:stCondLst>
                                        </p:cTn>
                                        <p:tgtEl>
                                          <p:spTgt spid="33"/>
                                        </p:tgtEl>
                                        <p:attrNameLst>
                                          <p:attrName>style.visibility</p:attrName>
                                        </p:attrNameLst>
                                      </p:cBhvr>
                                      <p:to>
                                        <p:strVal val="hidden"/>
                                      </p:to>
                                    </p:set>
                                  </p:childTnLst>
                                </p:cTn>
                              </p:par>
                              <p:par>
                                <p:cTn id="163" presetID="10" presetClass="exit" presetSubtype="0" fill="hold" grpId="1" nodeType="withEffect">
                                  <p:stCondLst>
                                    <p:cond delay="0"/>
                                  </p:stCondLst>
                                  <p:childTnLst>
                                    <p:animEffect transition="out" filter="fade">
                                      <p:cBhvr>
                                        <p:cTn id="164" dur="500"/>
                                        <p:tgtEl>
                                          <p:spTgt spid="34"/>
                                        </p:tgtEl>
                                      </p:cBhvr>
                                    </p:animEffect>
                                    <p:set>
                                      <p:cBhvr>
                                        <p:cTn id="165" dur="1" fill="hold">
                                          <p:stCondLst>
                                            <p:cond delay="499"/>
                                          </p:stCondLst>
                                        </p:cTn>
                                        <p:tgtEl>
                                          <p:spTgt spid="34"/>
                                        </p:tgtEl>
                                        <p:attrNameLst>
                                          <p:attrName>style.visibility</p:attrName>
                                        </p:attrNameLst>
                                      </p:cBhvr>
                                      <p:to>
                                        <p:strVal val="hidden"/>
                                      </p:to>
                                    </p:set>
                                  </p:childTnLst>
                                </p:cTn>
                              </p:par>
                              <p:par>
                                <p:cTn id="166" presetID="10" presetClass="exit" presetSubtype="0" fill="hold" grpId="1" nodeType="withEffect">
                                  <p:stCondLst>
                                    <p:cond delay="0"/>
                                  </p:stCondLst>
                                  <p:childTnLst>
                                    <p:animEffect transition="out" filter="fade">
                                      <p:cBhvr>
                                        <p:cTn id="167" dur="500"/>
                                        <p:tgtEl>
                                          <p:spTgt spid="35"/>
                                        </p:tgtEl>
                                      </p:cBhvr>
                                    </p:animEffect>
                                    <p:set>
                                      <p:cBhvr>
                                        <p:cTn id="168" dur="1" fill="hold">
                                          <p:stCondLst>
                                            <p:cond delay="499"/>
                                          </p:stCondLst>
                                        </p:cTn>
                                        <p:tgtEl>
                                          <p:spTgt spid="35"/>
                                        </p:tgtEl>
                                        <p:attrNameLst>
                                          <p:attrName>style.visibility</p:attrName>
                                        </p:attrNameLst>
                                      </p:cBhvr>
                                      <p:to>
                                        <p:strVal val="hidden"/>
                                      </p:to>
                                    </p:set>
                                  </p:childTnLst>
                                </p:cTn>
                              </p:par>
                              <p:par>
                                <p:cTn id="169" presetID="10" presetClass="exit" presetSubtype="0" fill="hold" grpId="1" nodeType="withEffect">
                                  <p:stCondLst>
                                    <p:cond delay="0"/>
                                  </p:stCondLst>
                                  <p:childTnLst>
                                    <p:animEffect transition="out" filter="fade">
                                      <p:cBhvr>
                                        <p:cTn id="170" dur="500"/>
                                        <p:tgtEl>
                                          <p:spTgt spid="36"/>
                                        </p:tgtEl>
                                      </p:cBhvr>
                                    </p:animEffect>
                                    <p:set>
                                      <p:cBhvr>
                                        <p:cTn id="171" dur="1" fill="hold">
                                          <p:stCondLst>
                                            <p:cond delay="499"/>
                                          </p:stCondLst>
                                        </p:cTn>
                                        <p:tgtEl>
                                          <p:spTgt spid="36"/>
                                        </p:tgtEl>
                                        <p:attrNameLst>
                                          <p:attrName>style.visibility</p:attrName>
                                        </p:attrNameLst>
                                      </p:cBhvr>
                                      <p:to>
                                        <p:strVal val="hidden"/>
                                      </p:to>
                                    </p:set>
                                  </p:childTnLst>
                                </p:cTn>
                              </p:par>
                              <p:par>
                                <p:cTn id="172" presetID="10" presetClass="exit" presetSubtype="0" fill="hold" grpId="1" nodeType="withEffect">
                                  <p:stCondLst>
                                    <p:cond delay="0"/>
                                  </p:stCondLst>
                                  <p:childTnLst>
                                    <p:animEffect transition="out" filter="fade">
                                      <p:cBhvr>
                                        <p:cTn id="173" dur="500"/>
                                        <p:tgtEl>
                                          <p:spTgt spid="37"/>
                                        </p:tgtEl>
                                      </p:cBhvr>
                                    </p:animEffect>
                                    <p:set>
                                      <p:cBhvr>
                                        <p:cTn id="174" dur="1" fill="hold">
                                          <p:stCondLst>
                                            <p:cond delay="499"/>
                                          </p:stCondLst>
                                        </p:cTn>
                                        <p:tgtEl>
                                          <p:spTgt spid="37"/>
                                        </p:tgtEl>
                                        <p:attrNameLst>
                                          <p:attrName>style.visibility</p:attrName>
                                        </p:attrNameLst>
                                      </p:cBhvr>
                                      <p:to>
                                        <p:strVal val="hidden"/>
                                      </p:to>
                                    </p:set>
                                  </p:childTnLst>
                                </p:cTn>
                              </p:par>
                              <p:par>
                                <p:cTn id="175" presetID="10" presetClass="exit" presetSubtype="0" fill="hold" grpId="1" nodeType="withEffect">
                                  <p:stCondLst>
                                    <p:cond delay="0"/>
                                  </p:stCondLst>
                                  <p:childTnLst>
                                    <p:animEffect transition="out" filter="fade">
                                      <p:cBhvr>
                                        <p:cTn id="176" dur="500"/>
                                        <p:tgtEl>
                                          <p:spTgt spid="38"/>
                                        </p:tgtEl>
                                      </p:cBhvr>
                                    </p:animEffect>
                                    <p:set>
                                      <p:cBhvr>
                                        <p:cTn id="177" dur="1" fill="hold">
                                          <p:stCondLst>
                                            <p:cond delay="499"/>
                                          </p:stCondLst>
                                        </p:cTn>
                                        <p:tgtEl>
                                          <p:spTgt spid="38"/>
                                        </p:tgtEl>
                                        <p:attrNameLst>
                                          <p:attrName>style.visibility</p:attrName>
                                        </p:attrNameLst>
                                      </p:cBhvr>
                                      <p:to>
                                        <p:strVal val="hidden"/>
                                      </p:to>
                                    </p:set>
                                  </p:childTnLst>
                                </p:cTn>
                              </p:par>
                              <p:par>
                                <p:cTn id="178" presetID="10" presetClass="exit" presetSubtype="0" fill="hold" grpId="1" nodeType="withEffect">
                                  <p:stCondLst>
                                    <p:cond delay="0"/>
                                  </p:stCondLst>
                                  <p:childTnLst>
                                    <p:animEffect transition="out" filter="fade">
                                      <p:cBhvr>
                                        <p:cTn id="179" dur="500"/>
                                        <p:tgtEl>
                                          <p:spTgt spid="39"/>
                                        </p:tgtEl>
                                      </p:cBhvr>
                                    </p:animEffect>
                                    <p:set>
                                      <p:cBhvr>
                                        <p:cTn id="180" dur="1" fill="hold">
                                          <p:stCondLst>
                                            <p:cond delay="499"/>
                                          </p:stCondLst>
                                        </p:cTn>
                                        <p:tgtEl>
                                          <p:spTgt spid="39"/>
                                        </p:tgtEl>
                                        <p:attrNameLst>
                                          <p:attrName>style.visibility</p:attrName>
                                        </p:attrNameLst>
                                      </p:cBhvr>
                                      <p:to>
                                        <p:strVal val="hidden"/>
                                      </p:to>
                                    </p:set>
                                  </p:childTnLst>
                                </p:cTn>
                              </p:par>
                              <p:par>
                                <p:cTn id="181" presetID="10" presetClass="exit" presetSubtype="0" fill="hold" grpId="1" nodeType="withEffect">
                                  <p:stCondLst>
                                    <p:cond delay="0"/>
                                  </p:stCondLst>
                                  <p:childTnLst>
                                    <p:animEffect transition="out" filter="fade">
                                      <p:cBhvr>
                                        <p:cTn id="182" dur="500"/>
                                        <p:tgtEl>
                                          <p:spTgt spid="40"/>
                                        </p:tgtEl>
                                      </p:cBhvr>
                                    </p:animEffect>
                                    <p:set>
                                      <p:cBhvr>
                                        <p:cTn id="183" dur="1" fill="hold">
                                          <p:stCondLst>
                                            <p:cond delay="499"/>
                                          </p:stCondLst>
                                        </p:cTn>
                                        <p:tgtEl>
                                          <p:spTgt spid="40"/>
                                        </p:tgtEl>
                                        <p:attrNameLst>
                                          <p:attrName>style.visibility</p:attrName>
                                        </p:attrNameLst>
                                      </p:cBhvr>
                                      <p:to>
                                        <p:strVal val="hidden"/>
                                      </p:to>
                                    </p:set>
                                  </p:childTnLst>
                                </p:cTn>
                              </p:par>
                              <p:par>
                                <p:cTn id="184" presetID="10" presetClass="exit" presetSubtype="0" fill="hold" grpId="1" nodeType="withEffect">
                                  <p:stCondLst>
                                    <p:cond delay="0"/>
                                  </p:stCondLst>
                                  <p:childTnLst>
                                    <p:animEffect transition="out" filter="fade">
                                      <p:cBhvr>
                                        <p:cTn id="185" dur="500"/>
                                        <p:tgtEl>
                                          <p:spTgt spid="41"/>
                                        </p:tgtEl>
                                      </p:cBhvr>
                                    </p:animEffect>
                                    <p:set>
                                      <p:cBhvr>
                                        <p:cTn id="186" dur="1" fill="hold">
                                          <p:stCondLst>
                                            <p:cond delay="499"/>
                                          </p:stCondLst>
                                        </p:cTn>
                                        <p:tgtEl>
                                          <p:spTgt spid="41"/>
                                        </p:tgtEl>
                                        <p:attrNameLst>
                                          <p:attrName>style.visibility</p:attrName>
                                        </p:attrNameLst>
                                      </p:cBhvr>
                                      <p:to>
                                        <p:strVal val="hidden"/>
                                      </p:to>
                                    </p:set>
                                  </p:childTnLst>
                                </p:cTn>
                              </p:par>
                              <p:par>
                                <p:cTn id="187" presetID="10" presetClass="exit" presetSubtype="0" fill="hold" grpId="1" nodeType="withEffect">
                                  <p:stCondLst>
                                    <p:cond delay="0"/>
                                  </p:stCondLst>
                                  <p:childTnLst>
                                    <p:animEffect transition="out" filter="fade">
                                      <p:cBhvr>
                                        <p:cTn id="188" dur="500"/>
                                        <p:tgtEl>
                                          <p:spTgt spid="42"/>
                                        </p:tgtEl>
                                      </p:cBhvr>
                                    </p:animEffect>
                                    <p:set>
                                      <p:cBhvr>
                                        <p:cTn id="189" dur="1" fill="hold">
                                          <p:stCondLst>
                                            <p:cond delay="499"/>
                                          </p:stCondLst>
                                        </p:cTn>
                                        <p:tgtEl>
                                          <p:spTgt spid="42"/>
                                        </p:tgtEl>
                                        <p:attrNameLst>
                                          <p:attrName>style.visibility</p:attrName>
                                        </p:attrNameLst>
                                      </p:cBhvr>
                                      <p:to>
                                        <p:strVal val="hidden"/>
                                      </p:to>
                                    </p:set>
                                  </p:childTnLst>
                                </p:cTn>
                              </p:par>
                              <p:par>
                                <p:cTn id="190" presetID="10" presetClass="exit" presetSubtype="0" fill="hold" grpId="1" nodeType="withEffect">
                                  <p:stCondLst>
                                    <p:cond delay="0"/>
                                  </p:stCondLst>
                                  <p:childTnLst>
                                    <p:animEffect transition="out" filter="fade">
                                      <p:cBhvr>
                                        <p:cTn id="191" dur="500"/>
                                        <p:tgtEl>
                                          <p:spTgt spid="43"/>
                                        </p:tgtEl>
                                      </p:cBhvr>
                                    </p:animEffect>
                                    <p:set>
                                      <p:cBhvr>
                                        <p:cTn id="192" dur="1" fill="hold">
                                          <p:stCondLst>
                                            <p:cond delay="499"/>
                                          </p:stCondLst>
                                        </p:cTn>
                                        <p:tgtEl>
                                          <p:spTgt spid="43"/>
                                        </p:tgtEl>
                                        <p:attrNameLst>
                                          <p:attrName>style.visibility</p:attrName>
                                        </p:attrNameLst>
                                      </p:cBhvr>
                                      <p:to>
                                        <p:strVal val="hidden"/>
                                      </p:to>
                                    </p:set>
                                  </p:childTnLst>
                                </p:cTn>
                              </p:par>
                              <p:par>
                                <p:cTn id="193" presetID="10" presetClass="exit" presetSubtype="0" fill="hold" grpId="1" nodeType="withEffect">
                                  <p:stCondLst>
                                    <p:cond delay="0"/>
                                  </p:stCondLst>
                                  <p:childTnLst>
                                    <p:animEffect transition="out" filter="fade">
                                      <p:cBhvr>
                                        <p:cTn id="194" dur="500"/>
                                        <p:tgtEl>
                                          <p:spTgt spid="44"/>
                                        </p:tgtEl>
                                      </p:cBhvr>
                                    </p:animEffect>
                                    <p:set>
                                      <p:cBhvr>
                                        <p:cTn id="195" dur="1" fill="hold">
                                          <p:stCondLst>
                                            <p:cond delay="499"/>
                                          </p:stCondLst>
                                        </p:cTn>
                                        <p:tgtEl>
                                          <p:spTgt spid="44"/>
                                        </p:tgtEl>
                                        <p:attrNameLst>
                                          <p:attrName>style.visibility</p:attrName>
                                        </p:attrNameLst>
                                      </p:cBhvr>
                                      <p:to>
                                        <p:strVal val="hidden"/>
                                      </p:to>
                                    </p:set>
                                  </p:childTnLst>
                                </p:cTn>
                              </p:par>
                              <p:par>
                                <p:cTn id="196" presetID="10" presetClass="exit" presetSubtype="0" fill="hold" grpId="1" nodeType="withEffect">
                                  <p:stCondLst>
                                    <p:cond delay="0"/>
                                  </p:stCondLst>
                                  <p:childTnLst>
                                    <p:animEffect transition="out" filter="fade">
                                      <p:cBhvr>
                                        <p:cTn id="197" dur="500"/>
                                        <p:tgtEl>
                                          <p:spTgt spid="45"/>
                                        </p:tgtEl>
                                      </p:cBhvr>
                                    </p:animEffect>
                                    <p:set>
                                      <p:cBhvr>
                                        <p:cTn id="198" dur="1" fill="hold">
                                          <p:stCondLst>
                                            <p:cond delay="499"/>
                                          </p:stCondLst>
                                        </p:cTn>
                                        <p:tgtEl>
                                          <p:spTgt spid="45"/>
                                        </p:tgtEl>
                                        <p:attrNameLst>
                                          <p:attrName>style.visibility</p:attrName>
                                        </p:attrNameLst>
                                      </p:cBhvr>
                                      <p:to>
                                        <p:strVal val="hidden"/>
                                      </p:to>
                                    </p:set>
                                  </p:childTnLst>
                                </p:cTn>
                              </p:par>
                            </p:childTnLst>
                          </p:cTn>
                        </p:par>
                      </p:childTnLst>
                    </p:cTn>
                  </p:par>
                  <p:par>
                    <p:cTn id="199" fill="hold">
                      <p:stCondLst>
                        <p:cond delay="indefinite"/>
                      </p:stCondLst>
                      <p:childTnLst>
                        <p:par>
                          <p:cTn id="200" fill="hold">
                            <p:stCondLst>
                              <p:cond delay="0"/>
                            </p:stCondLst>
                            <p:childTnLst>
                              <p:par>
                                <p:cTn id="201" presetID="42" presetClass="entr" presetSubtype="0" fill="hold" grpId="0" nodeType="clickEffect">
                                  <p:stCondLst>
                                    <p:cond delay="0"/>
                                  </p:stCondLst>
                                  <p:childTnLst>
                                    <p:set>
                                      <p:cBhvr>
                                        <p:cTn id="202" dur="1" fill="hold">
                                          <p:stCondLst>
                                            <p:cond delay="0"/>
                                          </p:stCondLst>
                                        </p:cTn>
                                        <p:tgtEl>
                                          <p:spTgt spid="5"/>
                                        </p:tgtEl>
                                        <p:attrNameLst>
                                          <p:attrName>style.visibility</p:attrName>
                                        </p:attrNameLst>
                                      </p:cBhvr>
                                      <p:to>
                                        <p:strVal val="visible"/>
                                      </p:to>
                                    </p:set>
                                    <p:animEffect transition="in" filter="fade">
                                      <p:cBhvr>
                                        <p:cTn id="203" dur="1000"/>
                                        <p:tgtEl>
                                          <p:spTgt spid="5"/>
                                        </p:tgtEl>
                                      </p:cBhvr>
                                    </p:animEffect>
                                    <p:anim calcmode="lin" valueType="num">
                                      <p:cBhvr>
                                        <p:cTn id="204" dur="1000" fill="hold"/>
                                        <p:tgtEl>
                                          <p:spTgt spid="5"/>
                                        </p:tgtEl>
                                        <p:attrNameLst>
                                          <p:attrName>ppt_x</p:attrName>
                                        </p:attrNameLst>
                                      </p:cBhvr>
                                      <p:tavLst>
                                        <p:tav tm="0">
                                          <p:val>
                                            <p:strVal val="#ppt_x"/>
                                          </p:val>
                                        </p:tav>
                                        <p:tav tm="100000">
                                          <p:val>
                                            <p:strVal val="#ppt_x"/>
                                          </p:val>
                                        </p:tav>
                                      </p:tavLst>
                                    </p:anim>
                                    <p:anim calcmode="lin" valueType="num">
                                      <p:cBhvr>
                                        <p:cTn id="205" dur="1000" fill="hold"/>
                                        <p:tgtEl>
                                          <p:spTgt spid="5"/>
                                        </p:tgtEl>
                                        <p:attrNameLst>
                                          <p:attrName>ppt_y</p:attrName>
                                        </p:attrNameLst>
                                      </p:cBhvr>
                                      <p:tavLst>
                                        <p:tav tm="0">
                                          <p:val>
                                            <p:strVal val="#ppt_y+.1"/>
                                          </p:val>
                                        </p:tav>
                                        <p:tav tm="100000">
                                          <p:val>
                                            <p:strVal val="#ppt_y"/>
                                          </p:val>
                                        </p:tav>
                                      </p:tavLst>
                                    </p:anim>
                                  </p:childTnLst>
                                </p:cTn>
                              </p:par>
                              <p:par>
                                <p:cTn id="206" presetID="10" presetClass="exit" presetSubtype="0" fill="hold" grpId="2" nodeType="withEffect">
                                  <p:stCondLst>
                                    <p:cond delay="0"/>
                                  </p:stCondLst>
                                  <p:childTnLst>
                                    <p:animEffect transition="out" filter="fade">
                                      <p:cBhvr>
                                        <p:cTn id="207" dur="500"/>
                                        <p:tgtEl>
                                          <p:spTgt spid="46"/>
                                        </p:tgtEl>
                                      </p:cBhvr>
                                    </p:animEffect>
                                    <p:set>
                                      <p:cBhvr>
                                        <p:cTn id="208" dur="1" fill="hold">
                                          <p:stCondLst>
                                            <p:cond delay="499"/>
                                          </p:stCondLst>
                                        </p:cTn>
                                        <p:tgtEl>
                                          <p:spTgt spid="4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9" restart="whenNotActive" fill="hold" evtFilter="cancelBubble" nodeType="interactiveSeq">
                <p:stCondLst>
                  <p:cond evt="onClick" delay="0">
                    <p:tgtEl>
                      <p:spTgt spid="17"/>
                    </p:tgtEl>
                  </p:cond>
                </p:stCondLst>
                <p:endSync evt="end" delay="0">
                  <p:rtn val="all"/>
                </p:endSync>
                <p:childTnLst>
                  <p:par>
                    <p:cTn id="210" fill="hold">
                      <p:stCondLst>
                        <p:cond delay="0"/>
                      </p:stCondLst>
                      <p:childTnLst>
                        <p:par>
                          <p:cTn id="211" fill="hold">
                            <p:stCondLst>
                              <p:cond delay="0"/>
                            </p:stCondLst>
                            <p:childTnLst>
                              <p:par>
                                <p:cTn id="212" presetID="10" presetClass="exit" presetSubtype="0" fill="hold" nodeType="clickEffect">
                                  <p:stCondLst>
                                    <p:cond delay="0"/>
                                  </p:stCondLst>
                                  <p:childTnLst>
                                    <p:animEffect transition="out" filter="fade">
                                      <p:cBhvr>
                                        <p:cTn id="213" dur="500"/>
                                        <p:tgtEl>
                                          <p:spTgt spid="3"/>
                                        </p:tgtEl>
                                      </p:cBhvr>
                                    </p:animEffect>
                                    <p:set>
                                      <p:cBhvr>
                                        <p:cTn id="214" dur="1" fill="hold">
                                          <p:stCondLst>
                                            <p:cond delay="499"/>
                                          </p:stCondLst>
                                        </p:cTn>
                                        <p:tgtEl>
                                          <p:spTgt spid="3"/>
                                        </p:tgtEl>
                                        <p:attrNameLst>
                                          <p:attrName>style.visibility</p:attrName>
                                        </p:attrNameLst>
                                      </p:cBhvr>
                                      <p:to>
                                        <p:strVal val="hidden"/>
                                      </p:to>
                                    </p:set>
                                  </p:childTnLst>
                                </p:cTn>
                              </p:par>
                              <p:par>
                                <p:cTn id="215" presetID="10" presetClass="exit" presetSubtype="0" fill="hold" nodeType="withEffect">
                                  <p:stCondLst>
                                    <p:cond delay="0"/>
                                  </p:stCondLst>
                                  <p:childTnLst>
                                    <p:animEffect transition="out" filter="fade">
                                      <p:cBhvr>
                                        <p:cTn id="216" dur="500"/>
                                        <p:tgtEl>
                                          <p:spTgt spid="17"/>
                                        </p:tgtEl>
                                      </p:cBhvr>
                                    </p:animEffect>
                                    <p:set>
                                      <p:cBhvr>
                                        <p:cTn id="217" dur="1" fill="hold">
                                          <p:stCondLst>
                                            <p:cond delay="499"/>
                                          </p:stCondLst>
                                        </p:cTn>
                                        <p:tgtEl>
                                          <p:spTgt spid="17"/>
                                        </p:tgtEl>
                                        <p:attrNameLst>
                                          <p:attrName>style.visibility</p:attrName>
                                        </p:attrNameLst>
                                      </p:cBhvr>
                                      <p:to>
                                        <p:strVal val="hidden"/>
                                      </p:to>
                                    </p:set>
                                  </p:childTnLst>
                                </p:cTn>
                              </p:par>
                              <p:par>
                                <p:cTn id="218" presetID="10" presetClass="exit" presetSubtype="0" fill="hold" grpId="1" nodeType="withEffect">
                                  <p:stCondLst>
                                    <p:cond delay="0"/>
                                  </p:stCondLst>
                                  <p:childTnLst>
                                    <p:animEffect transition="out" filter="fade">
                                      <p:cBhvr>
                                        <p:cTn id="219" dur="500"/>
                                        <p:tgtEl>
                                          <p:spTgt spid="5"/>
                                        </p:tgtEl>
                                      </p:cBhvr>
                                    </p:animEffect>
                                    <p:set>
                                      <p:cBhvr>
                                        <p:cTn id="220" dur="1" fill="hold">
                                          <p:stCondLst>
                                            <p:cond delay="499"/>
                                          </p:stCondLst>
                                        </p:cTn>
                                        <p:tgtEl>
                                          <p:spTgt spid="5"/>
                                        </p:tgtEl>
                                        <p:attrNameLst>
                                          <p:attrName>style.visibility</p:attrName>
                                        </p:attrNameLst>
                                      </p:cBhvr>
                                      <p:to>
                                        <p:strVal val="hidden"/>
                                      </p:to>
                                    </p:set>
                                  </p:childTnLst>
                                </p:cTn>
                              </p:par>
                            </p:childTnLst>
                          </p:cTn>
                        </p:par>
                        <p:par>
                          <p:cTn id="221" fill="hold">
                            <p:stCondLst>
                              <p:cond delay="500"/>
                            </p:stCondLst>
                            <p:childTnLst>
                              <p:par>
                                <p:cTn id="222" presetID="10" presetClass="entr" presetSubtype="0" fill="hold" nodeType="afterEffect">
                                  <p:stCondLst>
                                    <p:cond delay="0"/>
                                  </p:stCondLst>
                                  <p:childTnLst>
                                    <p:set>
                                      <p:cBhvr>
                                        <p:cTn id="223" dur="1" fill="hold">
                                          <p:stCondLst>
                                            <p:cond delay="0"/>
                                          </p:stCondLst>
                                        </p:cTn>
                                        <p:tgtEl>
                                          <p:spTgt spid="18"/>
                                        </p:tgtEl>
                                        <p:attrNameLst>
                                          <p:attrName>style.visibility</p:attrName>
                                        </p:attrNameLst>
                                      </p:cBhvr>
                                      <p:to>
                                        <p:strVal val="visible"/>
                                      </p:to>
                                    </p:set>
                                    <p:animEffect transition="in" filter="fade">
                                      <p:cBhvr>
                                        <p:cTn id="224" dur="500"/>
                                        <p:tgtEl>
                                          <p:spTgt spid="18"/>
                                        </p:tgtEl>
                                      </p:cBhvr>
                                    </p:animEffect>
                                  </p:childTnLst>
                                </p:cTn>
                              </p:par>
                            </p:childTnLst>
                          </p:cTn>
                        </p:par>
                        <p:par>
                          <p:cTn id="225" fill="hold">
                            <p:stCondLst>
                              <p:cond delay="1000"/>
                            </p:stCondLst>
                            <p:childTnLst>
                              <p:par>
                                <p:cTn id="226" presetID="23" presetClass="entr" presetSubtype="32" fill="hold" grpId="0" nodeType="afterEffect">
                                  <p:stCondLst>
                                    <p:cond delay="0"/>
                                  </p:stCondLst>
                                  <p:childTnLst>
                                    <p:set>
                                      <p:cBhvr>
                                        <p:cTn id="227" dur="1" fill="hold">
                                          <p:stCondLst>
                                            <p:cond delay="0"/>
                                          </p:stCondLst>
                                        </p:cTn>
                                        <p:tgtEl>
                                          <p:spTgt spid="15"/>
                                        </p:tgtEl>
                                        <p:attrNameLst>
                                          <p:attrName>style.visibility</p:attrName>
                                        </p:attrNameLst>
                                      </p:cBhvr>
                                      <p:to>
                                        <p:strVal val="visible"/>
                                      </p:to>
                                    </p:set>
                                    <p:anim calcmode="lin" valueType="num">
                                      <p:cBhvr>
                                        <p:cTn id="228" dur="500" fill="hold"/>
                                        <p:tgtEl>
                                          <p:spTgt spid="15"/>
                                        </p:tgtEl>
                                        <p:attrNameLst>
                                          <p:attrName>ppt_w</p:attrName>
                                        </p:attrNameLst>
                                      </p:cBhvr>
                                      <p:tavLst>
                                        <p:tav tm="0">
                                          <p:val>
                                            <p:strVal val="4*#ppt_w"/>
                                          </p:val>
                                        </p:tav>
                                        <p:tav tm="100000">
                                          <p:val>
                                            <p:strVal val="#ppt_w"/>
                                          </p:val>
                                        </p:tav>
                                      </p:tavLst>
                                    </p:anim>
                                    <p:anim calcmode="lin" valueType="num">
                                      <p:cBhvr>
                                        <p:cTn id="229" dur="500" fill="hold"/>
                                        <p:tgtEl>
                                          <p:spTgt spid="15"/>
                                        </p:tgtEl>
                                        <p:attrNameLst>
                                          <p:attrName>ppt_h</p:attrName>
                                        </p:attrNameLst>
                                      </p:cBhvr>
                                      <p:tavLst>
                                        <p:tav tm="0">
                                          <p:val>
                                            <p:strVal val="4*#ppt_h"/>
                                          </p:val>
                                        </p:tav>
                                        <p:tav tm="100000">
                                          <p:val>
                                            <p:strVal val="#ppt_h"/>
                                          </p:val>
                                        </p:tav>
                                      </p:tavLst>
                                    </p:anim>
                                  </p:childTnLst>
                                </p:cTn>
                              </p:par>
                              <p:par>
                                <p:cTn id="230" presetID="21" presetClass="emph" presetSubtype="0" repeatCount="indefinite" fill="hold" grpId="1" nodeType="withEffect">
                                  <p:stCondLst>
                                    <p:cond delay="0"/>
                                  </p:stCondLst>
                                  <p:childTnLst>
                                    <p:animClr clrSpc="hsl" dir="cw">
                                      <p:cBhvr override="childStyle">
                                        <p:cTn id="231" dur="500" fill="hold"/>
                                        <p:tgtEl>
                                          <p:spTgt spid="15"/>
                                        </p:tgtEl>
                                        <p:attrNameLst>
                                          <p:attrName>style.color</p:attrName>
                                        </p:attrNameLst>
                                      </p:cBhvr>
                                      <p:by>
                                        <p:hsl h="7200000" s="0" l="0"/>
                                      </p:by>
                                    </p:animClr>
                                    <p:animClr clrSpc="hsl" dir="cw">
                                      <p:cBhvr>
                                        <p:cTn id="232" dur="500" fill="hold"/>
                                        <p:tgtEl>
                                          <p:spTgt spid="15"/>
                                        </p:tgtEl>
                                        <p:attrNameLst>
                                          <p:attrName>fillcolor</p:attrName>
                                        </p:attrNameLst>
                                      </p:cBhvr>
                                      <p:by>
                                        <p:hsl h="7200000" s="0" l="0"/>
                                      </p:by>
                                    </p:animClr>
                                    <p:animClr clrSpc="hsl" dir="cw">
                                      <p:cBhvr>
                                        <p:cTn id="233" dur="500" fill="hold"/>
                                        <p:tgtEl>
                                          <p:spTgt spid="15"/>
                                        </p:tgtEl>
                                        <p:attrNameLst>
                                          <p:attrName>stroke.color</p:attrName>
                                        </p:attrNameLst>
                                      </p:cBhvr>
                                      <p:by>
                                        <p:hsl h="7200000" s="0" l="0"/>
                                      </p:by>
                                    </p:animClr>
                                    <p:set>
                                      <p:cBhvr>
                                        <p:cTn id="234" dur="500" fill="hold"/>
                                        <p:tgtEl>
                                          <p:spTgt spid="15"/>
                                        </p:tgtEl>
                                        <p:attrNameLst>
                                          <p:attrName>fill.type</p:attrName>
                                        </p:attrNameLst>
                                      </p:cBhvr>
                                      <p:to>
                                        <p:strVal val="solid"/>
                                      </p:to>
                                    </p:set>
                                  </p:childTnLst>
                                  <p:subTnLst>
                                    <p:audio>
                                      <p:cMediaNode>
                                        <p:cTn display="0" masterRel="sameClick">
                                          <p:stCondLst>
                                            <p:cond evt="begin" delay="0">
                                              <p:tn val="230"/>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7"/>
                  </p:tgtEl>
                </p:cond>
              </p:nextCondLst>
            </p:seq>
          </p:childTnLst>
        </p:cTn>
      </p:par>
    </p:tnLst>
    <p:bldLst>
      <p:bldP spid="5" grpId="0" animBg="1"/>
      <p:bldP spid="5" grpId="1" animBg="1"/>
      <p:bldP spid="15" grpId="0"/>
      <p:bldP spid="15" grpId="1"/>
      <p:bldP spid="10" grpId="0" animBg="1"/>
      <p:bldP spid="12" grpId="0" animBg="1"/>
      <p:bldP spid="12" grpId="1" animBg="1"/>
      <p:bldP spid="13" grpId="0" animBg="1"/>
      <p:bldP spid="13" grpId="1" animBg="1"/>
      <p:bldP spid="14" grpId="0" animBg="1"/>
      <p:bldP spid="14" grpId="1" animBg="1"/>
      <p:bldP spid="16" grpId="0" animBg="1"/>
      <p:bldP spid="16"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P spid="42" grpId="0" animBg="1"/>
      <p:bldP spid="42" grpId="1" animBg="1"/>
      <p:bldP spid="43" grpId="0" animBg="1"/>
      <p:bldP spid="43" grpId="1" animBg="1"/>
      <p:bldP spid="44" grpId="0" animBg="1"/>
      <p:bldP spid="44" grpId="1" animBg="1"/>
      <p:bldP spid="45" grpId="0" animBg="1"/>
      <p:bldP spid="45" grpId="1" animBg="1"/>
      <p:bldP spid="46" grpId="0" animBg="1"/>
      <p:bldP spid="46" grpId="1" animBg="1"/>
      <p:bldP spid="46" grpId="2"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1164" y="429419"/>
            <a:ext cx="7789809" cy="4286250"/>
          </a:xfrm>
          <a:prstGeom prst="rect">
            <a:avLst/>
          </a:prstGeom>
        </p:spPr>
      </p:pic>
      <p:sp>
        <p:nvSpPr>
          <p:cNvPr id="9" name="Pentagon 8">
            <a:hlinkClick r:id="rId5" action="ppaction://hlinksldjump"/>
          </p:cNvPr>
          <p:cNvSpPr/>
          <p:nvPr/>
        </p:nvSpPr>
        <p:spPr>
          <a:xfrm flipH="1">
            <a:off x="7619326" y="4579642"/>
            <a:ext cx="1405619" cy="489753"/>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US" sz="1700" dirty="0">
                <a:solidFill>
                  <a:prstClr val="black"/>
                </a:solidFill>
                <a:latin typeface="Times New Roman" panose="02020603050405020304" pitchFamily="18" charset="0"/>
                <a:cs typeface="Times New Roman" panose="02020603050405020304" pitchFamily="18" charset="0"/>
              </a:rPr>
              <a:t>BACK</a:t>
            </a:r>
          </a:p>
        </p:txBody>
      </p:sp>
      <p:sp>
        <p:nvSpPr>
          <p:cNvPr id="5" name="Rectangle 4"/>
          <p:cNvSpPr/>
          <p:nvPr/>
        </p:nvSpPr>
        <p:spPr>
          <a:xfrm>
            <a:off x="1265009" y="3315814"/>
            <a:ext cx="7116707" cy="1079807"/>
          </a:xfrm>
          <a:prstGeom prst="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800" b="1" dirty="0" err="1">
                <a:solidFill>
                  <a:srgbClr val="FF0000"/>
                </a:solidFill>
                <a:latin typeface="Times New Roman (Headings)"/>
              </a:rPr>
              <a:t>Văn</a:t>
            </a:r>
            <a:r>
              <a:rPr lang="en-US" sz="2800" b="1" dirty="0">
                <a:solidFill>
                  <a:srgbClr val="FF0000"/>
                </a:solidFill>
                <a:latin typeface="Times New Roman (Headings)"/>
              </a:rPr>
              <a:t> </a:t>
            </a:r>
            <a:r>
              <a:rPr lang="en-US" sz="2800" b="1" dirty="0" err="1">
                <a:solidFill>
                  <a:srgbClr val="FF0000"/>
                </a:solidFill>
                <a:latin typeface="Times New Roman (Headings)"/>
              </a:rPr>
              <a:t>bản</a:t>
            </a:r>
            <a:r>
              <a:rPr lang="en-US" sz="2800" b="1" dirty="0">
                <a:solidFill>
                  <a:srgbClr val="FF0000"/>
                </a:solidFill>
                <a:latin typeface="Times New Roman (Headings)"/>
              </a:rPr>
              <a:t>, </a:t>
            </a:r>
            <a:r>
              <a:rPr lang="en-US" sz="2800" b="1" dirty="0" err="1">
                <a:solidFill>
                  <a:srgbClr val="FF0000"/>
                </a:solidFill>
                <a:latin typeface="Times New Roman (Headings)"/>
              </a:rPr>
              <a:t>số</a:t>
            </a:r>
            <a:r>
              <a:rPr lang="en-US" sz="2800" b="1" dirty="0">
                <a:solidFill>
                  <a:srgbClr val="FF0000"/>
                </a:solidFill>
                <a:latin typeface="Times New Roman (Headings)"/>
              </a:rPr>
              <a:t>, </a:t>
            </a:r>
            <a:r>
              <a:rPr lang="en-US" sz="2800" b="1" dirty="0" err="1">
                <a:solidFill>
                  <a:srgbClr val="FF0000"/>
                </a:solidFill>
                <a:latin typeface="Times New Roman (Headings)"/>
              </a:rPr>
              <a:t>ngày</a:t>
            </a:r>
            <a:r>
              <a:rPr lang="en-US" sz="2800" b="1" dirty="0">
                <a:solidFill>
                  <a:srgbClr val="FF0000"/>
                </a:solidFill>
                <a:latin typeface="Times New Roman (Headings)"/>
              </a:rPr>
              <a:t> </a:t>
            </a:r>
            <a:r>
              <a:rPr lang="en-US" sz="2800" b="1" dirty="0" err="1">
                <a:solidFill>
                  <a:srgbClr val="FF0000"/>
                </a:solidFill>
                <a:latin typeface="Times New Roman (Headings)"/>
              </a:rPr>
              <a:t>tháng</a:t>
            </a:r>
            <a:r>
              <a:rPr lang="en-US" sz="2800" b="1" dirty="0">
                <a:solidFill>
                  <a:srgbClr val="FF0000"/>
                </a:solidFill>
                <a:latin typeface="Times New Roman (Headings)"/>
              </a:rPr>
              <a:t>, </a:t>
            </a:r>
            <a:r>
              <a:rPr lang="en-US" sz="2800" b="1" dirty="0" err="1">
                <a:solidFill>
                  <a:srgbClr val="FF0000"/>
                </a:solidFill>
                <a:latin typeface="Times New Roman (Headings)"/>
              </a:rPr>
              <a:t>công</a:t>
            </a:r>
            <a:r>
              <a:rPr lang="en-US" sz="2800" b="1" dirty="0">
                <a:solidFill>
                  <a:srgbClr val="FF0000"/>
                </a:solidFill>
                <a:latin typeface="Times New Roman (Headings)"/>
              </a:rPr>
              <a:t> </a:t>
            </a:r>
            <a:r>
              <a:rPr lang="en-US" sz="2800" b="1" dirty="0" err="1">
                <a:solidFill>
                  <a:srgbClr val="FF0000"/>
                </a:solidFill>
                <a:latin typeface="Times New Roman (Headings)"/>
              </a:rPr>
              <a:t>thức</a:t>
            </a:r>
            <a:r>
              <a:rPr lang="en-US" sz="2800" b="1" dirty="0">
                <a:solidFill>
                  <a:srgbClr val="FF0000"/>
                </a:solidFill>
                <a:latin typeface="Times New Roman (Headings)"/>
              </a:rPr>
              <a:t> </a:t>
            </a:r>
            <a:r>
              <a:rPr lang="en-US" sz="2800" b="1" dirty="0" err="1">
                <a:solidFill>
                  <a:srgbClr val="FF0000"/>
                </a:solidFill>
                <a:latin typeface="Times New Roman (Headings)"/>
              </a:rPr>
              <a:t>toán</a:t>
            </a:r>
            <a:r>
              <a:rPr lang="en-US" sz="2800" b="1" dirty="0">
                <a:solidFill>
                  <a:srgbClr val="FF0000"/>
                </a:solidFill>
                <a:latin typeface="Times New Roman (Headings)"/>
              </a:rPr>
              <a:t> </a:t>
            </a:r>
            <a:r>
              <a:rPr lang="en-US" sz="2800" b="1" dirty="0" err="1">
                <a:solidFill>
                  <a:srgbClr val="FF0000"/>
                </a:solidFill>
                <a:latin typeface="Times New Roman (Headings)"/>
              </a:rPr>
              <a:t>học</a:t>
            </a:r>
            <a:r>
              <a:rPr lang="en-US" sz="2800" b="1" dirty="0">
                <a:solidFill>
                  <a:srgbClr val="FF0000"/>
                </a:solidFill>
                <a:latin typeface="Times New Roman (Headings)"/>
              </a:rPr>
              <a:t>.</a:t>
            </a:r>
            <a:endParaRPr lang="en-US" sz="2800" b="1" dirty="0">
              <a:solidFill>
                <a:srgbClr val="FF0000"/>
              </a:solidFill>
              <a:latin typeface="Times New Roman (Headings)"/>
              <a:cs typeface="Times New Roman" panose="02020603050405020304" pitchFamily="18" charset="0"/>
            </a:endParaRPr>
          </a:p>
        </p:txBody>
      </p:sp>
      <p:sp>
        <p:nvSpPr>
          <p:cNvPr id="15" name="Rectangle 14"/>
          <p:cNvSpPr/>
          <p:nvPr/>
        </p:nvSpPr>
        <p:spPr>
          <a:xfrm>
            <a:off x="814679" y="676245"/>
            <a:ext cx="7731925" cy="623248"/>
          </a:xfrm>
          <a:prstGeom prst="rect">
            <a:avLst/>
          </a:prstGeom>
          <a:noFill/>
        </p:spPr>
        <p:txBody>
          <a:bodyPr wrap="none" lIns="68580" tIns="34290" rIns="68580" bIns="34290">
            <a:spAutoFit/>
          </a:bodyPr>
          <a:lstStyle/>
          <a:p>
            <a:pPr algn="ctr" defTabSz="685800">
              <a:defRPr/>
            </a:pPr>
            <a:r>
              <a:rPr lang="en-US" sz="3600" b="1" dirty="0" err="1">
                <a:solidFill>
                  <a:srgbClr val="FF0000"/>
                </a:solidFill>
                <a:latin typeface="Times New Roman" panose="02020603050405020304" pitchFamily="18" charset="0"/>
                <a:cs typeface="Times New Roman" panose="02020603050405020304" pitchFamily="18" charset="0"/>
              </a:rPr>
              <a:t>Chúc</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mừng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bạn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đã</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dành</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được</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điểm</a:t>
            </a:r>
            <a:r>
              <a:rPr lang="en-US" sz="3600" b="1" dirty="0">
                <a:solidFill>
                  <a:srgbClr val="FF0000"/>
                </a:solidFill>
                <a:latin typeface="Times New Roman" panose="02020603050405020304" pitchFamily="18" charset="0"/>
                <a:cs typeface="Times New Roman" panose="02020603050405020304" pitchFamily="18" charset="0"/>
              </a:rPr>
              <a:t> 8!</a:t>
            </a:r>
          </a:p>
        </p:txBody>
      </p:sp>
      <p:grpSp>
        <p:nvGrpSpPr>
          <p:cNvPr id="3" name="Group 2"/>
          <p:cNvGrpSpPr/>
          <p:nvPr/>
        </p:nvGrpSpPr>
        <p:grpSpPr>
          <a:xfrm>
            <a:off x="604042" y="103649"/>
            <a:ext cx="8153199" cy="3046164"/>
            <a:chOff x="660533" y="215463"/>
            <a:chExt cx="10870932" cy="4061552"/>
          </a:xfrm>
        </p:grpSpPr>
        <p:pic>
          <p:nvPicPr>
            <p:cNvPr id="8" name="Picture 8" descr="Clipart Resolution 2551*1795 - Khung Anh Ngo Nghinh - 900x633 PNG Download  - PNGki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0533" y="215463"/>
              <a:ext cx="10870932" cy="406155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965146" y="1471146"/>
              <a:ext cx="8804132" cy="1272143"/>
            </a:xfrm>
            <a:prstGeom prst="rect">
              <a:avLst/>
            </a:prstGeom>
          </p:spPr>
          <p:txBody>
            <a:bodyPr wrap="square">
              <a:spAutoFit/>
            </a:bodyPr>
            <a:lstStyle/>
            <a:p>
              <a:pPr algn="just">
                <a:spcBef>
                  <a:spcPts val="600"/>
                </a:spcBef>
                <a:spcAft>
                  <a:spcPts val="600"/>
                </a:spcAft>
              </a:pPr>
              <a:r>
                <a:rPr lang="en-US" sz="2800" b="1" err="1">
                  <a:solidFill>
                    <a:srgbClr val="FF0000"/>
                  </a:solidFill>
                  <a:effectLst/>
                  <a:latin typeface="Times New Roman" panose="02020603050405020304" pitchFamily="18" charset="0"/>
                  <a:ea typeface="Calibri" panose="020F0502020204030204" pitchFamily="34" charset="0"/>
                </a:rPr>
                <a:t>Câu</a:t>
              </a:r>
              <a:r>
                <a:rPr lang="en-US" sz="2800" b="1">
                  <a:solidFill>
                    <a:srgbClr val="FF0000"/>
                  </a:solidFill>
                  <a:effectLst/>
                  <a:latin typeface="Times New Roman" panose="02020603050405020304" pitchFamily="18" charset="0"/>
                  <a:ea typeface="Calibri" panose="020F0502020204030204" pitchFamily="34" charset="0"/>
                </a:rPr>
                <a:t> 3: </a:t>
              </a:r>
              <a:r>
                <a:rPr lang="en-US" sz="2800" b="1" dirty="0" err="1">
                  <a:solidFill>
                    <a:srgbClr val="FF0000"/>
                  </a:solidFill>
                  <a:effectLst/>
                  <a:latin typeface="Times New Roman" panose="02020603050405020304" pitchFamily="18" charset="0"/>
                  <a:ea typeface="Calibri" panose="020F0502020204030204" pitchFamily="34" charset="0"/>
                </a:rPr>
                <a:t>Bảng</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tính</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điện</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tử</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có</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các</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kiểu</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dữ</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liệu</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nào</a:t>
              </a:r>
              <a:r>
                <a:rPr lang="en-US" sz="2800" b="1" dirty="0">
                  <a:solidFill>
                    <a:srgbClr val="FF0000"/>
                  </a:solidFill>
                  <a:effectLst/>
                  <a:latin typeface="Times New Roman" panose="02020603050405020304" pitchFamily="18" charset="0"/>
                  <a:ea typeface="Calibri" panose="020F0502020204030204" pitchFamily="34" charset="0"/>
                </a:rPr>
                <a:t>? </a:t>
              </a:r>
            </a:p>
          </p:txBody>
        </p:sp>
      </p:grpSp>
      <p:sp>
        <p:nvSpPr>
          <p:cNvPr id="10" name="Rectangle: Rounded Corners 3"/>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THỜI GIAN</a:t>
            </a:r>
          </a:p>
        </p:txBody>
      </p:sp>
      <p:sp>
        <p:nvSpPr>
          <p:cNvPr id="11" name="Rectangle: Rounded Corners 154"/>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30</a:t>
            </a:r>
          </a:p>
        </p:txBody>
      </p:sp>
      <p:sp>
        <p:nvSpPr>
          <p:cNvPr id="12" name="Rectangle: Rounded Corners 155"/>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29</a:t>
            </a:r>
          </a:p>
        </p:txBody>
      </p:sp>
      <p:sp>
        <p:nvSpPr>
          <p:cNvPr id="13" name="Rectangle: Rounded Corners 156"/>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28</a:t>
            </a:r>
          </a:p>
        </p:txBody>
      </p:sp>
      <p:sp>
        <p:nvSpPr>
          <p:cNvPr id="14" name="Rectangle: Rounded Corners 157"/>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27</a:t>
            </a:r>
          </a:p>
        </p:txBody>
      </p:sp>
      <p:sp>
        <p:nvSpPr>
          <p:cNvPr id="16" name="Rectangle: Rounded Corners 158"/>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26</a:t>
            </a:r>
          </a:p>
        </p:txBody>
      </p:sp>
      <p:sp>
        <p:nvSpPr>
          <p:cNvPr id="19" name="Rectangle: Rounded Corners 159"/>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25</a:t>
            </a:r>
          </a:p>
        </p:txBody>
      </p:sp>
      <p:sp>
        <p:nvSpPr>
          <p:cNvPr id="20" name="Rectangle: Rounded Corners 160"/>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24</a:t>
            </a:r>
          </a:p>
        </p:txBody>
      </p:sp>
      <p:sp>
        <p:nvSpPr>
          <p:cNvPr id="21" name="Rectangle: Rounded Corners 161"/>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23</a:t>
            </a:r>
          </a:p>
        </p:txBody>
      </p:sp>
      <p:sp>
        <p:nvSpPr>
          <p:cNvPr id="22" name="Rectangle: Rounded Corners 162"/>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22</a:t>
            </a:r>
          </a:p>
        </p:txBody>
      </p:sp>
      <p:sp>
        <p:nvSpPr>
          <p:cNvPr id="23" name="Rectangle: Rounded Corners 163"/>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21</a:t>
            </a:r>
          </a:p>
        </p:txBody>
      </p:sp>
      <p:sp>
        <p:nvSpPr>
          <p:cNvPr id="24" name="Rectangle: Rounded Corners 164"/>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20</a:t>
            </a:r>
          </a:p>
        </p:txBody>
      </p:sp>
      <p:sp>
        <p:nvSpPr>
          <p:cNvPr id="25" name="Rectangle: Rounded Corners 165"/>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19</a:t>
            </a:r>
          </a:p>
        </p:txBody>
      </p:sp>
      <p:sp>
        <p:nvSpPr>
          <p:cNvPr id="26" name="Rectangle: Rounded Corners 166"/>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18</a:t>
            </a:r>
          </a:p>
        </p:txBody>
      </p:sp>
      <p:sp>
        <p:nvSpPr>
          <p:cNvPr id="27" name="Rectangle: Rounded Corners 167"/>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17</a:t>
            </a:r>
          </a:p>
        </p:txBody>
      </p:sp>
      <p:sp>
        <p:nvSpPr>
          <p:cNvPr id="28" name="Rectangle: Rounded Corners 168"/>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16</a:t>
            </a:r>
          </a:p>
        </p:txBody>
      </p:sp>
      <p:sp>
        <p:nvSpPr>
          <p:cNvPr id="29" name="Rectangle: Rounded Corners 169"/>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15</a:t>
            </a:r>
          </a:p>
        </p:txBody>
      </p:sp>
      <p:sp>
        <p:nvSpPr>
          <p:cNvPr id="30" name="Rectangle: Rounded Corners 170"/>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14</a:t>
            </a:r>
          </a:p>
        </p:txBody>
      </p:sp>
      <p:sp>
        <p:nvSpPr>
          <p:cNvPr id="31" name="Rectangle: Rounded Corners 171"/>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13</a:t>
            </a:r>
          </a:p>
        </p:txBody>
      </p:sp>
      <p:sp>
        <p:nvSpPr>
          <p:cNvPr id="32" name="Rectangle: Rounded Corners 172"/>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12</a:t>
            </a:r>
          </a:p>
        </p:txBody>
      </p:sp>
      <p:sp>
        <p:nvSpPr>
          <p:cNvPr id="33" name="Rectangle: Rounded Corners 173"/>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11</a:t>
            </a:r>
          </a:p>
        </p:txBody>
      </p:sp>
      <p:sp>
        <p:nvSpPr>
          <p:cNvPr id="34" name="Rectangle: Rounded Corners 174"/>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10</a:t>
            </a:r>
          </a:p>
        </p:txBody>
      </p:sp>
      <p:sp>
        <p:nvSpPr>
          <p:cNvPr id="35" name="Rectangle: Rounded Corners 175"/>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09</a:t>
            </a:r>
          </a:p>
        </p:txBody>
      </p:sp>
      <p:sp>
        <p:nvSpPr>
          <p:cNvPr id="36" name="Rectangle: Rounded Corners 176"/>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08</a:t>
            </a:r>
          </a:p>
        </p:txBody>
      </p:sp>
      <p:sp>
        <p:nvSpPr>
          <p:cNvPr id="37" name="Rectangle: Rounded Corners 177"/>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07</a:t>
            </a:r>
          </a:p>
        </p:txBody>
      </p:sp>
      <p:sp>
        <p:nvSpPr>
          <p:cNvPr id="38" name="Rectangle: Rounded Corners 178"/>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06</a:t>
            </a:r>
          </a:p>
        </p:txBody>
      </p:sp>
      <p:sp>
        <p:nvSpPr>
          <p:cNvPr id="39" name="Rectangle: Rounded Corners 179"/>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05</a:t>
            </a:r>
          </a:p>
        </p:txBody>
      </p:sp>
      <p:sp>
        <p:nvSpPr>
          <p:cNvPr id="40" name="Rectangle: Rounded Corners 180"/>
          <p:cNvSpPr/>
          <p:nvPr/>
        </p:nvSpPr>
        <p:spPr>
          <a:xfrm>
            <a:off x="3419872" y="3508648"/>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04</a:t>
            </a:r>
          </a:p>
        </p:txBody>
      </p:sp>
      <p:sp>
        <p:nvSpPr>
          <p:cNvPr id="41" name="Rectangle: Rounded Corners 181"/>
          <p:cNvSpPr/>
          <p:nvPr/>
        </p:nvSpPr>
        <p:spPr>
          <a:xfrm>
            <a:off x="3419872" y="3508648"/>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0 : 03</a:t>
            </a:r>
          </a:p>
        </p:txBody>
      </p:sp>
      <p:sp>
        <p:nvSpPr>
          <p:cNvPr id="42" name="Rectangle: Rounded Corners 182"/>
          <p:cNvSpPr/>
          <p:nvPr/>
        </p:nvSpPr>
        <p:spPr>
          <a:xfrm>
            <a:off x="3419872" y="3508648"/>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0 : 02</a:t>
            </a:r>
          </a:p>
        </p:txBody>
      </p:sp>
      <p:sp>
        <p:nvSpPr>
          <p:cNvPr id="43" name="Rectangle: Rounded Corners 183"/>
          <p:cNvSpPr/>
          <p:nvPr/>
        </p:nvSpPr>
        <p:spPr>
          <a:xfrm>
            <a:off x="3419872" y="3508648"/>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0 : 01</a:t>
            </a:r>
          </a:p>
        </p:txBody>
      </p:sp>
      <p:sp>
        <p:nvSpPr>
          <p:cNvPr id="44" name="Rectangle: Rounded Corners 184"/>
          <p:cNvSpPr/>
          <p:nvPr/>
        </p:nvSpPr>
        <p:spPr>
          <a:xfrm>
            <a:off x="3419872" y="3508648"/>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0 : 00</a:t>
            </a:r>
          </a:p>
        </p:txBody>
      </p:sp>
      <p:sp>
        <p:nvSpPr>
          <p:cNvPr id="45" name="Rectangle: Rounded Corners 186"/>
          <p:cNvSpPr/>
          <p:nvPr/>
        </p:nvSpPr>
        <p:spPr>
          <a:xfrm>
            <a:off x="3419872" y="3508648"/>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HẾT GIỜ</a:t>
            </a:r>
          </a:p>
        </p:txBody>
      </p:sp>
      <p:pic>
        <p:nvPicPr>
          <p:cNvPr id="17" name="Pictur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7862" y="3900609"/>
            <a:ext cx="990025" cy="9900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999"/>
                                          </p:stCondLst>
                                        </p:cTn>
                                        <p:tgtEl>
                                          <p:spTgt spid="11"/>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grpId="0" nodeType="afterEffect">
                                  <p:stCondLst>
                                    <p:cond delay="0"/>
                                  </p:stCondLst>
                                  <p:childTnLst>
                                    <p:set>
                                      <p:cBhvr>
                                        <p:cTn id="9" dur="1" fill="hold">
                                          <p:stCondLst>
                                            <p:cond delay="999"/>
                                          </p:stCondLst>
                                        </p:cTn>
                                        <p:tgtEl>
                                          <p:spTgt spid="12"/>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grpId="0" nodeType="afterEffect">
                                  <p:stCondLst>
                                    <p:cond delay="0"/>
                                  </p:stCondLst>
                                  <p:childTnLst>
                                    <p:set>
                                      <p:cBhvr>
                                        <p:cTn id="12" dur="1" fill="hold">
                                          <p:stCondLst>
                                            <p:cond delay="999"/>
                                          </p:stCondLst>
                                        </p:cTn>
                                        <p:tgtEl>
                                          <p:spTgt spid="13"/>
                                        </p:tgtEl>
                                        <p:attrNameLst>
                                          <p:attrName>style.visibility</p:attrName>
                                        </p:attrNameLst>
                                      </p:cBhvr>
                                      <p:to>
                                        <p:strVal val="visible"/>
                                      </p:to>
                                    </p:set>
                                  </p:childTnLst>
                                </p:cTn>
                              </p:par>
                            </p:childTnLst>
                          </p:cTn>
                        </p:par>
                        <p:par>
                          <p:cTn id="13" fill="hold">
                            <p:stCondLst>
                              <p:cond delay="3000"/>
                            </p:stCondLst>
                            <p:childTnLst>
                              <p:par>
                                <p:cTn id="14" presetID="1" presetClass="entr" presetSubtype="0" fill="hold" grpId="0" nodeType="afterEffect">
                                  <p:stCondLst>
                                    <p:cond delay="0"/>
                                  </p:stCondLst>
                                  <p:childTnLst>
                                    <p:set>
                                      <p:cBhvr>
                                        <p:cTn id="15" dur="1" fill="hold">
                                          <p:stCondLst>
                                            <p:cond delay="999"/>
                                          </p:stCondLst>
                                        </p:cTn>
                                        <p:tgtEl>
                                          <p:spTgt spid="14"/>
                                        </p:tgtEl>
                                        <p:attrNameLst>
                                          <p:attrName>style.visibility</p:attrName>
                                        </p:attrNameLst>
                                      </p:cBhvr>
                                      <p:to>
                                        <p:strVal val="visible"/>
                                      </p:to>
                                    </p:set>
                                  </p:childTnLst>
                                </p:cTn>
                              </p:par>
                            </p:childTnLst>
                          </p:cTn>
                        </p:par>
                        <p:par>
                          <p:cTn id="16" fill="hold">
                            <p:stCondLst>
                              <p:cond delay="4000"/>
                            </p:stCondLst>
                            <p:childTnLst>
                              <p:par>
                                <p:cTn id="17" presetID="1" presetClass="entr" presetSubtype="0" fill="hold" grpId="0" nodeType="afterEffect">
                                  <p:stCondLst>
                                    <p:cond delay="0"/>
                                  </p:stCondLst>
                                  <p:childTnLst>
                                    <p:set>
                                      <p:cBhvr>
                                        <p:cTn id="18" dur="1" fill="hold">
                                          <p:stCondLst>
                                            <p:cond delay="999"/>
                                          </p:stCondLst>
                                        </p:cTn>
                                        <p:tgtEl>
                                          <p:spTgt spid="16"/>
                                        </p:tgtEl>
                                        <p:attrNameLst>
                                          <p:attrName>style.visibility</p:attrName>
                                        </p:attrNameLst>
                                      </p:cBhvr>
                                      <p:to>
                                        <p:strVal val="visible"/>
                                      </p:to>
                                    </p:set>
                                  </p:childTnLst>
                                </p:cTn>
                              </p:par>
                            </p:childTnLst>
                          </p:cTn>
                        </p:par>
                        <p:par>
                          <p:cTn id="19" fill="hold">
                            <p:stCondLst>
                              <p:cond delay="5000"/>
                            </p:stCondLst>
                            <p:childTnLst>
                              <p:par>
                                <p:cTn id="20" presetID="1" presetClass="entr" presetSubtype="0" fill="hold" grpId="0" nodeType="afterEffect">
                                  <p:stCondLst>
                                    <p:cond delay="0"/>
                                  </p:stCondLst>
                                  <p:childTnLst>
                                    <p:set>
                                      <p:cBhvr>
                                        <p:cTn id="21" dur="1" fill="hold">
                                          <p:stCondLst>
                                            <p:cond delay="999"/>
                                          </p:stCondLst>
                                        </p:cTn>
                                        <p:tgtEl>
                                          <p:spTgt spid="19"/>
                                        </p:tgtEl>
                                        <p:attrNameLst>
                                          <p:attrName>style.visibility</p:attrName>
                                        </p:attrNameLst>
                                      </p:cBhvr>
                                      <p:to>
                                        <p:strVal val="visible"/>
                                      </p:to>
                                    </p:set>
                                  </p:childTnLst>
                                </p:cTn>
                              </p:par>
                            </p:childTnLst>
                          </p:cTn>
                        </p:par>
                        <p:par>
                          <p:cTn id="22" fill="hold">
                            <p:stCondLst>
                              <p:cond delay="6000"/>
                            </p:stCondLst>
                            <p:childTnLst>
                              <p:par>
                                <p:cTn id="23" presetID="1" presetClass="entr" presetSubtype="0" fill="hold" grpId="0" nodeType="afterEffect">
                                  <p:stCondLst>
                                    <p:cond delay="0"/>
                                  </p:stCondLst>
                                  <p:childTnLst>
                                    <p:set>
                                      <p:cBhvr>
                                        <p:cTn id="24" dur="1" fill="hold">
                                          <p:stCondLst>
                                            <p:cond delay="999"/>
                                          </p:stCondLst>
                                        </p:cTn>
                                        <p:tgtEl>
                                          <p:spTgt spid="20"/>
                                        </p:tgtEl>
                                        <p:attrNameLst>
                                          <p:attrName>style.visibility</p:attrName>
                                        </p:attrNameLst>
                                      </p:cBhvr>
                                      <p:to>
                                        <p:strVal val="visible"/>
                                      </p:to>
                                    </p:set>
                                  </p:childTnLst>
                                </p:cTn>
                              </p:par>
                            </p:childTnLst>
                          </p:cTn>
                        </p:par>
                        <p:par>
                          <p:cTn id="25" fill="hold">
                            <p:stCondLst>
                              <p:cond delay="7000"/>
                            </p:stCondLst>
                            <p:childTnLst>
                              <p:par>
                                <p:cTn id="26" presetID="1" presetClass="entr" presetSubtype="0" fill="hold" grpId="0" nodeType="afterEffect">
                                  <p:stCondLst>
                                    <p:cond delay="0"/>
                                  </p:stCondLst>
                                  <p:childTnLst>
                                    <p:set>
                                      <p:cBhvr>
                                        <p:cTn id="27" dur="1" fill="hold">
                                          <p:stCondLst>
                                            <p:cond delay="999"/>
                                          </p:stCondLst>
                                        </p:cTn>
                                        <p:tgtEl>
                                          <p:spTgt spid="21"/>
                                        </p:tgtEl>
                                        <p:attrNameLst>
                                          <p:attrName>style.visibility</p:attrName>
                                        </p:attrNameLst>
                                      </p:cBhvr>
                                      <p:to>
                                        <p:strVal val="visible"/>
                                      </p:to>
                                    </p:set>
                                  </p:childTnLst>
                                </p:cTn>
                              </p:par>
                            </p:childTnLst>
                          </p:cTn>
                        </p:par>
                        <p:par>
                          <p:cTn id="28" fill="hold">
                            <p:stCondLst>
                              <p:cond delay="8000"/>
                            </p:stCondLst>
                            <p:childTnLst>
                              <p:par>
                                <p:cTn id="29" presetID="1" presetClass="entr" presetSubtype="0" fill="hold" grpId="0" nodeType="afterEffect">
                                  <p:stCondLst>
                                    <p:cond delay="0"/>
                                  </p:stCondLst>
                                  <p:childTnLst>
                                    <p:set>
                                      <p:cBhvr>
                                        <p:cTn id="30" dur="1" fill="hold">
                                          <p:stCondLst>
                                            <p:cond delay="999"/>
                                          </p:stCondLst>
                                        </p:cTn>
                                        <p:tgtEl>
                                          <p:spTgt spid="22"/>
                                        </p:tgtEl>
                                        <p:attrNameLst>
                                          <p:attrName>style.visibility</p:attrName>
                                        </p:attrNameLst>
                                      </p:cBhvr>
                                      <p:to>
                                        <p:strVal val="visible"/>
                                      </p:to>
                                    </p:set>
                                  </p:childTnLst>
                                </p:cTn>
                              </p:par>
                            </p:childTnLst>
                          </p:cTn>
                        </p:par>
                        <p:par>
                          <p:cTn id="31" fill="hold">
                            <p:stCondLst>
                              <p:cond delay="9000"/>
                            </p:stCondLst>
                            <p:childTnLst>
                              <p:par>
                                <p:cTn id="32" presetID="1" presetClass="entr" presetSubtype="0" fill="hold" grpId="0" nodeType="afterEffect">
                                  <p:stCondLst>
                                    <p:cond delay="0"/>
                                  </p:stCondLst>
                                  <p:childTnLst>
                                    <p:set>
                                      <p:cBhvr>
                                        <p:cTn id="33" dur="1" fill="hold">
                                          <p:stCondLst>
                                            <p:cond delay="999"/>
                                          </p:stCondLst>
                                        </p:cTn>
                                        <p:tgtEl>
                                          <p:spTgt spid="23"/>
                                        </p:tgtEl>
                                        <p:attrNameLst>
                                          <p:attrName>style.visibility</p:attrName>
                                        </p:attrNameLst>
                                      </p:cBhvr>
                                      <p:to>
                                        <p:strVal val="visible"/>
                                      </p:to>
                                    </p:set>
                                  </p:childTnLst>
                                </p:cTn>
                              </p:par>
                            </p:childTnLst>
                          </p:cTn>
                        </p:par>
                        <p:par>
                          <p:cTn id="34" fill="hold">
                            <p:stCondLst>
                              <p:cond delay="10000"/>
                            </p:stCondLst>
                            <p:childTnLst>
                              <p:par>
                                <p:cTn id="35" presetID="1" presetClass="entr" presetSubtype="0" fill="hold" grpId="0" nodeType="afterEffect">
                                  <p:stCondLst>
                                    <p:cond delay="0"/>
                                  </p:stCondLst>
                                  <p:childTnLst>
                                    <p:set>
                                      <p:cBhvr>
                                        <p:cTn id="36" dur="1" fill="hold">
                                          <p:stCondLst>
                                            <p:cond delay="999"/>
                                          </p:stCondLst>
                                        </p:cTn>
                                        <p:tgtEl>
                                          <p:spTgt spid="24"/>
                                        </p:tgtEl>
                                        <p:attrNameLst>
                                          <p:attrName>style.visibility</p:attrName>
                                        </p:attrNameLst>
                                      </p:cBhvr>
                                      <p:to>
                                        <p:strVal val="visible"/>
                                      </p:to>
                                    </p:set>
                                  </p:childTnLst>
                                </p:cTn>
                              </p:par>
                            </p:childTnLst>
                          </p:cTn>
                        </p:par>
                        <p:par>
                          <p:cTn id="37" fill="hold">
                            <p:stCondLst>
                              <p:cond delay="11000"/>
                            </p:stCondLst>
                            <p:childTnLst>
                              <p:par>
                                <p:cTn id="38" presetID="1" presetClass="entr" presetSubtype="0" fill="hold" grpId="0" nodeType="afterEffect">
                                  <p:stCondLst>
                                    <p:cond delay="0"/>
                                  </p:stCondLst>
                                  <p:childTnLst>
                                    <p:set>
                                      <p:cBhvr>
                                        <p:cTn id="39" dur="1" fill="hold">
                                          <p:stCondLst>
                                            <p:cond delay="999"/>
                                          </p:stCondLst>
                                        </p:cTn>
                                        <p:tgtEl>
                                          <p:spTgt spid="25"/>
                                        </p:tgtEl>
                                        <p:attrNameLst>
                                          <p:attrName>style.visibility</p:attrName>
                                        </p:attrNameLst>
                                      </p:cBhvr>
                                      <p:to>
                                        <p:strVal val="visible"/>
                                      </p:to>
                                    </p:set>
                                  </p:childTnLst>
                                </p:cTn>
                              </p:par>
                            </p:childTnLst>
                          </p:cTn>
                        </p:par>
                        <p:par>
                          <p:cTn id="40" fill="hold">
                            <p:stCondLst>
                              <p:cond delay="12000"/>
                            </p:stCondLst>
                            <p:childTnLst>
                              <p:par>
                                <p:cTn id="41" presetID="1" presetClass="entr" presetSubtype="0" fill="hold" grpId="0" nodeType="afterEffect">
                                  <p:stCondLst>
                                    <p:cond delay="0"/>
                                  </p:stCondLst>
                                  <p:childTnLst>
                                    <p:set>
                                      <p:cBhvr>
                                        <p:cTn id="42" dur="1" fill="hold">
                                          <p:stCondLst>
                                            <p:cond delay="999"/>
                                          </p:stCondLst>
                                        </p:cTn>
                                        <p:tgtEl>
                                          <p:spTgt spid="26"/>
                                        </p:tgtEl>
                                        <p:attrNameLst>
                                          <p:attrName>style.visibility</p:attrName>
                                        </p:attrNameLst>
                                      </p:cBhvr>
                                      <p:to>
                                        <p:strVal val="visible"/>
                                      </p:to>
                                    </p:set>
                                  </p:childTnLst>
                                </p:cTn>
                              </p:par>
                            </p:childTnLst>
                          </p:cTn>
                        </p:par>
                        <p:par>
                          <p:cTn id="43" fill="hold">
                            <p:stCondLst>
                              <p:cond delay="13000"/>
                            </p:stCondLst>
                            <p:childTnLst>
                              <p:par>
                                <p:cTn id="44" presetID="1" presetClass="entr" presetSubtype="0" fill="hold" grpId="0" nodeType="afterEffect">
                                  <p:stCondLst>
                                    <p:cond delay="0"/>
                                  </p:stCondLst>
                                  <p:childTnLst>
                                    <p:set>
                                      <p:cBhvr>
                                        <p:cTn id="45" dur="1" fill="hold">
                                          <p:stCondLst>
                                            <p:cond delay="999"/>
                                          </p:stCondLst>
                                        </p:cTn>
                                        <p:tgtEl>
                                          <p:spTgt spid="27"/>
                                        </p:tgtEl>
                                        <p:attrNameLst>
                                          <p:attrName>style.visibility</p:attrName>
                                        </p:attrNameLst>
                                      </p:cBhvr>
                                      <p:to>
                                        <p:strVal val="visible"/>
                                      </p:to>
                                    </p:set>
                                  </p:childTnLst>
                                </p:cTn>
                              </p:par>
                            </p:childTnLst>
                          </p:cTn>
                        </p:par>
                        <p:par>
                          <p:cTn id="46" fill="hold">
                            <p:stCondLst>
                              <p:cond delay="14000"/>
                            </p:stCondLst>
                            <p:childTnLst>
                              <p:par>
                                <p:cTn id="47" presetID="1" presetClass="entr" presetSubtype="0" fill="hold" grpId="0" nodeType="afterEffect">
                                  <p:stCondLst>
                                    <p:cond delay="0"/>
                                  </p:stCondLst>
                                  <p:childTnLst>
                                    <p:set>
                                      <p:cBhvr>
                                        <p:cTn id="48" dur="1" fill="hold">
                                          <p:stCondLst>
                                            <p:cond delay="999"/>
                                          </p:stCondLst>
                                        </p:cTn>
                                        <p:tgtEl>
                                          <p:spTgt spid="28"/>
                                        </p:tgtEl>
                                        <p:attrNameLst>
                                          <p:attrName>style.visibility</p:attrName>
                                        </p:attrNameLst>
                                      </p:cBhvr>
                                      <p:to>
                                        <p:strVal val="visible"/>
                                      </p:to>
                                    </p:set>
                                  </p:childTnLst>
                                </p:cTn>
                              </p:par>
                            </p:childTnLst>
                          </p:cTn>
                        </p:par>
                        <p:par>
                          <p:cTn id="49" fill="hold">
                            <p:stCondLst>
                              <p:cond delay="15000"/>
                            </p:stCondLst>
                            <p:childTnLst>
                              <p:par>
                                <p:cTn id="50" presetID="1" presetClass="entr" presetSubtype="0" fill="hold" grpId="0" nodeType="afterEffect">
                                  <p:stCondLst>
                                    <p:cond delay="0"/>
                                  </p:stCondLst>
                                  <p:childTnLst>
                                    <p:set>
                                      <p:cBhvr>
                                        <p:cTn id="51" dur="1" fill="hold">
                                          <p:stCondLst>
                                            <p:cond delay="999"/>
                                          </p:stCondLst>
                                        </p:cTn>
                                        <p:tgtEl>
                                          <p:spTgt spid="29"/>
                                        </p:tgtEl>
                                        <p:attrNameLst>
                                          <p:attrName>style.visibility</p:attrName>
                                        </p:attrNameLst>
                                      </p:cBhvr>
                                      <p:to>
                                        <p:strVal val="visible"/>
                                      </p:to>
                                    </p:set>
                                  </p:childTnLst>
                                </p:cTn>
                              </p:par>
                            </p:childTnLst>
                          </p:cTn>
                        </p:par>
                        <p:par>
                          <p:cTn id="52" fill="hold">
                            <p:stCondLst>
                              <p:cond delay="16000"/>
                            </p:stCondLst>
                            <p:childTnLst>
                              <p:par>
                                <p:cTn id="53" presetID="1" presetClass="entr" presetSubtype="0" fill="hold" grpId="0" nodeType="afterEffect">
                                  <p:stCondLst>
                                    <p:cond delay="0"/>
                                  </p:stCondLst>
                                  <p:childTnLst>
                                    <p:set>
                                      <p:cBhvr>
                                        <p:cTn id="54" dur="1" fill="hold">
                                          <p:stCondLst>
                                            <p:cond delay="999"/>
                                          </p:stCondLst>
                                        </p:cTn>
                                        <p:tgtEl>
                                          <p:spTgt spid="30"/>
                                        </p:tgtEl>
                                        <p:attrNameLst>
                                          <p:attrName>style.visibility</p:attrName>
                                        </p:attrNameLst>
                                      </p:cBhvr>
                                      <p:to>
                                        <p:strVal val="visible"/>
                                      </p:to>
                                    </p:set>
                                  </p:childTnLst>
                                </p:cTn>
                              </p:par>
                            </p:childTnLst>
                          </p:cTn>
                        </p:par>
                        <p:par>
                          <p:cTn id="55" fill="hold">
                            <p:stCondLst>
                              <p:cond delay="17000"/>
                            </p:stCondLst>
                            <p:childTnLst>
                              <p:par>
                                <p:cTn id="56" presetID="1" presetClass="entr" presetSubtype="0" fill="hold" grpId="0" nodeType="afterEffect">
                                  <p:stCondLst>
                                    <p:cond delay="0"/>
                                  </p:stCondLst>
                                  <p:childTnLst>
                                    <p:set>
                                      <p:cBhvr>
                                        <p:cTn id="57" dur="1" fill="hold">
                                          <p:stCondLst>
                                            <p:cond delay="999"/>
                                          </p:stCondLst>
                                        </p:cTn>
                                        <p:tgtEl>
                                          <p:spTgt spid="31"/>
                                        </p:tgtEl>
                                        <p:attrNameLst>
                                          <p:attrName>style.visibility</p:attrName>
                                        </p:attrNameLst>
                                      </p:cBhvr>
                                      <p:to>
                                        <p:strVal val="visible"/>
                                      </p:to>
                                    </p:set>
                                  </p:childTnLst>
                                </p:cTn>
                              </p:par>
                            </p:childTnLst>
                          </p:cTn>
                        </p:par>
                        <p:par>
                          <p:cTn id="58" fill="hold">
                            <p:stCondLst>
                              <p:cond delay="18000"/>
                            </p:stCondLst>
                            <p:childTnLst>
                              <p:par>
                                <p:cTn id="59" presetID="1" presetClass="entr" presetSubtype="0" fill="hold" grpId="0" nodeType="afterEffect">
                                  <p:stCondLst>
                                    <p:cond delay="0"/>
                                  </p:stCondLst>
                                  <p:childTnLst>
                                    <p:set>
                                      <p:cBhvr>
                                        <p:cTn id="60" dur="1" fill="hold">
                                          <p:stCondLst>
                                            <p:cond delay="999"/>
                                          </p:stCondLst>
                                        </p:cTn>
                                        <p:tgtEl>
                                          <p:spTgt spid="32"/>
                                        </p:tgtEl>
                                        <p:attrNameLst>
                                          <p:attrName>style.visibility</p:attrName>
                                        </p:attrNameLst>
                                      </p:cBhvr>
                                      <p:to>
                                        <p:strVal val="visible"/>
                                      </p:to>
                                    </p:set>
                                  </p:childTnLst>
                                </p:cTn>
                              </p:par>
                            </p:childTnLst>
                          </p:cTn>
                        </p:par>
                        <p:par>
                          <p:cTn id="61" fill="hold">
                            <p:stCondLst>
                              <p:cond delay="19000"/>
                            </p:stCondLst>
                            <p:childTnLst>
                              <p:par>
                                <p:cTn id="62" presetID="1" presetClass="entr" presetSubtype="0" fill="hold" grpId="0" nodeType="afterEffect">
                                  <p:stCondLst>
                                    <p:cond delay="0"/>
                                  </p:stCondLst>
                                  <p:childTnLst>
                                    <p:set>
                                      <p:cBhvr>
                                        <p:cTn id="63" dur="1" fill="hold">
                                          <p:stCondLst>
                                            <p:cond delay="999"/>
                                          </p:stCondLst>
                                        </p:cTn>
                                        <p:tgtEl>
                                          <p:spTgt spid="33"/>
                                        </p:tgtEl>
                                        <p:attrNameLst>
                                          <p:attrName>style.visibility</p:attrName>
                                        </p:attrNameLst>
                                      </p:cBhvr>
                                      <p:to>
                                        <p:strVal val="visible"/>
                                      </p:to>
                                    </p:set>
                                  </p:childTnLst>
                                </p:cTn>
                              </p:par>
                            </p:childTnLst>
                          </p:cTn>
                        </p:par>
                        <p:par>
                          <p:cTn id="64" fill="hold">
                            <p:stCondLst>
                              <p:cond delay="20000"/>
                            </p:stCondLst>
                            <p:childTnLst>
                              <p:par>
                                <p:cTn id="65" presetID="1" presetClass="entr" presetSubtype="0" fill="hold" grpId="0" nodeType="afterEffect">
                                  <p:stCondLst>
                                    <p:cond delay="0"/>
                                  </p:stCondLst>
                                  <p:childTnLst>
                                    <p:set>
                                      <p:cBhvr>
                                        <p:cTn id="66" dur="1" fill="hold">
                                          <p:stCondLst>
                                            <p:cond delay="999"/>
                                          </p:stCondLst>
                                        </p:cTn>
                                        <p:tgtEl>
                                          <p:spTgt spid="34"/>
                                        </p:tgtEl>
                                        <p:attrNameLst>
                                          <p:attrName>style.visibility</p:attrName>
                                        </p:attrNameLst>
                                      </p:cBhvr>
                                      <p:to>
                                        <p:strVal val="visible"/>
                                      </p:to>
                                    </p:set>
                                  </p:childTnLst>
                                </p:cTn>
                              </p:par>
                            </p:childTnLst>
                          </p:cTn>
                        </p:par>
                        <p:par>
                          <p:cTn id="67" fill="hold">
                            <p:stCondLst>
                              <p:cond delay="21000"/>
                            </p:stCondLst>
                            <p:childTnLst>
                              <p:par>
                                <p:cTn id="68" presetID="1" presetClass="entr" presetSubtype="0" fill="hold" grpId="0" nodeType="afterEffect">
                                  <p:stCondLst>
                                    <p:cond delay="0"/>
                                  </p:stCondLst>
                                  <p:childTnLst>
                                    <p:set>
                                      <p:cBhvr>
                                        <p:cTn id="69" dur="1" fill="hold">
                                          <p:stCondLst>
                                            <p:cond delay="999"/>
                                          </p:stCondLst>
                                        </p:cTn>
                                        <p:tgtEl>
                                          <p:spTgt spid="35"/>
                                        </p:tgtEl>
                                        <p:attrNameLst>
                                          <p:attrName>style.visibility</p:attrName>
                                        </p:attrNameLst>
                                      </p:cBhvr>
                                      <p:to>
                                        <p:strVal val="visible"/>
                                      </p:to>
                                    </p:set>
                                  </p:childTnLst>
                                </p:cTn>
                              </p:par>
                            </p:childTnLst>
                          </p:cTn>
                        </p:par>
                        <p:par>
                          <p:cTn id="70" fill="hold">
                            <p:stCondLst>
                              <p:cond delay="22000"/>
                            </p:stCondLst>
                            <p:childTnLst>
                              <p:par>
                                <p:cTn id="71" presetID="1" presetClass="entr" presetSubtype="0" fill="hold" grpId="0" nodeType="afterEffect">
                                  <p:stCondLst>
                                    <p:cond delay="0"/>
                                  </p:stCondLst>
                                  <p:childTnLst>
                                    <p:set>
                                      <p:cBhvr>
                                        <p:cTn id="72" dur="1" fill="hold">
                                          <p:stCondLst>
                                            <p:cond delay="999"/>
                                          </p:stCondLst>
                                        </p:cTn>
                                        <p:tgtEl>
                                          <p:spTgt spid="36"/>
                                        </p:tgtEl>
                                        <p:attrNameLst>
                                          <p:attrName>style.visibility</p:attrName>
                                        </p:attrNameLst>
                                      </p:cBhvr>
                                      <p:to>
                                        <p:strVal val="visible"/>
                                      </p:to>
                                    </p:set>
                                  </p:childTnLst>
                                </p:cTn>
                              </p:par>
                            </p:childTnLst>
                          </p:cTn>
                        </p:par>
                        <p:par>
                          <p:cTn id="73" fill="hold">
                            <p:stCondLst>
                              <p:cond delay="23000"/>
                            </p:stCondLst>
                            <p:childTnLst>
                              <p:par>
                                <p:cTn id="74" presetID="1" presetClass="entr" presetSubtype="0" fill="hold" grpId="0" nodeType="afterEffect">
                                  <p:stCondLst>
                                    <p:cond delay="0"/>
                                  </p:stCondLst>
                                  <p:childTnLst>
                                    <p:set>
                                      <p:cBhvr>
                                        <p:cTn id="75" dur="1" fill="hold">
                                          <p:stCondLst>
                                            <p:cond delay="999"/>
                                          </p:stCondLst>
                                        </p:cTn>
                                        <p:tgtEl>
                                          <p:spTgt spid="37"/>
                                        </p:tgtEl>
                                        <p:attrNameLst>
                                          <p:attrName>style.visibility</p:attrName>
                                        </p:attrNameLst>
                                      </p:cBhvr>
                                      <p:to>
                                        <p:strVal val="visible"/>
                                      </p:to>
                                    </p:set>
                                  </p:childTnLst>
                                </p:cTn>
                              </p:par>
                            </p:childTnLst>
                          </p:cTn>
                        </p:par>
                        <p:par>
                          <p:cTn id="76" fill="hold">
                            <p:stCondLst>
                              <p:cond delay="24000"/>
                            </p:stCondLst>
                            <p:childTnLst>
                              <p:par>
                                <p:cTn id="77" presetID="1" presetClass="entr" presetSubtype="0" fill="hold" grpId="0" nodeType="afterEffect">
                                  <p:stCondLst>
                                    <p:cond delay="0"/>
                                  </p:stCondLst>
                                  <p:childTnLst>
                                    <p:set>
                                      <p:cBhvr>
                                        <p:cTn id="78" dur="1" fill="hold">
                                          <p:stCondLst>
                                            <p:cond delay="999"/>
                                          </p:stCondLst>
                                        </p:cTn>
                                        <p:tgtEl>
                                          <p:spTgt spid="38"/>
                                        </p:tgtEl>
                                        <p:attrNameLst>
                                          <p:attrName>style.visibility</p:attrName>
                                        </p:attrNameLst>
                                      </p:cBhvr>
                                      <p:to>
                                        <p:strVal val="visible"/>
                                      </p:to>
                                    </p:set>
                                  </p:childTnLst>
                                </p:cTn>
                              </p:par>
                            </p:childTnLst>
                          </p:cTn>
                        </p:par>
                        <p:par>
                          <p:cTn id="79" fill="hold">
                            <p:stCondLst>
                              <p:cond delay="25000"/>
                            </p:stCondLst>
                            <p:childTnLst>
                              <p:par>
                                <p:cTn id="80" presetID="1" presetClass="entr" presetSubtype="0" fill="hold" grpId="0" nodeType="afterEffect">
                                  <p:stCondLst>
                                    <p:cond delay="0"/>
                                  </p:stCondLst>
                                  <p:childTnLst>
                                    <p:set>
                                      <p:cBhvr>
                                        <p:cTn id="81" dur="1" fill="hold">
                                          <p:stCondLst>
                                            <p:cond delay="999"/>
                                          </p:stCondLst>
                                        </p:cTn>
                                        <p:tgtEl>
                                          <p:spTgt spid="39"/>
                                        </p:tgtEl>
                                        <p:attrNameLst>
                                          <p:attrName>style.visibility</p:attrName>
                                        </p:attrNameLst>
                                      </p:cBhvr>
                                      <p:to>
                                        <p:strVal val="visible"/>
                                      </p:to>
                                    </p:set>
                                  </p:childTnLst>
                                </p:cTn>
                              </p:par>
                            </p:childTnLst>
                          </p:cTn>
                        </p:par>
                        <p:par>
                          <p:cTn id="82" fill="hold">
                            <p:stCondLst>
                              <p:cond delay="26000"/>
                            </p:stCondLst>
                            <p:childTnLst>
                              <p:par>
                                <p:cTn id="83" presetID="1" presetClass="entr" presetSubtype="0" fill="hold" grpId="0" nodeType="afterEffect">
                                  <p:stCondLst>
                                    <p:cond delay="0"/>
                                  </p:stCondLst>
                                  <p:childTnLst>
                                    <p:set>
                                      <p:cBhvr>
                                        <p:cTn id="84" dur="1" fill="hold">
                                          <p:stCondLst>
                                            <p:cond delay="999"/>
                                          </p:stCondLst>
                                        </p:cTn>
                                        <p:tgtEl>
                                          <p:spTgt spid="40"/>
                                        </p:tgtEl>
                                        <p:attrNameLst>
                                          <p:attrName>style.visibility</p:attrName>
                                        </p:attrNameLst>
                                      </p:cBhvr>
                                      <p:to>
                                        <p:strVal val="visible"/>
                                      </p:to>
                                    </p:set>
                                  </p:childTnLst>
                                </p:cTn>
                              </p:par>
                            </p:childTnLst>
                          </p:cTn>
                        </p:par>
                        <p:par>
                          <p:cTn id="85" fill="hold">
                            <p:stCondLst>
                              <p:cond delay="27000"/>
                            </p:stCondLst>
                            <p:childTnLst>
                              <p:par>
                                <p:cTn id="86" presetID="1" presetClass="entr" presetSubtype="0" fill="hold" grpId="0" nodeType="afterEffect">
                                  <p:stCondLst>
                                    <p:cond delay="0"/>
                                  </p:stCondLst>
                                  <p:childTnLst>
                                    <p:set>
                                      <p:cBhvr>
                                        <p:cTn id="87" dur="1" fill="hold">
                                          <p:stCondLst>
                                            <p:cond delay="999"/>
                                          </p:stCondLst>
                                        </p:cTn>
                                        <p:tgtEl>
                                          <p:spTgt spid="41"/>
                                        </p:tgtEl>
                                        <p:attrNameLst>
                                          <p:attrName>style.visibility</p:attrName>
                                        </p:attrNameLst>
                                      </p:cBhvr>
                                      <p:to>
                                        <p:strVal val="visible"/>
                                      </p:to>
                                    </p:set>
                                  </p:childTnLst>
                                </p:cTn>
                              </p:par>
                            </p:childTnLst>
                          </p:cTn>
                        </p:par>
                        <p:par>
                          <p:cTn id="88" fill="hold">
                            <p:stCondLst>
                              <p:cond delay="28000"/>
                            </p:stCondLst>
                            <p:childTnLst>
                              <p:par>
                                <p:cTn id="89" presetID="1" presetClass="entr" presetSubtype="0" fill="hold" grpId="0" nodeType="afterEffect">
                                  <p:stCondLst>
                                    <p:cond delay="0"/>
                                  </p:stCondLst>
                                  <p:childTnLst>
                                    <p:set>
                                      <p:cBhvr>
                                        <p:cTn id="90" dur="1" fill="hold">
                                          <p:stCondLst>
                                            <p:cond delay="999"/>
                                          </p:stCondLst>
                                        </p:cTn>
                                        <p:tgtEl>
                                          <p:spTgt spid="42"/>
                                        </p:tgtEl>
                                        <p:attrNameLst>
                                          <p:attrName>style.visibility</p:attrName>
                                        </p:attrNameLst>
                                      </p:cBhvr>
                                      <p:to>
                                        <p:strVal val="visible"/>
                                      </p:to>
                                    </p:set>
                                  </p:childTnLst>
                                </p:cTn>
                              </p:par>
                            </p:childTnLst>
                          </p:cTn>
                        </p:par>
                        <p:par>
                          <p:cTn id="91" fill="hold">
                            <p:stCondLst>
                              <p:cond delay="29000"/>
                            </p:stCondLst>
                            <p:childTnLst>
                              <p:par>
                                <p:cTn id="92" presetID="1" presetClass="entr" presetSubtype="0" fill="hold" grpId="0" nodeType="afterEffect">
                                  <p:stCondLst>
                                    <p:cond delay="0"/>
                                  </p:stCondLst>
                                  <p:childTnLst>
                                    <p:set>
                                      <p:cBhvr>
                                        <p:cTn id="93" dur="1" fill="hold">
                                          <p:stCondLst>
                                            <p:cond delay="999"/>
                                          </p:stCondLst>
                                        </p:cTn>
                                        <p:tgtEl>
                                          <p:spTgt spid="43"/>
                                        </p:tgtEl>
                                        <p:attrNameLst>
                                          <p:attrName>style.visibility</p:attrName>
                                        </p:attrNameLst>
                                      </p:cBhvr>
                                      <p:to>
                                        <p:strVal val="visible"/>
                                      </p:to>
                                    </p:set>
                                  </p:childTnLst>
                                </p:cTn>
                              </p:par>
                            </p:childTnLst>
                          </p:cTn>
                        </p:par>
                        <p:par>
                          <p:cTn id="94" fill="hold">
                            <p:stCondLst>
                              <p:cond delay="30000"/>
                            </p:stCondLst>
                            <p:childTnLst>
                              <p:par>
                                <p:cTn id="95" presetID="1" presetClass="entr" presetSubtype="0" fill="hold" grpId="0" nodeType="afterEffect">
                                  <p:stCondLst>
                                    <p:cond delay="0"/>
                                  </p:stCondLst>
                                  <p:childTnLst>
                                    <p:set>
                                      <p:cBhvr>
                                        <p:cTn id="96" dur="1" fill="hold">
                                          <p:stCondLst>
                                            <p:cond delay="999"/>
                                          </p:stCondLst>
                                        </p:cTn>
                                        <p:tgtEl>
                                          <p:spTgt spid="44"/>
                                        </p:tgtEl>
                                        <p:attrNameLst>
                                          <p:attrName>style.visibility</p:attrName>
                                        </p:attrNameLst>
                                      </p:cBhvr>
                                      <p:to>
                                        <p:strVal val="visible"/>
                                      </p:to>
                                    </p:set>
                                  </p:childTnLst>
                                </p:cTn>
                              </p:par>
                            </p:childTnLst>
                          </p:cTn>
                        </p:par>
                        <p:par>
                          <p:cTn id="97" fill="hold">
                            <p:stCondLst>
                              <p:cond delay="31000"/>
                            </p:stCondLst>
                            <p:childTnLst>
                              <p:par>
                                <p:cTn id="98" presetID="1" presetClass="entr" presetSubtype="0" fill="hold" grpId="0" nodeType="afterEffect">
                                  <p:stCondLst>
                                    <p:cond delay="0"/>
                                  </p:stCondLst>
                                  <p:childTnLst>
                                    <p:set>
                                      <p:cBhvr>
                                        <p:cTn id="99" dur="1" fill="hold">
                                          <p:stCondLst>
                                            <p:cond delay="999"/>
                                          </p:stCondLst>
                                        </p:cTn>
                                        <p:tgtEl>
                                          <p:spTgt spid="45"/>
                                        </p:tgtEl>
                                        <p:attrNameLst>
                                          <p:attrName>style.visibility</p:attrName>
                                        </p:attrNameLst>
                                      </p:cBhvr>
                                      <p:to>
                                        <p:strVal val="visible"/>
                                      </p:to>
                                    </p:set>
                                  </p:childTnLst>
                                  <p:subTnLst>
                                    <p:audio>
                                      <p:cMediaNode>
                                        <p:cTn display="0" masterRel="sameClick">
                                          <p:stCondLst>
                                            <p:cond evt="begin" delay="0">
                                              <p:tn val="98"/>
                                            </p:cond>
                                          </p:stCondLst>
                                          <p:endCondLst>
                                            <p:cond evt="onStopAudio" delay="0">
                                              <p:tgtEl>
                                                <p:sldTgt/>
                                              </p:tgtEl>
                                            </p:cond>
                                          </p:endCondLst>
                                        </p:cTn>
                                        <p:tgtEl>
                                          <p:sndTgt r:embed="rId2" name="alarm clock.wav"/>
                                        </p:tgtEl>
                                      </p:cMediaNode>
                                    </p:audio>
                                  </p:subTnLst>
                                </p:cTn>
                              </p:par>
                              <p:par>
                                <p:cTn id="100" presetID="10" presetClass="exit" presetSubtype="0" fill="hold" grpId="1" nodeType="withEffect">
                                  <p:stCondLst>
                                    <p:cond delay="0"/>
                                  </p:stCondLst>
                                  <p:childTnLst>
                                    <p:animEffect transition="out" filter="fade">
                                      <p:cBhvr>
                                        <p:cTn id="101" dur="500"/>
                                        <p:tgtEl>
                                          <p:spTgt spid="45"/>
                                        </p:tgtEl>
                                      </p:cBhvr>
                                    </p:animEffect>
                                    <p:set>
                                      <p:cBhvr>
                                        <p:cTn id="102" dur="1" fill="hold">
                                          <p:stCondLst>
                                            <p:cond delay="499"/>
                                          </p:stCondLst>
                                        </p:cTn>
                                        <p:tgtEl>
                                          <p:spTgt spid="45"/>
                                        </p:tgtEl>
                                        <p:attrNameLst>
                                          <p:attrName>style.visibility</p:attrName>
                                        </p:attrNameLst>
                                      </p:cBhvr>
                                      <p:to>
                                        <p:strVal val="hidden"/>
                                      </p:to>
                                    </p:set>
                                  </p:childTnLst>
                                </p:cTn>
                              </p:par>
                              <p:par>
                                <p:cTn id="103" presetID="10" presetClass="exit" presetSubtype="0" fill="hold" grpId="0" nodeType="withEffect">
                                  <p:stCondLst>
                                    <p:cond delay="0"/>
                                  </p:stCondLst>
                                  <p:childTnLst>
                                    <p:animEffect transition="out" filter="fade">
                                      <p:cBhvr>
                                        <p:cTn id="104" dur="500"/>
                                        <p:tgtEl>
                                          <p:spTgt spid="10"/>
                                        </p:tgtEl>
                                      </p:cBhvr>
                                    </p:animEffect>
                                    <p:set>
                                      <p:cBhvr>
                                        <p:cTn id="105" dur="1" fill="hold">
                                          <p:stCondLst>
                                            <p:cond delay="499"/>
                                          </p:stCondLst>
                                        </p:cTn>
                                        <p:tgtEl>
                                          <p:spTgt spid="10"/>
                                        </p:tgtEl>
                                        <p:attrNameLst>
                                          <p:attrName>style.visibility</p:attrName>
                                        </p:attrNameLst>
                                      </p:cBhvr>
                                      <p:to>
                                        <p:strVal val="hidden"/>
                                      </p:to>
                                    </p:set>
                                  </p:childTnLst>
                                </p:cTn>
                              </p:par>
                              <p:par>
                                <p:cTn id="106" presetID="10" presetClass="exit" presetSubtype="0" fill="hold" grpId="1" nodeType="withEffect">
                                  <p:stCondLst>
                                    <p:cond delay="0"/>
                                  </p:stCondLst>
                                  <p:childTnLst>
                                    <p:animEffect transition="out" filter="fade">
                                      <p:cBhvr>
                                        <p:cTn id="107" dur="500"/>
                                        <p:tgtEl>
                                          <p:spTgt spid="11"/>
                                        </p:tgtEl>
                                      </p:cBhvr>
                                    </p:animEffect>
                                    <p:set>
                                      <p:cBhvr>
                                        <p:cTn id="108" dur="1" fill="hold">
                                          <p:stCondLst>
                                            <p:cond delay="499"/>
                                          </p:stCondLst>
                                        </p:cTn>
                                        <p:tgtEl>
                                          <p:spTgt spid="11"/>
                                        </p:tgtEl>
                                        <p:attrNameLst>
                                          <p:attrName>style.visibility</p:attrName>
                                        </p:attrNameLst>
                                      </p:cBhvr>
                                      <p:to>
                                        <p:strVal val="hidden"/>
                                      </p:to>
                                    </p:set>
                                  </p:childTnLst>
                                </p:cTn>
                              </p:par>
                              <p:par>
                                <p:cTn id="109" presetID="10" presetClass="exit" presetSubtype="0" fill="hold" grpId="1" nodeType="withEffect">
                                  <p:stCondLst>
                                    <p:cond delay="0"/>
                                  </p:stCondLst>
                                  <p:childTnLst>
                                    <p:animEffect transition="out" filter="fade">
                                      <p:cBhvr>
                                        <p:cTn id="110" dur="500"/>
                                        <p:tgtEl>
                                          <p:spTgt spid="12"/>
                                        </p:tgtEl>
                                      </p:cBhvr>
                                    </p:animEffect>
                                    <p:set>
                                      <p:cBhvr>
                                        <p:cTn id="111" dur="1" fill="hold">
                                          <p:stCondLst>
                                            <p:cond delay="499"/>
                                          </p:stCondLst>
                                        </p:cTn>
                                        <p:tgtEl>
                                          <p:spTgt spid="12"/>
                                        </p:tgtEl>
                                        <p:attrNameLst>
                                          <p:attrName>style.visibility</p:attrName>
                                        </p:attrNameLst>
                                      </p:cBhvr>
                                      <p:to>
                                        <p:strVal val="hidden"/>
                                      </p:to>
                                    </p:set>
                                  </p:childTnLst>
                                </p:cTn>
                              </p:par>
                              <p:par>
                                <p:cTn id="112" presetID="10" presetClass="exit" presetSubtype="0" fill="hold" grpId="1" nodeType="withEffect">
                                  <p:stCondLst>
                                    <p:cond delay="0"/>
                                  </p:stCondLst>
                                  <p:childTnLst>
                                    <p:animEffect transition="out" filter="fade">
                                      <p:cBhvr>
                                        <p:cTn id="113" dur="500"/>
                                        <p:tgtEl>
                                          <p:spTgt spid="13"/>
                                        </p:tgtEl>
                                      </p:cBhvr>
                                    </p:animEffect>
                                    <p:set>
                                      <p:cBhvr>
                                        <p:cTn id="114" dur="1" fill="hold">
                                          <p:stCondLst>
                                            <p:cond delay="499"/>
                                          </p:stCondLst>
                                        </p:cTn>
                                        <p:tgtEl>
                                          <p:spTgt spid="13"/>
                                        </p:tgtEl>
                                        <p:attrNameLst>
                                          <p:attrName>style.visibility</p:attrName>
                                        </p:attrNameLst>
                                      </p:cBhvr>
                                      <p:to>
                                        <p:strVal val="hidden"/>
                                      </p:to>
                                    </p:set>
                                  </p:childTnLst>
                                </p:cTn>
                              </p:par>
                              <p:par>
                                <p:cTn id="115" presetID="10" presetClass="exit" presetSubtype="0" fill="hold" grpId="1" nodeType="withEffect">
                                  <p:stCondLst>
                                    <p:cond delay="0"/>
                                  </p:stCondLst>
                                  <p:childTnLst>
                                    <p:animEffect transition="out" filter="fade">
                                      <p:cBhvr>
                                        <p:cTn id="116" dur="500"/>
                                        <p:tgtEl>
                                          <p:spTgt spid="14"/>
                                        </p:tgtEl>
                                      </p:cBhvr>
                                    </p:animEffect>
                                    <p:set>
                                      <p:cBhvr>
                                        <p:cTn id="117" dur="1" fill="hold">
                                          <p:stCondLst>
                                            <p:cond delay="499"/>
                                          </p:stCondLst>
                                        </p:cTn>
                                        <p:tgtEl>
                                          <p:spTgt spid="14"/>
                                        </p:tgtEl>
                                        <p:attrNameLst>
                                          <p:attrName>style.visibility</p:attrName>
                                        </p:attrNameLst>
                                      </p:cBhvr>
                                      <p:to>
                                        <p:strVal val="hidden"/>
                                      </p:to>
                                    </p:set>
                                  </p:childTnLst>
                                </p:cTn>
                              </p:par>
                              <p:par>
                                <p:cTn id="118" presetID="10" presetClass="exit" presetSubtype="0" fill="hold" grpId="1" nodeType="withEffect">
                                  <p:stCondLst>
                                    <p:cond delay="0"/>
                                  </p:stCondLst>
                                  <p:childTnLst>
                                    <p:animEffect transition="out" filter="fade">
                                      <p:cBhvr>
                                        <p:cTn id="119" dur="500"/>
                                        <p:tgtEl>
                                          <p:spTgt spid="16"/>
                                        </p:tgtEl>
                                      </p:cBhvr>
                                    </p:animEffect>
                                    <p:set>
                                      <p:cBhvr>
                                        <p:cTn id="120" dur="1" fill="hold">
                                          <p:stCondLst>
                                            <p:cond delay="499"/>
                                          </p:stCondLst>
                                        </p:cTn>
                                        <p:tgtEl>
                                          <p:spTgt spid="16"/>
                                        </p:tgtEl>
                                        <p:attrNameLst>
                                          <p:attrName>style.visibility</p:attrName>
                                        </p:attrNameLst>
                                      </p:cBhvr>
                                      <p:to>
                                        <p:strVal val="hidden"/>
                                      </p:to>
                                    </p:set>
                                  </p:childTnLst>
                                </p:cTn>
                              </p:par>
                              <p:par>
                                <p:cTn id="121" presetID="10" presetClass="exit" presetSubtype="0" fill="hold" grpId="1" nodeType="withEffect">
                                  <p:stCondLst>
                                    <p:cond delay="0"/>
                                  </p:stCondLst>
                                  <p:childTnLst>
                                    <p:animEffect transition="out" filter="fade">
                                      <p:cBhvr>
                                        <p:cTn id="122" dur="500"/>
                                        <p:tgtEl>
                                          <p:spTgt spid="19"/>
                                        </p:tgtEl>
                                      </p:cBhvr>
                                    </p:animEffect>
                                    <p:set>
                                      <p:cBhvr>
                                        <p:cTn id="123" dur="1" fill="hold">
                                          <p:stCondLst>
                                            <p:cond delay="499"/>
                                          </p:stCondLst>
                                        </p:cTn>
                                        <p:tgtEl>
                                          <p:spTgt spid="19"/>
                                        </p:tgtEl>
                                        <p:attrNameLst>
                                          <p:attrName>style.visibility</p:attrName>
                                        </p:attrNameLst>
                                      </p:cBhvr>
                                      <p:to>
                                        <p:strVal val="hidden"/>
                                      </p:to>
                                    </p:set>
                                  </p:childTnLst>
                                </p:cTn>
                              </p:par>
                              <p:par>
                                <p:cTn id="124" presetID="10" presetClass="exit" presetSubtype="0" fill="hold" grpId="1" nodeType="withEffect">
                                  <p:stCondLst>
                                    <p:cond delay="0"/>
                                  </p:stCondLst>
                                  <p:childTnLst>
                                    <p:animEffect transition="out" filter="fade">
                                      <p:cBhvr>
                                        <p:cTn id="125" dur="500"/>
                                        <p:tgtEl>
                                          <p:spTgt spid="20"/>
                                        </p:tgtEl>
                                      </p:cBhvr>
                                    </p:animEffect>
                                    <p:set>
                                      <p:cBhvr>
                                        <p:cTn id="126" dur="1" fill="hold">
                                          <p:stCondLst>
                                            <p:cond delay="499"/>
                                          </p:stCondLst>
                                        </p:cTn>
                                        <p:tgtEl>
                                          <p:spTgt spid="20"/>
                                        </p:tgtEl>
                                        <p:attrNameLst>
                                          <p:attrName>style.visibility</p:attrName>
                                        </p:attrNameLst>
                                      </p:cBhvr>
                                      <p:to>
                                        <p:strVal val="hidden"/>
                                      </p:to>
                                    </p:set>
                                  </p:childTnLst>
                                </p:cTn>
                              </p:par>
                              <p:par>
                                <p:cTn id="127" presetID="10" presetClass="exit" presetSubtype="0" fill="hold" grpId="1" nodeType="withEffect">
                                  <p:stCondLst>
                                    <p:cond delay="0"/>
                                  </p:stCondLst>
                                  <p:childTnLst>
                                    <p:animEffect transition="out" filter="fade">
                                      <p:cBhvr>
                                        <p:cTn id="128" dur="500"/>
                                        <p:tgtEl>
                                          <p:spTgt spid="21"/>
                                        </p:tgtEl>
                                      </p:cBhvr>
                                    </p:animEffect>
                                    <p:set>
                                      <p:cBhvr>
                                        <p:cTn id="129" dur="1" fill="hold">
                                          <p:stCondLst>
                                            <p:cond delay="499"/>
                                          </p:stCondLst>
                                        </p:cTn>
                                        <p:tgtEl>
                                          <p:spTgt spid="21"/>
                                        </p:tgtEl>
                                        <p:attrNameLst>
                                          <p:attrName>style.visibility</p:attrName>
                                        </p:attrNameLst>
                                      </p:cBhvr>
                                      <p:to>
                                        <p:strVal val="hidden"/>
                                      </p:to>
                                    </p:set>
                                  </p:childTnLst>
                                </p:cTn>
                              </p:par>
                              <p:par>
                                <p:cTn id="130" presetID="10" presetClass="exit" presetSubtype="0" fill="hold" grpId="1" nodeType="withEffect">
                                  <p:stCondLst>
                                    <p:cond delay="0"/>
                                  </p:stCondLst>
                                  <p:childTnLst>
                                    <p:animEffect transition="out" filter="fade">
                                      <p:cBhvr>
                                        <p:cTn id="131" dur="500"/>
                                        <p:tgtEl>
                                          <p:spTgt spid="22"/>
                                        </p:tgtEl>
                                      </p:cBhvr>
                                    </p:animEffect>
                                    <p:set>
                                      <p:cBhvr>
                                        <p:cTn id="132" dur="1" fill="hold">
                                          <p:stCondLst>
                                            <p:cond delay="499"/>
                                          </p:stCondLst>
                                        </p:cTn>
                                        <p:tgtEl>
                                          <p:spTgt spid="22"/>
                                        </p:tgtEl>
                                        <p:attrNameLst>
                                          <p:attrName>style.visibility</p:attrName>
                                        </p:attrNameLst>
                                      </p:cBhvr>
                                      <p:to>
                                        <p:strVal val="hidden"/>
                                      </p:to>
                                    </p:set>
                                  </p:childTnLst>
                                </p:cTn>
                              </p:par>
                              <p:par>
                                <p:cTn id="133" presetID="10" presetClass="exit" presetSubtype="0" fill="hold" grpId="1" nodeType="withEffect">
                                  <p:stCondLst>
                                    <p:cond delay="0"/>
                                  </p:stCondLst>
                                  <p:childTnLst>
                                    <p:animEffect transition="out" filter="fade">
                                      <p:cBhvr>
                                        <p:cTn id="134" dur="500"/>
                                        <p:tgtEl>
                                          <p:spTgt spid="23"/>
                                        </p:tgtEl>
                                      </p:cBhvr>
                                    </p:animEffect>
                                    <p:set>
                                      <p:cBhvr>
                                        <p:cTn id="135" dur="1" fill="hold">
                                          <p:stCondLst>
                                            <p:cond delay="499"/>
                                          </p:stCondLst>
                                        </p:cTn>
                                        <p:tgtEl>
                                          <p:spTgt spid="23"/>
                                        </p:tgtEl>
                                        <p:attrNameLst>
                                          <p:attrName>style.visibility</p:attrName>
                                        </p:attrNameLst>
                                      </p:cBhvr>
                                      <p:to>
                                        <p:strVal val="hidden"/>
                                      </p:to>
                                    </p:set>
                                  </p:childTnLst>
                                </p:cTn>
                              </p:par>
                              <p:par>
                                <p:cTn id="136" presetID="10" presetClass="exit" presetSubtype="0" fill="hold" grpId="1" nodeType="withEffect">
                                  <p:stCondLst>
                                    <p:cond delay="0"/>
                                  </p:stCondLst>
                                  <p:childTnLst>
                                    <p:animEffect transition="out" filter="fade">
                                      <p:cBhvr>
                                        <p:cTn id="137" dur="500"/>
                                        <p:tgtEl>
                                          <p:spTgt spid="24"/>
                                        </p:tgtEl>
                                      </p:cBhvr>
                                    </p:animEffect>
                                    <p:set>
                                      <p:cBhvr>
                                        <p:cTn id="138" dur="1" fill="hold">
                                          <p:stCondLst>
                                            <p:cond delay="499"/>
                                          </p:stCondLst>
                                        </p:cTn>
                                        <p:tgtEl>
                                          <p:spTgt spid="24"/>
                                        </p:tgtEl>
                                        <p:attrNameLst>
                                          <p:attrName>style.visibility</p:attrName>
                                        </p:attrNameLst>
                                      </p:cBhvr>
                                      <p:to>
                                        <p:strVal val="hidden"/>
                                      </p:to>
                                    </p:set>
                                  </p:childTnLst>
                                </p:cTn>
                              </p:par>
                              <p:par>
                                <p:cTn id="139" presetID="10" presetClass="exit" presetSubtype="0" fill="hold" grpId="1" nodeType="withEffect">
                                  <p:stCondLst>
                                    <p:cond delay="0"/>
                                  </p:stCondLst>
                                  <p:childTnLst>
                                    <p:animEffect transition="out" filter="fade">
                                      <p:cBhvr>
                                        <p:cTn id="140" dur="500"/>
                                        <p:tgtEl>
                                          <p:spTgt spid="25"/>
                                        </p:tgtEl>
                                      </p:cBhvr>
                                    </p:animEffect>
                                    <p:set>
                                      <p:cBhvr>
                                        <p:cTn id="141" dur="1" fill="hold">
                                          <p:stCondLst>
                                            <p:cond delay="499"/>
                                          </p:stCondLst>
                                        </p:cTn>
                                        <p:tgtEl>
                                          <p:spTgt spid="25"/>
                                        </p:tgtEl>
                                        <p:attrNameLst>
                                          <p:attrName>style.visibility</p:attrName>
                                        </p:attrNameLst>
                                      </p:cBhvr>
                                      <p:to>
                                        <p:strVal val="hidden"/>
                                      </p:to>
                                    </p:set>
                                  </p:childTnLst>
                                </p:cTn>
                              </p:par>
                              <p:par>
                                <p:cTn id="142" presetID="10" presetClass="exit" presetSubtype="0" fill="hold" grpId="1" nodeType="withEffect">
                                  <p:stCondLst>
                                    <p:cond delay="0"/>
                                  </p:stCondLst>
                                  <p:childTnLst>
                                    <p:animEffect transition="out" filter="fade">
                                      <p:cBhvr>
                                        <p:cTn id="143" dur="500"/>
                                        <p:tgtEl>
                                          <p:spTgt spid="26"/>
                                        </p:tgtEl>
                                      </p:cBhvr>
                                    </p:animEffect>
                                    <p:set>
                                      <p:cBhvr>
                                        <p:cTn id="144" dur="1" fill="hold">
                                          <p:stCondLst>
                                            <p:cond delay="499"/>
                                          </p:stCondLst>
                                        </p:cTn>
                                        <p:tgtEl>
                                          <p:spTgt spid="26"/>
                                        </p:tgtEl>
                                        <p:attrNameLst>
                                          <p:attrName>style.visibility</p:attrName>
                                        </p:attrNameLst>
                                      </p:cBhvr>
                                      <p:to>
                                        <p:strVal val="hidden"/>
                                      </p:to>
                                    </p:set>
                                  </p:childTnLst>
                                </p:cTn>
                              </p:par>
                              <p:par>
                                <p:cTn id="145" presetID="10" presetClass="exit" presetSubtype="0" fill="hold" grpId="1" nodeType="withEffect">
                                  <p:stCondLst>
                                    <p:cond delay="0"/>
                                  </p:stCondLst>
                                  <p:childTnLst>
                                    <p:animEffect transition="out" filter="fade">
                                      <p:cBhvr>
                                        <p:cTn id="146" dur="500"/>
                                        <p:tgtEl>
                                          <p:spTgt spid="27"/>
                                        </p:tgtEl>
                                      </p:cBhvr>
                                    </p:animEffect>
                                    <p:set>
                                      <p:cBhvr>
                                        <p:cTn id="147" dur="1" fill="hold">
                                          <p:stCondLst>
                                            <p:cond delay="499"/>
                                          </p:stCondLst>
                                        </p:cTn>
                                        <p:tgtEl>
                                          <p:spTgt spid="27"/>
                                        </p:tgtEl>
                                        <p:attrNameLst>
                                          <p:attrName>style.visibility</p:attrName>
                                        </p:attrNameLst>
                                      </p:cBhvr>
                                      <p:to>
                                        <p:strVal val="hidden"/>
                                      </p:to>
                                    </p:set>
                                  </p:childTnLst>
                                </p:cTn>
                              </p:par>
                              <p:par>
                                <p:cTn id="148" presetID="10" presetClass="exit" presetSubtype="0" fill="hold" grpId="1" nodeType="withEffect">
                                  <p:stCondLst>
                                    <p:cond delay="0"/>
                                  </p:stCondLst>
                                  <p:childTnLst>
                                    <p:animEffect transition="out" filter="fade">
                                      <p:cBhvr>
                                        <p:cTn id="149" dur="500"/>
                                        <p:tgtEl>
                                          <p:spTgt spid="28"/>
                                        </p:tgtEl>
                                      </p:cBhvr>
                                    </p:animEffect>
                                    <p:set>
                                      <p:cBhvr>
                                        <p:cTn id="150" dur="1" fill="hold">
                                          <p:stCondLst>
                                            <p:cond delay="499"/>
                                          </p:stCondLst>
                                        </p:cTn>
                                        <p:tgtEl>
                                          <p:spTgt spid="28"/>
                                        </p:tgtEl>
                                        <p:attrNameLst>
                                          <p:attrName>style.visibility</p:attrName>
                                        </p:attrNameLst>
                                      </p:cBhvr>
                                      <p:to>
                                        <p:strVal val="hidden"/>
                                      </p:to>
                                    </p:set>
                                  </p:childTnLst>
                                </p:cTn>
                              </p:par>
                              <p:par>
                                <p:cTn id="151" presetID="10" presetClass="exit" presetSubtype="0" fill="hold" grpId="1" nodeType="withEffect">
                                  <p:stCondLst>
                                    <p:cond delay="0"/>
                                  </p:stCondLst>
                                  <p:childTnLst>
                                    <p:animEffect transition="out" filter="fade">
                                      <p:cBhvr>
                                        <p:cTn id="152" dur="500"/>
                                        <p:tgtEl>
                                          <p:spTgt spid="29"/>
                                        </p:tgtEl>
                                      </p:cBhvr>
                                    </p:animEffect>
                                    <p:set>
                                      <p:cBhvr>
                                        <p:cTn id="153" dur="1" fill="hold">
                                          <p:stCondLst>
                                            <p:cond delay="499"/>
                                          </p:stCondLst>
                                        </p:cTn>
                                        <p:tgtEl>
                                          <p:spTgt spid="29"/>
                                        </p:tgtEl>
                                        <p:attrNameLst>
                                          <p:attrName>style.visibility</p:attrName>
                                        </p:attrNameLst>
                                      </p:cBhvr>
                                      <p:to>
                                        <p:strVal val="hidden"/>
                                      </p:to>
                                    </p:set>
                                  </p:childTnLst>
                                </p:cTn>
                              </p:par>
                              <p:par>
                                <p:cTn id="154" presetID="10" presetClass="exit" presetSubtype="0" fill="hold" grpId="1" nodeType="withEffect">
                                  <p:stCondLst>
                                    <p:cond delay="0"/>
                                  </p:stCondLst>
                                  <p:childTnLst>
                                    <p:animEffect transition="out" filter="fade">
                                      <p:cBhvr>
                                        <p:cTn id="155" dur="500"/>
                                        <p:tgtEl>
                                          <p:spTgt spid="30"/>
                                        </p:tgtEl>
                                      </p:cBhvr>
                                    </p:animEffect>
                                    <p:set>
                                      <p:cBhvr>
                                        <p:cTn id="156" dur="1" fill="hold">
                                          <p:stCondLst>
                                            <p:cond delay="499"/>
                                          </p:stCondLst>
                                        </p:cTn>
                                        <p:tgtEl>
                                          <p:spTgt spid="30"/>
                                        </p:tgtEl>
                                        <p:attrNameLst>
                                          <p:attrName>style.visibility</p:attrName>
                                        </p:attrNameLst>
                                      </p:cBhvr>
                                      <p:to>
                                        <p:strVal val="hidden"/>
                                      </p:to>
                                    </p:set>
                                  </p:childTnLst>
                                </p:cTn>
                              </p:par>
                              <p:par>
                                <p:cTn id="157" presetID="10" presetClass="exit" presetSubtype="0" fill="hold" grpId="1" nodeType="withEffect">
                                  <p:stCondLst>
                                    <p:cond delay="0"/>
                                  </p:stCondLst>
                                  <p:childTnLst>
                                    <p:animEffect transition="out" filter="fade">
                                      <p:cBhvr>
                                        <p:cTn id="158" dur="500"/>
                                        <p:tgtEl>
                                          <p:spTgt spid="31"/>
                                        </p:tgtEl>
                                      </p:cBhvr>
                                    </p:animEffect>
                                    <p:set>
                                      <p:cBhvr>
                                        <p:cTn id="159" dur="1" fill="hold">
                                          <p:stCondLst>
                                            <p:cond delay="499"/>
                                          </p:stCondLst>
                                        </p:cTn>
                                        <p:tgtEl>
                                          <p:spTgt spid="31"/>
                                        </p:tgtEl>
                                        <p:attrNameLst>
                                          <p:attrName>style.visibility</p:attrName>
                                        </p:attrNameLst>
                                      </p:cBhvr>
                                      <p:to>
                                        <p:strVal val="hidden"/>
                                      </p:to>
                                    </p:set>
                                  </p:childTnLst>
                                </p:cTn>
                              </p:par>
                              <p:par>
                                <p:cTn id="160" presetID="10" presetClass="exit" presetSubtype="0" fill="hold" grpId="1" nodeType="withEffect">
                                  <p:stCondLst>
                                    <p:cond delay="0"/>
                                  </p:stCondLst>
                                  <p:childTnLst>
                                    <p:animEffect transition="out" filter="fade">
                                      <p:cBhvr>
                                        <p:cTn id="161" dur="500"/>
                                        <p:tgtEl>
                                          <p:spTgt spid="32"/>
                                        </p:tgtEl>
                                      </p:cBhvr>
                                    </p:animEffect>
                                    <p:set>
                                      <p:cBhvr>
                                        <p:cTn id="162" dur="1" fill="hold">
                                          <p:stCondLst>
                                            <p:cond delay="499"/>
                                          </p:stCondLst>
                                        </p:cTn>
                                        <p:tgtEl>
                                          <p:spTgt spid="32"/>
                                        </p:tgtEl>
                                        <p:attrNameLst>
                                          <p:attrName>style.visibility</p:attrName>
                                        </p:attrNameLst>
                                      </p:cBhvr>
                                      <p:to>
                                        <p:strVal val="hidden"/>
                                      </p:to>
                                    </p:set>
                                  </p:childTnLst>
                                </p:cTn>
                              </p:par>
                              <p:par>
                                <p:cTn id="163" presetID="10" presetClass="exit" presetSubtype="0" fill="hold" grpId="1" nodeType="withEffect">
                                  <p:stCondLst>
                                    <p:cond delay="0"/>
                                  </p:stCondLst>
                                  <p:childTnLst>
                                    <p:animEffect transition="out" filter="fade">
                                      <p:cBhvr>
                                        <p:cTn id="164" dur="500"/>
                                        <p:tgtEl>
                                          <p:spTgt spid="33"/>
                                        </p:tgtEl>
                                      </p:cBhvr>
                                    </p:animEffect>
                                    <p:set>
                                      <p:cBhvr>
                                        <p:cTn id="165" dur="1" fill="hold">
                                          <p:stCondLst>
                                            <p:cond delay="499"/>
                                          </p:stCondLst>
                                        </p:cTn>
                                        <p:tgtEl>
                                          <p:spTgt spid="33"/>
                                        </p:tgtEl>
                                        <p:attrNameLst>
                                          <p:attrName>style.visibility</p:attrName>
                                        </p:attrNameLst>
                                      </p:cBhvr>
                                      <p:to>
                                        <p:strVal val="hidden"/>
                                      </p:to>
                                    </p:set>
                                  </p:childTnLst>
                                </p:cTn>
                              </p:par>
                              <p:par>
                                <p:cTn id="166" presetID="10" presetClass="exit" presetSubtype="0" fill="hold" grpId="1" nodeType="withEffect">
                                  <p:stCondLst>
                                    <p:cond delay="0"/>
                                  </p:stCondLst>
                                  <p:childTnLst>
                                    <p:animEffect transition="out" filter="fade">
                                      <p:cBhvr>
                                        <p:cTn id="167" dur="500"/>
                                        <p:tgtEl>
                                          <p:spTgt spid="34"/>
                                        </p:tgtEl>
                                      </p:cBhvr>
                                    </p:animEffect>
                                    <p:set>
                                      <p:cBhvr>
                                        <p:cTn id="168" dur="1" fill="hold">
                                          <p:stCondLst>
                                            <p:cond delay="499"/>
                                          </p:stCondLst>
                                        </p:cTn>
                                        <p:tgtEl>
                                          <p:spTgt spid="34"/>
                                        </p:tgtEl>
                                        <p:attrNameLst>
                                          <p:attrName>style.visibility</p:attrName>
                                        </p:attrNameLst>
                                      </p:cBhvr>
                                      <p:to>
                                        <p:strVal val="hidden"/>
                                      </p:to>
                                    </p:set>
                                  </p:childTnLst>
                                </p:cTn>
                              </p:par>
                              <p:par>
                                <p:cTn id="169" presetID="10" presetClass="exit" presetSubtype="0" fill="hold" grpId="1" nodeType="withEffect">
                                  <p:stCondLst>
                                    <p:cond delay="0"/>
                                  </p:stCondLst>
                                  <p:childTnLst>
                                    <p:animEffect transition="out" filter="fade">
                                      <p:cBhvr>
                                        <p:cTn id="170" dur="500"/>
                                        <p:tgtEl>
                                          <p:spTgt spid="35"/>
                                        </p:tgtEl>
                                      </p:cBhvr>
                                    </p:animEffect>
                                    <p:set>
                                      <p:cBhvr>
                                        <p:cTn id="171" dur="1" fill="hold">
                                          <p:stCondLst>
                                            <p:cond delay="499"/>
                                          </p:stCondLst>
                                        </p:cTn>
                                        <p:tgtEl>
                                          <p:spTgt spid="35"/>
                                        </p:tgtEl>
                                        <p:attrNameLst>
                                          <p:attrName>style.visibility</p:attrName>
                                        </p:attrNameLst>
                                      </p:cBhvr>
                                      <p:to>
                                        <p:strVal val="hidden"/>
                                      </p:to>
                                    </p:set>
                                  </p:childTnLst>
                                </p:cTn>
                              </p:par>
                              <p:par>
                                <p:cTn id="172" presetID="10" presetClass="exit" presetSubtype="0" fill="hold" grpId="1" nodeType="withEffect">
                                  <p:stCondLst>
                                    <p:cond delay="0"/>
                                  </p:stCondLst>
                                  <p:childTnLst>
                                    <p:animEffect transition="out" filter="fade">
                                      <p:cBhvr>
                                        <p:cTn id="173" dur="500"/>
                                        <p:tgtEl>
                                          <p:spTgt spid="36"/>
                                        </p:tgtEl>
                                      </p:cBhvr>
                                    </p:animEffect>
                                    <p:set>
                                      <p:cBhvr>
                                        <p:cTn id="174" dur="1" fill="hold">
                                          <p:stCondLst>
                                            <p:cond delay="499"/>
                                          </p:stCondLst>
                                        </p:cTn>
                                        <p:tgtEl>
                                          <p:spTgt spid="36"/>
                                        </p:tgtEl>
                                        <p:attrNameLst>
                                          <p:attrName>style.visibility</p:attrName>
                                        </p:attrNameLst>
                                      </p:cBhvr>
                                      <p:to>
                                        <p:strVal val="hidden"/>
                                      </p:to>
                                    </p:set>
                                  </p:childTnLst>
                                </p:cTn>
                              </p:par>
                              <p:par>
                                <p:cTn id="175" presetID="10" presetClass="exit" presetSubtype="0" fill="hold" grpId="1" nodeType="withEffect">
                                  <p:stCondLst>
                                    <p:cond delay="0"/>
                                  </p:stCondLst>
                                  <p:childTnLst>
                                    <p:animEffect transition="out" filter="fade">
                                      <p:cBhvr>
                                        <p:cTn id="176" dur="500"/>
                                        <p:tgtEl>
                                          <p:spTgt spid="37"/>
                                        </p:tgtEl>
                                      </p:cBhvr>
                                    </p:animEffect>
                                    <p:set>
                                      <p:cBhvr>
                                        <p:cTn id="177" dur="1" fill="hold">
                                          <p:stCondLst>
                                            <p:cond delay="499"/>
                                          </p:stCondLst>
                                        </p:cTn>
                                        <p:tgtEl>
                                          <p:spTgt spid="37"/>
                                        </p:tgtEl>
                                        <p:attrNameLst>
                                          <p:attrName>style.visibility</p:attrName>
                                        </p:attrNameLst>
                                      </p:cBhvr>
                                      <p:to>
                                        <p:strVal val="hidden"/>
                                      </p:to>
                                    </p:set>
                                  </p:childTnLst>
                                </p:cTn>
                              </p:par>
                              <p:par>
                                <p:cTn id="178" presetID="10" presetClass="exit" presetSubtype="0" fill="hold" grpId="1" nodeType="withEffect">
                                  <p:stCondLst>
                                    <p:cond delay="0"/>
                                  </p:stCondLst>
                                  <p:childTnLst>
                                    <p:animEffect transition="out" filter="fade">
                                      <p:cBhvr>
                                        <p:cTn id="179" dur="500"/>
                                        <p:tgtEl>
                                          <p:spTgt spid="38"/>
                                        </p:tgtEl>
                                      </p:cBhvr>
                                    </p:animEffect>
                                    <p:set>
                                      <p:cBhvr>
                                        <p:cTn id="180" dur="1" fill="hold">
                                          <p:stCondLst>
                                            <p:cond delay="499"/>
                                          </p:stCondLst>
                                        </p:cTn>
                                        <p:tgtEl>
                                          <p:spTgt spid="38"/>
                                        </p:tgtEl>
                                        <p:attrNameLst>
                                          <p:attrName>style.visibility</p:attrName>
                                        </p:attrNameLst>
                                      </p:cBhvr>
                                      <p:to>
                                        <p:strVal val="hidden"/>
                                      </p:to>
                                    </p:set>
                                  </p:childTnLst>
                                </p:cTn>
                              </p:par>
                              <p:par>
                                <p:cTn id="181" presetID="10" presetClass="exit" presetSubtype="0" fill="hold" grpId="1" nodeType="withEffect">
                                  <p:stCondLst>
                                    <p:cond delay="0"/>
                                  </p:stCondLst>
                                  <p:childTnLst>
                                    <p:animEffect transition="out" filter="fade">
                                      <p:cBhvr>
                                        <p:cTn id="182" dur="500"/>
                                        <p:tgtEl>
                                          <p:spTgt spid="39"/>
                                        </p:tgtEl>
                                      </p:cBhvr>
                                    </p:animEffect>
                                    <p:set>
                                      <p:cBhvr>
                                        <p:cTn id="183" dur="1" fill="hold">
                                          <p:stCondLst>
                                            <p:cond delay="499"/>
                                          </p:stCondLst>
                                        </p:cTn>
                                        <p:tgtEl>
                                          <p:spTgt spid="39"/>
                                        </p:tgtEl>
                                        <p:attrNameLst>
                                          <p:attrName>style.visibility</p:attrName>
                                        </p:attrNameLst>
                                      </p:cBhvr>
                                      <p:to>
                                        <p:strVal val="hidden"/>
                                      </p:to>
                                    </p:set>
                                  </p:childTnLst>
                                </p:cTn>
                              </p:par>
                              <p:par>
                                <p:cTn id="184" presetID="10" presetClass="exit" presetSubtype="0" fill="hold" grpId="1" nodeType="withEffect">
                                  <p:stCondLst>
                                    <p:cond delay="0"/>
                                  </p:stCondLst>
                                  <p:childTnLst>
                                    <p:animEffect transition="out" filter="fade">
                                      <p:cBhvr>
                                        <p:cTn id="185" dur="500"/>
                                        <p:tgtEl>
                                          <p:spTgt spid="40"/>
                                        </p:tgtEl>
                                      </p:cBhvr>
                                    </p:animEffect>
                                    <p:set>
                                      <p:cBhvr>
                                        <p:cTn id="186" dur="1" fill="hold">
                                          <p:stCondLst>
                                            <p:cond delay="499"/>
                                          </p:stCondLst>
                                        </p:cTn>
                                        <p:tgtEl>
                                          <p:spTgt spid="40"/>
                                        </p:tgtEl>
                                        <p:attrNameLst>
                                          <p:attrName>style.visibility</p:attrName>
                                        </p:attrNameLst>
                                      </p:cBhvr>
                                      <p:to>
                                        <p:strVal val="hidden"/>
                                      </p:to>
                                    </p:set>
                                  </p:childTnLst>
                                </p:cTn>
                              </p:par>
                              <p:par>
                                <p:cTn id="187" presetID="10" presetClass="exit" presetSubtype="0" fill="hold" grpId="1" nodeType="withEffect">
                                  <p:stCondLst>
                                    <p:cond delay="0"/>
                                  </p:stCondLst>
                                  <p:childTnLst>
                                    <p:animEffect transition="out" filter="fade">
                                      <p:cBhvr>
                                        <p:cTn id="188" dur="500"/>
                                        <p:tgtEl>
                                          <p:spTgt spid="41"/>
                                        </p:tgtEl>
                                      </p:cBhvr>
                                    </p:animEffect>
                                    <p:set>
                                      <p:cBhvr>
                                        <p:cTn id="189" dur="1" fill="hold">
                                          <p:stCondLst>
                                            <p:cond delay="499"/>
                                          </p:stCondLst>
                                        </p:cTn>
                                        <p:tgtEl>
                                          <p:spTgt spid="41"/>
                                        </p:tgtEl>
                                        <p:attrNameLst>
                                          <p:attrName>style.visibility</p:attrName>
                                        </p:attrNameLst>
                                      </p:cBhvr>
                                      <p:to>
                                        <p:strVal val="hidden"/>
                                      </p:to>
                                    </p:set>
                                  </p:childTnLst>
                                </p:cTn>
                              </p:par>
                              <p:par>
                                <p:cTn id="190" presetID="10" presetClass="exit" presetSubtype="0" fill="hold" grpId="1" nodeType="withEffect">
                                  <p:stCondLst>
                                    <p:cond delay="0"/>
                                  </p:stCondLst>
                                  <p:childTnLst>
                                    <p:animEffect transition="out" filter="fade">
                                      <p:cBhvr>
                                        <p:cTn id="191" dur="500"/>
                                        <p:tgtEl>
                                          <p:spTgt spid="42"/>
                                        </p:tgtEl>
                                      </p:cBhvr>
                                    </p:animEffect>
                                    <p:set>
                                      <p:cBhvr>
                                        <p:cTn id="192" dur="1" fill="hold">
                                          <p:stCondLst>
                                            <p:cond delay="499"/>
                                          </p:stCondLst>
                                        </p:cTn>
                                        <p:tgtEl>
                                          <p:spTgt spid="42"/>
                                        </p:tgtEl>
                                        <p:attrNameLst>
                                          <p:attrName>style.visibility</p:attrName>
                                        </p:attrNameLst>
                                      </p:cBhvr>
                                      <p:to>
                                        <p:strVal val="hidden"/>
                                      </p:to>
                                    </p:set>
                                  </p:childTnLst>
                                </p:cTn>
                              </p:par>
                              <p:par>
                                <p:cTn id="193" presetID="10" presetClass="exit" presetSubtype="0" fill="hold" grpId="1" nodeType="withEffect">
                                  <p:stCondLst>
                                    <p:cond delay="0"/>
                                  </p:stCondLst>
                                  <p:childTnLst>
                                    <p:animEffect transition="out" filter="fade">
                                      <p:cBhvr>
                                        <p:cTn id="194" dur="500"/>
                                        <p:tgtEl>
                                          <p:spTgt spid="43"/>
                                        </p:tgtEl>
                                      </p:cBhvr>
                                    </p:animEffect>
                                    <p:set>
                                      <p:cBhvr>
                                        <p:cTn id="195" dur="1" fill="hold">
                                          <p:stCondLst>
                                            <p:cond delay="499"/>
                                          </p:stCondLst>
                                        </p:cTn>
                                        <p:tgtEl>
                                          <p:spTgt spid="43"/>
                                        </p:tgtEl>
                                        <p:attrNameLst>
                                          <p:attrName>style.visibility</p:attrName>
                                        </p:attrNameLst>
                                      </p:cBhvr>
                                      <p:to>
                                        <p:strVal val="hidden"/>
                                      </p:to>
                                    </p:set>
                                  </p:childTnLst>
                                </p:cTn>
                              </p:par>
                              <p:par>
                                <p:cTn id="196" presetID="10" presetClass="exit" presetSubtype="0" fill="hold" grpId="1" nodeType="withEffect">
                                  <p:stCondLst>
                                    <p:cond delay="0"/>
                                  </p:stCondLst>
                                  <p:childTnLst>
                                    <p:animEffect transition="out" filter="fade">
                                      <p:cBhvr>
                                        <p:cTn id="197" dur="500"/>
                                        <p:tgtEl>
                                          <p:spTgt spid="44"/>
                                        </p:tgtEl>
                                      </p:cBhvr>
                                    </p:animEffect>
                                    <p:set>
                                      <p:cBhvr>
                                        <p:cTn id="198" dur="1" fill="hold">
                                          <p:stCondLst>
                                            <p:cond delay="499"/>
                                          </p:stCondLst>
                                        </p:cTn>
                                        <p:tgtEl>
                                          <p:spTgt spid="44"/>
                                        </p:tgtEl>
                                        <p:attrNameLst>
                                          <p:attrName>style.visibility</p:attrName>
                                        </p:attrNameLst>
                                      </p:cBhvr>
                                      <p:to>
                                        <p:strVal val="hidden"/>
                                      </p:to>
                                    </p:set>
                                  </p:childTnLst>
                                </p:cTn>
                              </p:par>
                            </p:childTnLst>
                          </p:cTn>
                        </p:par>
                      </p:childTnLst>
                    </p:cTn>
                  </p:par>
                  <p:par>
                    <p:cTn id="199" fill="hold">
                      <p:stCondLst>
                        <p:cond delay="indefinite"/>
                      </p:stCondLst>
                      <p:childTnLst>
                        <p:par>
                          <p:cTn id="200" fill="hold">
                            <p:stCondLst>
                              <p:cond delay="0"/>
                            </p:stCondLst>
                            <p:childTnLst>
                              <p:par>
                                <p:cTn id="201" presetID="42" presetClass="entr" presetSubtype="0" fill="hold" grpId="0" nodeType="clickEffect">
                                  <p:stCondLst>
                                    <p:cond delay="0"/>
                                  </p:stCondLst>
                                  <p:childTnLst>
                                    <p:set>
                                      <p:cBhvr>
                                        <p:cTn id="202" dur="1" fill="hold">
                                          <p:stCondLst>
                                            <p:cond delay="0"/>
                                          </p:stCondLst>
                                        </p:cTn>
                                        <p:tgtEl>
                                          <p:spTgt spid="5"/>
                                        </p:tgtEl>
                                        <p:attrNameLst>
                                          <p:attrName>style.visibility</p:attrName>
                                        </p:attrNameLst>
                                      </p:cBhvr>
                                      <p:to>
                                        <p:strVal val="visible"/>
                                      </p:to>
                                    </p:set>
                                    <p:animEffect transition="in" filter="fade">
                                      <p:cBhvr>
                                        <p:cTn id="203" dur="1000"/>
                                        <p:tgtEl>
                                          <p:spTgt spid="5"/>
                                        </p:tgtEl>
                                      </p:cBhvr>
                                    </p:animEffect>
                                    <p:anim calcmode="lin" valueType="num">
                                      <p:cBhvr>
                                        <p:cTn id="204" dur="1000" fill="hold"/>
                                        <p:tgtEl>
                                          <p:spTgt spid="5"/>
                                        </p:tgtEl>
                                        <p:attrNameLst>
                                          <p:attrName>ppt_x</p:attrName>
                                        </p:attrNameLst>
                                      </p:cBhvr>
                                      <p:tavLst>
                                        <p:tav tm="0">
                                          <p:val>
                                            <p:strVal val="#ppt_x"/>
                                          </p:val>
                                        </p:tav>
                                        <p:tav tm="100000">
                                          <p:val>
                                            <p:strVal val="#ppt_x"/>
                                          </p:val>
                                        </p:tav>
                                      </p:tavLst>
                                    </p:anim>
                                    <p:anim calcmode="lin" valueType="num">
                                      <p:cBhvr>
                                        <p:cTn id="205" dur="1000" fill="hold"/>
                                        <p:tgtEl>
                                          <p:spTgt spid="5"/>
                                        </p:tgtEl>
                                        <p:attrNameLst>
                                          <p:attrName>ppt_y</p:attrName>
                                        </p:attrNameLst>
                                      </p:cBhvr>
                                      <p:tavLst>
                                        <p:tav tm="0">
                                          <p:val>
                                            <p:strVal val="#ppt_y+.1"/>
                                          </p:val>
                                        </p:tav>
                                        <p:tav tm="100000">
                                          <p:val>
                                            <p:strVal val="#ppt_y"/>
                                          </p:val>
                                        </p:tav>
                                      </p:tavLst>
                                    </p:anim>
                                  </p:childTnLst>
                                </p:cTn>
                              </p:par>
                              <p:par>
                                <p:cTn id="206" presetID="10" presetClass="exit" presetSubtype="0" fill="hold" grpId="2" nodeType="withEffect">
                                  <p:stCondLst>
                                    <p:cond delay="0"/>
                                  </p:stCondLst>
                                  <p:childTnLst>
                                    <p:animEffect transition="out" filter="fade">
                                      <p:cBhvr>
                                        <p:cTn id="207" dur="500"/>
                                        <p:tgtEl>
                                          <p:spTgt spid="45"/>
                                        </p:tgtEl>
                                      </p:cBhvr>
                                    </p:animEffect>
                                    <p:set>
                                      <p:cBhvr>
                                        <p:cTn id="208" dur="1" fill="hold">
                                          <p:stCondLst>
                                            <p:cond delay="499"/>
                                          </p:stCondLst>
                                        </p:cTn>
                                        <p:tgtEl>
                                          <p:spTgt spid="4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9" restart="whenNotActive" fill="hold" evtFilter="cancelBubble" nodeType="interactiveSeq">
                <p:stCondLst>
                  <p:cond evt="onClick" delay="0">
                    <p:tgtEl>
                      <p:spTgt spid="17"/>
                    </p:tgtEl>
                  </p:cond>
                </p:stCondLst>
                <p:endSync evt="end" delay="0">
                  <p:rtn val="all"/>
                </p:endSync>
                <p:childTnLst>
                  <p:par>
                    <p:cTn id="210" fill="hold">
                      <p:stCondLst>
                        <p:cond delay="0"/>
                      </p:stCondLst>
                      <p:childTnLst>
                        <p:par>
                          <p:cTn id="211" fill="hold">
                            <p:stCondLst>
                              <p:cond delay="0"/>
                            </p:stCondLst>
                            <p:childTnLst>
                              <p:par>
                                <p:cTn id="212" presetID="10" presetClass="exit" presetSubtype="0" fill="hold" nodeType="clickEffect">
                                  <p:stCondLst>
                                    <p:cond delay="0"/>
                                  </p:stCondLst>
                                  <p:childTnLst>
                                    <p:animEffect transition="out" filter="fade">
                                      <p:cBhvr>
                                        <p:cTn id="213" dur="500"/>
                                        <p:tgtEl>
                                          <p:spTgt spid="3"/>
                                        </p:tgtEl>
                                      </p:cBhvr>
                                    </p:animEffect>
                                    <p:set>
                                      <p:cBhvr>
                                        <p:cTn id="214" dur="1" fill="hold">
                                          <p:stCondLst>
                                            <p:cond delay="499"/>
                                          </p:stCondLst>
                                        </p:cTn>
                                        <p:tgtEl>
                                          <p:spTgt spid="3"/>
                                        </p:tgtEl>
                                        <p:attrNameLst>
                                          <p:attrName>style.visibility</p:attrName>
                                        </p:attrNameLst>
                                      </p:cBhvr>
                                      <p:to>
                                        <p:strVal val="hidden"/>
                                      </p:to>
                                    </p:set>
                                  </p:childTnLst>
                                </p:cTn>
                              </p:par>
                              <p:par>
                                <p:cTn id="215" presetID="10" presetClass="exit" presetSubtype="0" fill="hold" nodeType="withEffect">
                                  <p:stCondLst>
                                    <p:cond delay="0"/>
                                  </p:stCondLst>
                                  <p:childTnLst>
                                    <p:animEffect transition="out" filter="fade">
                                      <p:cBhvr>
                                        <p:cTn id="216" dur="500"/>
                                        <p:tgtEl>
                                          <p:spTgt spid="17"/>
                                        </p:tgtEl>
                                      </p:cBhvr>
                                    </p:animEffect>
                                    <p:set>
                                      <p:cBhvr>
                                        <p:cTn id="217" dur="1" fill="hold">
                                          <p:stCondLst>
                                            <p:cond delay="499"/>
                                          </p:stCondLst>
                                        </p:cTn>
                                        <p:tgtEl>
                                          <p:spTgt spid="17"/>
                                        </p:tgtEl>
                                        <p:attrNameLst>
                                          <p:attrName>style.visibility</p:attrName>
                                        </p:attrNameLst>
                                      </p:cBhvr>
                                      <p:to>
                                        <p:strVal val="hidden"/>
                                      </p:to>
                                    </p:set>
                                  </p:childTnLst>
                                </p:cTn>
                              </p:par>
                              <p:par>
                                <p:cTn id="218" presetID="10" presetClass="exit" presetSubtype="0" fill="hold" grpId="1" nodeType="withEffect">
                                  <p:stCondLst>
                                    <p:cond delay="0"/>
                                  </p:stCondLst>
                                  <p:childTnLst>
                                    <p:animEffect transition="out" filter="fade">
                                      <p:cBhvr>
                                        <p:cTn id="219" dur="500"/>
                                        <p:tgtEl>
                                          <p:spTgt spid="5"/>
                                        </p:tgtEl>
                                      </p:cBhvr>
                                    </p:animEffect>
                                    <p:set>
                                      <p:cBhvr>
                                        <p:cTn id="220" dur="1" fill="hold">
                                          <p:stCondLst>
                                            <p:cond delay="499"/>
                                          </p:stCondLst>
                                        </p:cTn>
                                        <p:tgtEl>
                                          <p:spTgt spid="5"/>
                                        </p:tgtEl>
                                        <p:attrNameLst>
                                          <p:attrName>style.visibility</p:attrName>
                                        </p:attrNameLst>
                                      </p:cBhvr>
                                      <p:to>
                                        <p:strVal val="hidden"/>
                                      </p:to>
                                    </p:set>
                                  </p:childTnLst>
                                </p:cTn>
                              </p:par>
                            </p:childTnLst>
                          </p:cTn>
                        </p:par>
                        <p:par>
                          <p:cTn id="221" fill="hold">
                            <p:stCondLst>
                              <p:cond delay="500"/>
                            </p:stCondLst>
                            <p:childTnLst>
                              <p:par>
                                <p:cTn id="222" presetID="10" presetClass="entr" presetSubtype="0" fill="hold" nodeType="afterEffect">
                                  <p:stCondLst>
                                    <p:cond delay="0"/>
                                  </p:stCondLst>
                                  <p:childTnLst>
                                    <p:set>
                                      <p:cBhvr>
                                        <p:cTn id="223" dur="1" fill="hold">
                                          <p:stCondLst>
                                            <p:cond delay="0"/>
                                          </p:stCondLst>
                                        </p:cTn>
                                        <p:tgtEl>
                                          <p:spTgt spid="18"/>
                                        </p:tgtEl>
                                        <p:attrNameLst>
                                          <p:attrName>style.visibility</p:attrName>
                                        </p:attrNameLst>
                                      </p:cBhvr>
                                      <p:to>
                                        <p:strVal val="visible"/>
                                      </p:to>
                                    </p:set>
                                    <p:animEffect transition="in" filter="fade">
                                      <p:cBhvr>
                                        <p:cTn id="224" dur="500"/>
                                        <p:tgtEl>
                                          <p:spTgt spid="18"/>
                                        </p:tgtEl>
                                      </p:cBhvr>
                                    </p:animEffect>
                                  </p:childTnLst>
                                </p:cTn>
                              </p:par>
                            </p:childTnLst>
                          </p:cTn>
                        </p:par>
                        <p:par>
                          <p:cTn id="225" fill="hold">
                            <p:stCondLst>
                              <p:cond delay="1000"/>
                            </p:stCondLst>
                            <p:childTnLst>
                              <p:par>
                                <p:cTn id="226" presetID="23" presetClass="entr" presetSubtype="32" fill="hold" grpId="0" nodeType="afterEffect">
                                  <p:stCondLst>
                                    <p:cond delay="0"/>
                                  </p:stCondLst>
                                  <p:childTnLst>
                                    <p:set>
                                      <p:cBhvr>
                                        <p:cTn id="227" dur="1" fill="hold">
                                          <p:stCondLst>
                                            <p:cond delay="0"/>
                                          </p:stCondLst>
                                        </p:cTn>
                                        <p:tgtEl>
                                          <p:spTgt spid="15"/>
                                        </p:tgtEl>
                                        <p:attrNameLst>
                                          <p:attrName>style.visibility</p:attrName>
                                        </p:attrNameLst>
                                      </p:cBhvr>
                                      <p:to>
                                        <p:strVal val="visible"/>
                                      </p:to>
                                    </p:set>
                                    <p:anim calcmode="lin" valueType="num">
                                      <p:cBhvr>
                                        <p:cTn id="228" dur="500" fill="hold"/>
                                        <p:tgtEl>
                                          <p:spTgt spid="15"/>
                                        </p:tgtEl>
                                        <p:attrNameLst>
                                          <p:attrName>ppt_w</p:attrName>
                                        </p:attrNameLst>
                                      </p:cBhvr>
                                      <p:tavLst>
                                        <p:tav tm="0">
                                          <p:val>
                                            <p:strVal val="4*#ppt_w"/>
                                          </p:val>
                                        </p:tav>
                                        <p:tav tm="100000">
                                          <p:val>
                                            <p:strVal val="#ppt_w"/>
                                          </p:val>
                                        </p:tav>
                                      </p:tavLst>
                                    </p:anim>
                                    <p:anim calcmode="lin" valueType="num">
                                      <p:cBhvr>
                                        <p:cTn id="229" dur="500" fill="hold"/>
                                        <p:tgtEl>
                                          <p:spTgt spid="15"/>
                                        </p:tgtEl>
                                        <p:attrNameLst>
                                          <p:attrName>ppt_h</p:attrName>
                                        </p:attrNameLst>
                                      </p:cBhvr>
                                      <p:tavLst>
                                        <p:tav tm="0">
                                          <p:val>
                                            <p:strVal val="4*#ppt_h"/>
                                          </p:val>
                                        </p:tav>
                                        <p:tav tm="100000">
                                          <p:val>
                                            <p:strVal val="#ppt_h"/>
                                          </p:val>
                                        </p:tav>
                                      </p:tavLst>
                                    </p:anim>
                                  </p:childTnLst>
                                </p:cTn>
                              </p:par>
                              <p:par>
                                <p:cTn id="230" presetID="21" presetClass="emph" presetSubtype="0" repeatCount="indefinite" fill="hold" grpId="1" nodeType="withEffect">
                                  <p:stCondLst>
                                    <p:cond delay="0"/>
                                  </p:stCondLst>
                                  <p:childTnLst>
                                    <p:animClr clrSpc="hsl" dir="cw">
                                      <p:cBhvr override="childStyle">
                                        <p:cTn id="231" dur="500" fill="hold"/>
                                        <p:tgtEl>
                                          <p:spTgt spid="15"/>
                                        </p:tgtEl>
                                        <p:attrNameLst>
                                          <p:attrName>style.color</p:attrName>
                                        </p:attrNameLst>
                                      </p:cBhvr>
                                      <p:by>
                                        <p:hsl h="7200000" s="0" l="0"/>
                                      </p:by>
                                    </p:animClr>
                                    <p:animClr clrSpc="hsl" dir="cw">
                                      <p:cBhvr>
                                        <p:cTn id="232" dur="500" fill="hold"/>
                                        <p:tgtEl>
                                          <p:spTgt spid="15"/>
                                        </p:tgtEl>
                                        <p:attrNameLst>
                                          <p:attrName>fillcolor</p:attrName>
                                        </p:attrNameLst>
                                      </p:cBhvr>
                                      <p:by>
                                        <p:hsl h="7200000" s="0" l="0"/>
                                      </p:by>
                                    </p:animClr>
                                    <p:animClr clrSpc="hsl" dir="cw">
                                      <p:cBhvr>
                                        <p:cTn id="233" dur="500" fill="hold"/>
                                        <p:tgtEl>
                                          <p:spTgt spid="15"/>
                                        </p:tgtEl>
                                        <p:attrNameLst>
                                          <p:attrName>stroke.color</p:attrName>
                                        </p:attrNameLst>
                                      </p:cBhvr>
                                      <p:by>
                                        <p:hsl h="7200000" s="0" l="0"/>
                                      </p:by>
                                    </p:animClr>
                                    <p:set>
                                      <p:cBhvr>
                                        <p:cTn id="234" dur="500" fill="hold"/>
                                        <p:tgtEl>
                                          <p:spTgt spid="15"/>
                                        </p:tgtEl>
                                        <p:attrNameLst>
                                          <p:attrName>fill.type</p:attrName>
                                        </p:attrNameLst>
                                      </p:cBhvr>
                                      <p:to>
                                        <p:strVal val="solid"/>
                                      </p:to>
                                    </p:set>
                                  </p:childTnLst>
                                  <p:subTnLst>
                                    <p:audio>
                                      <p:cMediaNode>
                                        <p:cTn display="0" masterRel="sameClick">
                                          <p:stCondLst>
                                            <p:cond evt="begin" delay="0">
                                              <p:tn val="230"/>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7"/>
                  </p:tgtEl>
                </p:cond>
              </p:nextCondLst>
            </p:seq>
          </p:childTnLst>
        </p:cTn>
      </p:par>
    </p:tnLst>
    <p:bldLst>
      <p:bldP spid="5" grpId="0" animBg="1"/>
      <p:bldP spid="5" grpId="1" animBg="1"/>
      <p:bldP spid="15" grpId="0"/>
      <p:bldP spid="15" grpId="1"/>
      <p:bldP spid="10" grpId="0" animBg="1"/>
      <p:bldP spid="11" grpId="0" animBg="1"/>
      <p:bldP spid="11" grpId="1" animBg="1"/>
      <p:bldP spid="12" grpId="0" animBg="1"/>
      <p:bldP spid="12" grpId="1" animBg="1"/>
      <p:bldP spid="13" grpId="0" animBg="1"/>
      <p:bldP spid="13" grpId="1" animBg="1"/>
      <p:bldP spid="14" grpId="0" animBg="1"/>
      <p:bldP spid="14" grpId="1" animBg="1"/>
      <p:bldP spid="16" grpId="0" animBg="1"/>
      <p:bldP spid="16"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P spid="42" grpId="0" animBg="1"/>
      <p:bldP spid="42" grpId="1" animBg="1"/>
      <p:bldP spid="43" grpId="0" animBg="1"/>
      <p:bldP spid="43" grpId="1" animBg="1"/>
      <p:bldP spid="44" grpId="0" animBg="1"/>
      <p:bldP spid="44" grpId="1" animBg="1"/>
      <p:bldP spid="45" grpId="0" animBg="1"/>
      <p:bldP spid="45" grpId="1" animBg="1"/>
      <p:bldP spid="45" grpId="2"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9091" y="429419"/>
            <a:ext cx="7169727" cy="4286250"/>
          </a:xfrm>
          <a:prstGeom prst="rect">
            <a:avLst/>
          </a:prstGeom>
        </p:spPr>
      </p:pic>
      <p:sp>
        <p:nvSpPr>
          <p:cNvPr id="9" name="Pentagon 8">
            <a:hlinkClick r:id="rId5" action="ppaction://hlinksldjump"/>
          </p:cNvPr>
          <p:cNvSpPr/>
          <p:nvPr/>
        </p:nvSpPr>
        <p:spPr>
          <a:xfrm flipH="1">
            <a:off x="7619325" y="4579642"/>
            <a:ext cx="1461209" cy="489753"/>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US" dirty="0">
                <a:solidFill>
                  <a:prstClr val="black"/>
                </a:solidFill>
                <a:latin typeface="Times New Roman" panose="02020603050405020304" pitchFamily="18" charset="0"/>
                <a:cs typeface="Times New Roman" panose="02020603050405020304" pitchFamily="18" charset="0"/>
              </a:rPr>
              <a:t>BACK</a:t>
            </a:r>
          </a:p>
        </p:txBody>
      </p:sp>
      <p:sp>
        <p:nvSpPr>
          <p:cNvPr id="5" name="Rectangle 4"/>
          <p:cNvSpPr/>
          <p:nvPr/>
        </p:nvSpPr>
        <p:spPr>
          <a:xfrm>
            <a:off x="1416905" y="3628494"/>
            <a:ext cx="6202420" cy="822763"/>
          </a:xfrm>
          <a:prstGeom prst="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400" b="1">
                <a:solidFill>
                  <a:srgbClr val="FF0000"/>
                </a:solidFill>
                <a:latin typeface="Times New Roman" panose="02020603050405020304" pitchFamily="18" charset="0"/>
                <a:ea typeface="Calibri" panose="020F0502020204030204" pitchFamily="34" charset="0"/>
              </a:rPr>
              <a:t>D. Thực hiện được theo cả 2 cách A và B</a:t>
            </a:r>
          </a:p>
        </p:txBody>
      </p:sp>
      <p:sp>
        <p:nvSpPr>
          <p:cNvPr id="15" name="Rectangle 14"/>
          <p:cNvSpPr/>
          <p:nvPr/>
        </p:nvSpPr>
        <p:spPr>
          <a:xfrm>
            <a:off x="885059" y="977385"/>
            <a:ext cx="7323759" cy="623248"/>
          </a:xfrm>
          <a:prstGeom prst="rect">
            <a:avLst/>
          </a:prstGeom>
          <a:noFill/>
        </p:spPr>
        <p:txBody>
          <a:bodyPr wrap="square" lIns="68580" tIns="34290" rIns="68580" bIns="34290">
            <a:spAutoFit/>
          </a:bodyPr>
          <a:lstStyle/>
          <a:p>
            <a:pPr algn="ctr" defTabSz="685800">
              <a:defRPr/>
            </a:pPr>
            <a:r>
              <a:rPr lang="en-US" sz="3600" b="1" dirty="0" err="1">
                <a:solidFill>
                  <a:srgbClr val="FF0000"/>
                </a:solidFill>
                <a:latin typeface="Times New Roman" panose="02020603050405020304" pitchFamily="18" charset="0"/>
                <a:cs typeface="Times New Roman" panose="02020603050405020304" pitchFamily="18" charset="0"/>
              </a:rPr>
              <a:t>Phần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thưởng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của</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bạn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là</a:t>
            </a:r>
            <a:r>
              <a:rPr lang="en-US" sz="3600" b="1" dirty="0">
                <a:solidFill>
                  <a:srgbClr val="FF0000"/>
                </a:solidFill>
                <a:latin typeface="Times New Roman" panose="02020603050405020304" pitchFamily="18" charset="0"/>
                <a:cs typeface="Times New Roman" panose="02020603050405020304" pitchFamily="18" charset="0"/>
              </a:rPr>
              <a:t> 1 </a:t>
            </a:r>
            <a:r>
              <a:rPr lang="en-US" sz="3600" b="1" dirty="0" err="1">
                <a:solidFill>
                  <a:srgbClr val="FF0000"/>
                </a:solidFill>
                <a:latin typeface="Times New Roman" panose="02020603050405020304" pitchFamily="18" charset="0"/>
                <a:cs typeface="Times New Roman" panose="02020603050405020304" pitchFamily="18" charset="0"/>
              </a:rPr>
              <a:t>tẩy</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chì</a:t>
            </a:r>
            <a:r>
              <a:rPr lang="en-US" sz="3600" b="1" dirty="0">
                <a:solidFill>
                  <a:srgbClr val="FF0000"/>
                </a:solidFill>
                <a:latin typeface="Times New Roman" panose="02020603050405020304" pitchFamily="18" charset="0"/>
                <a:cs typeface="Times New Roman" panose="02020603050405020304" pitchFamily="18" charset="0"/>
              </a:rPr>
              <a:t>? </a:t>
            </a:r>
          </a:p>
        </p:txBody>
      </p:sp>
      <p:grpSp>
        <p:nvGrpSpPr>
          <p:cNvPr id="4" name="Group 3"/>
          <p:cNvGrpSpPr/>
          <p:nvPr/>
        </p:nvGrpSpPr>
        <p:grpSpPr>
          <a:xfrm>
            <a:off x="0" y="0"/>
            <a:ext cx="9144000" cy="3539430"/>
            <a:chOff x="671397" y="-1059"/>
            <a:chExt cx="11041225" cy="4719240"/>
          </a:xfrm>
        </p:grpSpPr>
        <p:pic>
          <p:nvPicPr>
            <p:cNvPr id="11" name="Picture 8" descr="Clipart Resolution 2551*1795 - Khung Anh Ngo Nghinh - 900x633 PNG Download  - PNGkit"/>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7852" b="30778"/>
            <a:stretch/>
          </p:blipFill>
          <p:spPr bwMode="auto">
            <a:xfrm>
              <a:off x="671397" y="99865"/>
              <a:ext cx="11041225" cy="450647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748031" y="-1059"/>
              <a:ext cx="10887957" cy="4719240"/>
            </a:xfrm>
            <a:prstGeom prst="rect">
              <a:avLst/>
            </a:prstGeom>
          </p:spPr>
          <p:txBody>
            <a:bodyPr wrap="square">
              <a:spAutoFit/>
            </a:bodyPr>
            <a:lstStyle/>
            <a:p>
              <a:pPr lvl="0">
                <a:defRPr/>
              </a:pPr>
              <a:endParaRPr lang="en-US" sz="2800" b="1">
                <a:solidFill>
                  <a:srgbClr val="FF0000"/>
                </a:solidFill>
                <a:latin typeface="Times New Roman" panose="02020603050405020304" pitchFamily="18" charset="0"/>
                <a:cs typeface="Times New Roman" panose="02020603050405020304" pitchFamily="18" charset="0"/>
              </a:endParaRPr>
            </a:p>
            <a:p>
              <a:pPr lvl="0">
                <a:defRPr/>
              </a:pPr>
              <a:r>
                <a:rPr lang="en-US" sz="2800" b="1">
                  <a:solidFill>
                    <a:srgbClr val="FF0000"/>
                  </a:solidFill>
                  <a:latin typeface="Times New Roman" panose="02020603050405020304" pitchFamily="18" charset="0"/>
                  <a:cs typeface="Times New Roman" panose="02020603050405020304" pitchFamily="18" charset="0"/>
                </a:rPr>
                <a:t>Câu 4: </a:t>
              </a:r>
              <a:r>
                <a:rPr lang="en-US" sz="2800" b="1">
                  <a:solidFill>
                    <a:srgbClr val="FF0000"/>
                  </a:solidFill>
                  <a:effectLst/>
                  <a:latin typeface="Times New Roman" panose="02020603050405020304" pitchFamily="18" charset="0"/>
                  <a:ea typeface="Calibri" panose="020F0502020204030204" pitchFamily="34" charset="0"/>
                </a:rPr>
                <a:t>Cách nhập ký hiệu $ cho địa chỉ tuyệt đối là:</a:t>
              </a:r>
            </a:p>
            <a:p>
              <a:pPr marL="514350" indent="-514350">
                <a:buAutoNum type="alphaUcPeriod"/>
                <a:defRPr/>
              </a:pPr>
              <a:r>
                <a:rPr lang="en-US" sz="2800" b="1">
                  <a:latin typeface="Times New Roman" panose="02020603050405020304" pitchFamily="18" charset="0"/>
                  <a:cs typeface="Times New Roman" panose="02020603050405020304" pitchFamily="18" charset="0"/>
                </a:rPr>
                <a:t>Gõ ký hiệu $ từ bàn phím khi nhập ô địa chỉ</a:t>
              </a:r>
            </a:p>
            <a:p>
              <a:pPr>
                <a:defRPr/>
              </a:pPr>
              <a:r>
                <a:rPr lang="en-US" sz="2800" b="1">
                  <a:latin typeface="Times New Roman" panose="02020603050405020304" pitchFamily="18" charset="0"/>
                  <a:cs typeface="Times New Roman" panose="02020603050405020304" pitchFamily="18" charset="0"/>
                </a:rPr>
                <a:t>B. Sau khi nhập địa chỉ tương đối, nhấn phím F4 để chuyển thành địa chỉ tuyệt đối</a:t>
              </a:r>
            </a:p>
            <a:p>
              <a:pPr>
                <a:defRPr/>
              </a:pPr>
              <a:r>
                <a:rPr lang="en-US" sz="2800" b="1">
                  <a:effectLst/>
                  <a:latin typeface="Times New Roman" panose="02020603050405020304" pitchFamily="18" charset="0"/>
                  <a:ea typeface="Calibri" panose="020F0502020204030204" pitchFamily="34" charset="0"/>
                  <a:cs typeface="Times New Roman" panose="02020603050405020304" pitchFamily="18" charset="0"/>
                </a:rPr>
                <a:t>C</a:t>
              </a:r>
              <a:r>
                <a:rPr lang="en-US" sz="2800" b="1">
                  <a:effectLst/>
                  <a:latin typeface="Times New Roman" panose="02020603050405020304" pitchFamily="18" charset="0"/>
                  <a:ea typeface="Calibri" panose="020F0502020204030204" pitchFamily="34" charset="0"/>
                </a:rPr>
                <a:t>. </a:t>
              </a:r>
              <a:r>
                <a:rPr lang="en-US" sz="2800" b="1">
                  <a:latin typeface="Times New Roman" panose="02020603050405020304" pitchFamily="18" charset="0"/>
                  <a:cs typeface="Times New Roman" panose="02020603050405020304" pitchFamily="18" charset="0"/>
                </a:rPr>
                <a:t>Sau khi nhập địa chỉ tương đối, nhấn phím F2 để chuyển thành địa chỉ tuyệt đối</a:t>
              </a:r>
            </a:p>
            <a:p>
              <a:pPr lvl="0">
                <a:defRPr/>
              </a:pPr>
              <a:r>
                <a:rPr lang="en-US" sz="2800" b="1">
                  <a:latin typeface="Times New Roman" panose="02020603050405020304" pitchFamily="18" charset="0"/>
                  <a:ea typeface="Calibri" panose="020F0502020204030204" pitchFamily="34" charset="0"/>
                  <a:cs typeface="Times New Roman" panose="02020603050405020304" pitchFamily="18" charset="0"/>
                </a:rPr>
                <a:t>D</a:t>
              </a:r>
              <a:r>
                <a:rPr lang="en-US" sz="2800" b="1">
                  <a:effectLst/>
                  <a:latin typeface="Times New Roman" panose="02020603050405020304" pitchFamily="18" charset="0"/>
                  <a:ea typeface="Calibri" panose="020F0502020204030204" pitchFamily="34" charset="0"/>
                </a:rPr>
                <a:t>. </a:t>
              </a:r>
              <a:r>
                <a:rPr lang="en-US" sz="2800" b="1">
                  <a:latin typeface="Times New Roman" panose="02020603050405020304" pitchFamily="18" charset="0"/>
                  <a:ea typeface="Calibri" panose="020F0502020204030204" pitchFamily="34" charset="0"/>
                </a:rPr>
                <a:t>Thực hiện được theo cả 2 cách A và B</a:t>
              </a:r>
              <a:endParaRPr lang="en-US" sz="2800" b="1" dirty="0">
                <a:latin typeface="Times New Roman" panose="02020603050405020304" pitchFamily="18" charset="0"/>
                <a:cs typeface="Times New Roman" panose="02020603050405020304" pitchFamily="18" charset="0"/>
              </a:endParaRPr>
            </a:p>
          </p:txBody>
        </p:sp>
      </p:grpSp>
      <p:sp>
        <p:nvSpPr>
          <p:cNvPr id="45" name="Rectangle: Rounded Corners 3"/>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THỜI GIAN</a:t>
            </a:r>
          </a:p>
        </p:txBody>
      </p:sp>
      <p:sp>
        <p:nvSpPr>
          <p:cNvPr id="46" name="Rectangle: Rounded Corners 154"/>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30</a:t>
            </a:r>
          </a:p>
        </p:txBody>
      </p:sp>
      <p:sp>
        <p:nvSpPr>
          <p:cNvPr id="47" name="Rectangle: Rounded Corners 155"/>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29</a:t>
            </a:r>
          </a:p>
        </p:txBody>
      </p:sp>
      <p:sp>
        <p:nvSpPr>
          <p:cNvPr id="48" name="Rectangle: Rounded Corners 156"/>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28</a:t>
            </a:r>
          </a:p>
        </p:txBody>
      </p:sp>
      <p:sp>
        <p:nvSpPr>
          <p:cNvPr id="49" name="Rectangle: Rounded Corners 157"/>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27</a:t>
            </a:r>
          </a:p>
        </p:txBody>
      </p:sp>
      <p:sp>
        <p:nvSpPr>
          <p:cNvPr id="50" name="Rectangle: Rounded Corners 158"/>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26</a:t>
            </a:r>
          </a:p>
        </p:txBody>
      </p:sp>
      <p:sp>
        <p:nvSpPr>
          <p:cNvPr id="51" name="Rectangle: Rounded Corners 159"/>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25</a:t>
            </a:r>
          </a:p>
        </p:txBody>
      </p:sp>
      <p:sp>
        <p:nvSpPr>
          <p:cNvPr id="52" name="Rectangle: Rounded Corners 160"/>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24</a:t>
            </a:r>
          </a:p>
        </p:txBody>
      </p:sp>
      <p:sp>
        <p:nvSpPr>
          <p:cNvPr id="53" name="Rectangle: Rounded Corners 161"/>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23</a:t>
            </a:r>
          </a:p>
        </p:txBody>
      </p:sp>
      <p:sp>
        <p:nvSpPr>
          <p:cNvPr id="54" name="Rectangle: Rounded Corners 162"/>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22</a:t>
            </a:r>
          </a:p>
        </p:txBody>
      </p:sp>
      <p:sp>
        <p:nvSpPr>
          <p:cNvPr id="55" name="Rectangle: Rounded Corners 163"/>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21</a:t>
            </a:r>
          </a:p>
        </p:txBody>
      </p:sp>
      <p:sp>
        <p:nvSpPr>
          <p:cNvPr id="56" name="Rectangle: Rounded Corners 164"/>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20</a:t>
            </a:r>
          </a:p>
        </p:txBody>
      </p:sp>
      <p:sp>
        <p:nvSpPr>
          <p:cNvPr id="57" name="Rectangle: Rounded Corners 165"/>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19</a:t>
            </a:r>
          </a:p>
        </p:txBody>
      </p:sp>
      <p:sp>
        <p:nvSpPr>
          <p:cNvPr id="58" name="Rectangle: Rounded Corners 166"/>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18</a:t>
            </a:r>
          </a:p>
        </p:txBody>
      </p:sp>
      <p:sp>
        <p:nvSpPr>
          <p:cNvPr id="59" name="Rectangle: Rounded Corners 167"/>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17</a:t>
            </a:r>
          </a:p>
        </p:txBody>
      </p:sp>
      <p:sp>
        <p:nvSpPr>
          <p:cNvPr id="60" name="Rectangle: Rounded Corners 168"/>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16</a:t>
            </a:r>
          </a:p>
        </p:txBody>
      </p:sp>
      <p:sp>
        <p:nvSpPr>
          <p:cNvPr id="61" name="Rectangle: Rounded Corners 169"/>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15</a:t>
            </a:r>
          </a:p>
        </p:txBody>
      </p:sp>
      <p:sp>
        <p:nvSpPr>
          <p:cNvPr id="62" name="Rectangle: Rounded Corners 170"/>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14</a:t>
            </a:r>
          </a:p>
        </p:txBody>
      </p:sp>
      <p:sp>
        <p:nvSpPr>
          <p:cNvPr id="63" name="Rectangle: Rounded Corners 171"/>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13</a:t>
            </a:r>
          </a:p>
        </p:txBody>
      </p:sp>
      <p:sp>
        <p:nvSpPr>
          <p:cNvPr id="64" name="Rectangle: Rounded Corners 172"/>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12</a:t>
            </a:r>
          </a:p>
        </p:txBody>
      </p:sp>
      <p:sp>
        <p:nvSpPr>
          <p:cNvPr id="65" name="Rectangle: Rounded Corners 173"/>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11</a:t>
            </a:r>
          </a:p>
        </p:txBody>
      </p:sp>
      <p:sp>
        <p:nvSpPr>
          <p:cNvPr id="66" name="Rectangle: Rounded Corners 174"/>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10</a:t>
            </a:r>
          </a:p>
        </p:txBody>
      </p:sp>
      <p:sp>
        <p:nvSpPr>
          <p:cNvPr id="67" name="Rectangle: Rounded Corners 175"/>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09</a:t>
            </a:r>
          </a:p>
        </p:txBody>
      </p:sp>
      <p:sp>
        <p:nvSpPr>
          <p:cNvPr id="68" name="Rectangle: Rounded Corners 176"/>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08</a:t>
            </a:r>
          </a:p>
        </p:txBody>
      </p:sp>
      <p:sp>
        <p:nvSpPr>
          <p:cNvPr id="69" name="Rectangle: Rounded Corners 177"/>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07</a:t>
            </a:r>
          </a:p>
        </p:txBody>
      </p:sp>
      <p:sp>
        <p:nvSpPr>
          <p:cNvPr id="70" name="Rectangle: Rounded Corners 178"/>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06</a:t>
            </a:r>
          </a:p>
        </p:txBody>
      </p:sp>
      <p:sp>
        <p:nvSpPr>
          <p:cNvPr id="71" name="Rectangle: Rounded Corners 179"/>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05</a:t>
            </a:r>
          </a:p>
        </p:txBody>
      </p:sp>
      <p:sp>
        <p:nvSpPr>
          <p:cNvPr id="72" name="Rectangle: Rounded Corners 180"/>
          <p:cNvSpPr/>
          <p:nvPr/>
        </p:nvSpPr>
        <p:spPr>
          <a:xfrm>
            <a:off x="3419872" y="3455550"/>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04</a:t>
            </a:r>
          </a:p>
        </p:txBody>
      </p:sp>
      <p:sp>
        <p:nvSpPr>
          <p:cNvPr id="73" name="Rectangle: Rounded Corners 181"/>
          <p:cNvSpPr/>
          <p:nvPr/>
        </p:nvSpPr>
        <p:spPr>
          <a:xfrm>
            <a:off x="3419872" y="3455550"/>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0 : 03</a:t>
            </a:r>
          </a:p>
        </p:txBody>
      </p:sp>
      <p:sp>
        <p:nvSpPr>
          <p:cNvPr id="74" name="Rectangle: Rounded Corners 182"/>
          <p:cNvSpPr/>
          <p:nvPr/>
        </p:nvSpPr>
        <p:spPr>
          <a:xfrm>
            <a:off x="3419872" y="3455550"/>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0 : 02</a:t>
            </a:r>
          </a:p>
        </p:txBody>
      </p:sp>
      <p:sp>
        <p:nvSpPr>
          <p:cNvPr id="75" name="Rectangle: Rounded Corners 183"/>
          <p:cNvSpPr/>
          <p:nvPr/>
        </p:nvSpPr>
        <p:spPr>
          <a:xfrm>
            <a:off x="3419872" y="3455550"/>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0 : 01</a:t>
            </a:r>
          </a:p>
        </p:txBody>
      </p:sp>
      <p:sp>
        <p:nvSpPr>
          <p:cNvPr id="76" name="Rectangle: Rounded Corners 184"/>
          <p:cNvSpPr/>
          <p:nvPr/>
        </p:nvSpPr>
        <p:spPr>
          <a:xfrm>
            <a:off x="3419872" y="3455550"/>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0 : 00</a:t>
            </a:r>
          </a:p>
        </p:txBody>
      </p:sp>
      <p:sp>
        <p:nvSpPr>
          <p:cNvPr id="77" name="Rectangle: Rounded Corners 186"/>
          <p:cNvSpPr/>
          <p:nvPr/>
        </p:nvSpPr>
        <p:spPr>
          <a:xfrm>
            <a:off x="3419872" y="3476399"/>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HẾT GIỜ</a:t>
            </a:r>
          </a:p>
        </p:txBody>
      </p:sp>
      <p:pic>
        <p:nvPicPr>
          <p:cNvPr id="17" name="Pictur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7862" y="3900609"/>
            <a:ext cx="1029178" cy="9900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999"/>
                                          </p:stCondLst>
                                        </p:cTn>
                                        <p:tgtEl>
                                          <p:spTgt spid="46"/>
                                        </p:tgtEl>
                                        <p:attrNameLst>
                                          <p:attrName>style.visibility</p:attrName>
                                        </p:attrNameLst>
                                      </p:cBhvr>
                                      <p:to>
                                        <p:strVal val="visible"/>
                                      </p:to>
                                    </p:set>
                                  </p:childTnLst>
                                </p:cTn>
                              </p:par>
                              <p:par>
                                <p:cTn id="7" presetID="1" presetClass="entr" presetSubtype="0" fill="hold" grpId="0" nodeType="withEffect">
                                  <p:stCondLst>
                                    <p:cond delay="500"/>
                                  </p:stCondLst>
                                  <p:childTnLst>
                                    <p:set>
                                      <p:cBhvr>
                                        <p:cTn id="8" dur="1" fill="hold">
                                          <p:stCondLst>
                                            <p:cond delay="999"/>
                                          </p:stCondLst>
                                        </p:cTn>
                                        <p:tgtEl>
                                          <p:spTgt spid="47"/>
                                        </p:tgtEl>
                                        <p:attrNameLst>
                                          <p:attrName>style.visibility</p:attrName>
                                        </p:attrNameLst>
                                      </p:cBhvr>
                                      <p:to>
                                        <p:strVal val="visible"/>
                                      </p:to>
                                    </p:set>
                                  </p:childTnLst>
                                </p:cTn>
                              </p:par>
                            </p:childTnLst>
                          </p:cTn>
                        </p:par>
                        <p:par>
                          <p:cTn id="9" fill="hold">
                            <p:stCondLst>
                              <p:cond delay="1500"/>
                            </p:stCondLst>
                            <p:childTnLst>
                              <p:par>
                                <p:cTn id="10" presetID="1" presetClass="entr" presetSubtype="0" fill="hold" grpId="0" nodeType="afterEffect">
                                  <p:stCondLst>
                                    <p:cond delay="0"/>
                                  </p:stCondLst>
                                  <p:childTnLst>
                                    <p:set>
                                      <p:cBhvr>
                                        <p:cTn id="11" dur="1" fill="hold">
                                          <p:stCondLst>
                                            <p:cond delay="999"/>
                                          </p:stCondLst>
                                        </p:cTn>
                                        <p:tgtEl>
                                          <p:spTgt spid="48"/>
                                        </p:tgtEl>
                                        <p:attrNameLst>
                                          <p:attrName>style.visibility</p:attrName>
                                        </p:attrNameLst>
                                      </p:cBhvr>
                                      <p:to>
                                        <p:strVal val="visible"/>
                                      </p:to>
                                    </p:set>
                                  </p:childTnLst>
                                </p:cTn>
                              </p:par>
                            </p:childTnLst>
                          </p:cTn>
                        </p:par>
                        <p:par>
                          <p:cTn id="12" fill="hold">
                            <p:stCondLst>
                              <p:cond delay="2500"/>
                            </p:stCondLst>
                            <p:childTnLst>
                              <p:par>
                                <p:cTn id="13" presetID="1" presetClass="entr" presetSubtype="0" fill="hold" grpId="0" nodeType="afterEffect">
                                  <p:stCondLst>
                                    <p:cond delay="0"/>
                                  </p:stCondLst>
                                  <p:childTnLst>
                                    <p:set>
                                      <p:cBhvr>
                                        <p:cTn id="14" dur="1" fill="hold">
                                          <p:stCondLst>
                                            <p:cond delay="999"/>
                                          </p:stCondLst>
                                        </p:cTn>
                                        <p:tgtEl>
                                          <p:spTgt spid="49"/>
                                        </p:tgtEl>
                                        <p:attrNameLst>
                                          <p:attrName>style.visibility</p:attrName>
                                        </p:attrNameLst>
                                      </p:cBhvr>
                                      <p:to>
                                        <p:strVal val="visible"/>
                                      </p:to>
                                    </p:set>
                                  </p:childTnLst>
                                </p:cTn>
                              </p:par>
                            </p:childTnLst>
                          </p:cTn>
                        </p:par>
                        <p:par>
                          <p:cTn id="15" fill="hold">
                            <p:stCondLst>
                              <p:cond delay="3500"/>
                            </p:stCondLst>
                            <p:childTnLst>
                              <p:par>
                                <p:cTn id="16" presetID="1" presetClass="entr" presetSubtype="0" fill="hold" grpId="0" nodeType="afterEffect">
                                  <p:stCondLst>
                                    <p:cond delay="0"/>
                                  </p:stCondLst>
                                  <p:childTnLst>
                                    <p:set>
                                      <p:cBhvr>
                                        <p:cTn id="17" dur="1" fill="hold">
                                          <p:stCondLst>
                                            <p:cond delay="999"/>
                                          </p:stCondLst>
                                        </p:cTn>
                                        <p:tgtEl>
                                          <p:spTgt spid="50"/>
                                        </p:tgtEl>
                                        <p:attrNameLst>
                                          <p:attrName>style.visibility</p:attrName>
                                        </p:attrNameLst>
                                      </p:cBhvr>
                                      <p:to>
                                        <p:strVal val="visible"/>
                                      </p:to>
                                    </p:set>
                                  </p:childTnLst>
                                </p:cTn>
                              </p:par>
                            </p:childTnLst>
                          </p:cTn>
                        </p:par>
                        <p:par>
                          <p:cTn id="18" fill="hold">
                            <p:stCondLst>
                              <p:cond delay="4500"/>
                            </p:stCondLst>
                            <p:childTnLst>
                              <p:par>
                                <p:cTn id="19" presetID="1" presetClass="entr" presetSubtype="0" fill="hold" grpId="0" nodeType="afterEffect">
                                  <p:stCondLst>
                                    <p:cond delay="0"/>
                                  </p:stCondLst>
                                  <p:childTnLst>
                                    <p:set>
                                      <p:cBhvr>
                                        <p:cTn id="20" dur="1" fill="hold">
                                          <p:stCondLst>
                                            <p:cond delay="999"/>
                                          </p:stCondLst>
                                        </p:cTn>
                                        <p:tgtEl>
                                          <p:spTgt spid="51"/>
                                        </p:tgtEl>
                                        <p:attrNameLst>
                                          <p:attrName>style.visibility</p:attrName>
                                        </p:attrNameLst>
                                      </p:cBhvr>
                                      <p:to>
                                        <p:strVal val="visible"/>
                                      </p:to>
                                    </p:set>
                                  </p:childTnLst>
                                </p:cTn>
                              </p:par>
                            </p:childTnLst>
                          </p:cTn>
                        </p:par>
                        <p:par>
                          <p:cTn id="21" fill="hold">
                            <p:stCondLst>
                              <p:cond delay="5500"/>
                            </p:stCondLst>
                            <p:childTnLst>
                              <p:par>
                                <p:cTn id="22" presetID="1" presetClass="entr" presetSubtype="0" fill="hold" grpId="0" nodeType="afterEffect">
                                  <p:stCondLst>
                                    <p:cond delay="0"/>
                                  </p:stCondLst>
                                  <p:childTnLst>
                                    <p:set>
                                      <p:cBhvr>
                                        <p:cTn id="23" dur="1" fill="hold">
                                          <p:stCondLst>
                                            <p:cond delay="999"/>
                                          </p:stCondLst>
                                        </p:cTn>
                                        <p:tgtEl>
                                          <p:spTgt spid="52"/>
                                        </p:tgtEl>
                                        <p:attrNameLst>
                                          <p:attrName>style.visibility</p:attrName>
                                        </p:attrNameLst>
                                      </p:cBhvr>
                                      <p:to>
                                        <p:strVal val="visible"/>
                                      </p:to>
                                    </p:set>
                                  </p:childTnLst>
                                </p:cTn>
                              </p:par>
                            </p:childTnLst>
                          </p:cTn>
                        </p:par>
                        <p:par>
                          <p:cTn id="24" fill="hold">
                            <p:stCondLst>
                              <p:cond delay="6500"/>
                            </p:stCondLst>
                            <p:childTnLst>
                              <p:par>
                                <p:cTn id="25" presetID="1" presetClass="entr" presetSubtype="0" fill="hold" grpId="0" nodeType="afterEffect">
                                  <p:stCondLst>
                                    <p:cond delay="0"/>
                                  </p:stCondLst>
                                  <p:childTnLst>
                                    <p:set>
                                      <p:cBhvr>
                                        <p:cTn id="26" dur="1" fill="hold">
                                          <p:stCondLst>
                                            <p:cond delay="999"/>
                                          </p:stCondLst>
                                        </p:cTn>
                                        <p:tgtEl>
                                          <p:spTgt spid="53"/>
                                        </p:tgtEl>
                                        <p:attrNameLst>
                                          <p:attrName>style.visibility</p:attrName>
                                        </p:attrNameLst>
                                      </p:cBhvr>
                                      <p:to>
                                        <p:strVal val="visible"/>
                                      </p:to>
                                    </p:set>
                                  </p:childTnLst>
                                </p:cTn>
                              </p:par>
                            </p:childTnLst>
                          </p:cTn>
                        </p:par>
                        <p:par>
                          <p:cTn id="27" fill="hold">
                            <p:stCondLst>
                              <p:cond delay="7500"/>
                            </p:stCondLst>
                            <p:childTnLst>
                              <p:par>
                                <p:cTn id="28" presetID="1" presetClass="entr" presetSubtype="0" fill="hold" grpId="0" nodeType="afterEffect">
                                  <p:stCondLst>
                                    <p:cond delay="0"/>
                                  </p:stCondLst>
                                  <p:childTnLst>
                                    <p:set>
                                      <p:cBhvr>
                                        <p:cTn id="29" dur="1" fill="hold">
                                          <p:stCondLst>
                                            <p:cond delay="999"/>
                                          </p:stCondLst>
                                        </p:cTn>
                                        <p:tgtEl>
                                          <p:spTgt spid="54"/>
                                        </p:tgtEl>
                                        <p:attrNameLst>
                                          <p:attrName>style.visibility</p:attrName>
                                        </p:attrNameLst>
                                      </p:cBhvr>
                                      <p:to>
                                        <p:strVal val="visible"/>
                                      </p:to>
                                    </p:set>
                                  </p:childTnLst>
                                </p:cTn>
                              </p:par>
                            </p:childTnLst>
                          </p:cTn>
                        </p:par>
                        <p:par>
                          <p:cTn id="30" fill="hold">
                            <p:stCondLst>
                              <p:cond delay="8500"/>
                            </p:stCondLst>
                            <p:childTnLst>
                              <p:par>
                                <p:cTn id="31" presetID="1" presetClass="entr" presetSubtype="0" fill="hold" grpId="0" nodeType="afterEffect">
                                  <p:stCondLst>
                                    <p:cond delay="0"/>
                                  </p:stCondLst>
                                  <p:childTnLst>
                                    <p:set>
                                      <p:cBhvr>
                                        <p:cTn id="32" dur="1" fill="hold">
                                          <p:stCondLst>
                                            <p:cond delay="999"/>
                                          </p:stCondLst>
                                        </p:cTn>
                                        <p:tgtEl>
                                          <p:spTgt spid="55"/>
                                        </p:tgtEl>
                                        <p:attrNameLst>
                                          <p:attrName>style.visibility</p:attrName>
                                        </p:attrNameLst>
                                      </p:cBhvr>
                                      <p:to>
                                        <p:strVal val="visible"/>
                                      </p:to>
                                    </p:set>
                                  </p:childTnLst>
                                </p:cTn>
                              </p:par>
                            </p:childTnLst>
                          </p:cTn>
                        </p:par>
                        <p:par>
                          <p:cTn id="33" fill="hold">
                            <p:stCondLst>
                              <p:cond delay="9500"/>
                            </p:stCondLst>
                            <p:childTnLst>
                              <p:par>
                                <p:cTn id="34" presetID="1" presetClass="entr" presetSubtype="0" fill="hold" grpId="0" nodeType="afterEffect">
                                  <p:stCondLst>
                                    <p:cond delay="0"/>
                                  </p:stCondLst>
                                  <p:childTnLst>
                                    <p:set>
                                      <p:cBhvr>
                                        <p:cTn id="35" dur="1" fill="hold">
                                          <p:stCondLst>
                                            <p:cond delay="999"/>
                                          </p:stCondLst>
                                        </p:cTn>
                                        <p:tgtEl>
                                          <p:spTgt spid="56"/>
                                        </p:tgtEl>
                                        <p:attrNameLst>
                                          <p:attrName>style.visibility</p:attrName>
                                        </p:attrNameLst>
                                      </p:cBhvr>
                                      <p:to>
                                        <p:strVal val="visible"/>
                                      </p:to>
                                    </p:set>
                                  </p:childTnLst>
                                </p:cTn>
                              </p:par>
                            </p:childTnLst>
                          </p:cTn>
                        </p:par>
                        <p:par>
                          <p:cTn id="36" fill="hold">
                            <p:stCondLst>
                              <p:cond delay="10500"/>
                            </p:stCondLst>
                            <p:childTnLst>
                              <p:par>
                                <p:cTn id="37" presetID="1" presetClass="entr" presetSubtype="0" fill="hold" grpId="0" nodeType="afterEffect">
                                  <p:stCondLst>
                                    <p:cond delay="0"/>
                                  </p:stCondLst>
                                  <p:childTnLst>
                                    <p:set>
                                      <p:cBhvr>
                                        <p:cTn id="38" dur="1" fill="hold">
                                          <p:stCondLst>
                                            <p:cond delay="999"/>
                                          </p:stCondLst>
                                        </p:cTn>
                                        <p:tgtEl>
                                          <p:spTgt spid="57"/>
                                        </p:tgtEl>
                                        <p:attrNameLst>
                                          <p:attrName>style.visibility</p:attrName>
                                        </p:attrNameLst>
                                      </p:cBhvr>
                                      <p:to>
                                        <p:strVal val="visible"/>
                                      </p:to>
                                    </p:set>
                                  </p:childTnLst>
                                </p:cTn>
                              </p:par>
                            </p:childTnLst>
                          </p:cTn>
                        </p:par>
                        <p:par>
                          <p:cTn id="39" fill="hold">
                            <p:stCondLst>
                              <p:cond delay="11500"/>
                            </p:stCondLst>
                            <p:childTnLst>
                              <p:par>
                                <p:cTn id="40" presetID="1" presetClass="entr" presetSubtype="0" fill="hold" grpId="0" nodeType="afterEffect">
                                  <p:stCondLst>
                                    <p:cond delay="0"/>
                                  </p:stCondLst>
                                  <p:childTnLst>
                                    <p:set>
                                      <p:cBhvr>
                                        <p:cTn id="41" dur="1" fill="hold">
                                          <p:stCondLst>
                                            <p:cond delay="999"/>
                                          </p:stCondLst>
                                        </p:cTn>
                                        <p:tgtEl>
                                          <p:spTgt spid="58"/>
                                        </p:tgtEl>
                                        <p:attrNameLst>
                                          <p:attrName>style.visibility</p:attrName>
                                        </p:attrNameLst>
                                      </p:cBhvr>
                                      <p:to>
                                        <p:strVal val="visible"/>
                                      </p:to>
                                    </p:set>
                                  </p:childTnLst>
                                </p:cTn>
                              </p:par>
                            </p:childTnLst>
                          </p:cTn>
                        </p:par>
                        <p:par>
                          <p:cTn id="42" fill="hold">
                            <p:stCondLst>
                              <p:cond delay="12500"/>
                            </p:stCondLst>
                            <p:childTnLst>
                              <p:par>
                                <p:cTn id="43" presetID="1" presetClass="entr" presetSubtype="0" fill="hold" grpId="0" nodeType="afterEffect">
                                  <p:stCondLst>
                                    <p:cond delay="0"/>
                                  </p:stCondLst>
                                  <p:childTnLst>
                                    <p:set>
                                      <p:cBhvr>
                                        <p:cTn id="44" dur="1" fill="hold">
                                          <p:stCondLst>
                                            <p:cond delay="999"/>
                                          </p:stCondLst>
                                        </p:cTn>
                                        <p:tgtEl>
                                          <p:spTgt spid="59"/>
                                        </p:tgtEl>
                                        <p:attrNameLst>
                                          <p:attrName>style.visibility</p:attrName>
                                        </p:attrNameLst>
                                      </p:cBhvr>
                                      <p:to>
                                        <p:strVal val="visible"/>
                                      </p:to>
                                    </p:set>
                                  </p:childTnLst>
                                </p:cTn>
                              </p:par>
                            </p:childTnLst>
                          </p:cTn>
                        </p:par>
                        <p:par>
                          <p:cTn id="45" fill="hold">
                            <p:stCondLst>
                              <p:cond delay="13500"/>
                            </p:stCondLst>
                            <p:childTnLst>
                              <p:par>
                                <p:cTn id="46" presetID="1" presetClass="entr" presetSubtype="0" fill="hold" grpId="0" nodeType="afterEffect">
                                  <p:stCondLst>
                                    <p:cond delay="0"/>
                                  </p:stCondLst>
                                  <p:childTnLst>
                                    <p:set>
                                      <p:cBhvr>
                                        <p:cTn id="47" dur="1" fill="hold">
                                          <p:stCondLst>
                                            <p:cond delay="999"/>
                                          </p:stCondLst>
                                        </p:cTn>
                                        <p:tgtEl>
                                          <p:spTgt spid="60"/>
                                        </p:tgtEl>
                                        <p:attrNameLst>
                                          <p:attrName>style.visibility</p:attrName>
                                        </p:attrNameLst>
                                      </p:cBhvr>
                                      <p:to>
                                        <p:strVal val="visible"/>
                                      </p:to>
                                    </p:set>
                                  </p:childTnLst>
                                </p:cTn>
                              </p:par>
                            </p:childTnLst>
                          </p:cTn>
                        </p:par>
                        <p:par>
                          <p:cTn id="48" fill="hold">
                            <p:stCondLst>
                              <p:cond delay="14500"/>
                            </p:stCondLst>
                            <p:childTnLst>
                              <p:par>
                                <p:cTn id="49" presetID="1" presetClass="entr" presetSubtype="0" fill="hold" grpId="0" nodeType="afterEffect">
                                  <p:stCondLst>
                                    <p:cond delay="0"/>
                                  </p:stCondLst>
                                  <p:childTnLst>
                                    <p:set>
                                      <p:cBhvr>
                                        <p:cTn id="50" dur="1" fill="hold">
                                          <p:stCondLst>
                                            <p:cond delay="999"/>
                                          </p:stCondLst>
                                        </p:cTn>
                                        <p:tgtEl>
                                          <p:spTgt spid="61"/>
                                        </p:tgtEl>
                                        <p:attrNameLst>
                                          <p:attrName>style.visibility</p:attrName>
                                        </p:attrNameLst>
                                      </p:cBhvr>
                                      <p:to>
                                        <p:strVal val="visible"/>
                                      </p:to>
                                    </p:set>
                                  </p:childTnLst>
                                </p:cTn>
                              </p:par>
                            </p:childTnLst>
                          </p:cTn>
                        </p:par>
                        <p:par>
                          <p:cTn id="51" fill="hold">
                            <p:stCondLst>
                              <p:cond delay="15500"/>
                            </p:stCondLst>
                            <p:childTnLst>
                              <p:par>
                                <p:cTn id="52" presetID="1" presetClass="entr" presetSubtype="0" fill="hold" grpId="0" nodeType="afterEffect">
                                  <p:stCondLst>
                                    <p:cond delay="0"/>
                                  </p:stCondLst>
                                  <p:childTnLst>
                                    <p:set>
                                      <p:cBhvr>
                                        <p:cTn id="53" dur="1" fill="hold">
                                          <p:stCondLst>
                                            <p:cond delay="999"/>
                                          </p:stCondLst>
                                        </p:cTn>
                                        <p:tgtEl>
                                          <p:spTgt spid="62"/>
                                        </p:tgtEl>
                                        <p:attrNameLst>
                                          <p:attrName>style.visibility</p:attrName>
                                        </p:attrNameLst>
                                      </p:cBhvr>
                                      <p:to>
                                        <p:strVal val="visible"/>
                                      </p:to>
                                    </p:set>
                                  </p:childTnLst>
                                </p:cTn>
                              </p:par>
                            </p:childTnLst>
                          </p:cTn>
                        </p:par>
                        <p:par>
                          <p:cTn id="54" fill="hold">
                            <p:stCondLst>
                              <p:cond delay="16500"/>
                            </p:stCondLst>
                            <p:childTnLst>
                              <p:par>
                                <p:cTn id="55" presetID="1" presetClass="entr" presetSubtype="0" fill="hold" grpId="0" nodeType="afterEffect">
                                  <p:stCondLst>
                                    <p:cond delay="0"/>
                                  </p:stCondLst>
                                  <p:childTnLst>
                                    <p:set>
                                      <p:cBhvr>
                                        <p:cTn id="56" dur="1" fill="hold">
                                          <p:stCondLst>
                                            <p:cond delay="999"/>
                                          </p:stCondLst>
                                        </p:cTn>
                                        <p:tgtEl>
                                          <p:spTgt spid="63"/>
                                        </p:tgtEl>
                                        <p:attrNameLst>
                                          <p:attrName>style.visibility</p:attrName>
                                        </p:attrNameLst>
                                      </p:cBhvr>
                                      <p:to>
                                        <p:strVal val="visible"/>
                                      </p:to>
                                    </p:set>
                                  </p:childTnLst>
                                </p:cTn>
                              </p:par>
                            </p:childTnLst>
                          </p:cTn>
                        </p:par>
                        <p:par>
                          <p:cTn id="57" fill="hold">
                            <p:stCondLst>
                              <p:cond delay="17500"/>
                            </p:stCondLst>
                            <p:childTnLst>
                              <p:par>
                                <p:cTn id="58" presetID="1" presetClass="entr" presetSubtype="0" fill="hold" grpId="0" nodeType="afterEffect">
                                  <p:stCondLst>
                                    <p:cond delay="0"/>
                                  </p:stCondLst>
                                  <p:childTnLst>
                                    <p:set>
                                      <p:cBhvr>
                                        <p:cTn id="59" dur="1" fill="hold">
                                          <p:stCondLst>
                                            <p:cond delay="999"/>
                                          </p:stCondLst>
                                        </p:cTn>
                                        <p:tgtEl>
                                          <p:spTgt spid="64"/>
                                        </p:tgtEl>
                                        <p:attrNameLst>
                                          <p:attrName>style.visibility</p:attrName>
                                        </p:attrNameLst>
                                      </p:cBhvr>
                                      <p:to>
                                        <p:strVal val="visible"/>
                                      </p:to>
                                    </p:set>
                                  </p:childTnLst>
                                </p:cTn>
                              </p:par>
                            </p:childTnLst>
                          </p:cTn>
                        </p:par>
                        <p:par>
                          <p:cTn id="60" fill="hold">
                            <p:stCondLst>
                              <p:cond delay="18500"/>
                            </p:stCondLst>
                            <p:childTnLst>
                              <p:par>
                                <p:cTn id="61" presetID="1" presetClass="entr" presetSubtype="0" fill="hold" grpId="0" nodeType="afterEffect">
                                  <p:stCondLst>
                                    <p:cond delay="0"/>
                                  </p:stCondLst>
                                  <p:childTnLst>
                                    <p:set>
                                      <p:cBhvr>
                                        <p:cTn id="62" dur="1" fill="hold">
                                          <p:stCondLst>
                                            <p:cond delay="999"/>
                                          </p:stCondLst>
                                        </p:cTn>
                                        <p:tgtEl>
                                          <p:spTgt spid="65"/>
                                        </p:tgtEl>
                                        <p:attrNameLst>
                                          <p:attrName>style.visibility</p:attrName>
                                        </p:attrNameLst>
                                      </p:cBhvr>
                                      <p:to>
                                        <p:strVal val="visible"/>
                                      </p:to>
                                    </p:set>
                                  </p:childTnLst>
                                </p:cTn>
                              </p:par>
                            </p:childTnLst>
                          </p:cTn>
                        </p:par>
                        <p:par>
                          <p:cTn id="63" fill="hold">
                            <p:stCondLst>
                              <p:cond delay="19500"/>
                            </p:stCondLst>
                            <p:childTnLst>
                              <p:par>
                                <p:cTn id="64" presetID="1" presetClass="entr" presetSubtype="0" fill="hold" grpId="0" nodeType="afterEffect">
                                  <p:stCondLst>
                                    <p:cond delay="0"/>
                                  </p:stCondLst>
                                  <p:childTnLst>
                                    <p:set>
                                      <p:cBhvr>
                                        <p:cTn id="65" dur="1" fill="hold">
                                          <p:stCondLst>
                                            <p:cond delay="999"/>
                                          </p:stCondLst>
                                        </p:cTn>
                                        <p:tgtEl>
                                          <p:spTgt spid="66"/>
                                        </p:tgtEl>
                                        <p:attrNameLst>
                                          <p:attrName>style.visibility</p:attrName>
                                        </p:attrNameLst>
                                      </p:cBhvr>
                                      <p:to>
                                        <p:strVal val="visible"/>
                                      </p:to>
                                    </p:set>
                                  </p:childTnLst>
                                </p:cTn>
                              </p:par>
                            </p:childTnLst>
                          </p:cTn>
                        </p:par>
                        <p:par>
                          <p:cTn id="66" fill="hold">
                            <p:stCondLst>
                              <p:cond delay="20500"/>
                            </p:stCondLst>
                            <p:childTnLst>
                              <p:par>
                                <p:cTn id="67" presetID="1" presetClass="entr" presetSubtype="0" fill="hold" grpId="0" nodeType="afterEffect">
                                  <p:stCondLst>
                                    <p:cond delay="0"/>
                                  </p:stCondLst>
                                  <p:childTnLst>
                                    <p:set>
                                      <p:cBhvr>
                                        <p:cTn id="68" dur="1" fill="hold">
                                          <p:stCondLst>
                                            <p:cond delay="999"/>
                                          </p:stCondLst>
                                        </p:cTn>
                                        <p:tgtEl>
                                          <p:spTgt spid="67"/>
                                        </p:tgtEl>
                                        <p:attrNameLst>
                                          <p:attrName>style.visibility</p:attrName>
                                        </p:attrNameLst>
                                      </p:cBhvr>
                                      <p:to>
                                        <p:strVal val="visible"/>
                                      </p:to>
                                    </p:set>
                                  </p:childTnLst>
                                </p:cTn>
                              </p:par>
                            </p:childTnLst>
                          </p:cTn>
                        </p:par>
                        <p:par>
                          <p:cTn id="69" fill="hold">
                            <p:stCondLst>
                              <p:cond delay="21500"/>
                            </p:stCondLst>
                            <p:childTnLst>
                              <p:par>
                                <p:cTn id="70" presetID="1" presetClass="entr" presetSubtype="0" fill="hold" grpId="0" nodeType="afterEffect">
                                  <p:stCondLst>
                                    <p:cond delay="0"/>
                                  </p:stCondLst>
                                  <p:childTnLst>
                                    <p:set>
                                      <p:cBhvr>
                                        <p:cTn id="71" dur="1" fill="hold">
                                          <p:stCondLst>
                                            <p:cond delay="999"/>
                                          </p:stCondLst>
                                        </p:cTn>
                                        <p:tgtEl>
                                          <p:spTgt spid="68"/>
                                        </p:tgtEl>
                                        <p:attrNameLst>
                                          <p:attrName>style.visibility</p:attrName>
                                        </p:attrNameLst>
                                      </p:cBhvr>
                                      <p:to>
                                        <p:strVal val="visible"/>
                                      </p:to>
                                    </p:set>
                                  </p:childTnLst>
                                </p:cTn>
                              </p:par>
                            </p:childTnLst>
                          </p:cTn>
                        </p:par>
                        <p:par>
                          <p:cTn id="72" fill="hold">
                            <p:stCondLst>
                              <p:cond delay="22500"/>
                            </p:stCondLst>
                            <p:childTnLst>
                              <p:par>
                                <p:cTn id="73" presetID="1" presetClass="entr" presetSubtype="0" fill="hold" grpId="0" nodeType="afterEffect">
                                  <p:stCondLst>
                                    <p:cond delay="0"/>
                                  </p:stCondLst>
                                  <p:childTnLst>
                                    <p:set>
                                      <p:cBhvr>
                                        <p:cTn id="74" dur="1" fill="hold">
                                          <p:stCondLst>
                                            <p:cond delay="999"/>
                                          </p:stCondLst>
                                        </p:cTn>
                                        <p:tgtEl>
                                          <p:spTgt spid="69"/>
                                        </p:tgtEl>
                                        <p:attrNameLst>
                                          <p:attrName>style.visibility</p:attrName>
                                        </p:attrNameLst>
                                      </p:cBhvr>
                                      <p:to>
                                        <p:strVal val="visible"/>
                                      </p:to>
                                    </p:set>
                                  </p:childTnLst>
                                </p:cTn>
                              </p:par>
                            </p:childTnLst>
                          </p:cTn>
                        </p:par>
                        <p:par>
                          <p:cTn id="75" fill="hold">
                            <p:stCondLst>
                              <p:cond delay="23500"/>
                            </p:stCondLst>
                            <p:childTnLst>
                              <p:par>
                                <p:cTn id="76" presetID="1" presetClass="entr" presetSubtype="0" fill="hold" grpId="0" nodeType="afterEffect">
                                  <p:stCondLst>
                                    <p:cond delay="0"/>
                                  </p:stCondLst>
                                  <p:childTnLst>
                                    <p:set>
                                      <p:cBhvr>
                                        <p:cTn id="77" dur="1" fill="hold">
                                          <p:stCondLst>
                                            <p:cond delay="999"/>
                                          </p:stCondLst>
                                        </p:cTn>
                                        <p:tgtEl>
                                          <p:spTgt spid="70"/>
                                        </p:tgtEl>
                                        <p:attrNameLst>
                                          <p:attrName>style.visibility</p:attrName>
                                        </p:attrNameLst>
                                      </p:cBhvr>
                                      <p:to>
                                        <p:strVal val="visible"/>
                                      </p:to>
                                    </p:set>
                                  </p:childTnLst>
                                </p:cTn>
                              </p:par>
                            </p:childTnLst>
                          </p:cTn>
                        </p:par>
                        <p:par>
                          <p:cTn id="78" fill="hold">
                            <p:stCondLst>
                              <p:cond delay="24500"/>
                            </p:stCondLst>
                            <p:childTnLst>
                              <p:par>
                                <p:cTn id="79" presetID="1" presetClass="entr" presetSubtype="0" fill="hold" grpId="0" nodeType="afterEffect">
                                  <p:stCondLst>
                                    <p:cond delay="0"/>
                                  </p:stCondLst>
                                  <p:childTnLst>
                                    <p:set>
                                      <p:cBhvr>
                                        <p:cTn id="80" dur="1" fill="hold">
                                          <p:stCondLst>
                                            <p:cond delay="999"/>
                                          </p:stCondLst>
                                        </p:cTn>
                                        <p:tgtEl>
                                          <p:spTgt spid="71"/>
                                        </p:tgtEl>
                                        <p:attrNameLst>
                                          <p:attrName>style.visibility</p:attrName>
                                        </p:attrNameLst>
                                      </p:cBhvr>
                                      <p:to>
                                        <p:strVal val="visible"/>
                                      </p:to>
                                    </p:set>
                                  </p:childTnLst>
                                </p:cTn>
                              </p:par>
                            </p:childTnLst>
                          </p:cTn>
                        </p:par>
                        <p:par>
                          <p:cTn id="81" fill="hold">
                            <p:stCondLst>
                              <p:cond delay="25500"/>
                            </p:stCondLst>
                            <p:childTnLst>
                              <p:par>
                                <p:cTn id="82" presetID="1" presetClass="entr" presetSubtype="0" fill="hold" grpId="0" nodeType="afterEffect">
                                  <p:stCondLst>
                                    <p:cond delay="0"/>
                                  </p:stCondLst>
                                  <p:childTnLst>
                                    <p:set>
                                      <p:cBhvr>
                                        <p:cTn id="83" dur="1" fill="hold">
                                          <p:stCondLst>
                                            <p:cond delay="999"/>
                                          </p:stCondLst>
                                        </p:cTn>
                                        <p:tgtEl>
                                          <p:spTgt spid="72"/>
                                        </p:tgtEl>
                                        <p:attrNameLst>
                                          <p:attrName>style.visibility</p:attrName>
                                        </p:attrNameLst>
                                      </p:cBhvr>
                                      <p:to>
                                        <p:strVal val="visible"/>
                                      </p:to>
                                    </p:set>
                                  </p:childTnLst>
                                </p:cTn>
                              </p:par>
                            </p:childTnLst>
                          </p:cTn>
                        </p:par>
                        <p:par>
                          <p:cTn id="84" fill="hold">
                            <p:stCondLst>
                              <p:cond delay="26500"/>
                            </p:stCondLst>
                            <p:childTnLst>
                              <p:par>
                                <p:cTn id="85" presetID="1" presetClass="entr" presetSubtype="0" fill="hold" grpId="0" nodeType="afterEffect">
                                  <p:stCondLst>
                                    <p:cond delay="0"/>
                                  </p:stCondLst>
                                  <p:childTnLst>
                                    <p:set>
                                      <p:cBhvr>
                                        <p:cTn id="86" dur="1" fill="hold">
                                          <p:stCondLst>
                                            <p:cond delay="999"/>
                                          </p:stCondLst>
                                        </p:cTn>
                                        <p:tgtEl>
                                          <p:spTgt spid="73"/>
                                        </p:tgtEl>
                                        <p:attrNameLst>
                                          <p:attrName>style.visibility</p:attrName>
                                        </p:attrNameLst>
                                      </p:cBhvr>
                                      <p:to>
                                        <p:strVal val="visible"/>
                                      </p:to>
                                    </p:set>
                                  </p:childTnLst>
                                </p:cTn>
                              </p:par>
                            </p:childTnLst>
                          </p:cTn>
                        </p:par>
                        <p:par>
                          <p:cTn id="87" fill="hold">
                            <p:stCondLst>
                              <p:cond delay="27500"/>
                            </p:stCondLst>
                            <p:childTnLst>
                              <p:par>
                                <p:cTn id="88" presetID="1" presetClass="entr" presetSubtype="0" fill="hold" grpId="0" nodeType="afterEffect">
                                  <p:stCondLst>
                                    <p:cond delay="0"/>
                                  </p:stCondLst>
                                  <p:childTnLst>
                                    <p:set>
                                      <p:cBhvr>
                                        <p:cTn id="89" dur="1" fill="hold">
                                          <p:stCondLst>
                                            <p:cond delay="999"/>
                                          </p:stCondLst>
                                        </p:cTn>
                                        <p:tgtEl>
                                          <p:spTgt spid="74"/>
                                        </p:tgtEl>
                                        <p:attrNameLst>
                                          <p:attrName>style.visibility</p:attrName>
                                        </p:attrNameLst>
                                      </p:cBhvr>
                                      <p:to>
                                        <p:strVal val="visible"/>
                                      </p:to>
                                    </p:set>
                                  </p:childTnLst>
                                </p:cTn>
                              </p:par>
                            </p:childTnLst>
                          </p:cTn>
                        </p:par>
                        <p:par>
                          <p:cTn id="90" fill="hold">
                            <p:stCondLst>
                              <p:cond delay="28500"/>
                            </p:stCondLst>
                            <p:childTnLst>
                              <p:par>
                                <p:cTn id="91" presetID="1" presetClass="entr" presetSubtype="0" fill="hold" grpId="0" nodeType="afterEffect">
                                  <p:stCondLst>
                                    <p:cond delay="0"/>
                                  </p:stCondLst>
                                  <p:childTnLst>
                                    <p:set>
                                      <p:cBhvr>
                                        <p:cTn id="92" dur="1" fill="hold">
                                          <p:stCondLst>
                                            <p:cond delay="999"/>
                                          </p:stCondLst>
                                        </p:cTn>
                                        <p:tgtEl>
                                          <p:spTgt spid="75"/>
                                        </p:tgtEl>
                                        <p:attrNameLst>
                                          <p:attrName>style.visibility</p:attrName>
                                        </p:attrNameLst>
                                      </p:cBhvr>
                                      <p:to>
                                        <p:strVal val="visible"/>
                                      </p:to>
                                    </p:set>
                                  </p:childTnLst>
                                </p:cTn>
                              </p:par>
                            </p:childTnLst>
                          </p:cTn>
                        </p:par>
                        <p:par>
                          <p:cTn id="93" fill="hold">
                            <p:stCondLst>
                              <p:cond delay="29500"/>
                            </p:stCondLst>
                            <p:childTnLst>
                              <p:par>
                                <p:cTn id="94" presetID="1" presetClass="entr" presetSubtype="0" fill="hold" grpId="0" nodeType="afterEffect">
                                  <p:stCondLst>
                                    <p:cond delay="0"/>
                                  </p:stCondLst>
                                  <p:childTnLst>
                                    <p:set>
                                      <p:cBhvr>
                                        <p:cTn id="95" dur="1" fill="hold">
                                          <p:stCondLst>
                                            <p:cond delay="999"/>
                                          </p:stCondLst>
                                        </p:cTn>
                                        <p:tgtEl>
                                          <p:spTgt spid="76"/>
                                        </p:tgtEl>
                                        <p:attrNameLst>
                                          <p:attrName>style.visibility</p:attrName>
                                        </p:attrNameLst>
                                      </p:cBhvr>
                                      <p:to>
                                        <p:strVal val="visible"/>
                                      </p:to>
                                    </p:set>
                                  </p:childTnLst>
                                </p:cTn>
                              </p:par>
                            </p:childTnLst>
                          </p:cTn>
                        </p:par>
                        <p:par>
                          <p:cTn id="96" fill="hold">
                            <p:stCondLst>
                              <p:cond delay="30500"/>
                            </p:stCondLst>
                            <p:childTnLst>
                              <p:par>
                                <p:cTn id="97" presetID="1" presetClass="entr" presetSubtype="0" fill="hold" grpId="0" nodeType="afterEffect">
                                  <p:stCondLst>
                                    <p:cond delay="0"/>
                                  </p:stCondLst>
                                  <p:childTnLst>
                                    <p:set>
                                      <p:cBhvr>
                                        <p:cTn id="98" dur="1" fill="hold">
                                          <p:stCondLst>
                                            <p:cond delay="999"/>
                                          </p:stCondLst>
                                        </p:cTn>
                                        <p:tgtEl>
                                          <p:spTgt spid="77"/>
                                        </p:tgtEl>
                                        <p:attrNameLst>
                                          <p:attrName>style.visibility</p:attrName>
                                        </p:attrNameLst>
                                      </p:cBhvr>
                                      <p:to>
                                        <p:strVal val="visible"/>
                                      </p:to>
                                    </p:set>
                                  </p:childTnLst>
                                  <p:subTnLst>
                                    <p:audio>
                                      <p:cMediaNode>
                                        <p:cTn display="0" masterRel="sameClick">
                                          <p:stCondLst>
                                            <p:cond evt="begin" delay="0">
                                              <p:tn val="97"/>
                                            </p:cond>
                                          </p:stCondLst>
                                          <p:endCondLst>
                                            <p:cond evt="onStopAudio" delay="0">
                                              <p:tgtEl>
                                                <p:sldTgt/>
                                              </p:tgtEl>
                                            </p:cond>
                                          </p:endCondLst>
                                        </p:cTn>
                                        <p:tgtEl>
                                          <p:sndTgt r:embed="rId2" name="alarm clock.wav"/>
                                        </p:tgtEl>
                                      </p:cMediaNode>
                                    </p:audio>
                                  </p:subTnLst>
                                </p:cTn>
                              </p:par>
                              <p:par>
                                <p:cTn id="99" presetID="10" presetClass="exit" presetSubtype="0" fill="hold" grpId="1" nodeType="withEffect">
                                  <p:stCondLst>
                                    <p:cond delay="0"/>
                                  </p:stCondLst>
                                  <p:childTnLst>
                                    <p:animEffect transition="out" filter="fade">
                                      <p:cBhvr>
                                        <p:cTn id="100" dur="500"/>
                                        <p:tgtEl>
                                          <p:spTgt spid="77"/>
                                        </p:tgtEl>
                                      </p:cBhvr>
                                    </p:animEffect>
                                    <p:set>
                                      <p:cBhvr>
                                        <p:cTn id="101" dur="1" fill="hold">
                                          <p:stCondLst>
                                            <p:cond delay="499"/>
                                          </p:stCondLst>
                                        </p:cTn>
                                        <p:tgtEl>
                                          <p:spTgt spid="77"/>
                                        </p:tgtEl>
                                        <p:attrNameLst>
                                          <p:attrName>style.visibility</p:attrName>
                                        </p:attrNameLst>
                                      </p:cBhvr>
                                      <p:to>
                                        <p:strVal val="hidden"/>
                                      </p:to>
                                    </p:set>
                                  </p:childTnLst>
                                </p:cTn>
                              </p:par>
                              <p:par>
                                <p:cTn id="102" presetID="10" presetClass="exit" presetSubtype="0" fill="hold" grpId="0" nodeType="withEffect">
                                  <p:stCondLst>
                                    <p:cond delay="0"/>
                                  </p:stCondLst>
                                  <p:childTnLst>
                                    <p:animEffect transition="out" filter="fade">
                                      <p:cBhvr>
                                        <p:cTn id="103" dur="500"/>
                                        <p:tgtEl>
                                          <p:spTgt spid="45"/>
                                        </p:tgtEl>
                                      </p:cBhvr>
                                    </p:animEffect>
                                    <p:set>
                                      <p:cBhvr>
                                        <p:cTn id="104" dur="1" fill="hold">
                                          <p:stCondLst>
                                            <p:cond delay="499"/>
                                          </p:stCondLst>
                                        </p:cTn>
                                        <p:tgtEl>
                                          <p:spTgt spid="45"/>
                                        </p:tgtEl>
                                        <p:attrNameLst>
                                          <p:attrName>style.visibility</p:attrName>
                                        </p:attrNameLst>
                                      </p:cBhvr>
                                      <p:to>
                                        <p:strVal val="hidden"/>
                                      </p:to>
                                    </p:set>
                                  </p:childTnLst>
                                </p:cTn>
                              </p:par>
                              <p:par>
                                <p:cTn id="105" presetID="10" presetClass="exit" presetSubtype="0" fill="hold" grpId="1" nodeType="withEffect">
                                  <p:stCondLst>
                                    <p:cond delay="0"/>
                                  </p:stCondLst>
                                  <p:childTnLst>
                                    <p:animEffect transition="out" filter="fade">
                                      <p:cBhvr>
                                        <p:cTn id="106" dur="500"/>
                                        <p:tgtEl>
                                          <p:spTgt spid="46"/>
                                        </p:tgtEl>
                                      </p:cBhvr>
                                    </p:animEffect>
                                    <p:set>
                                      <p:cBhvr>
                                        <p:cTn id="107" dur="1" fill="hold">
                                          <p:stCondLst>
                                            <p:cond delay="499"/>
                                          </p:stCondLst>
                                        </p:cTn>
                                        <p:tgtEl>
                                          <p:spTgt spid="46"/>
                                        </p:tgtEl>
                                        <p:attrNameLst>
                                          <p:attrName>style.visibility</p:attrName>
                                        </p:attrNameLst>
                                      </p:cBhvr>
                                      <p:to>
                                        <p:strVal val="hidden"/>
                                      </p:to>
                                    </p:set>
                                  </p:childTnLst>
                                </p:cTn>
                              </p:par>
                              <p:par>
                                <p:cTn id="108" presetID="10" presetClass="exit" presetSubtype="0" fill="hold" grpId="1" nodeType="withEffect">
                                  <p:stCondLst>
                                    <p:cond delay="0"/>
                                  </p:stCondLst>
                                  <p:childTnLst>
                                    <p:animEffect transition="out" filter="fade">
                                      <p:cBhvr>
                                        <p:cTn id="109" dur="500"/>
                                        <p:tgtEl>
                                          <p:spTgt spid="47"/>
                                        </p:tgtEl>
                                      </p:cBhvr>
                                    </p:animEffect>
                                    <p:set>
                                      <p:cBhvr>
                                        <p:cTn id="110" dur="1" fill="hold">
                                          <p:stCondLst>
                                            <p:cond delay="499"/>
                                          </p:stCondLst>
                                        </p:cTn>
                                        <p:tgtEl>
                                          <p:spTgt spid="47"/>
                                        </p:tgtEl>
                                        <p:attrNameLst>
                                          <p:attrName>style.visibility</p:attrName>
                                        </p:attrNameLst>
                                      </p:cBhvr>
                                      <p:to>
                                        <p:strVal val="hidden"/>
                                      </p:to>
                                    </p:set>
                                  </p:childTnLst>
                                </p:cTn>
                              </p:par>
                              <p:par>
                                <p:cTn id="111" presetID="10" presetClass="exit" presetSubtype="0" fill="hold" grpId="1" nodeType="withEffect">
                                  <p:stCondLst>
                                    <p:cond delay="0"/>
                                  </p:stCondLst>
                                  <p:childTnLst>
                                    <p:animEffect transition="out" filter="fade">
                                      <p:cBhvr>
                                        <p:cTn id="112" dur="500"/>
                                        <p:tgtEl>
                                          <p:spTgt spid="48"/>
                                        </p:tgtEl>
                                      </p:cBhvr>
                                    </p:animEffect>
                                    <p:set>
                                      <p:cBhvr>
                                        <p:cTn id="113" dur="1" fill="hold">
                                          <p:stCondLst>
                                            <p:cond delay="499"/>
                                          </p:stCondLst>
                                        </p:cTn>
                                        <p:tgtEl>
                                          <p:spTgt spid="48"/>
                                        </p:tgtEl>
                                        <p:attrNameLst>
                                          <p:attrName>style.visibility</p:attrName>
                                        </p:attrNameLst>
                                      </p:cBhvr>
                                      <p:to>
                                        <p:strVal val="hidden"/>
                                      </p:to>
                                    </p:set>
                                  </p:childTnLst>
                                </p:cTn>
                              </p:par>
                              <p:par>
                                <p:cTn id="114" presetID="10" presetClass="exit" presetSubtype="0" fill="hold" grpId="1" nodeType="withEffect">
                                  <p:stCondLst>
                                    <p:cond delay="0"/>
                                  </p:stCondLst>
                                  <p:childTnLst>
                                    <p:animEffect transition="out" filter="fade">
                                      <p:cBhvr>
                                        <p:cTn id="115" dur="500"/>
                                        <p:tgtEl>
                                          <p:spTgt spid="49"/>
                                        </p:tgtEl>
                                      </p:cBhvr>
                                    </p:animEffect>
                                    <p:set>
                                      <p:cBhvr>
                                        <p:cTn id="116" dur="1" fill="hold">
                                          <p:stCondLst>
                                            <p:cond delay="499"/>
                                          </p:stCondLst>
                                        </p:cTn>
                                        <p:tgtEl>
                                          <p:spTgt spid="49"/>
                                        </p:tgtEl>
                                        <p:attrNameLst>
                                          <p:attrName>style.visibility</p:attrName>
                                        </p:attrNameLst>
                                      </p:cBhvr>
                                      <p:to>
                                        <p:strVal val="hidden"/>
                                      </p:to>
                                    </p:set>
                                  </p:childTnLst>
                                </p:cTn>
                              </p:par>
                              <p:par>
                                <p:cTn id="117" presetID="10" presetClass="exit" presetSubtype="0" fill="hold" grpId="1" nodeType="withEffect">
                                  <p:stCondLst>
                                    <p:cond delay="0"/>
                                  </p:stCondLst>
                                  <p:childTnLst>
                                    <p:animEffect transition="out" filter="fade">
                                      <p:cBhvr>
                                        <p:cTn id="118" dur="500"/>
                                        <p:tgtEl>
                                          <p:spTgt spid="50"/>
                                        </p:tgtEl>
                                      </p:cBhvr>
                                    </p:animEffect>
                                    <p:set>
                                      <p:cBhvr>
                                        <p:cTn id="119" dur="1" fill="hold">
                                          <p:stCondLst>
                                            <p:cond delay="499"/>
                                          </p:stCondLst>
                                        </p:cTn>
                                        <p:tgtEl>
                                          <p:spTgt spid="50"/>
                                        </p:tgtEl>
                                        <p:attrNameLst>
                                          <p:attrName>style.visibility</p:attrName>
                                        </p:attrNameLst>
                                      </p:cBhvr>
                                      <p:to>
                                        <p:strVal val="hidden"/>
                                      </p:to>
                                    </p:set>
                                  </p:childTnLst>
                                </p:cTn>
                              </p:par>
                              <p:par>
                                <p:cTn id="120" presetID="10" presetClass="exit" presetSubtype="0" fill="hold" grpId="1" nodeType="withEffect">
                                  <p:stCondLst>
                                    <p:cond delay="0"/>
                                  </p:stCondLst>
                                  <p:childTnLst>
                                    <p:animEffect transition="out" filter="fade">
                                      <p:cBhvr>
                                        <p:cTn id="121" dur="500"/>
                                        <p:tgtEl>
                                          <p:spTgt spid="51"/>
                                        </p:tgtEl>
                                      </p:cBhvr>
                                    </p:animEffect>
                                    <p:set>
                                      <p:cBhvr>
                                        <p:cTn id="122" dur="1" fill="hold">
                                          <p:stCondLst>
                                            <p:cond delay="499"/>
                                          </p:stCondLst>
                                        </p:cTn>
                                        <p:tgtEl>
                                          <p:spTgt spid="51"/>
                                        </p:tgtEl>
                                        <p:attrNameLst>
                                          <p:attrName>style.visibility</p:attrName>
                                        </p:attrNameLst>
                                      </p:cBhvr>
                                      <p:to>
                                        <p:strVal val="hidden"/>
                                      </p:to>
                                    </p:set>
                                  </p:childTnLst>
                                </p:cTn>
                              </p:par>
                              <p:par>
                                <p:cTn id="123" presetID="10" presetClass="exit" presetSubtype="0" fill="hold" grpId="1" nodeType="withEffect">
                                  <p:stCondLst>
                                    <p:cond delay="0"/>
                                  </p:stCondLst>
                                  <p:childTnLst>
                                    <p:animEffect transition="out" filter="fade">
                                      <p:cBhvr>
                                        <p:cTn id="124" dur="500"/>
                                        <p:tgtEl>
                                          <p:spTgt spid="52"/>
                                        </p:tgtEl>
                                      </p:cBhvr>
                                    </p:animEffect>
                                    <p:set>
                                      <p:cBhvr>
                                        <p:cTn id="125" dur="1" fill="hold">
                                          <p:stCondLst>
                                            <p:cond delay="499"/>
                                          </p:stCondLst>
                                        </p:cTn>
                                        <p:tgtEl>
                                          <p:spTgt spid="52"/>
                                        </p:tgtEl>
                                        <p:attrNameLst>
                                          <p:attrName>style.visibility</p:attrName>
                                        </p:attrNameLst>
                                      </p:cBhvr>
                                      <p:to>
                                        <p:strVal val="hidden"/>
                                      </p:to>
                                    </p:set>
                                  </p:childTnLst>
                                </p:cTn>
                              </p:par>
                              <p:par>
                                <p:cTn id="126" presetID="10" presetClass="exit" presetSubtype="0" fill="hold" grpId="1" nodeType="withEffect">
                                  <p:stCondLst>
                                    <p:cond delay="0"/>
                                  </p:stCondLst>
                                  <p:childTnLst>
                                    <p:animEffect transition="out" filter="fade">
                                      <p:cBhvr>
                                        <p:cTn id="127" dur="500"/>
                                        <p:tgtEl>
                                          <p:spTgt spid="53"/>
                                        </p:tgtEl>
                                      </p:cBhvr>
                                    </p:animEffect>
                                    <p:set>
                                      <p:cBhvr>
                                        <p:cTn id="128" dur="1" fill="hold">
                                          <p:stCondLst>
                                            <p:cond delay="499"/>
                                          </p:stCondLst>
                                        </p:cTn>
                                        <p:tgtEl>
                                          <p:spTgt spid="53"/>
                                        </p:tgtEl>
                                        <p:attrNameLst>
                                          <p:attrName>style.visibility</p:attrName>
                                        </p:attrNameLst>
                                      </p:cBhvr>
                                      <p:to>
                                        <p:strVal val="hidden"/>
                                      </p:to>
                                    </p:set>
                                  </p:childTnLst>
                                </p:cTn>
                              </p:par>
                              <p:par>
                                <p:cTn id="129" presetID="10" presetClass="exit" presetSubtype="0" fill="hold" grpId="1" nodeType="withEffect">
                                  <p:stCondLst>
                                    <p:cond delay="0"/>
                                  </p:stCondLst>
                                  <p:childTnLst>
                                    <p:animEffect transition="out" filter="fade">
                                      <p:cBhvr>
                                        <p:cTn id="130" dur="500"/>
                                        <p:tgtEl>
                                          <p:spTgt spid="54"/>
                                        </p:tgtEl>
                                      </p:cBhvr>
                                    </p:animEffect>
                                    <p:set>
                                      <p:cBhvr>
                                        <p:cTn id="131" dur="1" fill="hold">
                                          <p:stCondLst>
                                            <p:cond delay="499"/>
                                          </p:stCondLst>
                                        </p:cTn>
                                        <p:tgtEl>
                                          <p:spTgt spid="54"/>
                                        </p:tgtEl>
                                        <p:attrNameLst>
                                          <p:attrName>style.visibility</p:attrName>
                                        </p:attrNameLst>
                                      </p:cBhvr>
                                      <p:to>
                                        <p:strVal val="hidden"/>
                                      </p:to>
                                    </p:set>
                                  </p:childTnLst>
                                </p:cTn>
                              </p:par>
                              <p:par>
                                <p:cTn id="132" presetID="10" presetClass="exit" presetSubtype="0" fill="hold" grpId="1" nodeType="withEffect">
                                  <p:stCondLst>
                                    <p:cond delay="0"/>
                                  </p:stCondLst>
                                  <p:childTnLst>
                                    <p:animEffect transition="out" filter="fade">
                                      <p:cBhvr>
                                        <p:cTn id="133" dur="500"/>
                                        <p:tgtEl>
                                          <p:spTgt spid="55"/>
                                        </p:tgtEl>
                                      </p:cBhvr>
                                    </p:animEffect>
                                    <p:set>
                                      <p:cBhvr>
                                        <p:cTn id="134" dur="1" fill="hold">
                                          <p:stCondLst>
                                            <p:cond delay="499"/>
                                          </p:stCondLst>
                                        </p:cTn>
                                        <p:tgtEl>
                                          <p:spTgt spid="55"/>
                                        </p:tgtEl>
                                        <p:attrNameLst>
                                          <p:attrName>style.visibility</p:attrName>
                                        </p:attrNameLst>
                                      </p:cBhvr>
                                      <p:to>
                                        <p:strVal val="hidden"/>
                                      </p:to>
                                    </p:set>
                                  </p:childTnLst>
                                </p:cTn>
                              </p:par>
                              <p:par>
                                <p:cTn id="135" presetID="10" presetClass="exit" presetSubtype="0" fill="hold" grpId="1" nodeType="withEffect">
                                  <p:stCondLst>
                                    <p:cond delay="0"/>
                                  </p:stCondLst>
                                  <p:childTnLst>
                                    <p:animEffect transition="out" filter="fade">
                                      <p:cBhvr>
                                        <p:cTn id="136" dur="500"/>
                                        <p:tgtEl>
                                          <p:spTgt spid="56"/>
                                        </p:tgtEl>
                                      </p:cBhvr>
                                    </p:animEffect>
                                    <p:set>
                                      <p:cBhvr>
                                        <p:cTn id="137" dur="1" fill="hold">
                                          <p:stCondLst>
                                            <p:cond delay="499"/>
                                          </p:stCondLst>
                                        </p:cTn>
                                        <p:tgtEl>
                                          <p:spTgt spid="56"/>
                                        </p:tgtEl>
                                        <p:attrNameLst>
                                          <p:attrName>style.visibility</p:attrName>
                                        </p:attrNameLst>
                                      </p:cBhvr>
                                      <p:to>
                                        <p:strVal val="hidden"/>
                                      </p:to>
                                    </p:set>
                                  </p:childTnLst>
                                </p:cTn>
                              </p:par>
                              <p:par>
                                <p:cTn id="138" presetID="10" presetClass="exit" presetSubtype="0" fill="hold" grpId="1" nodeType="withEffect">
                                  <p:stCondLst>
                                    <p:cond delay="0"/>
                                  </p:stCondLst>
                                  <p:childTnLst>
                                    <p:animEffect transition="out" filter="fade">
                                      <p:cBhvr>
                                        <p:cTn id="139" dur="500"/>
                                        <p:tgtEl>
                                          <p:spTgt spid="57"/>
                                        </p:tgtEl>
                                      </p:cBhvr>
                                    </p:animEffect>
                                    <p:set>
                                      <p:cBhvr>
                                        <p:cTn id="140" dur="1" fill="hold">
                                          <p:stCondLst>
                                            <p:cond delay="499"/>
                                          </p:stCondLst>
                                        </p:cTn>
                                        <p:tgtEl>
                                          <p:spTgt spid="57"/>
                                        </p:tgtEl>
                                        <p:attrNameLst>
                                          <p:attrName>style.visibility</p:attrName>
                                        </p:attrNameLst>
                                      </p:cBhvr>
                                      <p:to>
                                        <p:strVal val="hidden"/>
                                      </p:to>
                                    </p:set>
                                  </p:childTnLst>
                                </p:cTn>
                              </p:par>
                              <p:par>
                                <p:cTn id="141" presetID="10" presetClass="exit" presetSubtype="0" fill="hold" grpId="1" nodeType="withEffect">
                                  <p:stCondLst>
                                    <p:cond delay="0"/>
                                  </p:stCondLst>
                                  <p:childTnLst>
                                    <p:animEffect transition="out" filter="fade">
                                      <p:cBhvr>
                                        <p:cTn id="142" dur="500"/>
                                        <p:tgtEl>
                                          <p:spTgt spid="58"/>
                                        </p:tgtEl>
                                      </p:cBhvr>
                                    </p:animEffect>
                                    <p:set>
                                      <p:cBhvr>
                                        <p:cTn id="143" dur="1" fill="hold">
                                          <p:stCondLst>
                                            <p:cond delay="499"/>
                                          </p:stCondLst>
                                        </p:cTn>
                                        <p:tgtEl>
                                          <p:spTgt spid="58"/>
                                        </p:tgtEl>
                                        <p:attrNameLst>
                                          <p:attrName>style.visibility</p:attrName>
                                        </p:attrNameLst>
                                      </p:cBhvr>
                                      <p:to>
                                        <p:strVal val="hidden"/>
                                      </p:to>
                                    </p:set>
                                  </p:childTnLst>
                                </p:cTn>
                              </p:par>
                              <p:par>
                                <p:cTn id="144" presetID="10" presetClass="exit" presetSubtype="0" fill="hold" grpId="1" nodeType="withEffect">
                                  <p:stCondLst>
                                    <p:cond delay="0"/>
                                  </p:stCondLst>
                                  <p:childTnLst>
                                    <p:animEffect transition="out" filter="fade">
                                      <p:cBhvr>
                                        <p:cTn id="145" dur="500"/>
                                        <p:tgtEl>
                                          <p:spTgt spid="59"/>
                                        </p:tgtEl>
                                      </p:cBhvr>
                                    </p:animEffect>
                                    <p:set>
                                      <p:cBhvr>
                                        <p:cTn id="146" dur="1" fill="hold">
                                          <p:stCondLst>
                                            <p:cond delay="499"/>
                                          </p:stCondLst>
                                        </p:cTn>
                                        <p:tgtEl>
                                          <p:spTgt spid="59"/>
                                        </p:tgtEl>
                                        <p:attrNameLst>
                                          <p:attrName>style.visibility</p:attrName>
                                        </p:attrNameLst>
                                      </p:cBhvr>
                                      <p:to>
                                        <p:strVal val="hidden"/>
                                      </p:to>
                                    </p:set>
                                  </p:childTnLst>
                                </p:cTn>
                              </p:par>
                              <p:par>
                                <p:cTn id="147" presetID="10" presetClass="exit" presetSubtype="0" fill="hold" grpId="1" nodeType="withEffect">
                                  <p:stCondLst>
                                    <p:cond delay="0"/>
                                  </p:stCondLst>
                                  <p:childTnLst>
                                    <p:animEffect transition="out" filter="fade">
                                      <p:cBhvr>
                                        <p:cTn id="148" dur="500"/>
                                        <p:tgtEl>
                                          <p:spTgt spid="60"/>
                                        </p:tgtEl>
                                      </p:cBhvr>
                                    </p:animEffect>
                                    <p:set>
                                      <p:cBhvr>
                                        <p:cTn id="149" dur="1" fill="hold">
                                          <p:stCondLst>
                                            <p:cond delay="499"/>
                                          </p:stCondLst>
                                        </p:cTn>
                                        <p:tgtEl>
                                          <p:spTgt spid="60"/>
                                        </p:tgtEl>
                                        <p:attrNameLst>
                                          <p:attrName>style.visibility</p:attrName>
                                        </p:attrNameLst>
                                      </p:cBhvr>
                                      <p:to>
                                        <p:strVal val="hidden"/>
                                      </p:to>
                                    </p:set>
                                  </p:childTnLst>
                                </p:cTn>
                              </p:par>
                              <p:par>
                                <p:cTn id="150" presetID="10" presetClass="exit" presetSubtype="0" fill="hold" grpId="1" nodeType="withEffect">
                                  <p:stCondLst>
                                    <p:cond delay="0"/>
                                  </p:stCondLst>
                                  <p:childTnLst>
                                    <p:animEffect transition="out" filter="fade">
                                      <p:cBhvr>
                                        <p:cTn id="151" dur="500"/>
                                        <p:tgtEl>
                                          <p:spTgt spid="61"/>
                                        </p:tgtEl>
                                      </p:cBhvr>
                                    </p:animEffect>
                                    <p:set>
                                      <p:cBhvr>
                                        <p:cTn id="152" dur="1" fill="hold">
                                          <p:stCondLst>
                                            <p:cond delay="499"/>
                                          </p:stCondLst>
                                        </p:cTn>
                                        <p:tgtEl>
                                          <p:spTgt spid="61"/>
                                        </p:tgtEl>
                                        <p:attrNameLst>
                                          <p:attrName>style.visibility</p:attrName>
                                        </p:attrNameLst>
                                      </p:cBhvr>
                                      <p:to>
                                        <p:strVal val="hidden"/>
                                      </p:to>
                                    </p:set>
                                  </p:childTnLst>
                                </p:cTn>
                              </p:par>
                              <p:par>
                                <p:cTn id="153" presetID="10" presetClass="exit" presetSubtype="0" fill="hold" grpId="1" nodeType="withEffect">
                                  <p:stCondLst>
                                    <p:cond delay="0"/>
                                  </p:stCondLst>
                                  <p:childTnLst>
                                    <p:animEffect transition="out" filter="fade">
                                      <p:cBhvr>
                                        <p:cTn id="154" dur="500"/>
                                        <p:tgtEl>
                                          <p:spTgt spid="62"/>
                                        </p:tgtEl>
                                      </p:cBhvr>
                                    </p:animEffect>
                                    <p:set>
                                      <p:cBhvr>
                                        <p:cTn id="155" dur="1" fill="hold">
                                          <p:stCondLst>
                                            <p:cond delay="499"/>
                                          </p:stCondLst>
                                        </p:cTn>
                                        <p:tgtEl>
                                          <p:spTgt spid="62"/>
                                        </p:tgtEl>
                                        <p:attrNameLst>
                                          <p:attrName>style.visibility</p:attrName>
                                        </p:attrNameLst>
                                      </p:cBhvr>
                                      <p:to>
                                        <p:strVal val="hidden"/>
                                      </p:to>
                                    </p:set>
                                  </p:childTnLst>
                                </p:cTn>
                              </p:par>
                              <p:par>
                                <p:cTn id="156" presetID="10" presetClass="exit" presetSubtype="0" fill="hold" grpId="1" nodeType="withEffect">
                                  <p:stCondLst>
                                    <p:cond delay="0"/>
                                  </p:stCondLst>
                                  <p:childTnLst>
                                    <p:animEffect transition="out" filter="fade">
                                      <p:cBhvr>
                                        <p:cTn id="157" dur="500"/>
                                        <p:tgtEl>
                                          <p:spTgt spid="63"/>
                                        </p:tgtEl>
                                      </p:cBhvr>
                                    </p:animEffect>
                                    <p:set>
                                      <p:cBhvr>
                                        <p:cTn id="158" dur="1" fill="hold">
                                          <p:stCondLst>
                                            <p:cond delay="499"/>
                                          </p:stCondLst>
                                        </p:cTn>
                                        <p:tgtEl>
                                          <p:spTgt spid="63"/>
                                        </p:tgtEl>
                                        <p:attrNameLst>
                                          <p:attrName>style.visibility</p:attrName>
                                        </p:attrNameLst>
                                      </p:cBhvr>
                                      <p:to>
                                        <p:strVal val="hidden"/>
                                      </p:to>
                                    </p:set>
                                  </p:childTnLst>
                                </p:cTn>
                              </p:par>
                              <p:par>
                                <p:cTn id="159" presetID="10" presetClass="exit" presetSubtype="0" fill="hold" grpId="1" nodeType="withEffect">
                                  <p:stCondLst>
                                    <p:cond delay="0"/>
                                  </p:stCondLst>
                                  <p:childTnLst>
                                    <p:animEffect transition="out" filter="fade">
                                      <p:cBhvr>
                                        <p:cTn id="160" dur="500"/>
                                        <p:tgtEl>
                                          <p:spTgt spid="64"/>
                                        </p:tgtEl>
                                      </p:cBhvr>
                                    </p:animEffect>
                                    <p:set>
                                      <p:cBhvr>
                                        <p:cTn id="161" dur="1" fill="hold">
                                          <p:stCondLst>
                                            <p:cond delay="499"/>
                                          </p:stCondLst>
                                        </p:cTn>
                                        <p:tgtEl>
                                          <p:spTgt spid="64"/>
                                        </p:tgtEl>
                                        <p:attrNameLst>
                                          <p:attrName>style.visibility</p:attrName>
                                        </p:attrNameLst>
                                      </p:cBhvr>
                                      <p:to>
                                        <p:strVal val="hidden"/>
                                      </p:to>
                                    </p:set>
                                  </p:childTnLst>
                                </p:cTn>
                              </p:par>
                              <p:par>
                                <p:cTn id="162" presetID="10" presetClass="exit" presetSubtype="0" fill="hold" grpId="1" nodeType="withEffect">
                                  <p:stCondLst>
                                    <p:cond delay="0"/>
                                  </p:stCondLst>
                                  <p:childTnLst>
                                    <p:animEffect transition="out" filter="fade">
                                      <p:cBhvr>
                                        <p:cTn id="163" dur="500"/>
                                        <p:tgtEl>
                                          <p:spTgt spid="65"/>
                                        </p:tgtEl>
                                      </p:cBhvr>
                                    </p:animEffect>
                                    <p:set>
                                      <p:cBhvr>
                                        <p:cTn id="164" dur="1" fill="hold">
                                          <p:stCondLst>
                                            <p:cond delay="499"/>
                                          </p:stCondLst>
                                        </p:cTn>
                                        <p:tgtEl>
                                          <p:spTgt spid="65"/>
                                        </p:tgtEl>
                                        <p:attrNameLst>
                                          <p:attrName>style.visibility</p:attrName>
                                        </p:attrNameLst>
                                      </p:cBhvr>
                                      <p:to>
                                        <p:strVal val="hidden"/>
                                      </p:to>
                                    </p:set>
                                  </p:childTnLst>
                                </p:cTn>
                              </p:par>
                              <p:par>
                                <p:cTn id="165" presetID="10" presetClass="exit" presetSubtype="0" fill="hold" grpId="1" nodeType="withEffect">
                                  <p:stCondLst>
                                    <p:cond delay="0"/>
                                  </p:stCondLst>
                                  <p:childTnLst>
                                    <p:animEffect transition="out" filter="fade">
                                      <p:cBhvr>
                                        <p:cTn id="166" dur="500"/>
                                        <p:tgtEl>
                                          <p:spTgt spid="66"/>
                                        </p:tgtEl>
                                      </p:cBhvr>
                                    </p:animEffect>
                                    <p:set>
                                      <p:cBhvr>
                                        <p:cTn id="167" dur="1" fill="hold">
                                          <p:stCondLst>
                                            <p:cond delay="499"/>
                                          </p:stCondLst>
                                        </p:cTn>
                                        <p:tgtEl>
                                          <p:spTgt spid="66"/>
                                        </p:tgtEl>
                                        <p:attrNameLst>
                                          <p:attrName>style.visibility</p:attrName>
                                        </p:attrNameLst>
                                      </p:cBhvr>
                                      <p:to>
                                        <p:strVal val="hidden"/>
                                      </p:to>
                                    </p:set>
                                  </p:childTnLst>
                                </p:cTn>
                              </p:par>
                              <p:par>
                                <p:cTn id="168" presetID="10" presetClass="exit" presetSubtype="0" fill="hold" grpId="1" nodeType="withEffect">
                                  <p:stCondLst>
                                    <p:cond delay="0"/>
                                  </p:stCondLst>
                                  <p:childTnLst>
                                    <p:animEffect transition="out" filter="fade">
                                      <p:cBhvr>
                                        <p:cTn id="169" dur="500"/>
                                        <p:tgtEl>
                                          <p:spTgt spid="67"/>
                                        </p:tgtEl>
                                      </p:cBhvr>
                                    </p:animEffect>
                                    <p:set>
                                      <p:cBhvr>
                                        <p:cTn id="170" dur="1" fill="hold">
                                          <p:stCondLst>
                                            <p:cond delay="499"/>
                                          </p:stCondLst>
                                        </p:cTn>
                                        <p:tgtEl>
                                          <p:spTgt spid="67"/>
                                        </p:tgtEl>
                                        <p:attrNameLst>
                                          <p:attrName>style.visibility</p:attrName>
                                        </p:attrNameLst>
                                      </p:cBhvr>
                                      <p:to>
                                        <p:strVal val="hidden"/>
                                      </p:to>
                                    </p:set>
                                  </p:childTnLst>
                                </p:cTn>
                              </p:par>
                              <p:par>
                                <p:cTn id="171" presetID="10" presetClass="exit" presetSubtype="0" fill="hold" grpId="1" nodeType="withEffect">
                                  <p:stCondLst>
                                    <p:cond delay="0"/>
                                  </p:stCondLst>
                                  <p:childTnLst>
                                    <p:animEffect transition="out" filter="fade">
                                      <p:cBhvr>
                                        <p:cTn id="172" dur="500"/>
                                        <p:tgtEl>
                                          <p:spTgt spid="68"/>
                                        </p:tgtEl>
                                      </p:cBhvr>
                                    </p:animEffect>
                                    <p:set>
                                      <p:cBhvr>
                                        <p:cTn id="173" dur="1" fill="hold">
                                          <p:stCondLst>
                                            <p:cond delay="499"/>
                                          </p:stCondLst>
                                        </p:cTn>
                                        <p:tgtEl>
                                          <p:spTgt spid="68"/>
                                        </p:tgtEl>
                                        <p:attrNameLst>
                                          <p:attrName>style.visibility</p:attrName>
                                        </p:attrNameLst>
                                      </p:cBhvr>
                                      <p:to>
                                        <p:strVal val="hidden"/>
                                      </p:to>
                                    </p:set>
                                  </p:childTnLst>
                                </p:cTn>
                              </p:par>
                              <p:par>
                                <p:cTn id="174" presetID="10" presetClass="exit" presetSubtype="0" fill="hold" grpId="1" nodeType="withEffect">
                                  <p:stCondLst>
                                    <p:cond delay="0"/>
                                  </p:stCondLst>
                                  <p:childTnLst>
                                    <p:animEffect transition="out" filter="fade">
                                      <p:cBhvr>
                                        <p:cTn id="175" dur="500"/>
                                        <p:tgtEl>
                                          <p:spTgt spid="69"/>
                                        </p:tgtEl>
                                      </p:cBhvr>
                                    </p:animEffect>
                                    <p:set>
                                      <p:cBhvr>
                                        <p:cTn id="176" dur="1" fill="hold">
                                          <p:stCondLst>
                                            <p:cond delay="499"/>
                                          </p:stCondLst>
                                        </p:cTn>
                                        <p:tgtEl>
                                          <p:spTgt spid="69"/>
                                        </p:tgtEl>
                                        <p:attrNameLst>
                                          <p:attrName>style.visibility</p:attrName>
                                        </p:attrNameLst>
                                      </p:cBhvr>
                                      <p:to>
                                        <p:strVal val="hidden"/>
                                      </p:to>
                                    </p:set>
                                  </p:childTnLst>
                                </p:cTn>
                              </p:par>
                              <p:par>
                                <p:cTn id="177" presetID="10" presetClass="exit" presetSubtype="0" fill="hold" grpId="1" nodeType="withEffect">
                                  <p:stCondLst>
                                    <p:cond delay="0"/>
                                  </p:stCondLst>
                                  <p:childTnLst>
                                    <p:animEffect transition="out" filter="fade">
                                      <p:cBhvr>
                                        <p:cTn id="178" dur="500"/>
                                        <p:tgtEl>
                                          <p:spTgt spid="70"/>
                                        </p:tgtEl>
                                      </p:cBhvr>
                                    </p:animEffect>
                                    <p:set>
                                      <p:cBhvr>
                                        <p:cTn id="179" dur="1" fill="hold">
                                          <p:stCondLst>
                                            <p:cond delay="499"/>
                                          </p:stCondLst>
                                        </p:cTn>
                                        <p:tgtEl>
                                          <p:spTgt spid="70"/>
                                        </p:tgtEl>
                                        <p:attrNameLst>
                                          <p:attrName>style.visibility</p:attrName>
                                        </p:attrNameLst>
                                      </p:cBhvr>
                                      <p:to>
                                        <p:strVal val="hidden"/>
                                      </p:to>
                                    </p:set>
                                  </p:childTnLst>
                                </p:cTn>
                              </p:par>
                              <p:par>
                                <p:cTn id="180" presetID="10" presetClass="exit" presetSubtype="0" fill="hold" grpId="1" nodeType="withEffect">
                                  <p:stCondLst>
                                    <p:cond delay="0"/>
                                  </p:stCondLst>
                                  <p:childTnLst>
                                    <p:animEffect transition="out" filter="fade">
                                      <p:cBhvr>
                                        <p:cTn id="181" dur="500"/>
                                        <p:tgtEl>
                                          <p:spTgt spid="71"/>
                                        </p:tgtEl>
                                      </p:cBhvr>
                                    </p:animEffect>
                                    <p:set>
                                      <p:cBhvr>
                                        <p:cTn id="182" dur="1" fill="hold">
                                          <p:stCondLst>
                                            <p:cond delay="499"/>
                                          </p:stCondLst>
                                        </p:cTn>
                                        <p:tgtEl>
                                          <p:spTgt spid="71"/>
                                        </p:tgtEl>
                                        <p:attrNameLst>
                                          <p:attrName>style.visibility</p:attrName>
                                        </p:attrNameLst>
                                      </p:cBhvr>
                                      <p:to>
                                        <p:strVal val="hidden"/>
                                      </p:to>
                                    </p:set>
                                  </p:childTnLst>
                                </p:cTn>
                              </p:par>
                              <p:par>
                                <p:cTn id="183" presetID="10" presetClass="exit" presetSubtype="0" fill="hold" grpId="1" nodeType="withEffect">
                                  <p:stCondLst>
                                    <p:cond delay="0"/>
                                  </p:stCondLst>
                                  <p:childTnLst>
                                    <p:animEffect transition="out" filter="fade">
                                      <p:cBhvr>
                                        <p:cTn id="184" dur="500"/>
                                        <p:tgtEl>
                                          <p:spTgt spid="72"/>
                                        </p:tgtEl>
                                      </p:cBhvr>
                                    </p:animEffect>
                                    <p:set>
                                      <p:cBhvr>
                                        <p:cTn id="185" dur="1" fill="hold">
                                          <p:stCondLst>
                                            <p:cond delay="499"/>
                                          </p:stCondLst>
                                        </p:cTn>
                                        <p:tgtEl>
                                          <p:spTgt spid="72"/>
                                        </p:tgtEl>
                                        <p:attrNameLst>
                                          <p:attrName>style.visibility</p:attrName>
                                        </p:attrNameLst>
                                      </p:cBhvr>
                                      <p:to>
                                        <p:strVal val="hidden"/>
                                      </p:to>
                                    </p:set>
                                  </p:childTnLst>
                                </p:cTn>
                              </p:par>
                              <p:par>
                                <p:cTn id="186" presetID="10" presetClass="exit" presetSubtype="0" fill="hold" grpId="1" nodeType="withEffect">
                                  <p:stCondLst>
                                    <p:cond delay="0"/>
                                  </p:stCondLst>
                                  <p:childTnLst>
                                    <p:animEffect transition="out" filter="fade">
                                      <p:cBhvr>
                                        <p:cTn id="187" dur="500"/>
                                        <p:tgtEl>
                                          <p:spTgt spid="73"/>
                                        </p:tgtEl>
                                      </p:cBhvr>
                                    </p:animEffect>
                                    <p:set>
                                      <p:cBhvr>
                                        <p:cTn id="188" dur="1" fill="hold">
                                          <p:stCondLst>
                                            <p:cond delay="499"/>
                                          </p:stCondLst>
                                        </p:cTn>
                                        <p:tgtEl>
                                          <p:spTgt spid="73"/>
                                        </p:tgtEl>
                                        <p:attrNameLst>
                                          <p:attrName>style.visibility</p:attrName>
                                        </p:attrNameLst>
                                      </p:cBhvr>
                                      <p:to>
                                        <p:strVal val="hidden"/>
                                      </p:to>
                                    </p:set>
                                  </p:childTnLst>
                                </p:cTn>
                              </p:par>
                              <p:par>
                                <p:cTn id="189" presetID="10" presetClass="exit" presetSubtype="0" fill="hold" grpId="1" nodeType="withEffect">
                                  <p:stCondLst>
                                    <p:cond delay="0"/>
                                  </p:stCondLst>
                                  <p:childTnLst>
                                    <p:animEffect transition="out" filter="fade">
                                      <p:cBhvr>
                                        <p:cTn id="190" dur="500"/>
                                        <p:tgtEl>
                                          <p:spTgt spid="74"/>
                                        </p:tgtEl>
                                      </p:cBhvr>
                                    </p:animEffect>
                                    <p:set>
                                      <p:cBhvr>
                                        <p:cTn id="191" dur="1" fill="hold">
                                          <p:stCondLst>
                                            <p:cond delay="499"/>
                                          </p:stCondLst>
                                        </p:cTn>
                                        <p:tgtEl>
                                          <p:spTgt spid="74"/>
                                        </p:tgtEl>
                                        <p:attrNameLst>
                                          <p:attrName>style.visibility</p:attrName>
                                        </p:attrNameLst>
                                      </p:cBhvr>
                                      <p:to>
                                        <p:strVal val="hidden"/>
                                      </p:to>
                                    </p:set>
                                  </p:childTnLst>
                                </p:cTn>
                              </p:par>
                              <p:par>
                                <p:cTn id="192" presetID="10" presetClass="exit" presetSubtype="0" fill="hold" grpId="1" nodeType="withEffect">
                                  <p:stCondLst>
                                    <p:cond delay="0"/>
                                  </p:stCondLst>
                                  <p:childTnLst>
                                    <p:animEffect transition="out" filter="fade">
                                      <p:cBhvr>
                                        <p:cTn id="193" dur="500"/>
                                        <p:tgtEl>
                                          <p:spTgt spid="75"/>
                                        </p:tgtEl>
                                      </p:cBhvr>
                                    </p:animEffect>
                                    <p:set>
                                      <p:cBhvr>
                                        <p:cTn id="194" dur="1" fill="hold">
                                          <p:stCondLst>
                                            <p:cond delay="499"/>
                                          </p:stCondLst>
                                        </p:cTn>
                                        <p:tgtEl>
                                          <p:spTgt spid="75"/>
                                        </p:tgtEl>
                                        <p:attrNameLst>
                                          <p:attrName>style.visibility</p:attrName>
                                        </p:attrNameLst>
                                      </p:cBhvr>
                                      <p:to>
                                        <p:strVal val="hidden"/>
                                      </p:to>
                                    </p:set>
                                  </p:childTnLst>
                                </p:cTn>
                              </p:par>
                              <p:par>
                                <p:cTn id="195" presetID="10" presetClass="exit" presetSubtype="0" fill="hold" grpId="1" nodeType="withEffect">
                                  <p:stCondLst>
                                    <p:cond delay="0"/>
                                  </p:stCondLst>
                                  <p:childTnLst>
                                    <p:animEffect transition="out" filter="fade">
                                      <p:cBhvr>
                                        <p:cTn id="196" dur="500"/>
                                        <p:tgtEl>
                                          <p:spTgt spid="76"/>
                                        </p:tgtEl>
                                      </p:cBhvr>
                                    </p:animEffect>
                                    <p:set>
                                      <p:cBhvr>
                                        <p:cTn id="197" dur="1" fill="hold">
                                          <p:stCondLst>
                                            <p:cond delay="499"/>
                                          </p:stCondLst>
                                        </p:cTn>
                                        <p:tgtEl>
                                          <p:spTgt spid="76"/>
                                        </p:tgtEl>
                                        <p:attrNameLst>
                                          <p:attrName>style.visibility</p:attrName>
                                        </p:attrNameLst>
                                      </p:cBhvr>
                                      <p:to>
                                        <p:strVal val="hidden"/>
                                      </p:to>
                                    </p:set>
                                  </p:childTnLst>
                                </p:cTn>
                              </p:par>
                            </p:childTnLst>
                          </p:cTn>
                        </p:par>
                      </p:childTnLst>
                    </p:cTn>
                  </p:par>
                  <p:par>
                    <p:cTn id="198" fill="hold">
                      <p:stCondLst>
                        <p:cond delay="indefinite"/>
                      </p:stCondLst>
                      <p:childTnLst>
                        <p:par>
                          <p:cTn id="199" fill="hold">
                            <p:stCondLst>
                              <p:cond delay="0"/>
                            </p:stCondLst>
                            <p:childTnLst>
                              <p:par>
                                <p:cTn id="200" presetID="42" presetClass="entr" presetSubtype="0" fill="hold" grpId="0" nodeType="clickEffect">
                                  <p:stCondLst>
                                    <p:cond delay="0"/>
                                  </p:stCondLst>
                                  <p:childTnLst>
                                    <p:set>
                                      <p:cBhvr>
                                        <p:cTn id="201" dur="1" fill="hold">
                                          <p:stCondLst>
                                            <p:cond delay="0"/>
                                          </p:stCondLst>
                                        </p:cTn>
                                        <p:tgtEl>
                                          <p:spTgt spid="5"/>
                                        </p:tgtEl>
                                        <p:attrNameLst>
                                          <p:attrName>style.visibility</p:attrName>
                                        </p:attrNameLst>
                                      </p:cBhvr>
                                      <p:to>
                                        <p:strVal val="visible"/>
                                      </p:to>
                                    </p:set>
                                    <p:animEffect transition="in" filter="fade">
                                      <p:cBhvr>
                                        <p:cTn id="202" dur="1000"/>
                                        <p:tgtEl>
                                          <p:spTgt spid="5"/>
                                        </p:tgtEl>
                                      </p:cBhvr>
                                    </p:animEffect>
                                    <p:anim calcmode="lin" valueType="num">
                                      <p:cBhvr>
                                        <p:cTn id="203" dur="1000" fill="hold"/>
                                        <p:tgtEl>
                                          <p:spTgt spid="5"/>
                                        </p:tgtEl>
                                        <p:attrNameLst>
                                          <p:attrName>ppt_x</p:attrName>
                                        </p:attrNameLst>
                                      </p:cBhvr>
                                      <p:tavLst>
                                        <p:tav tm="0">
                                          <p:val>
                                            <p:strVal val="#ppt_x"/>
                                          </p:val>
                                        </p:tav>
                                        <p:tav tm="100000">
                                          <p:val>
                                            <p:strVal val="#ppt_x"/>
                                          </p:val>
                                        </p:tav>
                                      </p:tavLst>
                                    </p:anim>
                                    <p:anim calcmode="lin" valueType="num">
                                      <p:cBhvr>
                                        <p:cTn id="204" dur="1000" fill="hold"/>
                                        <p:tgtEl>
                                          <p:spTgt spid="5"/>
                                        </p:tgtEl>
                                        <p:attrNameLst>
                                          <p:attrName>ppt_y</p:attrName>
                                        </p:attrNameLst>
                                      </p:cBhvr>
                                      <p:tavLst>
                                        <p:tav tm="0">
                                          <p:val>
                                            <p:strVal val="#ppt_y+.1"/>
                                          </p:val>
                                        </p:tav>
                                        <p:tav tm="100000">
                                          <p:val>
                                            <p:strVal val="#ppt_y"/>
                                          </p:val>
                                        </p:tav>
                                      </p:tavLst>
                                    </p:anim>
                                  </p:childTnLst>
                                </p:cTn>
                              </p:par>
                              <p:par>
                                <p:cTn id="205" presetID="10" presetClass="exit" presetSubtype="0" fill="hold" grpId="2" nodeType="withEffect">
                                  <p:stCondLst>
                                    <p:cond delay="0"/>
                                  </p:stCondLst>
                                  <p:childTnLst>
                                    <p:animEffect transition="out" filter="fade">
                                      <p:cBhvr>
                                        <p:cTn id="206" dur="500"/>
                                        <p:tgtEl>
                                          <p:spTgt spid="77"/>
                                        </p:tgtEl>
                                      </p:cBhvr>
                                    </p:animEffect>
                                    <p:set>
                                      <p:cBhvr>
                                        <p:cTn id="207" dur="1" fill="hold">
                                          <p:stCondLst>
                                            <p:cond delay="499"/>
                                          </p:stCondLst>
                                        </p:cTn>
                                        <p:tgtEl>
                                          <p:spTgt spid="7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8" restart="whenNotActive" fill="hold" evtFilter="cancelBubble" nodeType="interactiveSeq">
                <p:stCondLst>
                  <p:cond evt="onClick" delay="0">
                    <p:tgtEl>
                      <p:spTgt spid="17"/>
                    </p:tgtEl>
                  </p:cond>
                </p:stCondLst>
                <p:endSync evt="end" delay="0">
                  <p:rtn val="all"/>
                </p:endSync>
                <p:childTnLst>
                  <p:par>
                    <p:cTn id="209" fill="hold">
                      <p:stCondLst>
                        <p:cond delay="0"/>
                      </p:stCondLst>
                      <p:childTnLst>
                        <p:par>
                          <p:cTn id="210" fill="hold">
                            <p:stCondLst>
                              <p:cond delay="0"/>
                            </p:stCondLst>
                            <p:childTnLst>
                              <p:par>
                                <p:cTn id="211" presetID="10" presetClass="exit" presetSubtype="0" fill="hold" nodeType="clickEffect">
                                  <p:stCondLst>
                                    <p:cond delay="0"/>
                                  </p:stCondLst>
                                  <p:childTnLst>
                                    <p:animEffect transition="out" filter="fade">
                                      <p:cBhvr>
                                        <p:cTn id="212" dur="500"/>
                                        <p:tgtEl>
                                          <p:spTgt spid="4"/>
                                        </p:tgtEl>
                                      </p:cBhvr>
                                    </p:animEffect>
                                    <p:set>
                                      <p:cBhvr>
                                        <p:cTn id="213" dur="1" fill="hold">
                                          <p:stCondLst>
                                            <p:cond delay="499"/>
                                          </p:stCondLst>
                                        </p:cTn>
                                        <p:tgtEl>
                                          <p:spTgt spid="4"/>
                                        </p:tgtEl>
                                        <p:attrNameLst>
                                          <p:attrName>style.visibility</p:attrName>
                                        </p:attrNameLst>
                                      </p:cBhvr>
                                      <p:to>
                                        <p:strVal val="hidden"/>
                                      </p:to>
                                    </p:set>
                                  </p:childTnLst>
                                </p:cTn>
                              </p:par>
                              <p:par>
                                <p:cTn id="214" presetID="10" presetClass="exit" presetSubtype="0" fill="hold" nodeType="withEffect">
                                  <p:stCondLst>
                                    <p:cond delay="0"/>
                                  </p:stCondLst>
                                  <p:childTnLst>
                                    <p:animEffect transition="out" filter="fade">
                                      <p:cBhvr>
                                        <p:cTn id="215" dur="500"/>
                                        <p:tgtEl>
                                          <p:spTgt spid="17"/>
                                        </p:tgtEl>
                                      </p:cBhvr>
                                    </p:animEffect>
                                    <p:set>
                                      <p:cBhvr>
                                        <p:cTn id="216" dur="1" fill="hold">
                                          <p:stCondLst>
                                            <p:cond delay="499"/>
                                          </p:stCondLst>
                                        </p:cTn>
                                        <p:tgtEl>
                                          <p:spTgt spid="17"/>
                                        </p:tgtEl>
                                        <p:attrNameLst>
                                          <p:attrName>style.visibility</p:attrName>
                                        </p:attrNameLst>
                                      </p:cBhvr>
                                      <p:to>
                                        <p:strVal val="hidden"/>
                                      </p:to>
                                    </p:set>
                                  </p:childTnLst>
                                </p:cTn>
                              </p:par>
                              <p:par>
                                <p:cTn id="217" presetID="10" presetClass="exit" presetSubtype="0" fill="hold" grpId="1" nodeType="withEffect">
                                  <p:stCondLst>
                                    <p:cond delay="0"/>
                                  </p:stCondLst>
                                  <p:childTnLst>
                                    <p:animEffect transition="out" filter="fade">
                                      <p:cBhvr>
                                        <p:cTn id="218" dur="500"/>
                                        <p:tgtEl>
                                          <p:spTgt spid="5"/>
                                        </p:tgtEl>
                                      </p:cBhvr>
                                    </p:animEffect>
                                    <p:set>
                                      <p:cBhvr>
                                        <p:cTn id="219" dur="1" fill="hold">
                                          <p:stCondLst>
                                            <p:cond delay="499"/>
                                          </p:stCondLst>
                                        </p:cTn>
                                        <p:tgtEl>
                                          <p:spTgt spid="5"/>
                                        </p:tgtEl>
                                        <p:attrNameLst>
                                          <p:attrName>style.visibility</p:attrName>
                                        </p:attrNameLst>
                                      </p:cBhvr>
                                      <p:to>
                                        <p:strVal val="hidden"/>
                                      </p:to>
                                    </p:set>
                                  </p:childTnLst>
                                </p:cTn>
                              </p:par>
                            </p:childTnLst>
                          </p:cTn>
                        </p:par>
                        <p:par>
                          <p:cTn id="220" fill="hold">
                            <p:stCondLst>
                              <p:cond delay="500"/>
                            </p:stCondLst>
                            <p:childTnLst>
                              <p:par>
                                <p:cTn id="221" presetID="10" presetClass="entr" presetSubtype="0" fill="hold" nodeType="afterEffect">
                                  <p:stCondLst>
                                    <p:cond delay="0"/>
                                  </p:stCondLst>
                                  <p:childTnLst>
                                    <p:set>
                                      <p:cBhvr>
                                        <p:cTn id="222" dur="1" fill="hold">
                                          <p:stCondLst>
                                            <p:cond delay="0"/>
                                          </p:stCondLst>
                                        </p:cTn>
                                        <p:tgtEl>
                                          <p:spTgt spid="18"/>
                                        </p:tgtEl>
                                        <p:attrNameLst>
                                          <p:attrName>style.visibility</p:attrName>
                                        </p:attrNameLst>
                                      </p:cBhvr>
                                      <p:to>
                                        <p:strVal val="visible"/>
                                      </p:to>
                                    </p:set>
                                    <p:animEffect transition="in" filter="fade">
                                      <p:cBhvr>
                                        <p:cTn id="223" dur="500"/>
                                        <p:tgtEl>
                                          <p:spTgt spid="18"/>
                                        </p:tgtEl>
                                      </p:cBhvr>
                                    </p:animEffect>
                                  </p:childTnLst>
                                </p:cTn>
                              </p:par>
                            </p:childTnLst>
                          </p:cTn>
                        </p:par>
                        <p:par>
                          <p:cTn id="224" fill="hold">
                            <p:stCondLst>
                              <p:cond delay="1000"/>
                            </p:stCondLst>
                            <p:childTnLst>
                              <p:par>
                                <p:cTn id="225" presetID="23" presetClass="entr" presetSubtype="32" fill="hold" grpId="0" nodeType="afterEffect">
                                  <p:stCondLst>
                                    <p:cond delay="0"/>
                                  </p:stCondLst>
                                  <p:childTnLst>
                                    <p:set>
                                      <p:cBhvr>
                                        <p:cTn id="226" dur="1" fill="hold">
                                          <p:stCondLst>
                                            <p:cond delay="0"/>
                                          </p:stCondLst>
                                        </p:cTn>
                                        <p:tgtEl>
                                          <p:spTgt spid="15"/>
                                        </p:tgtEl>
                                        <p:attrNameLst>
                                          <p:attrName>style.visibility</p:attrName>
                                        </p:attrNameLst>
                                      </p:cBhvr>
                                      <p:to>
                                        <p:strVal val="visible"/>
                                      </p:to>
                                    </p:set>
                                    <p:anim calcmode="lin" valueType="num">
                                      <p:cBhvr>
                                        <p:cTn id="227" dur="500" fill="hold"/>
                                        <p:tgtEl>
                                          <p:spTgt spid="15"/>
                                        </p:tgtEl>
                                        <p:attrNameLst>
                                          <p:attrName>ppt_w</p:attrName>
                                        </p:attrNameLst>
                                      </p:cBhvr>
                                      <p:tavLst>
                                        <p:tav tm="0">
                                          <p:val>
                                            <p:strVal val="4*#ppt_w"/>
                                          </p:val>
                                        </p:tav>
                                        <p:tav tm="100000">
                                          <p:val>
                                            <p:strVal val="#ppt_w"/>
                                          </p:val>
                                        </p:tav>
                                      </p:tavLst>
                                    </p:anim>
                                    <p:anim calcmode="lin" valueType="num">
                                      <p:cBhvr>
                                        <p:cTn id="228" dur="500" fill="hold"/>
                                        <p:tgtEl>
                                          <p:spTgt spid="15"/>
                                        </p:tgtEl>
                                        <p:attrNameLst>
                                          <p:attrName>ppt_h</p:attrName>
                                        </p:attrNameLst>
                                      </p:cBhvr>
                                      <p:tavLst>
                                        <p:tav tm="0">
                                          <p:val>
                                            <p:strVal val="4*#ppt_h"/>
                                          </p:val>
                                        </p:tav>
                                        <p:tav tm="100000">
                                          <p:val>
                                            <p:strVal val="#ppt_h"/>
                                          </p:val>
                                        </p:tav>
                                      </p:tavLst>
                                    </p:anim>
                                  </p:childTnLst>
                                </p:cTn>
                              </p:par>
                              <p:par>
                                <p:cTn id="229" presetID="21" presetClass="emph" presetSubtype="0" repeatCount="indefinite" fill="hold" grpId="1" nodeType="withEffect">
                                  <p:stCondLst>
                                    <p:cond delay="0"/>
                                  </p:stCondLst>
                                  <p:childTnLst>
                                    <p:animClr clrSpc="hsl" dir="cw">
                                      <p:cBhvr override="childStyle">
                                        <p:cTn id="230" dur="500" fill="hold"/>
                                        <p:tgtEl>
                                          <p:spTgt spid="15"/>
                                        </p:tgtEl>
                                        <p:attrNameLst>
                                          <p:attrName>style.color</p:attrName>
                                        </p:attrNameLst>
                                      </p:cBhvr>
                                      <p:by>
                                        <p:hsl h="7200000" s="0" l="0"/>
                                      </p:by>
                                    </p:animClr>
                                    <p:animClr clrSpc="hsl" dir="cw">
                                      <p:cBhvr>
                                        <p:cTn id="231" dur="500" fill="hold"/>
                                        <p:tgtEl>
                                          <p:spTgt spid="15"/>
                                        </p:tgtEl>
                                        <p:attrNameLst>
                                          <p:attrName>fillcolor</p:attrName>
                                        </p:attrNameLst>
                                      </p:cBhvr>
                                      <p:by>
                                        <p:hsl h="7200000" s="0" l="0"/>
                                      </p:by>
                                    </p:animClr>
                                    <p:animClr clrSpc="hsl" dir="cw">
                                      <p:cBhvr>
                                        <p:cTn id="232" dur="500" fill="hold"/>
                                        <p:tgtEl>
                                          <p:spTgt spid="15"/>
                                        </p:tgtEl>
                                        <p:attrNameLst>
                                          <p:attrName>stroke.color</p:attrName>
                                        </p:attrNameLst>
                                      </p:cBhvr>
                                      <p:by>
                                        <p:hsl h="7200000" s="0" l="0"/>
                                      </p:by>
                                    </p:animClr>
                                    <p:set>
                                      <p:cBhvr>
                                        <p:cTn id="233" dur="500" fill="hold"/>
                                        <p:tgtEl>
                                          <p:spTgt spid="15"/>
                                        </p:tgtEl>
                                        <p:attrNameLst>
                                          <p:attrName>fill.type</p:attrName>
                                        </p:attrNameLst>
                                      </p:cBhvr>
                                      <p:to>
                                        <p:strVal val="solid"/>
                                      </p:to>
                                    </p:set>
                                  </p:childTnLst>
                                  <p:subTnLst>
                                    <p:audio>
                                      <p:cMediaNode>
                                        <p:cTn display="0" masterRel="sameClick">
                                          <p:stCondLst>
                                            <p:cond evt="begin" delay="0">
                                              <p:tn val="22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7"/>
                  </p:tgtEl>
                </p:cond>
              </p:nextCondLst>
            </p:seq>
          </p:childTnLst>
        </p:cTn>
      </p:par>
    </p:tnLst>
    <p:bldLst>
      <p:bldP spid="5" grpId="0" animBg="1"/>
      <p:bldP spid="5" grpId="1" animBg="1"/>
      <p:bldP spid="15" grpId="0"/>
      <p:bldP spid="15" grpId="1"/>
      <p:bldP spid="45" grpId="0" animBg="1"/>
      <p:bldP spid="46" grpId="0" animBg="1"/>
      <p:bldP spid="46" grpId="1" animBg="1"/>
      <p:bldP spid="47" grpId="0" animBg="1"/>
      <p:bldP spid="47" grpId="1" animBg="1"/>
      <p:bldP spid="48" grpId="0" animBg="1"/>
      <p:bldP spid="48" grpId="1" animBg="1"/>
      <p:bldP spid="49" grpId="0" animBg="1"/>
      <p:bldP spid="49" grpId="1" animBg="1"/>
      <p:bldP spid="50" grpId="0" animBg="1"/>
      <p:bldP spid="50" grpId="1" animBg="1"/>
      <p:bldP spid="51" grpId="0" animBg="1"/>
      <p:bldP spid="51" grpId="1" animBg="1"/>
      <p:bldP spid="52" grpId="0" animBg="1"/>
      <p:bldP spid="52" grpId="1" animBg="1"/>
      <p:bldP spid="53" grpId="0" animBg="1"/>
      <p:bldP spid="53" grpId="1" animBg="1"/>
      <p:bldP spid="54" grpId="0" animBg="1"/>
      <p:bldP spid="54" grpId="1" animBg="1"/>
      <p:bldP spid="55" grpId="0" animBg="1"/>
      <p:bldP spid="55" grpId="1" animBg="1"/>
      <p:bldP spid="56" grpId="0" animBg="1"/>
      <p:bldP spid="56" grpId="1" animBg="1"/>
      <p:bldP spid="57" grpId="0" animBg="1"/>
      <p:bldP spid="57" grpId="1" animBg="1"/>
      <p:bldP spid="58" grpId="0" animBg="1"/>
      <p:bldP spid="58" grpId="1" animBg="1"/>
      <p:bldP spid="59" grpId="0" animBg="1"/>
      <p:bldP spid="59" grpId="1" animBg="1"/>
      <p:bldP spid="60" grpId="0" animBg="1"/>
      <p:bldP spid="60" grpId="1" animBg="1"/>
      <p:bldP spid="61" grpId="0" animBg="1"/>
      <p:bldP spid="61" grpId="1" animBg="1"/>
      <p:bldP spid="62" grpId="0" animBg="1"/>
      <p:bldP spid="62" grpId="1" animBg="1"/>
      <p:bldP spid="63" grpId="0" animBg="1"/>
      <p:bldP spid="63" grpId="1" animBg="1"/>
      <p:bldP spid="64" grpId="0" animBg="1"/>
      <p:bldP spid="64" grpId="1" animBg="1"/>
      <p:bldP spid="65" grpId="0" animBg="1"/>
      <p:bldP spid="65" grpId="1" animBg="1"/>
      <p:bldP spid="66" grpId="0" animBg="1"/>
      <p:bldP spid="66" grpId="1" animBg="1"/>
      <p:bldP spid="67" grpId="0" animBg="1"/>
      <p:bldP spid="67" grpId="1" animBg="1"/>
      <p:bldP spid="68" grpId="0" animBg="1"/>
      <p:bldP spid="68" grpId="1" animBg="1"/>
      <p:bldP spid="69" grpId="0" animBg="1"/>
      <p:bldP spid="69" grpId="1" animBg="1"/>
      <p:bldP spid="70" grpId="0" animBg="1"/>
      <p:bldP spid="70" grpId="1" animBg="1"/>
      <p:bldP spid="71" grpId="0" animBg="1"/>
      <p:bldP spid="71" grpId="1" animBg="1"/>
      <p:bldP spid="72" grpId="0" animBg="1"/>
      <p:bldP spid="72" grpId="1" animBg="1"/>
      <p:bldP spid="73" grpId="0" animBg="1"/>
      <p:bldP spid="73" grpId="1" animBg="1"/>
      <p:bldP spid="74" grpId="0" animBg="1"/>
      <p:bldP spid="74" grpId="1" animBg="1"/>
      <p:bldP spid="75" grpId="0" animBg="1"/>
      <p:bldP spid="75" grpId="1" animBg="1"/>
      <p:bldP spid="76" grpId="0" animBg="1"/>
      <p:bldP spid="76" grpId="1" animBg="1"/>
      <p:bldP spid="77" grpId="0" animBg="1"/>
      <p:bldP spid="77" grpId="1" animBg="1"/>
      <p:bldP spid="77" grpId="2"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04" y="0"/>
            <a:ext cx="9130169" cy="514508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组合 7"/>
          <p:cNvGrpSpPr/>
          <p:nvPr/>
        </p:nvGrpSpPr>
        <p:grpSpPr>
          <a:xfrm>
            <a:off x="476854" y="2342686"/>
            <a:ext cx="2126697" cy="1932119"/>
            <a:chOff x="2067317" y="1810431"/>
            <a:chExt cx="2488837" cy="2293259"/>
          </a:xfrm>
          <a:effectLst>
            <a:outerShdw blurRad="139700" dist="63500" dir="2700000" algn="tl" rotWithShape="0">
              <a:prstClr val="black">
                <a:alpha val="40000"/>
              </a:prstClr>
            </a:outerShdw>
          </a:effectLst>
        </p:grpSpPr>
        <p:sp>
          <p:nvSpPr>
            <p:cNvPr id="9" name="圆角矩形 8"/>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500" b="0" i="0" u="none" strike="noStrike" kern="0" cap="none" spc="0" normalizeH="0" baseline="0" noProof="0" dirty="0">
                <a:ln>
                  <a:noFill/>
                </a:ln>
                <a:solidFill>
                  <a:srgbClr val="14436A"/>
                </a:solidFill>
                <a:effectLst/>
                <a:uLnTx/>
                <a:uFillTx/>
                <a:latin typeface="Arial"/>
                <a:ea typeface="微软雅黑" panose="020B0503020204020204" pitchFamily="34" charset="-122"/>
                <a:cs typeface="+mn-ea"/>
                <a:sym typeface="+mn-lt"/>
              </a:endParaRPr>
            </a:p>
          </p:txBody>
        </p:sp>
        <p:sp>
          <p:nvSpPr>
            <p:cNvPr id="10" name="圆角矩形 9"/>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500" b="0" i="0" u="none" strike="noStrike" kern="0" cap="none" spc="0" normalizeH="0" baseline="0" noProof="0">
                  <a:ln>
                    <a:noFill/>
                  </a:ln>
                  <a:solidFill>
                    <a:srgbClr val="14436A"/>
                  </a:solidFill>
                  <a:effectLst/>
                  <a:uLnTx/>
                  <a:uFillTx/>
                  <a:latin typeface="Arial"/>
                  <a:ea typeface="微软雅黑" panose="020B0503020204020204" pitchFamily="34" charset="-122"/>
                  <a:cs typeface="+mn-ea"/>
                  <a:sym typeface="+mn-lt"/>
                </a:rPr>
                <a:t> </a:t>
              </a:r>
              <a:endParaRPr kumimoji="0" lang="zh-CN" altLang="en-US" sz="1500" b="0" i="0" u="none" strike="noStrike" kern="0" cap="none" spc="0" normalizeH="0" baseline="0" noProof="0" dirty="0">
                <a:ln>
                  <a:noFill/>
                </a:ln>
                <a:solidFill>
                  <a:srgbClr val="14436A"/>
                </a:solidFill>
                <a:effectLst/>
                <a:uLnTx/>
                <a:uFillTx/>
                <a:latin typeface="Arial"/>
                <a:ea typeface="微软雅黑" panose="020B0503020204020204" pitchFamily="34" charset="-122"/>
                <a:cs typeface="+mn-ea"/>
                <a:sym typeface="+mn-lt"/>
              </a:endParaRPr>
            </a:p>
          </p:txBody>
        </p:sp>
      </p:grpSp>
      <p:grpSp>
        <p:nvGrpSpPr>
          <p:cNvPr id="11" name="组合 10"/>
          <p:cNvGrpSpPr/>
          <p:nvPr/>
        </p:nvGrpSpPr>
        <p:grpSpPr>
          <a:xfrm>
            <a:off x="3319968" y="2270785"/>
            <a:ext cx="2246197" cy="2056324"/>
            <a:chOff x="2067317" y="1810431"/>
            <a:chExt cx="2488837" cy="2293259"/>
          </a:xfrm>
          <a:effectLst>
            <a:outerShdw blurRad="139700" dist="63500" dir="2700000" algn="tl" rotWithShape="0">
              <a:prstClr val="black">
                <a:alpha val="40000"/>
              </a:prstClr>
            </a:outerShdw>
          </a:effectLst>
        </p:grpSpPr>
        <p:sp>
          <p:nvSpPr>
            <p:cNvPr id="12" name="圆角矩形 11"/>
            <p:cNvSpPr/>
            <p:nvPr/>
          </p:nvSpPr>
          <p:spPr>
            <a:xfrm rot="2700000">
              <a:off x="2262896" y="1810432"/>
              <a:ext cx="2293258" cy="2293258"/>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500" b="0" i="0" u="none" strike="noStrike" kern="0" cap="none" spc="0" normalizeH="0" baseline="0" noProof="0" dirty="0">
                <a:ln>
                  <a:noFill/>
                </a:ln>
                <a:solidFill>
                  <a:prstClr val="white"/>
                </a:solidFill>
                <a:effectLst/>
                <a:uLnTx/>
                <a:uFillTx/>
                <a:latin typeface="Arial"/>
                <a:ea typeface="微软雅黑" panose="020B0503020204020204" pitchFamily="34" charset="-122"/>
                <a:cs typeface="+mn-ea"/>
                <a:sym typeface="+mn-lt"/>
              </a:endParaRPr>
            </a:p>
          </p:txBody>
        </p:sp>
        <p:sp>
          <p:nvSpPr>
            <p:cNvPr id="13" name="圆角矩形 12"/>
            <p:cNvSpPr/>
            <p:nvPr/>
          </p:nvSpPr>
          <p:spPr>
            <a:xfrm rot="2700000">
              <a:off x="2067317" y="1810431"/>
              <a:ext cx="2293258" cy="2293258"/>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500" b="0" i="0" u="none" strike="noStrike" kern="0" cap="none" spc="0" normalizeH="0" baseline="0" noProof="0">
                  <a:ln>
                    <a:noFill/>
                  </a:ln>
                  <a:solidFill>
                    <a:prstClr val="white"/>
                  </a:solidFill>
                  <a:effectLst/>
                  <a:uLnTx/>
                  <a:uFillTx/>
                  <a:latin typeface="Arial"/>
                  <a:ea typeface="微软雅黑" panose="020B0503020204020204" pitchFamily="34" charset="-122"/>
                  <a:cs typeface="+mn-ea"/>
                  <a:sym typeface="+mn-lt"/>
                </a:rPr>
                <a:t> </a:t>
              </a:r>
              <a:endParaRPr kumimoji="0" lang="zh-CN" altLang="en-US" sz="1500" b="0" i="0" u="none" strike="noStrike" kern="0" cap="none" spc="0" normalizeH="0" baseline="0" noProof="0" dirty="0">
                <a:ln>
                  <a:noFill/>
                </a:ln>
                <a:solidFill>
                  <a:prstClr val="white"/>
                </a:solidFill>
                <a:effectLst/>
                <a:uLnTx/>
                <a:uFillTx/>
                <a:latin typeface="Arial"/>
                <a:ea typeface="微软雅黑" panose="020B0503020204020204" pitchFamily="34" charset="-122"/>
                <a:cs typeface="+mn-ea"/>
                <a:sym typeface="+mn-lt"/>
              </a:endParaRPr>
            </a:p>
          </p:txBody>
        </p:sp>
      </p:grpSp>
      <p:grpSp>
        <p:nvGrpSpPr>
          <p:cNvPr id="14" name="组合 13"/>
          <p:cNvGrpSpPr/>
          <p:nvPr/>
        </p:nvGrpSpPr>
        <p:grpSpPr>
          <a:xfrm>
            <a:off x="6325959" y="2308311"/>
            <a:ext cx="2182799" cy="1980220"/>
            <a:chOff x="2067317" y="1810431"/>
            <a:chExt cx="2488837" cy="2293259"/>
          </a:xfrm>
          <a:effectLst>
            <a:outerShdw blurRad="139700" dist="63500" dir="2700000" algn="tl" rotWithShape="0">
              <a:prstClr val="black">
                <a:alpha val="40000"/>
              </a:prstClr>
            </a:outerShdw>
          </a:effectLst>
        </p:grpSpPr>
        <p:sp>
          <p:nvSpPr>
            <p:cNvPr id="15" name="圆角矩形 14"/>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500" b="0" i="0" u="none" strike="noStrike" kern="0" cap="none" spc="0" normalizeH="0" baseline="0" noProof="0" dirty="0">
                <a:ln>
                  <a:noFill/>
                </a:ln>
                <a:solidFill>
                  <a:srgbClr val="14436A"/>
                </a:solidFill>
                <a:effectLst/>
                <a:uLnTx/>
                <a:uFillTx/>
                <a:latin typeface="Arial"/>
                <a:ea typeface="微软雅黑" panose="020B0503020204020204" pitchFamily="34" charset="-122"/>
                <a:cs typeface="+mn-ea"/>
                <a:sym typeface="+mn-lt"/>
              </a:endParaRPr>
            </a:p>
          </p:txBody>
        </p:sp>
        <p:sp>
          <p:nvSpPr>
            <p:cNvPr id="16" name="圆角矩形 15"/>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500" b="0" i="0" u="none" strike="noStrike" kern="0" cap="none" spc="0" normalizeH="0" baseline="0" noProof="0">
                  <a:ln>
                    <a:noFill/>
                  </a:ln>
                  <a:solidFill>
                    <a:srgbClr val="14436A"/>
                  </a:solidFill>
                  <a:effectLst/>
                  <a:uLnTx/>
                  <a:uFillTx/>
                  <a:latin typeface="Arial"/>
                  <a:ea typeface="微软雅黑" panose="020B0503020204020204" pitchFamily="34" charset="-122"/>
                  <a:cs typeface="+mn-ea"/>
                  <a:sym typeface="+mn-lt"/>
                </a:rPr>
                <a:t> </a:t>
              </a:r>
              <a:endParaRPr kumimoji="0" lang="zh-CN" altLang="en-US" sz="1500" b="0" i="0" u="none" strike="noStrike" kern="0" cap="none" spc="0" normalizeH="0" baseline="0" noProof="0" dirty="0">
                <a:ln>
                  <a:noFill/>
                </a:ln>
                <a:solidFill>
                  <a:srgbClr val="14436A"/>
                </a:solidFill>
                <a:effectLst/>
                <a:uLnTx/>
                <a:uFillTx/>
                <a:latin typeface="Arial"/>
                <a:ea typeface="微软雅黑" panose="020B0503020204020204" pitchFamily="34" charset="-122"/>
                <a:cs typeface="+mn-ea"/>
                <a:sym typeface="+mn-lt"/>
              </a:endParaRPr>
            </a:p>
          </p:txBody>
        </p:sp>
      </p:grpSp>
      <p:sp>
        <p:nvSpPr>
          <p:cNvPr id="3" name="TextBox 2"/>
          <p:cNvSpPr txBox="1"/>
          <p:nvPr/>
        </p:nvSpPr>
        <p:spPr>
          <a:xfrm>
            <a:off x="1041246" y="52264"/>
            <a:ext cx="158889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err="1">
                <a:ln>
                  <a:noFill/>
                </a:ln>
                <a:solidFill>
                  <a:srgbClr val="FF0000"/>
                </a:solidFill>
                <a:effectLst/>
                <a:uLnTx/>
                <a:uFillTx/>
                <a:latin typeface="Times New Roman"/>
                <a:ea typeface="+mn-ea"/>
                <a:cs typeface="+mn-cs"/>
              </a:rPr>
              <a:t>Chú</a:t>
            </a:r>
            <a:r>
              <a:rPr kumimoji="0" lang="en-US" sz="2800" b="0" i="1" u="none" strike="noStrike" kern="1200" cap="none" spc="0" normalizeH="0" noProof="0" dirty="0">
                <a:ln>
                  <a:noFill/>
                </a:ln>
                <a:solidFill>
                  <a:srgbClr val="FF0000"/>
                </a:solidFill>
                <a:effectLst/>
                <a:uLnTx/>
                <a:uFillTx/>
                <a:latin typeface="Times New Roman"/>
                <a:ea typeface="+mn-ea"/>
                <a:cs typeface="+mn-cs"/>
              </a:rPr>
              <a:t> </a:t>
            </a:r>
            <a:r>
              <a:rPr kumimoji="0" lang="en-US" sz="2800" b="0" i="1" u="none" strike="noStrike" kern="1200" cap="none" spc="0" normalizeH="0" noProof="0" dirty="0" err="1">
                <a:ln>
                  <a:noFill/>
                </a:ln>
                <a:solidFill>
                  <a:srgbClr val="FF0000"/>
                </a:solidFill>
                <a:effectLst/>
                <a:uLnTx/>
                <a:uFillTx/>
                <a:latin typeface="Times New Roman"/>
                <a:ea typeface="+mn-ea"/>
                <a:cs typeface="+mn-cs"/>
              </a:rPr>
              <a:t>thích</a:t>
            </a:r>
            <a:endParaRPr kumimoji="0" lang="en-US" sz="2800" b="0" i="1" u="none" strike="noStrike" kern="1200" cap="none" spc="0" normalizeH="0" baseline="0" noProof="0" dirty="0">
              <a:ln>
                <a:noFill/>
              </a:ln>
              <a:solidFill>
                <a:srgbClr val="FF0000"/>
              </a:solidFill>
              <a:effectLst/>
              <a:uLnTx/>
              <a:uFillTx/>
              <a:latin typeface="Times New Roman"/>
              <a:ea typeface="+mn-ea"/>
              <a:cs typeface="+mn-cs"/>
            </a:endParaRPr>
          </a:p>
        </p:txBody>
      </p:sp>
      <p:pic>
        <p:nvPicPr>
          <p:cNvPr id="18" name="Picture 4" descr="Trẻ Em, Học Tập, Học Bài, Giáo Dục, Tải hình PNG 109 - Free.Vector6.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1812" y="1651197"/>
            <a:ext cx="2638381" cy="2317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0" descr="Trẻ Em, Mầm Non, Đọc Sách, Học Tập, Cô Bé, Tải hình PNG 342 -  Free.Vector6.c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4548" y="2356520"/>
            <a:ext cx="1999818" cy="2000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A picture containing toy, doll&#10;&#10;Description automatically generated">
            <a:extLst>
              <a:ext uri="{FF2B5EF4-FFF2-40B4-BE49-F238E27FC236}">
                <a16:creationId xmlns:a16="http://schemas.microsoft.com/office/drawing/2014/main" id="{7BFEE031-360F-4D5F-904A-32B86E7ACC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85853" y="2042064"/>
            <a:ext cx="1926665" cy="1926665"/>
          </a:xfrm>
          <a:prstGeom prst="rect">
            <a:avLst/>
          </a:prstGeom>
        </p:spPr>
      </p:pic>
      <p:sp>
        <p:nvSpPr>
          <p:cNvPr id="7" name="Cloud Callout 6"/>
          <p:cNvSpPr/>
          <p:nvPr/>
        </p:nvSpPr>
        <p:spPr>
          <a:xfrm>
            <a:off x="783972" y="532760"/>
            <a:ext cx="2628292" cy="1261732"/>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rgbClr val="0000FF"/>
                </a:solidFill>
                <a:latin typeface="Times New Roman" panose="02020603050405020304" pitchFamily="18" charset="0"/>
                <a:cs typeface="Times New Roman" panose="02020603050405020304" pitchFamily="18" charset="0"/>
              </a:rPr>
              <a:t>Hoạt</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động</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cá</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nhân</a:t>
            </a:r>
            <a:endParaRPr lang="en-US" sz="2600" dirty="0">
              <a:solidFill>
                <a:srgbClr val="0000FF"/>
              </a:solidFill>
              <a:latin typeface="Times New Roman" panose="02020603050405020304" pitchFamily="18" charset="0"/>
              <a:cs typeface="Times New Roman" panose="02020603050405020304" pitchFamily="18" charset="0"/>
            </a:endParaRPr>
          </a:p>
        </p:txBody>
      </p:sp>
      <p:sp>
        <p:nvSpPr>
          <p:cNvPr id="30" name="Cloud Callout 29"/>
          <p:cNvSpPr/>
          <p:nvPr/>
        </p:nvSpPr>
        <p:spPr>
          <a:xfrm>
            <a:off x="3676239" y="461113"/>
            <a:ext cx="2628292" cy="1261732"/>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rgbClr val="0000FF"/>
                </a:solidFill>
                <a:latin typeface="Times New Roman" panose="02020603050405020304" pitchFamily="18" charset="0"/>
                <a:cs typeface="Times New Roman" panose="02020603050405020304" pitchFamily="18" charset="0"/>
              </a:rPr>
              <a:t>Hoạt</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động</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cặp</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đôi</a:t>
            </a:r>
            <a:endParaRPr lang="en-US" sz="2600" dirty="0">
              <a:solidFill>
                <a:srgbClr val="0000FF"/>
              </a:solidFill>
              <a:latin typeface="Times New Roman" panose="02020603050405020304" pitchFamily="18" charset="0"/>
              <a:cs typeface="Times New Roman" panose="02020603050405020304" pitchFamily="18" charset="0"/>
            </a:endParaRPr>
          </a:p>
        </p:txBody>
      </p:sp>
      <p:sp>
        <p:nvSpPr>
          <p:cNvPr id="32" name="Cloud Callout 31"/>
          <p:cNvSpPr/>
          <p:nvPr/>
        </p:nvSpPr>
        <p:spPr>
          <a:xfrm>
            <a:off x="6517981" y="532760"/>
            <a:ext cx="2628292" cy="1261732"/>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rgbClr val="0000FF"/>
                </a:solidFill>
                <a:latin typeface="Times New Roman" panose="02020603050405020304" pitchFamily="18" charset="0"/>
                <a:cs typeface="Times New Roman" panose="02020603050405020304" pitchFamily="18" charset="0"/>
              </a:rPr>
              <a:t>Hoạt</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động</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nhóm</a:t>
            </a:r>
            <a:endParaRPr lang="en-US" sz="26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39625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par>
                          <p:cTn id="15" fill="hold">
                            <p:stCondLst>
                              <p:cond delay="1000"/>
                            </p:stCondLst>
                            <p:childTnLst>
                              <p:par>
                                <p:cTn id="16" presetID="23" presetClass="entr" presetSubtype="16"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childTnLst>
                                </p:cTn>
                              </p:par>
                              <p:par>
                                <p:cTn id="20" presetID="23" presetClass="entr" presetSubtype="16"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childTnLst>
                                </p:cTn>
                              </p:par>
                            </p:childTnLst>
                          </p:cTn>
                        </p:par>
                        <p:par>
                          <p:cTn id="24" fill="hold">
                            <p:stCondLst>
                              <p:cond delay="1500"/>
                            </p:stCondLst>
                            <p:childTnLst>
                              <p:par>
                                <p:cTn id="25" presetID="23" presetClass="entr" presetSubtype="16" fill="hold" grpId="0" nodeType="after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500" fill="hold"/>
                                        <p:tgtEl>
                                          <p:spTgt spid="30"/>
                                        </p:tgtEl>
                                        <p:attrNameLst>
                                          <p:attrName>ppt_w</p:attrName>
                                        </p:attrNameLst>
                                      </p:cBhvr>
                                      <p:tavLst>
                                        <p:tav tm="0">
                                          <p:val>
                                            <p:fltVal val="0"/>
                                          </p:val>
                                        </p:tav>
                                        <p:tav tm="100000">
                                          <p:val>
                                            <p:strVal val="#ppt_w"/>
                                          </p:val>
                                        </p:tav>
                                      </p:tavLst>
                                    </p:anim>
                                    <p:anim calcmode="lin" valueType="num">
                                      <p:cBhvr>
                                        <p:cTn id="28" dur="500" fill="hold"/>
                                        <p:tgtEl>
                                          <p:spTgt spid="30"/>
                                        </p:tgtEl>
                                        <p:attrNameLst>
                                          <p:attrName>ppt_h</p:attrName>
                                        </p:attrNameLst>
                                      </p:cBhvr>
                                      <p:tavLst>
                                        <p:tav tm="0">
                                          <p:val>
                                            <p:fltVal val="0"/>
                                          </p:val>
                                        </p:tav>
                                        <p:tav tm="100000">
                                          <p:val>
                                            <p:strVal val="#ppt_h"/>
                                          </p:val>
                                        </p:tav>
                                      </p:tavLst>
                                    </p:anim>
                                  </p:childTnLst>
                                </p:cTn>
                              </p:par>
                            </p:childTnLst>
                          </p:cTn>
                        </p:par>
                        <p:par>
                          <p:cTn id="29" fill="hold">
                            <p:stCondLst>
                              <p:cond delay="2000"/>
                            </p:stCondLst>
                            <p:childTnLst>
                              <p:par>
                                <p:cTn id="30" presetID="45" presetClass="entr" presetSubtype="0" fill="hold"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2000"/>
                                        <p:tgtEl>
                                          <p:spTgt spid="14"/>
                                        </p:tgtEl>
                                      </p:cBhvr>
                                    </p:animEffect>
                                    <p:anim calcmode="lin" valueType="num">
                                      <p:cBhvr>
                                        <p:cTn id="33" dur="2000" fill="hold"/>
                                        <p:tgtEl>
                                          <p:spTgt spid="14"/>
                                        </p:tgtEl>
                                        <p:attrNameLst>
                                          <p:attrName>ppt_w</p:attrName>
                                        </p:attrNameLst>
                                      </p:cBhvr>
                                      <p:tavLst>
                                        <p:tav tm="0" fmla="#ppt_w*sin(2.5*pi*$)">
                                          <p:val>
                                            <p:fltVal val="0"/>
                                          </p:val>
                                        </p:tav>
                                        <p:tav tm="100000">
                                          <p:val>
                                            <p:fltVal val="1"/>
                                          </p:val>
                                        </p:tav>
                                      </p:tavLst>
                                    </p:anim>
                                    <p:anim calcmode="lin" valueType="num">
                                      <p:cBhvr>
                                        <p:cTn id="34" dur="2000" fill="hold"/>
                                        <p:tgtEl>
                                          <p:spTgt spid="14"/>
                                        </p:tgtEl>
                                        <p:attrNameLst>
                                          <p:attrName>ppt_h</p:attrName>
                                        </p:attrNameLst>
                                      </p:cBhvr>
                                      <p:tavLst>
                                        <p:tav tm="0">
                                          <p:val>
                                            <p:strVal val="#ppt_h"/>
                                          </p:val>
                                        </p:tav>
                                        <p:tav tm="100000">
                                          <p:val>
                                            <p:strVal val="#ppt_h"/>
                                          </p:val>
                                        </p:tav>
                                      </p:tavLst>
                                    </p:anim>
                                  </p:childTnLst>
                                </p:cTn>
                              </p:par>
                              <p:par>
                                <p:cTn id="35" presetID="45"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2000"/>
                                        <p:tgtEl>
                                          <p:spTgt spid="22"/>
                                        </p:tgtEl>
                                      </p:cBhvr>
                                    </p:animEffect>
                                    <p:anim calcmode="lin" valueType="num">
                                      <p:cBhvr>
                                        <p:cTn id="38" dur="2000" fill="hold"/>
                                        <p:tgtEl>
                                          <p:spTgt spid="22"/>
                                        </p:tgtEl>
                                        <p:attrNameLst>
                                          <p:attrName>ppt_w</p:attrName>
                                        </p:attrNameLst>
                                      </p:cBhvr>
                                      <p:tavLst>
                                        <p:tav tm="0" fmla="#ppt_w*sin(2.5*pi*$)">
                                          <p:val>
                                            <p:fltVal val="0"/>
                                          </p:val>
                                        </p:tav>
                                        <p:tav tm="100000">
                                          <p:val>
                                            <p:fltVal val="1"/>
                                          </p:val>
                                        </p:tav>
                                      </p:tavLst>
                                    </p:anim>
                                    <p:anim calcmode="lin" valueType="num">
                                      <p:cBhvr>
                                        <p:cTn id="39" dur="2000" fill="hold"/>
                                        <p:tgtEl>
                                          <p:spTgt spid="22"/>
                                        </p:tgtEl>
                                        <p:attrNameLst>
                                          <p:attrName>ppt_h</p:attrName>
                                        </p:attrNameLst>
                                      </p:cBhvr>
                                      <p:tavLst>
                                        <p:tav tm="0">
                                          <p:val>
                                            <p:strVal val="#ppt_h"/>
                                          </p:val>
                                        </p:tav>
                                        <p:tav tm="100000">
                                          <p:val>
                                            <p:strVal val="#ppt_h"/>
                                          </p:val>
                                        </p:tav>
                                      </p:tavLst>
                                    </p:anim>
                                  </p:childTnLst>
                                </p:cTn>
                              </p:par>
                            </p:childTnLst>
                          </p:cTn>
                        </p:par>
                        <p:par>
                          <p:cTn id="40" fill="hold">
                            <p:stCondLst>
                              <p:cond delay="4000"/>
                            </p:stCondLst>
                            <p:childTnLst>
                              <p:par>
                                <p:cTn id="41" presetID="45" presetClass="entr" presetSubtype="0" fill="hold" grpId="0"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2000"/>
                                        <p:tgtEl>
                                          <p:spTgt spid="32"/>
                                        </p:tgtEl>
                                      </p:cBhvr>
                                    </p:animEffect>
                                    <p:anim calcmode="lin" valueType="num">
                                      <p:cBhvr>
                                        <p:cTn id="44" dur="2000" fill="hold"/>
                                        <p:tgtEl>
                                          <p:spTgt spid="32"/>
                                        </p:tgtEl>
                                        <p:attrNameLst>
                                          <p:attrName>ppt_w</p:attrName>
                                        </p:attrNameLst>
                                      </p:cBhvr>
                                      <p:tavLst>
                                        <p:tav tm="0" fmla="#ppt_w*sin(2.5*pi*$)">
                                          <p:val>
                                            <p:fltVal val="0"/>
                                          </p:val>
                                        </p:tav>
                                        <p:tav tm="100000">
                                          <p:val>
                                            <p:fltVal val="1"/>
                                          </p:val>
                                        </p:tav>
                                      </p:tavLst>
                                    </p:anim>
                                    <p:anim calcmode="lin" valueType="num">
                                      <p:cBhvr>
                                        <p:cTn id="45" dur="2000" fill="hold"/>
                                        <p:tgtEl>
                                          <p:spTgt spid="3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0" grpId="0" animBg="1"/>
      <p:bldP spid="3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7627" y="208613"/>
            <a:ext cx="7968769" cy="4507057"/>
          </a:xfrm>
          <a:prstGeom prst="rect">
            <a:avLst/>
          </a:prstGeom>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7862" y="3900609"/>
            <a:ext cx="990025" cy="990025"/>
          </a:xfrm>
          <a:prstGeom prst="rect">
            <a:avLst/>
          </a:prstGeom>
        </p:spPr>
      </p:pic>
      <p:sp>
        <p:nvSpPr>
          <p:cNvPr id="9" name="Pentagon 8">
            <a:hlinkClick r:id="rId6" action="ppaction://hlinksldjump"/>
          </p:cNvPr>
          <p:cNvSpPr/>
          <p:nvPr/>
        </p:nvSpPr>
        <p:spPr>
          <a:xfrm flipH="1">
            <a:off x="7619326" y="4579642"/>
            <a:ext cx="1405619" cy="489753"/>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US" sz="1700" dirty="0">
                <a:solidFill>
                  <a:prstClr val="black"/>
                </a:solidFill>
                <a:latin typeface="Times New Roman" panose="02020603050405020304" pitchFamily="18" charset="0"/>
                <a:cs typeface="Times New Roman" panose="02020603050405020304" pitchFamily="18" charset="0"/>
              </a:rPr>
              <a:t>BACK</a:t>
            </a:r>
          </a:p>
        </p:txBody>
      </p:sp>
      <p:sp>
        <p:nvSpPr>
          <p:cNvPr id="5" name="Rectangle 4"/>
          <p:cNvSpPr/>
          <p:nvPr/>
        </p:nvSpPr>
        <p:spPr>
          <a:xfrm>
            <a:off x="1577652" y="3533404"/>
            <a:ext cx="6361988" cy="1079420"/>
          </a:xfrm>
          <a:prstGeom prst="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a:solidFill>
                  <a:srgbClr val="FF0000"/>
                </a:solidFill>
                <a:latin typeface="Times New Roman" panose="02020603050405020304" pitchFamily="18" charset="0"/>
                <a:ea typeface="Calibri" panose="020F0502020204030204" pitchFamily="34" charset="0"/>
              </a:rPr>
              <a:t>C. C5=2*C4*C3; C6=C3^2*C4</a:t>
            </a:r>
            <a:endParaRPr lang="en-US" sz="2100" b="1" dirty="0">
              <a:solidFill>
                <a:srgbClr val="000000"/>
              </a:solidFill>
              <a:latin typeface="Times New Roman" panose="02020603050405020304" pitchFamily="18" charset="0"/>
              <a:ea typeface="Calibri" panose="020F0502020204030204" pitchFamily="34" charset="0"/>
            </a:endParaRPr>
          </a:p>
        </p:txBody>
      </p:sp>
      <p:sp>
        <p:nvSpPr>
          <p:cNvPr id="15" name="Rectangle 14"/>
          <p:cNvSpPr/>
          <p:nvPr/>
        </p:nvSpPr>
        <p:spPr>
          <a:xfrm>
            <a:off x="525662" y="490797"/>
            <a:ext cx="7962757" cy="623248"/>
          </a:xfrm>
          <a:prstGeom prst="rect">
            <a:avLst/>
          </a:prstGeom>
          <a:noFill/>
        </p:spPr>
        <p:txBody>
          <a:bodyPr wrap="none" lIns="68580" tIns="34290" rIns="68580" bIns="34290">
            <a:spAutoFit/>
          </a:bodyPr>
          <a:lstStyle/>
          <a:p>
            <a:pPr algn="ctr" defTabSz="685800">
              <a:defRPr/>
            </a:pPr>
            <a:r>
              <a:rPr lang="en-US" sz="3600" b="1" dirty="0" err="1">
                <a:solidFill>
                  <a:srgbClr val="FF0000"/>
                </a:solidFill>
                <a:latin typeface="Times New Roman" panose="02020603050405020304" pitchFamily="18" charset="0"/>
                <a:cs typeface="Times New Roman" panose="02020603050405020304" pitchFamily="18" charset="0"/>
              </a:rPr>
              <a:t>Chúc</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mừng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bạn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đã</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dành</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được</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điểm</a:t>
            </a:r>
            <a:r>
              <a:rPr lang="en-US" sz="3600" b="1" dirty="0">
                <a:solidFill>
                  <a:srgbClr val="FF0000"/>
                </a:solidFill>
                <a:latin typeface="Times New Roman" panose="02020603050405020304" pitchFamily="18" charset="0"/>
                <a:cs typeface="Times New Roman" panose="02020603050405020304" pitchFamily="18" charset="0"/>
              </a:rPr>
              <a:t> 10!</a:t>
            </a:r>
          </a:p>
        </p:txBody>
      </p:sp>
      <p:grpSp>
        <p:nvGrpSpPr>
          <p:cNvPr id="3" name="Group 2"/>
          <p:cNvGrpSpPr/>
          <p:nvPr/>
        </p:nvGrpSpPr>
        <p:grpSpPr>
          <a:xfrm>
            <a:off x="410835" y="13053"/>
            <a:ext cx="8077584" cy="3706879"/>
            <a:chOff x="475236" y="863749"/>
            <a:chExt cx="10770111" cy="2830840"/>
          </a:xfrm>
        </p:grpSpPr>
        <p:pic>
          <p:nvPicPr>
            <p:cNvPr id="10" name="Picture 8" descr="Clipart Resolution 2551*1795 - Khung Anh Ngo Nghinh - 900x633 PNG Download  - PNGkit"/>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24244" b="35341"/>
            <a:stretch/>
          </p:blipFill>
          <p:spPr bwMode="auto">
            <a:xfrm>
              <a:off x="475236" y="863749"/>
              <a:ext cx="10770111" cy="283084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824036" y="886036"/>
              <a:ext cx="10383332" cy="2573692"/>
            </a:xfrm>
            <a:prstGeom prst="rect">
              <a:avLst/>
            </a:prstGeom>
          </p:spPr>
          <p:txBody>
            <a:bodyPr wrap="square">
              <a:spAutoFit/>
            </a:bodyPr>
            <a:lstStyle/>
            <a:p>
              <a:pPr algn="just">
                <a:spcBef>
                  <a:spcPts val="600"/>
                </a:spcBef>
                <a:spcAft>
                  <a:spcPts val="600"/>
                </a:spcAft>
              </a:pPr>
              <a:r>
                <a:rPr lang="en-US" sz="2800" b="1" err="1">
                  <a:solidFill>
                    <a:srgbClr val="FF0000"/>
                  </a:solidFill>
                  <a:effectLst/>
                  <a:latin typeface="Times New Roman" panose="02020603050405020304" pitchFamily="18" charset="0"/>
                  <a:ea typeface="Calibri" panose="020F0502020204030204" pitchFamily="34" charset="0"/>
                </a:rPr>
                <a:t>Câu</a:t>
              </a:r>
              <a:r>
                <a:rPr lang="en-US" sz="2800" b="1">
                  <a:solidFill>
                    <a:srgbClr val="FF0000"/>
                  </a:solidFill>
                  <a:effectLst/>
                  <a:latin typeface="Times New Roman" panose="02020603050405020304" pitchFamily="18" charset="0"/>
                  <a:ea typeface="Calibri" panose="020F0502020204030204" pitchFamily="34" charset="0"/>
                </a:rPr>
                <a:t> </a:t>
              </a:r>
              <a:r>
                <a:rPr lang="en-US" sz="2800" b="1">
                  <a:solidFill>
                    <a:srgbClr val="FF0000"/>
                  </a:solidFill>
                  <a:latin typeface="Times New Roman" panose="02020603050405020304" pitchFamily="18" charset="0"/>
                  <a:ea typeface="Calibri" panose="020F0502020204030204" pitchFamily="34" charset="0"/>
                </a:rPr>
                <a:t>5</a:t>
              </a:r>
              <a:r>
                <a:rPr lang="en-US" sz="2800" b="1">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Công</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thức</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nào</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đúng</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để</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tính</a:t>
              </a:r>
              <a:r>
                <a:rPr lang="en-US" sz="2800" b="1" dirty="0">
                  <a:solidFill>
                    <a:srgbClr val="FF0000"/>
                  </a:solidFill>
                  <a:effectLst/>
                  <a:latin typeface="Times New Roman" panose="02020603050405020304" pitchFamily="18" charset="0"/>
                  <a:ea typeface="Calibri" panose="020F0502020204030204" pitchFamily="34" charset="0"/>
                </a:rPr>
                <a:t> chu vi </a:t>
              </a:r>
              <a:r>
                <a:rPr lang="en-US" sz="2800" b="1" dirty="0" err="1">
                  <a:solidFill>
                    <a:srgbClr val="FF0000"/>
                  </a:solidFill>
                  <a:effectLst/>
                  <a:latin typeface="Times New Roman" panose="02020603050405020304" pitchFamily="18" charset="0"/>
                  <a:ea typeface="Calibri" panose="020F0502020204030204" pitchFamily="34" charset="0"/>
                </a:rPr>
                <a:t>và</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diện</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tích</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hình</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tròn</a:t>
              </a:r>
              <a:r>
                <a:rPr lang="en-US" sz="2800" b="1" dirty="0">
                  <a:solidFill>
                    <a:srgbClr val="FF0000"/>
                  </a:solidFill>
                  <a:effectLst/>
                  <a:latin typeface="Times New Roman" panose="02020603050405020304" pitchFamily="18" charset="0"/>
                  <a:ea typeface="Calibri" panose="020F0502020204030204" pitchFamily="34" charset="0"/>
                </a:rPr>
                <a:t> ở ô C5, C6?</a:t>
              </a:r>
            </a:p>
            <a:p>
              <a:pPr algn="just"/>
              <a:r>
                <a:rPr lang="en-US" b="1">
                  <a:solidFill>
                    <a:schemeClr val="tx2">
                      <a:lumMod val="20000"/>
                      <a:lumOff val="80000"/>
                    </a:schemeClr>
                  </a:solidFill>
                  <a:effectLst/>
                  <a:latin typeface="Times New Roman" panose="02020603050405020304" pitchFamily="18" charset="0"/>
                  <a:ea typeface="Calibri" panose="020F0502020204030204" pitchFamily="34" charset="0"/>
                </a:rPr>
                <a:t>CV=2*Pi*R</a:t>
              </a:r>
            </a:p>
            <a:p>
              <a:pPr algn="just"/>
              <a:r>
                <a:rPr lang="en-US" b="1">
                  <a:solidFill>
                    <a:schemeClr val="tx2">
                      <a:lumMod val="20000"/>
                      <a:lumOff val="80000"/>
                    </a:schemeClr>
                  </a:solidFill>
                  <a:effectLst/>
                  <a:latin typeface="Times New Roman" panose="02020603050405020304" pitchFamily="18" charset="0"/>
                  <a:ea typeface="Calibri" panose="020F0502020204030204" pitchFamily="34" charset="0"/>
                </a:rPr>
                <a:t>DT=R²*Pi</a:t>
              </a:r>
            </a:p>
            <a:p>
              <a:pPr marL="514350" indent="-514350" algn="just">
                <a:buAutoNum type="alphaUcPeriod"/>
              </a:pPr>
              <a:r>
                <a:rPr lang="en-US" sz="2800" b="1">
                  <a:solidFill>
                    <a:srgbClr val="000000"/>
                  </a:solidFill>
                  <a:effectLst/>
                  <a:latin typeface="Times New Roman" panose="02020603050405020304" pitchFamily="18" charset="0"/>
                  <a:ea typeface="Calibri" panose="020F0502020204030204" pitchFamily="34" charset="0"/>
                </a:rPr>
                <a:t>C5=2</a:t>
              </a:r>
              <a:r>
                <a:rPr lang="en-US" sz="2800" b="1" dirty="0">
                  <a:solidFill>
                    <a:srgbClr val="000000"/>
                  </a:solidFill>
                  <a:effectLst/>
                  <a:latin typeface="Times New Roman" panose="02020603050405020304" pitchFamily="18" charset="0"/>
                  <a:ea typeface="Calibri" panose="020F0502020204030204" pitchFamily="34" charset="0"/>
                </a:rPr>
                <a:t>+C4*C3; C6=C3*C4</a:t>
              </a:r>
            </a:p>
            <a:p>
              <a:pPr marL="514350" indent="-514350" algn="just">
                <a:buAutoNum type="alphaUcPeriod"/>
              </a:pPr>
              <a:r>
                <a:rPr lang="en-US" sz="2800" b="1">
                  <a:solidFill>
                    <a:srgbClr val="000000"/>
                  </a:solidFill>
                  <a:effectLst/>
                  <a:latin typeface="Times New Roman" panose="02020603050405020304" pitchFamily="18" charset="0"/>
                  <a:ea typeface="Calibri" panose="020F0502020204030204" pitchFamily="34" charset="0"/>
                </a:rPr>
                <a:t>C5=2</a:t>
              </a:r>
              <a:r>
                <a:rPr lang="en-US" sz="2800" b="1" dirty="0">
                  <a:solidFill>
                    <a:srgbClr val="000000"/>
                  </a:solidFill>
                  <a:effectLst/>
                  <a:latin typeface="Times New Roman" panose="02020603050405020304" pitchFamily="18" charset="0"/>
                  <a:ea typeface="Calibri" panose="020F0502020204030204" pitchFamily="34" charset="0"/>
                </a:rPr>
                <a:t>*C4*C3; </a:t>
              </a:r>
            </a:p>
            <a:p>
              <a:pPr algn="just"/>
              <a:r>
                <a:rPr lang="en-US" sz="2800" b="1" dirty="0">
                  <a:effectLst/>
                  <a:latin typeface="Times New Roman" panose="02020603050405020304" pitchFamily="18" charset="0"/>
                  <a:ea typeface="Calibri" panose="020F0502020204030204" pitchFamily="34" charset="0"/>
                </a:rPr>
                <a:t>C. C5=2*C4*C3; C6=C3^2*C4</a:t>
              </a:r>
            </a:p>
            <a:p>
              <a:pPr algn="just"/>
              <a:r>
                <a:rPr lang="en-US" sz="2800" b="1" dirty="0">
                  <a:solidFill>
                    <a:srgbClr val="000000"/>
                  </a:solidFill>
                  <a:effectLst/>
                  <a:latin typeface="Times New Roman" panose="02020603050405020304" pitchFamily="18" charset="0"/>
                  <a:ea typeface="Calibri" panose="020F0502020204030204" pitchFamily="34" charset="0"/>
                </a:rPr>
                <a:t>D. C6=C3*C5</a:t>
              </a:r>
            </a:p>
          </p:txBody>
        </p:sp>
      </p:grpSp>
      <p:sp>
        <p:nvSpPr>
          <p:cNvPr id="47" name="Rectangle: Rounded Corners 3"/>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THỜI GIAN</a:t>
            </a:r>
          </a:p>
        </p:txBody>
      </p:sp>
      <p:sp>
        <p:nvSpPr>
          <p:cNvPr id="48" name="Rectangle: Rounded Corners 154"/>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30</a:t>
            </a:r>
          </a:p>
        </p:txBody>
      </p:sp>
      <p:sp>
        <p:nvSpPr>
          <p:cNvPr id="49" name="Rectangle: Rounded Corners 155"/>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29</a:t>
            </a:r>
          </a:p>
        </p:txBody>
      </p:sp>
      <p:sp>
        <p:nvSpPr>
          <p:cNvPr id="50" name="Rectangle: Rounded Corners 156"/>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28</a:t>
            </a:r>
          </a:p>
        </p:txBody>
      </p:sp>
      <p:sp>
        <p:nvSpPr>
          <p:cNvPr id="51" name="Rectangle: Rounded Corners 157"/>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27</a:t>
            </a:r>
          </a:p>
        </p:txBody>
      </p:sp>
      <p:sp>
        <p:nvSpPr>
          <p:cNvPr id="52" name="Rectangle: Rounded Corners 158"/>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26</a:t>
            </a:r>
          </a:p>
        </p:txBody>
      </p:sp>
      <p:sp>
        <p:nvSpPr>
          <p:cNvPr id="53" name="Rectangle: Rounded Corners 159"/>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25</a:t>
            </a:r>
          </a:p>
        </p:txBody>
      </p:sp>
      <p:sp>
        <p:nvSpPr>
          <p:cNvPr id="54" name="Rectangle: Rounded Corners 160"/>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24</a:t>
            </a:r>
          </a:p>
        </p:txBody>
      </p:sp>
      <p:sp>
        <p:nvSpPr>
          <p:cNvPr id="55" name="Rectangle: Rounded Corners 161"/>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23</a:t>
            </a:r>
          </a:p>
        </p:txBody>
      </p:sp>
      <p:sp>
        <p:nvSpPr>
          <p:cNvPr id="56" name="Rectangle: Rounded Corners 162"/>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22</a:t>
            </a:r>
          </a:p>
        </p:txBody>
      </p:sp>
      <p:sp>
        <p:nvSpPr>
          <p:cNvPr id="57" name="Rectangle: Rounded Corners 163"/>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21</a:t>
            </a:r>
          </a:p>
        </p:txBody>
      </p:sp>
      <p:sp>
        <p:nvSpPr>
          <p:cNvPr id="58" name="Rectangle: Rounded Corners 164"/>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20</a:t>
            </a:r>
          </a:p>
        </p:txBody>
      </p:sp>
      <p:sp>
        <p:nvSpPr>
          <p:cNvPr id="59" name="Rectangle: Rounded Corners 165"/>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19</a:t>
            </a:r>
          </a:p>
        </p:txBody>
      </p:sp>
      <p:sp>
        <p:nvSpPr>
          <p:cNvPr id="60" name="Rectangle: Rounded Corners 166"/>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18</a:t>
            </a:r>
          </a:p>
        </p:txBody>
      </p:sp>
      <p:sp>
        <p:nvSpPr>
          <p:cNvPr id="61" name="Rectangle: Rounded Corners 167"/>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17</a:t>
            </a:r>
          </a:p>
        </p:txBody>
      </p:sp>
      <p:sp>
        <p:nvSpPr>
          <p:cNvPr id="62" name="Rectangle: Rounded Corners 168"/>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16</a:t>
            </a:r>
          </a:p>
        </p:txBody>
      </p:sp>
      <p:sp>
        <p:nvSpPr>
          <p:cNvPr id="63" name="Rectangle: Rounded Corners 169"/>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15</a:t>
            </a:r>
          </a:p>
        </p:txBody>
      </p:sp>
      <p:sp>
        <p:nvSpPr>
          <p:cNvPr id="64" name="Rectangle: Rounded Corners 170"/>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14</a:t>
            </a:r>
          </a:p>
        </p:txBody>
      </p:sp>
      <p:sp>
        <p:nvSpPr>
          <p:cNvPr id="65" name="Rectangle: Rounded Corners 171"/>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13</a:t>
            </a:r>
          </a:p>
        </p:txBody>
      </p:sp>
      <p:sp>
        <p:nvSpPr>
          <p:cNvPr id="66" name="Rectangle: Rounded Corners 172"/>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12</a:t>
            </a:r>
          </a:p>
        </p:txBody>
      </p:sp>
      <p:sp>
        <p:nvSpPr>
          <p:cNvPr id="67" name="Rectangle: Rounded Corners 173"/>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11</a:t>
            </a:r>
          </a:p>
        </p:txBody>
      </p:sp>
      <p:sp>
        <p:nvSpPr>
          <p:cNvPr id="68" name="Rectangle: Rounded Corners 174"/>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10</a:t>
            </a:r>
          </a:p>
        </p:txBody>
      </p:sp>
      <p:sp>
        <p:nvSpPr>
          <p:cNvPr id="69" name="Rectangle: Rounded Corners 175"/>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09</a:t>
            </a:r>
          </a:p>
        </p:txBody>
      </p:sp>
      <p:sp>
        <p:nvSpPr>
          <p:cNvPr id="70" name="Rectangle: Rounded Corners 176"/>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08</a:t>
            </a:r>
          </a:p>
        </p:txBody>
      </p:sp>
      <p:sp>
        <p:nvSpPr>
          <p:cNvPr id="71" name="Rectangle: Rounded Corners 177"/>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07</a:t>
            </a:r>
          </a:p>
        </p:txBody>
      </p:sp>
      <p:sp>
        <p:nvSpPr>
          <p:cNvPr id="72" name="Rectangle: Rounded Corners 178"/>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06</a:t>
            </a:r>
          </a:p>
        </p:txBody>
      </p:sp>
      <p:sp>
        <p:nvSpPr>
          <p:cNvPr id="73" name="Rectangle: Rounded Corners 179"/>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05</a:t>
            </a:r>
          </a:p>
        </p:txBody>
      </p:sp>
      <p:sp>
        <p:nvSpPr>
          <p:cNvPr id="74" name="Rectangle: Rounded Corners 180"/>
          <p:cNvSpPr/>
          <p:nvPr/>
        </p:nvSpPr>
        <p:spPr>
          <a:xfrm>
            <a:off x="3419872" y="3773557"/>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04</a:t>
            </a:r>
          </a:p>
        </p:txBody>
      </p:sp>
      <p:sp>
        <p:nvSpPr>
          <p:cNvPr id="75" name="Rectangle: Rounded Corners 181"/>
          <p:cNvSpPr/>
          <p:nvPr/>
        </p:nvSpPr>
        <p:spPr>
          <a:xfrm>
            <a:off x="3419872" y="3773557"/>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0 : 03</a:t>
            </a:r>
          </a:p>
        </p:txBody>
      </p:sp>
      <p:sp>
        <p:nvSpPr>
          <p:cNvPr id="76" name="Rectangle: Rounded Corners 182"/>
          <p:cNvSpPr/>
          <p:nvPr/>
        </p:nvSpPr>
        <p:spPr>
          <a:xfrm>
            <a:off x="3419872" y="3773557"/>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0 : 02</a:t>
            </a:r>
          </a:p>
        </p:txBody>
      </p:sp>
      <p:sp>
        <p:nvSpPr>
          <p:cNvPr id="77" name="Rectangle: Rounded Corners 183"/>
          <p:cNvSpPr/>
          <p:nvPr/>
        </p:nvSpPr>
        <p:spPr>
          <a:xfrm>
            <a:off x="3419872" y="3773557"/>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0 : 01</a:t>
            </a:r>
          </a:p>
        </p:txBody>
      </p:sp>
      <p:sp>
        <p:nvSpPr>
          <p:cNvPr id="78" name="Rectangle: Rounded Corners 184"/>
          <p:cNvSpPr/>
          <p:nvPr/>
        </p:nvSpPr>
        <p:spPr>
          <a:xfrm>
            <a:off x="3419872" y="3773557"/>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0 : 00</a:t>
            </a:r>
          </a:p>
        </p:txBody>
      </p:sp>
      <p:sp>
        <p:nvSpPr>
          <p:cNvPr id="79" name="Rectangle: Rounded Corners 186"/>
          <p:cNvSpPr/>
          <p:nvPr/>
        </p:nvSpPr>
        <p:spPr>
          <a:xfrm>
            <a:off x="3419872" y="3773557"/>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HẾT GIỜ</a:t>
            </a:r>
          </a:p>
        </p:txBody>
      </p:sp>
      <p:pic>
        <p:nvPicPr>
          <p:cNvPr id="43" name="Picture 42">
            <a:extLst>
              <a:ext uri="{FF2B5EF4-FFF2-40B4-BE49-F238E27FC236}">
                <a16:creationId xmlns:a16="http://schemas.microsoft.com/office/drawing/2014/main" id="{D6C72714-A262-D7BD-3DE8-F6E09364FFDB}"/>
              </a:ext>
            </a:extLst>
          </p:cNvPr>
          <p:cNvPicPr>
            <a:picLocks noChangeAspect="1"/>
          </p:cNvPicPr>
          <p:nvPr/>
        </p:nvPicPr>
        <p:blipFill>
          <a:blip r:embed="rId8"/>
          <a:stretch>
            <a:fillRect/>
          </a:stretch>
        </p:blipFill>
        <p:spPr>
          <a:xfrm>
            <a:off x="5400092" y="572886"/>
            <a:ext cx="2844316" cy="122771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999"/>
                                          </p:stCondLst>
                                        </p:cTn>
                                        <p:tgtEl>
                                          <p:spTgt spid="48"/>
                                        </p:tgtEl>
                                        <p:attrNameLst>
                                          <p:attrName>style.visibility</p:attrName>
                                        </p:attrNameLst>
                                      </p:cBhvr>
                                      <p:to>
                                        <p:strVal val="visible"/>
                                      </p:to>
                                    </p:set>
                                  </p:childTnLst>
                                </p:cTn>
                              </p:par>
                              <p:par>
                                <p:cTn id="11" presetID="1" presetClass="entr" presetSubtype="0" fill="hold" grpId="0" nodeType="withEffect">
                                  <p:stCondLst>
                                    <p:cond delay="2000"/>
                                  </p:stCondLst>
                                  <p:childTnLst>
                                    <p:set>
                                      <p:cBhvr>
                                        <p:cTn id="12" dur="1" fill="hold">
                                          <p:stCondLst>
                                            <p:cond delay="999"/>
                                          </p:stCondLst>
                                        </p:cTn>
                                        <p:tgtEl>
                                          <p:spTgt spid="49"/>
                                        </p:tgtEl>
                                        <p:attrNameLst>
                                          <p:attrName>style.visibility</p:attrName>
                                        </p:attrNameLst>
                                      </p:cBhvr>
                                      <p:to>
                                        <p:strVal val="visible"/>
                                      </p:to>
                                    </p:set>
                                  </p:childTnLst>
                                </p:cTn>
                              </p:par>
                            </p:childTnLst>
                          </p:cTn>
                        </p:par>
                        <p:par>
                          <p:cTn id="13" fill="hold">
                            <p:stCondLst>
                              <p:cond delay="3000"/>
                            </p:stCondLst>
                            <p:childTnLst>
                              <p:par>
                                <p:cTn id="14" presetID="1" presetClass="entr" presetSubtype="0" fill="hold" grpId="0" nodeType="afterEffect">
                                  <p:stCondLst>
                                    <p:cond delay="0"/>
                                  </p:stCondLst>
                                  <p:childTnLst>
                                    <p:set>
                                      <p:cBhvr>
                                        <p:cTn id="15" dur="1" fill="hold">
                                          <p:stCondLst>
                                            <p:cond delay="999"/>
                                          </p:stCondLst>
                                        </p:cTn>
                                        <p:tgtEl>
                                          <p:spTgt spid="50"/>
                                        </p:tgtEl>
                                        <p:attrNameLst>
                                          <p:attrName>style.visibility</p:attrName>
                                        </p:attrNameLst>
                                      </p:cBhvr>
                                      <p:to>
                                        <p:strVal val="visible"/>
                                      </p:to>
                                    </p:set>
                                  </p:childTnLst>
                                </p:cTn>
                              </p:par>
                            </p:childTnLst>
                          </p:cTn>
                        </p:par>
                        <p:par>
                          <p:cTn id="16" fill="hold">
                            <p:stCondLst>
                              <p:cond delay="4000"/>
                            </p:stCondLst>
                            <p:childTnLst>
                              <p:par>
                                <p:cTn id="17" presetID="1" presetClass="entr" presetSubtype="0" fill="hold" grpId="0" nodeType="afterEffect">
                                  <p:stCondLst>
                                    <p:cond delay="0"/>
                                  </p:stCondLst>
                                  <p:childTnLst>
                                    <p:set>
                                      <p:cBhvr>
                                        <p:cTn id="18" dur="1" fill="hold">
                                          <p:stCondLst>
                                            <p:cond delay="999"/>
                                          </p:stCondLst>
                                        </p:cTn>
                                        <p:tgtEl>
                                          <p:spTgt spid="51"/>
                                        </p:tgtEl>
                                        <p:attrNameLst>
                                          <p:attrName>style.visibility</p:attrName>
                                        </p:attrNameLst>
                                      </p:cBhvr>
                                      <p:to>
                                        <p:strVal val="visible"/>
                                      </p:to>
                                    </p:set>
                                  </p:childTnLst>
                                </p:cTn>
                              </p:par>
                            </p:childTnLst>
                          </p:cTn>
                        </p:par>
                        <p:par>
                          <p:cTn id="19" fill="hold">
                            <p:stCondLst>
                              <p:cond delay="5000"/>
                            </p:stCondLst>
                            <p:childTnLst>
                              <p:par>
                                <p:cTn id="20" presetID="1" presetClass="entr" presetSubtype="0" fill="hold" grpId="0" nodeType="afterEffect">
                                  <p:stCondLst>
                                    <p:cond delay="0"/>
                                  </p:stCondLst>
                                  <p:childTnLst>
                                    <p:set>
                                      <p:cBhvr>
                                        <p:cTn id="21" dur="1" fill="hold">
                                          <p:stCondLst>
                                            <p:cond delay="999"/>
                                          </p:stCondLst>
                                        </p:cTn>
                                        <p:tgtEl>
                                          <p:spTgt spid="52"/>
                                        </p:tgtEl>
                                        <p:attrNameLst>
                                          <p:attrName>style.visibility</p:attrName>
                                        </p:attrNameLst>
                                      </p:cBhvr>
                                      <p:to>
                                        <p:strVal val="visible"/>
                                      </p:to>
                                    </p:set>
                                  </p:childTnLst>
                                </p:cTn>
                              </p:par>
                            </p:childTnLst>
                          </p:cTn>
                        </p:par>
                        <p:par>
                          <p:cTn id="22" fill="hold">
                            <p:stCondLst>
                              <p:cond delay="6000"/>
                            </p:stCondLst>
                            <p:childTnLst>
                              <p:par>
                                <p:cTn id="23" presetID="1" presetClass="entr" presetSubtype="0" fill="hold" grpId="0" nodeType="afterEffect">
                                  <p:stCondLst>
                                    <p:cond delay="0"/>
                                  </p:stCondLst>
                                  <p:childTnLst>
                                    <p:set>
                                      <p:cBhvr>
                                        <p:cTn id="24" dur="1" fill="hold">
                                          <p:stCondLst>
                                            <p:cond delay="999"/>
                                          </p:stCondLst>
                                        </p:cTn>
                                        <p:tgtEl>
                                          <p:spTgt spid="53"/>
                                        </p:tgtEl>
                                        <p:attrNameLst>
                                          <p:attrName>style.visibility</p:attrName>
                                        </p:attrNameLst>
                                      </p:cBhvr>
                                      <p:to>
                                        <p:strVal val="visible"/>
                                      </p:to>
                                    </p:set>
                                  </p:childTnLst>
                                </p:cTn>
                              </p:par>
                            </p:childTnLst>
                          </p:cTn>
                        </p:par>
                        <p:par>
                          <p:cTn id="25" fill="hold">
                            <p:stCondLst>
                              <p:cond delay="7000"/>
                            </p:stCondLst>
                            <p:childTnLst>
                              <p:par>
                                <p:cTn id="26" presetID="1" presetClass="entr" presetSubtype="0" fill="hold" grpId="0" nodeType="afterEffect">
                                  <p:stCondLst>
                                    <p:cond delay="0"/>
                                  </p:stCondLst>
                                  <p:childTnLst>
                                    <p:set>
                                      <p:cBhvr>
                                        <p:cTn id="27" dur="1" fill="hold">
                                          <p:stCondLst>
                                            <p:cond delay="999"/>
                                          </p:stCondLst>
                                        </p:cTn>
                                        <p:tgtEl>
                                          <p:spTgt spid="54"/>
                                        </p:tgtEl>
                                        <p:attrNameLst>
                                          <p:attrName>style.visibility</p:attrName>
                                        </p:attrNameLst>
                                      </p:cBhvr>
                                      <p:to>
                                        <p:strVal val="visible"/>
                                      </p:to>
                                    </p:set>
                                  </p:childTnLst>
                                </p:cTn>
                              </p:par>
                            </p:childTnLst>
                          </p:cTn>
                        </p:par>
                        <p:par>
                          <p:cTn id="28" fill="hold">
                            <p:stCondLst>
                              <p:cond delay="8000"/>
                            </p:stCondLst>
                            <p:childTnLst>
                              <p:par>
                                <p:cTn id="29" presetID="1" presetClass="entr" presetSubtype="0" fill="hold" grpId="0" nodeType="afterEffect">
                                  <p:stCondLst>
                                    <p:cond delay="0"/>
                                  </p:stCondLst>
                                  <p:childTnLst>
                                    <p:set>
                                      <p:cBhvr>
                                        <p:cTn id="30" dur="1" fill="hold">
                                          <p:stCondLst>
                                            <p:cond delay="999"/>
                                          </p:stCondLst>
                                        </p:cTn>
                                        <p:tgtEl>
                                          <p:spTgt spid="55"/>
                                        </p:tgtEl>
                                        <p:attrNameLst>
                                          <p:attrName>style.visibility</p:attrName>
                                        </p:attrNameLst>
                                      </p:cBhvr>
                                      <p:to>
                                        <p:strVal val="visible"/>
                                      </p:to>
                                    </p:set>
                                  </p:childTnLst>
                                </p:cTn>
                              </p:par>
                            </p:childTnLst>
                          </p:cTn>
                        </p:par>
                        <p:par>
                          <p:cTn id="31" fill="hold">
                            <p:stCondLst>
                              <p:cond delay="9000"/>
                            </p:stCondLst>
                            <p:childTnLst>
                              <p:par>
                                <p:cTn id="32" presetID="1" presetClass="entr" presetSubtype="0" fill="hold" grpId="0" nodeType="afterEffect">
                                  <p:stCondLst>
                                    <p:cond delay="0"/>
                                  </p:stCondLst>
                                  <p:childTnLst>
                                    <p:set>
                                      <p:cBhvr>
                                        <p:cTn id="33" dur="1" fill="hold">
                                          <p:stCondLst>
                                            <p:cond delay="999"/>
                                          </p:stCondLst>
                                        </p:cTn>
                                        <p:tgtEl>
                                          <p:spTgt spid="56"/>
                                        </p:tgtEl>
                                        <p:attrNameLst>
                                          <p:attrName>style.visibility</p:attrName>
                                        </p:attrNameLst>
                                      </p:cBhvr>
                                      <p:to>
                                        <p:strVal val="visible"/>
                                      </p:to>
                                    </p:set>
                                  </p:childTnLst>
                                </p:cTn>
                              </p:par>
                            </p:childTnLst>
                          </p:cTn>
                        </p:par>
                        <p:par>
                          <p:cTn id="34" fill="hold">
                            <p:stCondLst>
                              <p:cond delay="10000"/>
                            </p:stCondLst>
                            <p:childTnLst>
                              <p:par>
                                <p:cTn id="35" presetID="1" presetClass="entr" presetSubtype="0" fill="hold" grpId="0" nodeType="afterEffect">
                                  <p:stCondLst>
                                    <p:cond delay="0"/>
                                  </p:stCondLst>
                                  <p:childTnLst>
                                    <p:set>
                                      <p:cBhvr>
                                        <p:cTn id="36" dur="1" fill="hold">
                                          <p:stCondLst>
                                            <p:cond delay="999"/>
                                          </p:stCondLst>
                                        </p:cTn>
                                        <p:tgtEl>
                                          <p:spTgt spid="57"/>
                                        </p:tgtEl>
                                        <p:attrNameLst>
                                          <p:attrName>style.visibility</p:attrName>
                                        </p:attrNameLst>
                                      </p:cBhvr>
                                      <p:to>
                                        <p:strVal val="visible"/>
                                      </p:to>
                                    </p:set>
                                  </p:childTnLst>
                                </p:cTn>
                              </p:par>
                            </p:childTnLst>
                          </p:cTn>
                        </p:par>
                        <p:par>
                          <p:cTn id="37" fill="hold">
                            <p:stCondLst>
                              <p:cond delay="11000"/>
                            </p:stCondLst>
                            <p:childTnLst>
                              <p:par>
                                <p:cTn id="38" presetID="1" presetClass="entr" presetSubtype="0" fill="hold" grpId="0" nodeType="afterEffect">
                                  <p:stCondLst>
                                    <p:cond delay="0"/>
                                  </p:stCondLst>
                                  <p:childTnLst>
                                    <p:set>
                                      <p:cBhvr>
                                        <p:cTn id="39" dur="1" fill="hold">
                                          <p:stCondLst>
                                            <p:cond delay="999"/>
                                          </p:stCondLst>
                                        </p:cTn>
                                        <p:tgtEl>
                                          <p:spTgt spid="58"/>
                                        </p:tgtEl>
                                        <p:attrNameLst>
                                          <p:attrName>style.visibility</p:attrName>
                                        </p:attrNameLst>
                                      </p:cBhvr>
                                      <p:to>
                                        <p:strVal val="visible"/>
                                      </p:to>
                                    </p:set>
                                  </p:childTnLst>
                                </p:cTn>
                              </p:par>
                            </p:childTnLst>
                          </p:cTn>
                        </p:par>
                        <p:par>
                          <p:cTn id="40" fill="hold">
                            <p:stCondLst>
                              <p:cond delay="12000"/>
                            </p:stCondLst>
                            <p:childTnLst>
                              <p:par>
                                <p:cTn id="41" presetID="1" presetClass="entr" presetSubtype="0" fill="hold" grpId="0" nodeType="afterEffect">
                                  <p:stCondLst>
                                    <p:cond delay="0"/>
                                  </p:stCondLst>
                                  <p:childTnLst>
                                    <p:set>
                                      <p:cBhvr>
                                        <p:cTn id="42" dur="1" fill="hold">
                                          <p:stCondLst>
                                            <p:cond delay="999"/>
                                          </p:stCondLst>
                                        </p:cTn>
                                        <p:tgtEl>
                                          <p:spTgt spid="59"/>
                                        </p:tgtEl>
                                        <p:attrNameLst>
                                          <p:attrName>style.visibility</p:attrName>
                                        </p:attrNameLst>
                                      </p:cBhvr>
                                      <p:to>
                                        <p:strVal val="visible"/>
                                      </p:to>
                                    </p:set>
                                  </p:childTnLst>
                                </p:cTn>
                              </p:par>
                            </p:childTnLst>
                          </p:cTn>
                        </p:par>
                        <p:par>
                          <p:cTn id="43" fill="hold">
                            <p:stCondLst>
                              <p:cond delay="13000"/>
                            </p:stCondLst>
                            <p:childTnLst>
                              <p:par>
                                <p:cTn id="44" presetID="1" presetClass="entr" presetSubtype="0" fill="hold" grpId="0" nodeType="afterEffect">
                                  <p:stCondLst>
                                    <p:cond delay="0"/>
                                  </p:stCondLst>
                                  <p:childTnLst>
                                    <p:set>
                                      <p:cBhvr>
                                        <p:cTn id="45" dur="1" fill="hold">
                                          <p:stCondLst>
                                            <p:cond delay="999"/>
                                          </p:stCondLst>
                                        </p:cTn>
                                        <p:tgtEl>
                                          <p:spTgt spid="60"/>
                                        </p:tgtEl>
                                        <p:attrNameLst>
                                          <p:attrName>style.visibility</p:attrName>
                                        </p:attrNameLst>
                                      </p:cBhvr>
                                      <p:to>
                                        <p:strVal val="visible"/>
                                      </p:to>
                                    </p:set>
                                  </p:childTnLst>
                                </p:cTn>
                              </p:par>
                            </p:childTnLst>
                          </p:cTn>
                        </p:par>
                        <p:par>
                          <p:cTn id="46" fill="hold">
                            <p:stCondLst>
                              <p:cond delay="14000"/>
                            </p:stCondLst>
                            <p:childTnLst>
                              <p:par>
                                <p:cTn id="47" presetID="1" presetClass="entr" presetSubtype="0" fill="hold" grpId="0" nodeType="afterEffect">
                                  <p:stCondLst>
                                    <p:cond delay="0"/>
                                  </p:stCondLst>
                                  <p:childTnLst>
                                    <p:set>
                                      <p:cBhvr>
                                        <p:cTn id="48" dur="1" fill="hold">
                                          <p:stCondLst>
                                            <p:cond delay="999"/>
                                          </p:stCondLst>
                                        </p:cTn>
                                        <p:tgtEl>
                                          <p:spTgt spid="61"/>
                                        </p:tgtEl>
                                        <p:attrNameLst>
                                          <p:attrName>style.visibility</p:attrName>
                                        </p:attrNameLst>
                                      </p:cBhvr>
                                      <p:to>
                                        <p:strVal val="visible"/>
                                      </p:to>
                                    </p:set>
                                  </p:childTnLst>
                                </p:cTn>
                              </p:par>
                            </p:childTnLst>
                          </p:cTn>
                        </p:par>
                        <p:par>
                          <p:cTn id="49" fill="hold">
                            <p:stCondLst>
                              <p:cond delay="15000"/>
                            </p:stCondLst>
                            <p:childTnLst>
                              <p:par>
                                <p:cTn id="50" presetID="1" presetClass="entr" presetSubtype="0" fill="hold" grpId="0" nodeType="afterEffect">
                                  <p:stCondLst>
                                    <p:cond delay="0"/>
                                  </p:stCondLst>
                                  <p:childTnLst>
                                    <p:set>
                                      <p:cBhvr>
                                        <p:cTn id="51" dur="1" fill="hold">
                                          <p:stCondLst>
                                            <p:cond delay="999"/>
                                          </p:stCondLst>
                                        </p:cTn>
                                        <p:tgtEl>
                                          <p:spTgt spid="62"/>
                                        </p:tgtEl>
                                        <p:attrNameLst>
                                          <p:attrName>style.visibility</p:attrName>
                                        </p:attrNameLst>
                                      </p:cBhvr>
                                      <p:to>
                                        <p:strVal val="visible"/>
                                      </p:to>
                                    </p:set>
                                  </p:childTnLst>
                                </p:cTn>
                              </p:par>
                            </p:childTnLst>
                          </p:cTn>
                        </p:par>
                        <p:par>
                          <p:cTn id="52" fill="hold">
                            <p:stCondLst>
                              <p:cond delay="16000"/>
                            </p:stCondLst>
                            <p:childTnLst>
                              <p:par>
                                <p:cTn id="53" presetID="1" presetClass="entr" presetSubtype="0" fill="hold" grpId="0" nodeType="afterEffect">
                                  <p:stCondLst>
                                    <p:cond delay="0"/>
                                  </p:stCondLst>
                                  <p:childTnLst>
                                    <p:set>
                                      <p:cBhvr>
                                        <p:cTn id="54" dur="1" fill="hold">
                                          <p:stCondLst>
                                            <p:cond delay="999"/>
                                          </p:stCondLst>
                                        </p:cTn>
                                        <p:tgtEl>
                                          <p:spTgt spid="63"/>
                                        </p:tgtEl>
                                        <p:attrNameLst>
                                          <p:attrName>style.visibility</p:attrName>
                                        </p:attrNameLst>
                                      </p:cBhvr>
                                      <p:to>
                                        <p:strVal val="visible"/>
                                      </p:to>
                                    </p:set>
                                  </p:childTnLst>
                                </p:cTn>
                              </p:par>
                            </p:childTnLst>
                          </p:cTn>
                        </p:par>
                        <p:par>
                          <p:cTn id="55" fill="hold">
                            <p:stCondLst>
                              <p:cond delay="17000"/>
                            </p:stCondLst>
                            <p:childTnLst>
                              <p:par>
                                <p:cTn id="56" presetID="1" presetClass="entr" presetSubtype="0" fill="hold" grpId="0" nodeType="afterEffect">
                                  <p:stCondLst>
                                    <p:cond delay="0"/>
                                  </p:stCondLst>
                                  <p:childTnLst>
                                    <p:set>
                                      <p:cBhvr>
                                        <p:cTn id="57" dur="1" fill="hold">
                                          <p:stCondLst>
                                            <p:cond delay="999"/>
                                          </p:stCondLst>
                                        </p:cTn>
                                        <p:tgtEl>
                                          <p:spTgt spid="64"/>
                                        </p:tgtEl>
                                        <p:attrNameLst>
                                          <p:attrName>style.visibility</p:attrName>
                                        </p:attrNameLst>
                                      </p:cBhvr>
                                      <p:to>
                                        <p:strVal val="visible"/>
                                      </p:to>
                                    </p:set>
                                  </p:childTnLst>
                                </p:cTn>
                              </p:par>
                            </p:childTnLst>
                          </p:cTn>
                        </p:par>
                        <p:par>
                          <p:cTn id="58" fill="hold">
                            <p:stCondLst>
                              <p:cond delay="18000"/>
                            </p:stCondLst>
                            <p:childTnLst>
                              <p:par>
                                <p:cTn id="59" presetID="1" presetClass="entr" presetSubtype="0" fill="hold" grpId="0" nodeType="afterEffect">
                                  <p:stCondLst>
                                    <p:cond delay="0"/>
                                  </p:stCondLst>
                                  <p:childTnLst>
                                    <p:set>
                                      <p:cBhvr>
                                        <p:cTn id="60" dur="1" fill="hold">
                                          <p:stCondLst>
                                            <p:cond delay="999"/>
                                          </p:stCondLst>
                                        </p:cTn>
                                        <p:tgtEl>
                                          <p:spTgt spid="65"/>
                                        </p:tgtEl>
                                        <p:attrNameLst>
                                          <p:attrName>style.visibility</p:attrName>
                                        </p:attrNameLst>
                                      </p:cBhvr>
                                      <p:to>
                                        <p:strVal val="visible"/>
                                      </p:to>
                                    </p:set>
                                  </p:childTnLst>
                                </p:cTn>
                              </p:par>
                            </p:childTnLst>
                          </p:cTn>
                        </p:par>
                        <p:par>
                          <p:cTn id="61" fill="hold">
                            <p:stCondLst>
                              <p:cond delay="19000"/>
                            </p:stCondLst>
                            <p:childTnLst>
                              <p:par>
                                <p:cTn id="62" presetID="1" presetClass="entr" presetSubtype="0" fill="hold" grpId="0" nodeType="afterEffect">
                                  <p:stCondLst>
                                    <p:cond delay="0"/>
                                  </p:stCondLst>
                                  <p:childTnLst>
                                    <p:set>
                                      <p:cBhvr>
                                        <p:cTn id="63" dur="1" fill="hold">
                                          <p:stCondLst>
                                            <p:cond delay="999"/>
                                          </p:stCondLst>
                                        </p:cTn>
                                        <p:tgtEl>
                                          <p:spTgt spid="66"/>
                                        </p:tgtEl>
                                        <p:attrNameLst>
                                          <p:attrName>style.visibility</p:attrName>
                                        </p:attrNameLst>
                                      </p:cBhvr>
                                      <p:to>
                                        <p:strVal val="visible"/>
                                      </p:to>
                                    </p:set>
                                  </p:childTnLst>
                                </p:cTn>
                              </p:par>
                            </p:childTnLst>
                          </p:cTn>
                        </p:par>
                        <p:par>
                          <p:cTn id="64" fill="hold">
                            <p:stCondLst>
                              <p:cond delay="20000"/>
                            </p:stCondLst>
                            <p:childTnLst>
                              <p:par>
                                <p:cTn id="65" presetID="1" presetClass="entr" presetSubtype="0" fill="hold" grpId="0" nodeType="afterEffect">
                                  <p:stCondLst>
                                    <p:cond delay="0"/>
                                  </p:stCondLst>
                                  <p:childTnLst>
                                    <p:set>
                                      <p:cBhvr>
                                        <p:cTn id="66" dur="1" fill="hold">
                                          <p:stCondLst>
                                            <p:cond delay="999"/>
                                          </p:stCondLst>
                                        </p:cTn>
                                        <p:tgtEl>
                                          <p:spTgt spid="67"/>
                                        </p:tgtEl>
                                        <p:attrNameLst>
                                          <p:attrName>style.visibility</p:attrName>
                                        </p:attrNameLst>
                                      </p:cBhvr>
                                      <p:to>
                                        <p:strVal val="visible"/>
                                      </p:to>
                                    </p:set>
                                  </p:childTnLst>
                                </p:cTn>
                              </p:par>
                            </p:childTnLst>
                          </p:cTn>
                        </p:par>
                        <p:par>
                          <p:cTn id="67" fill="hold">
                            <p:stCondLst>
                              <p:cond delay="21000"/>
                            </p:stCondLst>
                            <p:childTnLst>
                              <p:par>
                                <p:cTn id="68" presetID="1" presetClass="entr" presetSubtype="0" fill="hold" grpId="0" nodeType="afterEffect">
                                  <p:stCondLst>
                                    <p:cond delay="0"/>
                                  </p:stCondLst>
                                  <p:childTnLst>
                                    <p:set>
                                      <p:cBhvr>
                                        <p:cTn id="69" dur="1" fill="hold">
                                          <p:stCondLst>
                                            <p:cond delay="999"/>
                                          </p:stCondLst>
                                        </p:cTn>
                                        <p:tgtEl>
                                          <p:spTgt spid="68"/>
                                        </p:tgtEl>
                                        <p:attrNameLst>
                                          <p:attrName>style.visibility</p:attrName>
                                        </p:attrNameLst>
                                      </p:cBhvr>
                                      <p:to>
                                        <p:strVal val="visible"/>
                                      </p:to>
                                    </p:set>
                                  </p:childTnLst>
                                </p:cTn>
                              </p:par>
                            </p:childTnLst>
                          </p:cTn>
                        </p:par>
                        <p:par>
                          <p:cTn id="70" fill="hold">
                            <p:stCondLst>
                              <p:cond delay="22000"/>
                            </p:stCondLst>
                            <p:childTnLst>
                              <p:par>
                                <p:cTn id="71" presetID="1" presetClass="entr" presetSubtype="0" fill="hold" grpId="0" nodeType="afterEffect">
                                  <p:stCondLst>
                                    <p:cond delay="0"/>
                                  </p:stCondLst>
                                  <p:childTnLst>
                                    <p:set>
                                      <p:cBhvr>
                                        <p:cTn id="72" dur="1" fill="hold">
                                          <p:stCondLst>
                                            <p:cond delay="999"/>
                                          </p:stCondLst>
                                        </p:cTn>
                                        <p:tgtEl>
                                          <p:spTgt spid="69"/>
                                        </p:tgtEl>
                                        <p:attrNameLst>
                                          <p:attrName>style.visibility</p:attrName>
                                        </p:attrNameLst>
                                      </p:cBhvr>
                                      <p:to>
                                        <p:strVal val="visible"/>
                                      </p:to>
                                    </p:set>
                                  </p:childTnLst>
                                </p:cTn>
                              </p:par>
                            </p:childTnLst>
                          </p:cTn>
                        </p:par>
                        <p:par>
                          <p:cTn id="73" fill="hold">
                            <p:stCondLst>
                              <p:cond delay="23000"/>
                            </p:stCondLst>
                            <p:childTnLst>
                              <p:par>
                                <p:cTn id="74" presetID="1" presetClass="entr" presetSubtype="0" fill="hold" grpId="0" nodeType="afterEffect">
                                  <p:stCondLst>
                                    <p:cond delay="0"/>
                                  </p:stCondLst>
                                  <p:childTnLst>
                                    <p:set>
                                      <p:cBhvr>
                                        <p:cTn id="75" dur="1" fill="hold">
                                          <p:stCondLst>
                                            <p:cond delay="999"/>
                                          </p:stCondLst>
                                        </p:cTn>
                                        <p:tgtEl>
                                          <p:spTgt spid="70"/>
                                        </p:tgtEl>
                                        <p:attrNameLst>
                                          <p:attrName>style.visibility</p:attrName>
                                        </p:attrNameLst>
                                      </p:cBhvr>
                                      <p:to>
                                        <p:strVal val="visible"/>
                                      </p:to>
                                    </p:set>
                                  </p:childTnLst>
                                </p:cTn>
                              </p:par>
                            </p:childTnLst>
                          </p:cTn>
                        </p:par>
                        <p:par>
                          <p:cTn id="76" fill="hold">
                            <p:stCondLst>
                              <p:cond delay="24000"/>
                            </p:stCondLst>
                            <p:childTnLst>
                              <p:par>
                                <p:cTn id="77" presetID="1" presetClass="entr" presetSubtype="0" fill="hold" grpId="0" nodeType="afterEffect">
                                  <p:stCondLst>
                                    <p:cond delay="0"/>
                                  </p:stCondLst>
                                  <p:childTnLst>
                                    <p:set>
                                      <p:cBhvr>
                                        <p:cTn id="78" dur="1" fill="hold">
                                          <p:stCondLst>
                                            <p:cond delay="999"/>
                                          </p:stCondLst>
                                        </p:cTn>
                                        <p:tgtEl>
                                          <p:spTgt spid="71"/>
                                        </p:tgtEl>
                                        <p:attrNameLst>
                                          <p:attrName>style.visibility</p:attrName>
                                        </p:attrNameLst>
                                      </p:cBhvr>
                                      <p:to>
                                        <p:strVal val="visible"/>
                                      </p:to>
                                    </p:set>
                                  </p:childTnLst>
                                </p:cTn>
                              </p:par>
                            </p:childTnLst>
                          </p:cTn>
                        </p:par>
                        <p:par>
                          <p:cTn id="79" fill="hold">
                            <p:stCondLst>
                              <p:cond delay="25000"/>
                            </p:stCondLst>
                            <p:childTnLst>
                              <p:par>
                                <p:cTn id="80" presetID="1" presetClass="entr" presetSubtype="0" fill="hold" grpId="0" nodeType="afterEffect">
                                  <p:stCondLst>
                                    <p:cond delay="0"/>
                                  </p:stCondLst>
                                  <p:childTnLst>
                                    <p:set>
                                      <p:cBhvr>
                                        <p:cTn id="81" dur="1" fill="hold">
                                          <p:stCondLst>
                                            <p:cond delay="999"/>
                                          </p:stCondLst>
                                        </p:cTn>
                                        <p:tgtEl>
                                          <p:spTgt spid="72"/>
                                        </p:tgtEl>
                                        <p:attrNameLst>
                                          <p:attrName>style.visibility</p:attrName>
                                        </p:attrNameLst>
                                      </p:cBhvr>
                                      <p:to>
                                        <p:strVal val="visible"/>
                                      </p:to>
                                    </p:set>
                                  </p:childTnLst>
                                </p:cTn>
                              </p:par>
                            </p:childTnLst>
                          </p:cTn>
                        </p:par>
                        <p:par>
                          <p:cTn id="82" fill="hold">
                            <p:stCondLst>
                              <p:cond delay="26000"/>
                            </p:stCondLst>
                            <p:childTnLst>
                              <p:par>
                                <p:cTn id="83" presetID="1" presetClass="entr" presetSubtype="0" fill="hold" grpId="0" nodeType="afterEffect">
                                  <p:stCondLst>
                                    <p:cond delay="0"/>
                                  </p:stCondLst>
                                  <p:childTnLst>
                                    <p:set>
                                      <p:cBhvr>
                                        <p:cTn id="84" dur="1" fill="hold">
                                          <p:stCondLst>
                                            <p:cond delay="999"/>
                                          </p:stCondLst>
                                        </p:cTn>
                                        <p:tgtEl>
                                          <p:spTgt spid="73"/>
                                        </p:tgtEl>
                                        <p:attrNameLst>
                                          <p:attrName>style.visibility</p:attrName>
                                        </p:attrNameLst>
                                      </p:cBhvr>
                                      <p:to>
                                        <p:strVal val="visible"/>
                                      </p:to>
                                    </p:set>
                                  </p:childTnLst>
                                </p:cTn>
                              </p:par>
                            </p:childTnLst>
                          </p:cTn>
                        </p:par>
                        <p:par>
                          <p:cTn id="85" fill="hold">
                            <p:stCondLst>
                              <p:cond delay="27000"/>
                            </p:stCondLst>
                            <p:childTnLst>
                              <p:par>
                                <p:cTn id="86" presetID="1" presetClass="entr" presetSubtype="0" fill="hold" grpId="0" nodeType="afterEffect">
                                  <p:stCondLst>
                                    <p:cond delay="0"/>
                                  </p:stCondLst>
                                  <p:childTnLst>
                                    <p:set>
                                      <p:cBhvr>
                                        <p:cTn id="87" dur="1" fill="hold">
                                          <p:stCondLst>
                                            <p:cond delay="999"/>
                                          </p:stCondLst>
                                        </p:cTn>
                                        <p:tgtEl>
                                          <p:spTgt spid="74"/>
                                        </p:tgtEl>
                                        <p:attrNameLst>
                                          <p:attrName>style.visibility</p:attrName>
                                        </p:attrNameLst>
                                      </p:cBhvr>
                                      <p:to>
                                        <p:strVal val="visible"/>
                                      </p:to>
                                    </p:set>
                                  </p:childTnLst>
                                </p:cTn>
                              </p:par>
                            </p:childTnLst>
                          </p:cTn>
                        </p:par>
                        <p:par>
                          <p:cTn id="88" fill="hold">
                            <p:stCondLst>
                              <p:cond delay="28000"/>
                            </p:stCondLst>
                            <p:childTnLst>
                              <p:par>
                                <p:cTn id="89" presetID="1" presetClass="entr" presetSubtype="0" fill="hold" grpId="0" nodeType="afterEffect">
                                  <p:stCondLst>
                                    <p:cond delay="0"/>
                                  </p:stCondLst>
                                  <p:childTnLst>
                                    <p:set>
                                      <p:cBhvr>
                                        <p:cTn id="90" dur="1" fill="hold">
                                          <p:stCondLst>
                                            <p:cond delay="999"/>
                                          </p:stCondLst>
                                        </p:cTn>
                                        <p:tgtEl>
                                          <p:spTgt spid="75"/>
                                        </p:tgtEl>
                                        <p:attrNameLst>
                                          <p:attrName>style.visibility</p:attrName>
                                        </p:attrNameLst>
                                      </p:cBhvr>
                                      <p:to>
                                        <p:strVal val="visible"/>
                                      </p:to>
                                    </p:set>
                                  </p:childTnLst>
                                </p:cTn>
                              </p:par>
                            </p:childTnLst>
                          </p:cTn>
                        </p:par>
                        <p:par>
                          <p:cTn id="91" fill="hold">
                            <p:stCondLst>
                              <p:cond delay="29000"/>
                            </p:stCondLst>
                            <p:childTnLst>
                              <p:par>
                                <p:cTn id="92" presetID="1" presetClass="entr" presetSubtype="0" fill="hold" grpId="0" nodeType="afterEffect">
                                  <p:stCondLst>
                                    <p:cond delay="0"/>
                                  </p:stCondLst>
                                  <p:childTnLst>
                                    <p:set>
                                      <p:cBhvr>
                                        <p:cTn id="93" dur="1" fill="hold">
                                          <p:stCondLst>
                                            <p:cond delay="999"/>
                                          </p:stCondLst>
                                        </p:cTn>
                                        <p:tgtEl>
                                          <p:spTgt spid="76"/>
                                        </p:tgtEl>
                                        <p:attrNameLst>
                                          <p:attrName>style.visibility</p:attrName>
                                        </p:attrNameLst>
                                      </p:cBhvr>
                                      <p:to>
                                        <p:strVal val="visible"/>
                                      </p:to>
                                    </p:set>
                                  </p:childTnLst>
                                </p:cTn>
                              </p:par>
                            </p:childTnLst>
                          </p:cTn>
                        </p:par>
                        <p:par>
                          <p:cTn id="94" fill="hold">
                            <p:stCondLst>
                              <p:cond delay="30000"/>
                            </p:stCondLst>
                            <p:childTnLst>
                              <p:par>
                                <p:cTn id="95" presetID="1" presetClass="entr" presetSubtype="0" fill="hold" grpId="0" nodeType="afterEffect">
                                  <p:stCondLst>
                                    <p:cond delay="0"/>
                                  </p:stCondLst>
                                  <p:childTnLst>
                                    <p:set>
                                      <p:cBhvr>
                                        <p:cTn id="96" dur="1" fill="hold">
                                          <p:stCondLst>
                                            <p:cond delay="999"/>
                                          </p:stCondLst>
                                        </p:cTn>
                                        <p:tgtEl>
                                          <p:spTgt spid="77"/>
                                        </p:tgtEl>
                                        <p:attrNameLst>
                                          <p:attrName>style.visibility</p:attrName>
                                        </p:attrNameLst>
                                      </p:cBhvr>
                                      <p:to>
                                        <p:strVal val="visible"/>
                                      </p:to>
                                    </p:set>
                                  </p:childTnLst>
                                </p:cTn>
                              </p:par>
                            </p:childTnLst>
                          </p:cTn>
                        </p:par>
                        <p:par>
                          <p:cTn id="97" fill="hold">
                            <p:stCondLst>
                              <p:cond delay="31000"/>
                            </p:stCondLst>
                            <p:childTnLst>
                              <p:par>
                                <p:cTn id="98" presetID="1" presetClass="entr" presetSubtype="0" fill="hold" grpId="0" nodeType="afterEffect">
                                  <p:stCondLst>
                                    <p:cond delay="0"/>
                                  </p:stCondLst>
                                  <p:childTnLst>
                                    <p:set>
                                      <p:cBhvr>
                                        <p:cTn id="99" dur="1" fill="hold">
                                          <p:stCondLst>
                                            <p:cond delay="999"/>
                                          </p:stCondLst>
                                        </p:cTn>
                                        <p:tgtEl>
                                          <p:spTgt spid="78"/>
                                        </p:tgtEl>
                                        <p:attrNameLst>
                                          <p:attrName>style.visibility</p:attrName>
                                        </p:attrNameLst>
                                      </p:cBhvr>
                                      <p:to>
                                        <p:strVal val="visible"/>
                                      </p:to>
                                    </p:set>
                                  </p:childTnLst>
                                </p:cTn>
                              </p:par>
                              <p:par>
                                <p:cTn id="100" presetID="1" presetClass="entr" presetSubtype="0" fill="hold" grpId="0" nodeType="withEffect">
                                  <p:stCondLst>
                                    <p:cond delay="0"/>
                                  </p:stCondLst>
                                  <p:childTnLst>
                                    <p:set>
                                      <p:cBhvr>
                                        <p:cTn id="101" dur="1" fill="hold">
                                          <p:stCondLst>
                                            <p:cond delay="999"/>
                                          </p:stCondLst>
                                        </p:cTn>
                                        <p:tgtEl>
                                          <p:spTgt spid="79"/>
                                        </p:tgtEl>
                                        <p:attrNameLst>
                                          <p:attrName>style.visibility</p:attrName>
                                        </p:attrNameLst>
                                      </p:cBhvr>
                                      <p:to>
                                        <p:strVal val="visible"/>
                                      </p:to>
                                    </p:set>
                                  </p:childTnLst>
                                  <p:subTnLst>
                                    <p:audio>
                                      <p:cMediaNode>
                                        <p:cTn display="0" masterRel="sameClick">
                                          <p:stCondLst>
                                            <p:cond evt="begin" delay="0">
                                              <p:tn val="100"/>
                                            </p:cond>
                                          </p:stCondLst>
                                          <p:endCondLst>
                                            <p:cond evt="onStopAudio" delay="0">
                                              <p:tgtEl>
                                                <p:sldTgt/>
                                              </p:tgtEl>
                                            </p:cond>
                                          </p:endCondLst>
                                        </p:cTn>
                                        <p:tgtEl>
                                          <p:sndTgt r:embed="rId2" name="alarm clock.wav"/>
                                        </p:tgtEl>
                                      </p:cMediaNode>
                                    </p:audio>
                                  </p:subTnLst>
                                </p:cTn>
                              </p:par>
                              <p:par>
                                <p:cTn id="102" presetID="10" presetClass="exit" presetSubtype="0" fill="hold" grpId="1" nodeType="withEffect">
                                  <p:stCondLst>
                                    <p:cond delay="0"/>
                                  </p:stCondLst>
                                  <p:childTnLst>
                                    <p:animEffect transition="out" filter="fade">
                                      <p:cBhvr>
                                        <p:cTn id="103" dur="500"/>
                                        <p:tgtEl>
                                          <p:spTgt spid="79"/>
                                        </p:tgtEl>
                                      </p:cBhvr>
                                    </p:animEffect>
                                    <p:set>
                                      <p:cBhvr>
                                        <p:cTn id="104" dur="1" fill="hold">
                                          <p:stCondLst>
                                            <p:cond delay="499"/>
                                          </p:stCondLst>
                                        </p:cTn>
                                        <p:tgtEl>
                                          <p:spTgt spid="79"/>
                                        </p:tgtEl>
                                        <p:attrNameLst>
                                          <p:attrName>style.visibility</p:attrName>
                                        </p:attrNameLst>
                                      </p:cBhvr>
                                      <p:to>
                                        <p:strVal val="hidden"/>
                                      </p:to>
                                    </p:set>
                                  </p:childTnLst>
                                </p:cTn>
                              </p:par>
                              <p:par>
                                <p:cTn id="105" presetID="10" presetClass="exit" presetSubtype="0" fill="hold" grpId="0" nodeType="withEffect">
                                  <p:stCondLst>
                                    <p:cond delay="0"/>
                                  </p:stCondLst>
                                  <p:childTnLst>
                                    <p:animEffect transition="out" filter="fade">
                                      <p:cBhvr>
                                        <p:cTn id="106" dur="500"/>
                                        <p:tgtEl>
                                          <p:spTgt spid="47"/>
                                        </p:tgtEl>
                                      </p:cBhvr>
                                    </p:animEffect>
                                    <p:set>
                                      <p:cBhvr>
                                        <p:cTn id="107" dur="1" fill="hold">
                                          <p:stCondLst>
                                            <p:cond delay="499"/>
                                          </p:stCondLst>
                                        </p:cTn>
                                        <p:tgtEl>
                                          <p:spTgt spid="47"/>
                                        </p:tgtEl>
                                        <p:attrNameLst>
                                          <p:attrName>style.visibility</p:attrName>
                                        </p:attrNameLst>
                                      </p:cBhvr>
                                      <p:to>
                                        <p:strVal val="hidden"/>
                                      </p:to>
                                    </p:set>
                                  </p:childTnLst>
                                </p:cTn>
                              </p:par>
                              <p:par>
                                <p:cTn id="108" presetID="10" presetClass="exit" presetSubtype="0" fill="hold" grpId="1" nodeType="withEffect">
                                  <p:stCondLst>
                                    <p:cond delay="0"/>
                                  </p:stCondLst>
                                  <p:childTnLst>
                                    <p:animEffect transition="out" filter="fade">
                                      <p:cBhvr>
                                        <p:cTn id="109" dur="500"/>
                                        <p:tgtEl>
                                          <p:spTgt spid="48"/>
                                        </p:tgtEl>
                                      </p:cBhvr>
                                    </p:animEffect>
                                    <p:set>
                                      <p:cBhvr>
                                        <p:cTn id="110" dur="1" fill="hold">
                                          <p:stCondLst>
                                            <p:cond delay="499"/>
                                          </p:stCondLst>
                                        </p:cTn>
                                        <p:tgtEl>
                                          <p:spTgt spid="48"/>
                                        </p:tgtEl>
                                        <p:attrNameLst>
                                          <p:attrName>style.visibility</p:attrName>
                                        </p:attrNameLst>
                                      </p:cBhvr>
                                      <p:to>
                                        <p:strVal val="hidden"/>
                                      </p:to>
                                    </p:set>
                                  </p:childTnLst>
                                </p:cTn>
                              </p:par>
                              <p:par>
                                <p:cTn id="111" presetID="10" presetClass="exit" presetSubtype="0" fill="hold" grpId="1" nodeType="withEffect">
                                  <p:stCondLst>
                                    <p:cond delay="0"/>
                                  </p:stCondLst>
                                  <p:childTnLst>
                                    <p:animEffect transition="out" filter="fade">
                                      <p:cBhvr>
                                        <p:cTn id="112" dur="500"/>
                                        <p:tgtEl>
                                          <p:spTgt spid="49"/>
                                        </p:tgtEl>
                                      </p:cBhvr>
                                    </p:animEffect>
                                    <p:set>
                                      <p:cBhvr>
                                        <p:cTn id="113" dur="1" fill="hold">
                                          <p:stCondLst>
                                            <p:cond delay="499"/>
                                          </p:stCondLst>
                                        </p:cTn>
                                        <p:tgtEl>
                                          <p:spTgt spid="49"/>
                                        </p:tgtEl>
                                        <p:attrNameLst>
                                          <p:attrName>style.visibility</p:attrName>
                                        </p:attrNameLst>
                                      </p:cBhvr>
                                      <p:to>
                                        <p:strVal val="hidden"/>
                                      </p:to>
                                    </p:set>
                                  </p:childTnLst>
                                </p:cTn>
                              </p:par>
                              <p:par>
                                <p:cTn id="114" presetID="10" presetClass="exit" presetSubtype="0" fill="hold" grpId="1" nodeType="withEffect">
                                  <p:stCondLst>
                                    <p:cond delay="0"/>
                                  </p:stCondLst>
                                  <p:childTnLst>
                                    <p:animEffect transition="out" filter="fade">
                                      <p:cBhvr>
                                        <p:cTn id="115" dur="500"/>
                                        <p:tgtEl>
                                          <p:spTgt spid="50"/>
                                        </p:tgtEl>
                                      </p:cBhvr>
                                    </p:animEffect>
                                    <p:set>
                                      <p:cBhvr>
                                        <p:cTn id="116" dur="1" fill="hold">
                                          <p:stCondLst>
                                            <p:cond delay="499"/>
                                          </p:stCondLst>
                                        </p:cTn>
                                        <p:tgtEl>
                                          <p:spTgt spid="50"/>
                                        </p:tgtEl>
                                        <p:attrNameLst>
                                          <p:attrName>style.visibility</p:attrName>
                                        </p:attrNameLst>
                                      </p:cBhvr>
                                      <p:to>
                                        <p:strVal val="hidden"/>
                                      </p:to>
                                    </p:set>
                                  </p:childTnLst>
                                </p:cTn>
                              </p:par>
                              <p:par>
                                <p:cTn id="117" presetID="10" presetClass="exit" presetSubtype="0" fill="hold" grpId="1" nodeType="withEffect">
                                  <p:stCondLst>
                                    <p:cond delay="0"/>
                                  </p:stCondLst>
                                  <p:childTnLst>
                                    <p:animEffect transition="out" filter="fade">
                                      <p:cBhvr>
                                        <p:cTn id="118" dur="500"/>
                                        <p:tgtEl>
                                          <p:spTgt spid="51"/>
                                        </p:tgtEl>
                                      </p:cBhvr>
                                    </p:animEffect>
                                    <p:set>
                                      <p:cBhvr>
                                        <p:cTn id="119" dur="1" fill="hold">
                                          <p:stCondLst>
                                            <p:cond delay="499"/>
                                          </p:stCondLst>
                                        </p:cTn>
                                        <p:tgtEl>
                                          <p:spTgt spid="51"/>
                                        </p:tgtEl>
                                        <p:attrNameLst>
                                          <p:attrName>style.visibility</p:attrName>
                                        </p:attrNameLst>
                                      </p:cBhvr>
                                      <p:to>
                                        <p:strVal val="hidden"/>
                                      </p:to>
                                    </p:set>
                                  </p:childTnLst>
                                </p:cTn>
                              </p:par>
                              <p:par>
                                <p:cTn id="120" presetID="10" presetClass="exit" presetSubtype="0" fill="hold" grpId="1" nodeType="withEffect">
                                  <p:stCondLst>
                                    <p:cond delay="0"/>
                                  </p:stCondLst>
                                  <p:childTnLst>
                                    <p:animEffect transition="out" filter="fade">
                                      <p:cBhvr>
                                        <p:cTn id="121" dur="500"/>
                                        <p:tgtEl>
                                          <p:spTgt spid="52"/>
                                        </p:tgtEl>
                                      </p:cBhvr>
                                    </p:animEffect>
                                    <p:set>
                                      <p:cBhvr>
                                        <p:cTn id="122" dur="1" fill="hold">
                                          <p:stCondLst>
                                            <p:cond delay="499"/>
                                          </p:stCondLst>
                                        </p:cTn>
                                        <p:tgtEl>
                                          <p:spTgt spid="52"/>
                                        </p:tgtEl>
                                        <p:attrNameLst>
                                          <p:attrName>style.visibility</p:attrName>
                                        </p:attrNameLst>
                                      </p:cBhvr>
                                      <p:to>
                                        <p:strVal val="hidden"/>
                                      </p:to>
                                    </p:set>
                                  </p:childTnLst>
                                </p:cTn>
                              </p:par>
                              <p:par>
                                <p:cTn id="123" presetID="10" presetClass="exit" presetSubtype="0" fill="hold" grpId="1" nodeType="withEffect">
                                  <p:stCondLst>
                                    <p:cond delay="0"/>
                                  </p:stCondLst>
                                  <p:childTnLst>
                                    <p:animEffect transition="out" filter="fade">
                                      <p:cBhvr>
                                        <p:cTn id="124" dur="500"/>
                                        <p:tgtEl>
                                          <p:spTgt spid="53"/>
                                        </p:tgtEl>
                                      </p:cBhvr>
                                    </p:animEffect>
                                    <p:set>
                                      <p:cBhvr>
                                        <p:cTn id="125" dur="1" fill="hold">
                                          <p:stCondLst>
                                            <p:cond delay="499"/>
                                          </p:stCondLst>
                                        </p:cTn>
                                        <p:tgtEl>
                                          <p:spTgt spid="53"/>
                                        </p:tgtEl>
                                        <p:attrNameLst>
                                          <p:attrName>style.visibility</p:attrName>
                                        </p:attrNameLst>
                                      </p:cBhvr>
                                      <p:to>
                                        <p:strVal val="hidden"/>
                                      </p:to>
                                    </p:set>
                                  </p:childTnLst>
                                </p:cTn>
                              </p:par>
                              <p:par>
                                <p:cTn id="126" presetID="10" presetClass="exit" presetSubtype="0" fill="hold" grpId="1" nodeType="withEffect">
                                  <p:stCondLst>
                                    <p:cond delay="0"/>
                                  </p:stCondLst>
                                  <p:childTnLst>
                                    <p:animEffect transition="out" filter="fade">
                                      <p:cBhvr>
                                        <p:cTn id="127" dur="500"/>
                                        <p:tgtEl>
                                          <p:spTgt spid="54"/>
                                        </p:tgtEl>
                                      </p:cBhvr>
                                    </p:animEffect>
                                    <p:set>
                                      <p:cBhvr>
                                        <p:cTn id="128" dur="1" fill="hold">
                                          <p:stCondLst>
                                            <p:cond delay="499"/>
                                          </p:stCondLst>
                                        </p:cTn>
                                        <p:tgtEl>
                                          <p:spTgt spid="54"/>
                                        </p:tgtEl>
                                        <p:attrNameLst>
                                          <p:attrName>style.visibility</p:attrName>
                                        </p:attrNameLst>
                                      </p:cBhvr>
                                      <p:to>
                                        <p:strVal val="hidden"/>
                                      </p:to>
                                    </p:set>
                                  </p:childTnLst>
                                </p:cTn>
                              </p:par>
                              <p:par>
                                <p:cTn id="129" presetID="10" presetClass="exit" presetSubtype="0" fill="hold" grpId="1" nodeType="withEffect">
                                  <p:stCondLst>
                                    <p:cond delay="0"/>
                                  </p:stCondLst>
                                  <p:childTnLst>
                                    <p:animEffect transition="out" filter="fade">
                                      <p:cBhvr>
                                        <p:cTn id="130" dur="500"/>
                                        <p:tgtEl>
                                          <p:spTgt spid="55"/>
                                        </p:tgtEl>
                                      </p:cBhvr>
                                    </p:animEffect>
                                    <p:set>
                                      <p:cBhvr>
                                        <p:cTn id="131" dur="1" fill="hold">
                                          <p:stCondLst>
                                            <p:cond delay="499"/>
                                          </p:stCondLst>
                                        </p:cTn>
                                        <p:tgtEl>
                                          <p:spTgt spid="55"/>
                                        </p:tgtEl>
                                        <p:attrNameLst>
                                          <p:attrName>style.visibility</p:attrName>
                                        </p:attrNameLst>
                                      </p:cBhvr>
                                      <p:to>
                                        <p:strVal val="hidden"/>
                                      </p:to>
                                    </p:set>
                                  </p:childTnLst>
                                </p:cTn>
                              </p:par>
                              <p:par>
                                <p:cTn id="132" presetID="10" presetClass="exit" presetSubtype="0" fill="hold" grpId="1" nodeType="withEffect">
                                  <p:stCondLst>
                                    <p:cond delay="0"/>
                                  </p:stCondLst>
                                  <p:childTnLst>
                                    <p:animEffect transition="out" filter="fade">
                                      <p:cBhvr>
                                        <p:cTn id="133" dur="500"/>
                                        <p:tgtEl>
                                          <p:spTgt spid="56"/>
                                        </p:tgtEl>
                                      </p:cBhvr>
                                    </p:animEffect>
                                    <p:set>
                                      <p:cBhvr>
                                        <p:cTn id="134" dur="1" fill="hold">
                                          <p:stCondLst>
                                            <p:cond delay="499"/>
                                          </p:stCondLst>
                                        </p:cTn>
                                        <p:tgtEl>
                                          <p:spTgt spid="56"/>
                                        </p:tgtEl>
                                        <p:attrNameLst>
                                          <p:attrName>style.visibility</p:attrName>
                                        </p:attrNameLst>
                                      </p:cBhvr>
                                      <p:to>
                                        <p:strVal val="hidden"/>
                                      </p:to>
                                    </p:set>
                                  </p:childTnLst>
                                </p:cTn>
                              </p:par>
                              <p:par>
                                <p:cTn id="135" presetID="10" presetClass="exit" presetSubtype="0" fill="hold" grpId="1" nodeType="withEffect">
                                  <p:stCondLst>
                                    <p:cond delay="0"/>
                                  </p:stCondLst>
                                  <p:childTnLst>
                                    <p:animEffect transition="out" filter="fade">
                                      <p:cBhvr>
                                        <p:cTn id="136" dur="500"/>
                                        <p:tgtEl>
                                          <p:spTgt spid="57"/>
                                        </p:tgtEl>
                                      </p:cBhvr>
                                    </p:animEffect>
                                    <p:set>
                                      <p:cBhvr>
                                        <p:cTn id="137" dur="1" fill="hold">
                                          <p:stCondLst>
                                            <p:cond delay="499"/>
                                          </p:stCondLst>
                                        </p:cTn>
                                        <p:tgtEl>
                                          <p:spTgt spid="57"/>
                                        </p:tgtEl>
                                        <p:attrNameLst>
                                          <p:attrName>style.visibility</p:attrName>
                                        </p:attrNameLst>
                                      </p:cBhvr>
                                      <p:to>
                                        <p:strVal val="hidden"/>
                                      </p:to>
                                    </p:set>
                                  </p:childTnLst>
                                </p:cTn>
                              </p:par>
                              <p:par>
                                <p:cTn id="138" presetID="10" presetClass="exit" presetSubtype="0" fill="hold" grpId="1" nodeType="withEffect">
                                  <p:stCondLst>
                                    <p:cond delay="0"/>
                                  </p:stCondLst>
                                  <p:childTnLst>
                                    <p:animEffect transition="out" filter="fade">
                                      <p:cBhvr>
                                        <p:cTn id="139" dur="500"/>
                                        <p:tgtEl>
                                          <p:spTgt spid="58"/>
                                        </p:tgtEl>
                                      </p:cBhvr>
                                    </p:animEffect>
                                    <p:set>
                                      <p:cBhvr>
                                        <p:cTn id="140" dur="1" fill="hold">
                                          <p:stCondLst>
                                            <p:cond delay="499"/>
                                          </p:stCondLst>
                                        </p:cTn>
                                        <p:tgtEl>
                                          <p:spTgt spid="58"/>
                                        </p:tgtEl>
                                        <p:attrNameLst>
                                          <p:attrName>style.visibility</p:attrName>
                                        </p:attrNameLst>
                                      </p:cBhvr>
                                      <p:to>
                                        <p:strVal val="hidden"/>
                                      </p:to>
                                    </p:set>
                                  </p:childTnLst>
                                </p:cTn>
                              </p:par>
                              <p:par>
                                <p:cTn id="141" presetID="10" presetClass="exit" presetSubtype="0" fill="hold" grpId="1" nodeType="withEffect">
                                  <p:stCondLst>
                                    <p:cond delay="0"/>
                                  </p:stCondLst>
                                  <p:childTnLst>
                                    <p:animEffect transition="out" filter="fade">
                                      <p:cBhvr>
                                        <p:cTn id="142" dur="500"/>
                                        <p:tgtEl>
                                          <p:spTgt spid="59"/>
                                        </p:tgtEl>
                                      </p:cBhvr>
                                    </p:animEffect>
                                    <p:set>
                                      <p:cBhvr>
                                        <p:cTn id="143" dur="1" fill="hold">
                                          <p:stCondLst>
                                            <p:cond delay="499"/>
                                          </p:stCondLst>
                                        </p:cTn>
                                        <p:tgtEl>
                                          <p:spTgt spid="59"/>
                                        </p:tgtEl>
                                        <p:attrNameLst>
                                          <p:attrName>style.visibility</p:attrName>
                                        </p:attrNameLst>
                                      </p:cBhvr>
                                      <p:to>
                                        <p:strVal val="hidden"/>
                                      </p:to>
                                    </p:set>
                                  </p:childTnLst>
                                </p:cTn>
                              </p:par>
                              <p:par>
                                <p:cTn id="144" presetID="10" presetClass="exit" presetSubtype="0" fill="hold" grpId="1" nodeType="withEffect">
                                  <p:stCondLst>
                                    <p:cond delay="0"/>
                                  </p:stCondLst>
                                  <p:childTnLst>
                                    <p:animEffect transition="out" filter="fade">
                                      <p:cBhvr>
                                        <p:cTn id="145" dur="500"/>
                                        <p:tgtEl>
                                          <p:spTgt spid="60"/>
                                        </p:tgtEl>
                                      </p:cBhvr>
                                    </p:animEffect>
                                    <p:set>
                                      <p:cBhvr>
                                        <p:cTn id="146" dur="1" fill="hold">
                                          <p:stCondLst>
                                            <p:cond delay="499"/>
                                          </p:stCondLst>
                                        </p:cTn>
                                        <p:tgtEl>
                                          <p:spTgt spid="60"/>
                                        </p:tgtEl>
                                        <p:attrNameLst>
                                          <p:attrName>style.visibility</p:attrName>
                                        </p:attrNameLst>
                                      </p:cBhvr>
                                      <p:to>
                                        <p:strVal val="hidden"/>
                                      </p:to>
                                    </p:set>
                                  </p:childTnLst>
                                </p:cTn>
                              </p:par>
                              <p:par>
                                <p:cTn id="147" presetID="10" presetClass="exit" presetSubtype="0" fill="hold" grpId="1" nodeType="withEffect">
                                  <p:stCondLst>
                                    <p:cond delay="0"/>
                                  </p:stCondLst>
                                  <p:childTnLst>
                                    <p:animEffect transition="out" filter="fade">
                                      <p:cBhvr>
                                        <p:cTn id="148" dur="500"/>
                                        <p:tgtEl>
                                          <p:spTgt spid="61"/>
                                        </p:tgtEl>
                                      </p:cBhvr>
                                    </p:animEffect>
                                    <p:set>
                                      <p:cBhvr>
                                        <p:cTn id="149" dur="1" fill="hold">
                                          <p:stCondLst>
                                            <p:cond delay="499"/>
                                          </p:stCondLst>
                                        </p:cTn>
                                        <p:tgtEl>
                                          <p:spTgt spid="61"/>
                                        </p:tgtEl>
                                        <p:attrNameLst>
                                          <p:attrName>style.visibility</p:attrName>
                                        </p:attrNameLst>
                                      </p:cBhvr>
                                      <p:to>
                                        <p:strVal val="hidden"/>
                                      </p:to>
                                    </p:set>
                                  </p:childTnLst>
                                </p:cTn>
                              </p:par>
                              <p:par>
                                <p:cTn id="150" presetID="10" presetClass="exit" presetSubtype="0" fill="hold" grpId="1" nodeType="withEffect">
                                  <p:stCondLst>
                                    <p:cond delay="0"/>
                                  </p:stCondLst>
                                  <p:childTnLst>
                                    <p:animEffect transition="out" filter="fade">
                                      <p:cBhvr>
                                        <p:cTn id="151" dur="500"/>
                                        <p:tgtEl>
                                          <p:spTgt spid="62"/>
                                        </p:tgtEl>
                                      </p:cBhvr>
                                    </p:animEffect>
                                    <p:set>
                                      <p:cBhvr>
                                        <p:cTn id="152" dur="1" fill="hold">
                                          <p:stCondLst>
                                            <p:cond delay="499"/>
                                          </p:stCondLst>
                                        </p:cTn>
                                        <p:tgtEl>
                                          <p:spTgt spid="62"/>
                                        </p:tgtEl>
                                        <p:attrNameLst>
                                          <p:attrName>style.visibility</p:attrName>
                                        </p:attrNameLst>
                                      </p:cBhvr>
                                      <p:to>
                                        <p:strVal val="hidden"/>
                                      </p:to>
                                    </p:set>
                                  </p:childTnLst>
                                </p:cTn>
                              </p:par>
                              <p:par>
                                <p:cTn id="153" presetID="10" presetClass="exit" presetSubtype="0" fill="hold" grpId="1" nodeType="withEffect">
                                  <p:stCondLst>
                                    <p:cond delay="0"/>
                                  </p:stCondLst>
                                  <p:childTnLst>
                                    <p:animEffect transition="out" filter="fade">
                                      <p:cBhvr>
                                        <p:cTn id="154" dur="500"/>
                                        <p:tgtEl>
                                          <p:spTgt spid="63"/>
                                        </p:tgtEl>
                                      </p:cBhvr>
                                    </p:animEffect>
                                    <p:set>
                                      <p:cBhvr>
                                        <p:cTn id="155" dur="1" fill="hold">
                                          <p:stCondLst>
                                            <p:cond delay="499"/>
                                          </p:stCondLst>
                                        </p:cTn>
                                        <p:tgtEl>
                                          <p:spTgt spid="63"/>
                                        </p:tgtEl>
                                        <p:attrNameLst>
                                          <p:attrName>style.visibility</p:attrName>
                                        </p:attrNameLst>
                                      </p:cBhvr>
                                      <p:to>
                                        <p:strVal val="hidden"/>
                                      </p:to>
                                    </p:set>
                                  </p:childTnLst>
                                </p:cTn>
                              </p:par>
                              <p:par>
                                <p:cTn id="156" presetID="10" presetClass="exit" presetSubtype="0" fill="hold" grpId="1" nodeType="withEffect">
                                  <p:stCondLst>
                                    <p:cond delay="0"/>
                                  </p:stCondLst>
                                  <p:childTnLst>
                                    <p:animEffect transition="out" filter="fade">
                                      <p:cBhvr>
                                        <p:cTn id="157" dur="500"/>
                                        <p:tgtEl>
                                          <p:spTgt spid="64"/>
                                        </p:tgtEl>
                                      </p:cBhvr>
                                    </p:animEffect>
                                    <p:set>
                                      <p:cBhvr>
                                        <p:cTn id="158" dur="1" fill="hold">
                                          <p:stCondLst>
                                            <p:cond delay="499"/>
                                          </p:stCondLst>
                                        </p:cTn>
                                        <p:tgtEl>
                                          <p:spTgt spid="64"/>
                                        </p:tgtEl>
                                        <p:attrNameLst>
                                          <p:attrName>style.visibility</p:attrName>
                                        </p:attrNameLst>
                                      </p:cBhvr>
                                      <p:to>
                                        <p:strVal val="hidden"/>
                                      </p:to>
                                    </p:set>
                                  </p:childTnLst>
                                </p:cTn>
                              </p:par>
                              <p:par>
                                <p:cTn id="159" presetID="10" presetClass="exit" presetSubtype="0" fill="hold" grpId="1" nodeType="withEffect">
                                  <p:stCondLst>
                                    <p:cond delay="0"/>
                                  </p:stCondLst>
                                  <p:childTnLst>
                                    <p:animEffect transition="out" filter="fade">
                                      <p:cBhvr>
                                        <p:cTn id="160" dur="500"/>
                                        <p:tgtEl>
                                          <p:spTgt spid="65"/>
                                        </p:tgtEl>
                                      </p:cBhvr>
                                    </p:animEffect>
                                    <p:set>
                                      <p:cBhvr>
                                        <p:cTn id="161" dur="1" fill="hold">
                                          <p:stCondLst>
                                            <p:cond delay="499"/>
                                          </p:stCondLst>
                                        </p:cTn>
                                        <p:tgtEl>
                                          <p:spTgt spid="65"/>
                                        </p:tgtEl>
                                        <p:attrNameLst>
                                          <p:attrName>style.visibility</p:attrName>
                                        </p:attrNameLst>
                                      </p:cBhvr>
                                      <p:to>
                                        <p:strVal val="hidden"/>
                                      </p:to>
                                    </p:set>
                                  </p:childTnLst>
                                </p:cTn>
                              </p:par>
                              <p:par>
                                <p:cTn id="162" presetID="10" presetClass="exit" presetSubtype="0" fill="hold" grpId="1" nodeType="withEffect">
                                  <p:stCondLst>
                                    <p:cond delay="0"/>
                                  </p:stCondLst>
                                  <p:childTnLst>
                                    <p:animEffect transition="out" filter="fade">
                                      <p:cBhvr>
                                        <p:cTn id="163" dur="500"/>
                                        <p:tgtEl>
                                          <p:spTgt spid="66"/>
                                        </p:tgtEl>
                                      </p:cBhvr>
                                    </p:animEffect>
                                    <p:set>
                                      <p:cBhvr>
                                        <p:cTn id="164" dur="1" fill="hold">
                                          <p:stCondLst>
                                            <p:cond delay="499"/>
                                          </p:stCondLst>
                                        </p:cTn>
                                        <p:tgtEl>
                                          <p:spTgt spid="66"/>
                                        </p:tgtEl>
                                        <p:attrNameLst>
                                          <p:attrName>style.visibility</p:attrName>
                                        </p:attrNameLst>
                                      </p:cBhvr>
                                      <p:to>
                                        <p:strVal val="hidden"/>
                                      </p:to>
                                    </p:set>
                                  </p:childTnLst>
                                </p:cTn>
                              </p:par>
                              <p:par>
                                <p:cTn id="165" presetID="10" presetClass="exit" presetSubtype="0" fill="hold" grpId="1" nodeType="withEffect">
                                  <p:stCondLst>
                                    <p:cond delay="0"/>
                                  </p:stCondLst>
                                  <p:childTnLst>
                                    <p:animEffect transition="out" filter="fade">
                                      <p:cBhvr>
                                        <p:cTn id="166" dur="500"/>
                                        <p:tgtEl>
                                          <p:spTgt spid="67"/>
                                        </p:tgtEl>
                                      </p:cBhvr>
                                    </p:animEffect>
                                    <p:set>
                                      <p:cBhvr>
                                        <p:cTn id="167" dur="1" fill="hold">
                                          <p:stCondLst>
                                            <p:cond delay="499"/>
                                          </p:stCondLst>
                                        </p:cTn>
                                        <p:tgtEl>
                                          <p:spTgt spid="67"/>
                                        </p:tgtEl>
                                        <p:attrNameLst>
                                          <p:attrName>style.visibility</p:attrName>
                                        </p:attrNameLst>
                                      </p:cBhvr>
                                      <p:to>
                                        <p:strVal val="hidden"/>
                                      </p:to>
                                    </p:set>
                                  </p:childTnLst>
                                </p:cTn>
                              </p:par>
                              <p:par>
                                <p:cTn id="168" presetID="10" presetClass="exit" presetSubtype="0" fill="hold" grpId="1" nodeType="withEffect">
                                  <p:stCondLst>
                                    <p:cond delay="0"/>
                                  </p:stCondLst>
                                  <p:childTnLst>
                                    <p:animEffect transition="out" filter="fade">
                                      <p:cBhvr>
                                        <p:cTn id="169" dur="500"/>
                                        <p:tgtEl>
                                          <p:spTgt spid="68"/>
                                        </p:tgtEl>
                                      </p:cBhvr>
                                    </p:animEffect>
                                    <p:set>
                                      <p:cBhvr>
                                        <p:cTn id="170" dur="1" fill="hold">
                                          <p:stCondLst>
                                            <p:cond delay="499"/>
                                          </p:stCondLst>
                                        </p:cTn>
                                        <p:tgtEl>
                                          <p:spTgt spid="68"/>
                                        </p:tgtEl>
                                        <p:attrNameLst>
                                          <p:attrName>style.visibility</p:attrName>
                                        </p:attrNameLst>
                                      </p:cBhvr>
                                      <p:to>
                                        <p:strVal val="hidden"/>
                                      </p:to>
                                    </p:set>
                                  </p:childTnLst>
                                </p:cTn>
                              </p:par>
                              <p:par>
                                <p:cTn id="171" presetID="10" presetClass="exit" presetSubtype="0" fill="hold" grpId="1" nodeType="withEffect">
                                  <p:stCondLst>
                                    <p:cond delay="0"/>
                                  </p:stCondLst>
                                  <p:childTnLst>
                                    <p:animEffect transition="out" filter="fade">
                                      <p:cBhvr>
                                        <p:cTn id="172" dur="500"/>
                                        <p:tgtEl>
                                          <p:spTgt spid="69"/>
                                        </p:tgtEl>
                                      </p:cBhvr>
                                    </p:animEffect>
                                    <p:set>
                                      <p:cBhvr>
                                        <p:cTn id="173" dur="1" fill="hold">
                                          <p:stCondLst>
                                            <p:cond delay="499"/>
                                          </p:stCondLst>
                                        </p:cTn>
                                        <p:tgtEl>
                                          <p:spTgt spid="69"/>
                                        </p:tgtEl>
                                        <p:attrNameLst>
                                          <p:attrName>style.visibility</p:attrName>
                                        </p:attrNameLst>
                                      </p:cBhvr>
                                      <p:to>
                                        <p:strVal val="hidden"/>
                                      </p:to>
                                    </p:set>
                                  </p:childTnLst>
                                </p:cTn>
                              </p:par>
                              <p:par>
                                <p:cTn id="174" presetID="10" presetClass="exit" presetSubtype="0" fill="hold" grpId="1" nodeType="withEffect">
                                  <p:stCondLst>
                                    <p:cond delay="0"/>
                                  </p:stCondLst>
                                  <p:childTnLst>
                                    <p:animEffect transition="out" filter="fade">
                                      <p:cBhvr>
                                        <p:cTn id="175" dur="500"/>
                                        <p:tgtEl>
                                          <p:spTgt spid="70"/>
                                        </p:tgtEl>
                                      </p:cBhvr>
                                    </p:animEffect>
                                    <p:set>
                                      <p:cBhvr>
                                        <p:cTn id="176" dur="1" fill="hold">
                                          <p:stCondLst>
                                            <p:cond delay="499"/>
                                          </p:stCondLst>
                                        </p:cTn>
                                        <p:tgtEl>
                                          <p:spTgt spid="70"/>
                                        </p:tgtEl>
                                        <p:attrNameLst>
                                          <p:attrName>style.visibility</p:attrName>
                                        </p:attrNameLst>
                                      </p:cBhvr>
                                      <p:to>
                                        <p:strVal val="hidden"/>
                                      </p:to>
                                    </p:set>
                                  </p:childTnLst>
                                </p:cTn>
                              </p:par>
                              <p:par>
                                <p:cTn id="177" presetID="10" presetClass="exit" presetSubtype="0" fill="hold" grpId="1" nodeType="withEffect">
                                  <p:stCondLst>
                                    <p:cond delay="0"/>
                                  </p:stCondLst>
                                  <p:childTnLst>
                                    <p:animEffect transition="out" filter="fade">
                                      <p:cBhvr>
                                        <p:cTn id="178" dur="500"/>
                                        <p:tgtEl>
                                          <p:spTgt spid="71"/>
                                        </p:tgtEl>
                                      </p:cBhvr>
                                    </p:animEffect>
                                    <p:set>
                                      <p:cBhvr>
                                        <p:cTn id="179" dur="1" fill="hold">
                                          <p:stCondLst>
                                            <p:cond delay="499"/>
                                          </p:stCondLst>
                                        </p:cTn>
                                        <p:tgtEl>
                                          <p:spTgt spid="71"/>
                                        </p:tgtEl>
                                        <p:attrNameLst>
                                          <p:attrName>style.visibility</p:attrName>
                                        </p:attrNameLst>
                                      </p:cBhvr>
                                      <p:to>
                                        <p:strVal val="hidden"/>
                                      </p:to>
                                    </p:set>
                                  </p:childTnLst>
                                </p:cTn>
                              </p:par>
                              <p:par>
                                <p:cTn id="180" presetID="10" presetClass="exit" presetSubtype="0" fill="hold" grpId="1" nodeType="withEffect">
                                  <p:stCondLst>
                                    <p:cond delay="0"/>
                                  </p:stCondLst>
                                  <p:childTnLst>
                                    <p:animEffect transition="out" filter="fade">
                                      <p:cBhvr>
                                        <p:cTn id="181" dur="500"/>
                                        <p:tgtEl>
                                          <p:spTgt spid="72"/>
                                        </p:tgtEl>
                                      </p:cBhvr>
                                    </p:animEffect>
                                    <p:set>
                                      <p:cBhvr>
                                        <p:cTn id="182" dur="1" fill="hold">
                                          <p:stCondLst>
                                            <p:cond delay="499"/>
                                          </p:stCondLst>
                                        </p:cTn>
                                        <p:tgtEl>
                                          <p:spTgt spid="72"/>
                                        </p:tgtEl>
                                        <p:attrNameLst>
                                          <p:attrName>style.visibility</p:attrName>
                                        </p:attrNameLst>
                                      </p:cBhvr>
                                      <p:to>
                                        <p:strVal val="hidden"/>
                                      </p:to>
                                    </p:set>
                                  </p:childTnLst>
                                </p:cTn>
                              </p:par>
                              <p:par>
                                <p:cTn id="183" presetID="10" presetClass="exit" presetSubtype="0" fill="hold" grpId="1" nodeType="withEffect">
                                  <p:stCondLst>
                                    <p:cond delay="0"/>
                                  </p:stCondLst>
                                  <p:childTnLst>
                                    <p:animEffect transition="out" filter="fade">
                                      <p:cBhvr>
                                        <p:cTn id="184" dur="500"/>
                                        <p:tgtEl>
                                          <p:spTgt spid="73"/>
                                        </p:tgtEl>
                                      </p:cBhvr>
                                    </p:animEffect>
                                    <p:set>
                                      <p:cBhvr>
                                        <p:cTn id="185" dur="1" fill="hold">
                                          <p:stCondLst>
                                            <p:cond delay="499"/>
                                          </p:stCondLst>
                                        </p:cTn>
                                        <p:tgtEl>
                                          <p:spTgt spid="73"/>
                                        </p:tgtEl>
                                        <p:attrNameLst>
                                          <p:attrName>style.visibility</p:attrName>
                                        </p:attrNameLst>
                                      </p:cBhvr>
                                      <p:to>
                                        <p:strVal val="hidden"/>
                                      </p:to>
                                    </p:set>
                                  </p:childTnLst>
                                </p:cTn>
                              </p:par>
                              <p:par>
                                <p:cTn id="186" presetID="10" presetClass="exit" presetSubtype="0" fill="hold" grpId="1" nodeType="withEffect">
                                  <p:stCondLst>
                                    <p:cond delay="0"/>
                                  </p:stCondLst>
                                  <p:childTnLst>
                                    <p:animEffect transition="out" filter="fade">
                                      <p:cBhvr>
                                        <p:cTn id="187" dur="500"/>
                                        <p:tgtEl>
                                          <p:spTgt spid="74"/>
                                        </p:tgtEl>
                                      </p:cBhvr>
                                    </p:animEffect>
                                    <p:set>
                                      <p:cBhvr>
                                        <p:cTn id="188" dur="1" fill="hold">
                                          <p:stCondLst>
                                            <p:cond delay="499"/>
                                          </p:stCondLst>
                                        </p:cTn>
                                        <p:tgtEl>
                                          <p:spTgt spid="74"/>
                                        </p:tgtEl>
                                        <p:attrNameLst>
                                          <p:attrName>style.visibility</p:attrName>
                                        </p:attrNameLst>
                                      </p:cBhvr>
                                      <p:to>
                                        <p:strVal val="hidden"/>
                                      </p:to>
                                    </p:set>
                                  </p:childTnLst>
                                </p:cTn>
                              </p:par>
                              <p:par>
                                <p:cTn id="189" presetID="10" presetClass="exit" presetSubtype="0" fill="hold" grpId="1" nodeType="withEffect">
                                  <p:stCondLst>
                                    <p:cond delay="0"/>
                                  </p:stCondLst>
                                  <p:childTnLst>
                                    <p:animEffect transition="out" filter="fade">
                                      <p:cBhvr>
                                        <p:cTn id="190" dur="500"/>
                                        <p:tgtEl>
                                          <p:spTgt spid="75"/>
                                        </p:tgtEl>
                                      </p:cBhvr>
                                    </p:animEffect>
                                    <p:set>
                                      <p:cBhvr>
                                        <p:cTn id="191" dur="1" fill="hold">
                                          <p:stCondLst>
                                            <p:cond delay="499"/>
                                          </p:stCondLst>
                                        </p:cTn>
                                        <p:tgtEl>
                                          <p:spTgt spid="75"/>
                                        </p:tgtEl>
                                        <p:attrNameLst>
                                          <p:attrName>style.visibility</p:attrName>
                                        </p:attrNameLst>
                                      </p:cBhvr>
                                      <p:to>
                                        <p:strVal val="hidden"/>
                                      </p:to>
                                    </p:set>
                                  </p:childTnLst>
                                </p:cTn>
                              </p:par>
                              <p:par>
                                <p:cTn id="192" presetID="10" presetClass="exit" presetSubtype="0" fill="hold" grpId="1" nodeType="withEffect">
                                  <p:stCondLst>
                                    <p:cond delay="0"/>
                                  </p:stCondLst>
                                  <p:childTnLst>
                                    <p:animEffect transition="out" filter="fade">
                                      <p:cBhvr>
                                        <p:cTn id="193" dur="500"/>
                                        <p:tgtEl>
                                          <p:spTgt spid="76"/>
                                        </p:tgtEl>
                                      </p:cBhvr>
                                    </p:animEffect>
                                    <p:set>
                                      <p:cBhvr>
                                        <p:cTn id="194" dur="1" fill="hold">
                                          <p:stCondLst>
                                            <p:cond delay="499"/>
                                          </p:stCondLst>
                                        </p:cTn>
                                        <p:tgtEl>
                                          <p:spTgt spid="76"/>
                                        </p:tgtEl>
                                        <p:attrNameLst>
                                          <p:attrName>style.visibility</p:attrName>
                                        </p:attrNameLst>
                                      </p:cBhvr>
                                      <p:to>
                                        <p:strVal val="hidden"/>
                                      </p:to>
                                    </p:set>
                                  </p:childTnLst>
                                </p:cTn>
                              </p:par>
                              <p:par>
                                <p:cTn id="195" presetID="10" presetClass="exit" presetSubtype="0" fill="hold" grpId="1" nodeType="withEffect">
                                  <p:stCondLst>
                                    <p:cond delay="0"/>
                                  </p:stCondLst>
                                  <p:childTnLst>
                                    <p:animEffect transition="out" filter="fade">
                                      <p:cBhvr>
                                        <p:cTn id="196" dur="500"/>
                                        <p:tgtEl>
                                          <p:spTgt spid="77"/>
                                        </p:tgtEl>
                                      </p:cBhvr>
                                    </p:animEffect>
                                    <p:set>
                                      <p:cBhvr>
                                        <p:cTn id="197" dur="1" fill="hold">
                                          <p:stCondLst>
                                            <p:cond delay="499"/>
                                          </p:stCondLst>
                                        </p:cTn>
                                        <p:tgtEl>
                                          <p:spTgt spid="77"/>
                                        </p:tgtEl>
                                        <p:attrNameLst>
                                          <p:attrName>style.visibility</p:attrName>
                                        </p:attrNameLst>
                                      </p:cBhvr>
                                      <p:to>
                                        <p:strVal val="hidden"/>
                                      </p:to>
                                    </p:set>
                                  </p:childTnLst>
                                </p:cTn>
                              </p:par>
                            </p:childTnLst>
                          </p:cTn>
                        </p:par>
                      </p:childTnLst>
                    </p:cTn>
                  </p:par>
                  <p:par>
                    <p:cTn id="198" fill="hold">
                      <p:stCondLst>
                        <p:cond delay="indefinite"/>
                      </p:stCondLst>
                      <p:childTnLst>
                        <p:par>
                          <p:cTn id="199" fill="hold">
                            <p:stCondLst>
                              <p:cond delay="0"/>
                            </p:stCondLst>
                            <p:childTnLst>
                              <p:par>
                                <p:cTn id="200" presetID="42" presetClass="entr" presetSubtype="0" fill="hold" grpId="0" nodeType="clickEffect">
                                  <p:stCondLst>
                                    <p:cond delay="0"/>
                                  </p:stCondLst>
                                  <p:childTnLst>
                                    <p:set>
                                      <p:cBhvr>
                                        <p:cTn id="201" dur="1" fill="hold">
                                          <p:stCondLst>
                                            <p:cond delay="0"/>
                                          </p:stCondLst>
                                        </p:cTn>
                                        <p:tgtEl>
                                          <p:spTgt spid="5"/>
                                        </p:tgtEl>
                                        <p:attrNameLst>
                                          <p:attrName>style.visibility</p:attrName>
                                        </p:attrNameLst>
                                      </p:cBhvr>
                                      <p:to>
                                        <p:strVal val="visible"/>
                                      </p:to>
                                    </p:set>
                                    <p:animEffect transition="in" filter="fade">
                                      <p:cBhvr>
                                        <p:cTn id="202" dur="1000"/>
                                        <p:tgtEl>
                                          <p:spTgt spid="5"/>
                                        </p:tgtEl>
                                      </p:cBhvr>
                                    </p:animEffect>
                                    <p:anim calcmode="lin" valueType="num">
                                      <p:cBhvr>
                                        <p:cTn id="203" dur="1000" fill="hold"/>
                                        <p:tgtEl>
                                          <p:spTgt spid="5"/>
                                        </p:tgtEl>
                                        <p:attrNameLst>
                                          <p:attrName>ppt_x</p:attrName>
                                        </p:attrNameLst>
                                      </p:cBhvr>
                                      <p:tavLst>
                                        <p:tav tm="0">
                                          <p:val>
                                            <p:strVal val="#ppt_x"/>
                                          </p:val>
                                        </p:tav>
                                        <p:tav tm="100000">
                                          <p:val>
                                            <p:strVal val="#ppt_x"/>
                                          </p:val>
                                        </p:tav>
                                      </p:tavLst>
                                    </p:anim>
                                    <p:anim calcmode="lin" valueType="num">
                                      <p:cBhvr>
                                        <p:cTn id="204" dur="1000" fill="hold"/>
                                        <p:tgtEl>
                                          <p:spTgt spid="5"/>
                                        </p:tgtEl>
                                        <p:attrNameLst>
                                          <p:attrName>ppt_y</p:attrName>
                                        </p:attrNameLst>
                                      </p:cBhvr>
                                      <p:tavLst>
                                        <p:tav tm="0">
                                          <p:val>
                                            <p:strVal val="#ppt_y+.1"/>
                                          </p:val>
                                        </p:tav>
                                        <p:tav tm="100000">
                                          <p:val>
                                            <p:strVal val="#ppt_y"/>
                                          </p:val>
                                        </p:tav>
                                      </p:tavLst>
                                    </p:anim>
                                  </p:childTnLst>
                                </p:cTn>
                              </p:par>
                              <p:par>
                                <p:cTn id="205" presetID="10" presetClass="exit" presetSubtype="0" fill="hold" grpId="1" nodeType="withEffect">
                                  <p:stCondLst>
                                    <p:cond delay="0"/>
                                  </p:stCondLst>
                                  <p:childTnLst>
                                    <p:animEffect transition="out" filter="fade">
                                      <p:cBhvr>
                                        <p:cTn id="206" dur="500"/>
                                        <p:tgtEl>
                                          <p:spTgt spid="78"/>
                                        </p:tgtEl>
                                      </p:cBhvr>
                                    </p:animEffect>
                                    <p:set>
                                      <p:cBhvr>
                                        <p:cTn id="207" dur="1" fill="hold">
                                          <p:stCondLst>
                                            <p:cond delay="499"/>
                                          </p:stCondLst>
                                        </p:cTn>
                                        <p:tgtEl>
                                          <p:spTgt spid="78"/>
                                        </p:tgtEl>
                                        <p:attrNameLst>
                                          <p:attrName>style.visibility</p:attrName>
                                        </p:attrNameLst>
                                      </p:cBhvr>
                                      <p:to>
                                        <p:strVal val="hidden"/>
                                      </p:to>
                                    </p:set>
                                  </p:childTnLst>
                                </p:cTn>
                              </p:par>
                              <p:par>
                                <p:cTn id="208" presetID="10" presetClass="exit" presetSubtype="0" fill="hold" grpId="2" nodeType="withEffect">
                                  <p:stCondLst>
                                    <p:cond delay="0"/>
                                  </p:stCondLst>
                                  <p:childTnLst>
                                    <p:animEffect transition="out" filter="fade">
                                      <p:cBhvr>
                                        <p:cTn id="209" dur="500"/>
                                        <p:tgtEl>
                                          <p:spTgt spid="79"/>
                                        </p:tgtEl>
                                      </p:cBhvr>
                                    </p:animEffect>
                                    <p:set>
                                      <p:cBhvr>
                                        <p:cTn id="210" dur="1" fill="hold">
                                          <p:stCondLst>
                                            <p:cond delay="499"/>
                                          </p:stCondLst>
                                        </p:cTn>
                                        <p:tgtEl>
                                          <p:spTgt spid="7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1" restart="whenNotActive" fill="hold" evtFilter="cancelBubble" nodeType="interactiveSeq">
                <p:stCondLst>
                  <p:cond evt="onClick" delay="0">
                    <p:tgtEl>
                      <p:spTgt spid="17"/>
                    </p:tgtEl>
                  </p:cond>
                </p:stCondLst>
                <p:endSync evt="end" delay="0">
                  <p:rtn val="all"/>
                </p:endSync>
                <p:childTnLst>
                  <p:par>
                    <p:cTn id="212" fill="hold">
                      <p:stCondLst>
                        <p:cond delay="0"/>
                      </p:stCondLst>
                      <p:childTnLst>
                        <p:par>
                          <p:cTn id="213" fill="hold">
                            <p:stCondLst>
                              <p:cond delay="0"/>
                            </p:stCondLst>
                            <p:childTnLst>
                              <p:par>
                                <p:cTn id="214" presetID="10" presetClass="exit" presetSubtype="0" fill="hold" nodeType="clickEffect">
                                  <p:stCondLst>
                                    <p:cond delay="0"/>
                                  </p:stCondLst>
                                  <p:childTnLst>
                                    <p:animEffect transition="out" filter="fade">
                                      <p:cBhvr>
                                        <p:cTn id="215" dur="500"/>
                                        <p:tgtEl>
                                          <p:spTgt spid="3"/>
                                        </p:tgtEl>
                                      </p:cBhvr>
                                    </p:animEffect>
                                    <p:set>
                                      <p:cBhvr>
                                        <p:cTn id="216" dur="1" fill="hold">
                                          <p:stCondLst>
                                            <p:cond delay="499"/>
                                          </p:stCondLst>
                                        </p:cTn>
                                        <p:tgtEl>
                                          <p:spTgt spid="3"/>
                                        </p:tgtEl>
                                        <p:attrNameLst>
                                          <p:attrName>style.visibility</p:attrName>
                                        </p:attrNameLst>
                                      </p:cBhvr>
                                      <p:to>
                                        <p:strVal val="hidden"/>
                                      </p:to>
                                    </p:set>
                                  </p:childTnLst>
                                </p:cTn>
                              </p:par>
                              <p:par>
                                <p:cTn id="217" presetID="10" presetClass="exit" presetSubtype="0" fill="hold" nodeType="withEffect">
                                  <p:stCondLst>
                                    <p:cond delay="0"/>
                                  </p:stCondLst>
                                  <p:childTnLst>
                                    <p:animEffect transition="out" filter="fade">
                                      <p:cBhvr>
                                        <p:cTn id="218" dur="500"/>
                                        <p:tgtEl>
                                          <p:spTgt spid="17"/>
                                        </p:tgtEl>
                                      </p:cBhvr>
                                    </p:animEffect>
                                    <p:set>
                                      <p:cBhvr>
                                        <p:cTn id="219" dur="1" fill="hold">
                                          <p:stCondLst>
                                            <p:cond delay="499"/>
                                          </p:stCondLst>
                                        </p:cTn>
                                        <p:tgtEl>
                                          <p:spTgt spid="17"/>
                                        </p:tgtEl>
                                        <p:attrNameLst>
                                          <p:attrName>style.visibility</p:attrName>
                                        </p:attrNameLst>
                                      </p:cBhvr>
                                      <p:to>
                                        <p:strVal val="hidden"/>
                                      </p:to>
                                    </p:set>
                                  </p:childTnLst>
                                </p:cTn>
                              </p:par>
                              <p:par>
                                <p:cTn id="220" presetID="10" presetClass="exit" presetSubtype="0" fill="hold" grpId="1" nodeType="withEffect">
                                  <p:stCondLst>
                                    <p:cond delay="0"/>
                                  </p:stCondLst>
                                  <p:childTnLst>
                                    <p:animEffect transition="out" filter="fade">
                                      <p:cBhvr>
                                        <p:cTn id="221" dur="500"/>
                                        <p:tgtEl>
                                          <p:spTgt spid="5"/>
                                        </p:tgtEl>
                                      </p:cBhvr>
                                    </p:animEffect>
                                    <p:set>
                                      <p:cBhvr>
                                        <p:cTn id="222" dur="1" fill="hold">
                                          <p:stCondLst>
                                            <p:cond delay="499"/>
                                          </p:stCondLst>
                                        </p:cTn>
                                        <p:tgtEl>
                                          <p:spTgt spid="5"/>
                                        </p:tgtEl>
                                        <p:attrNameLst>
                                          <p:attrName>style.visibility</p:attrName>
                                        </p:attrNameLst>
                                      </p:cBhvr>
                                      <p:to>
                                        <p:strVal val="hidden"/>
                                      </p:to>
                                    </p:set>
                                  </p:childTnLst>
                                </p:cTn>
                              </p:par>
                              <p:par>
                                <p:cTn id="223" presetID="1" presetClass="exit" presetSubtype="0" fill="hold" nodeType="withEffect">
                                  <p:stCondLst>
                                    <p:cond delay="0"/>
                                  </p:stCondLst>
                                  <p:childTnLst>
                                    <p:set>
                                      <p:cBhvr>
                                        <p:cTn id="224" dur="1" fill="hold">
                                          <p:stCondLst>
                                            <p:cond delay="0"/>
                                          </p:stCondLst>
                                        </p:cTn>
                                        <p:tgtEl>
                                          <p:spTgt spid="43"/>
                                        </p:tgtEl>
                                        <p:attrNameLst>
                                          <p:attrName>style.visibility</p:attrName>
                                        </p:attrNameLst>
                                      </p:cBhvr>
                                      <p:to>
                                        <p:strVal val="hidden"/>
                                      </p:to>
                                    </p:set>
                                  </p:childTnLst>
                                </p:cTn>
                              </p:par>
                            </p:childTnLst>
                          </p:cTn>
                        </p:par>
                        <p:par>
                          <p:cTn id="225" fill="hold">
                            <p:stCondLst>
                              <p:cond delay="500"/>
                            </p:stCondLst>
                            <p:childTnLst>
                              <p:par>
                                <p:cTn id="226" presetID="10" presetClass="entr" presetSubtype="0" fill="hold" nodeType="afterEffect">
                                  <p:stCondLst>
                                    <p:cond delay="0"/>
                                  </p:stCondLst>
                                  <p:childTnLst>
                                    <p:set>
                                      <p:cBhvr>
                                        <p:cTn id="227" dur="1" fill="hold">
                                          <p:stCondLst>
                                            <p:cond delay="0"/>
                                          </p:stCondLst>
                                        </p:cTn>
                                        <p:tgtEl>
                                          <p:spTgt spid="18"/>
                                        </p:tgtEl>
                                        <p:attrNameLst>
                                          <p:attrName>style.visibility</p:attrName>
                                        </p:attrNameLst>
                                      </p:cBhvr>
                                      <p:to>
                                        <p:strVal val="visible"/>
                                      </p:to>
                                    </p:set>
                                    <p:animEffect transition="in" filter="fade">
                                      <p:cBhvr>
                                        <p:cTn id="228" dur="500"/>
                                        <p:tgtEl>
                                          <p:spTgt spid="18"/>
                                        </p:tgtEl>
                                      </p:cBhvr>
                                    </p:animEffect>
                                  </p:childTnLst>
                                </p:cTn>
                              </p:par>
                            </p:childTnLst>
                          </p:cTn>
                        </p:par>
                        <p:par>
                          <p:cTn id="229" fill="hold">
                            <p:stCondLst>
                              <p:cond delay="1000"/>
                            </p:stCondLst>
                            <p:childTnLst>
                              <p:par>
                                <p:cTn id="230" presetID="23" presetClass="entr" presetSubtype="32" fill="hold" grpId="0" nodeType="afterEffect">
                                  <p:stCondLst>
                                    <p:cond delay="0"/>
                                  </p:stCondLst>
                                  <p:childTnLst>
                                    <p:set>
                                      <p:cBhvr>
                                        <p:cTn id="231" dur="1" fill="hold">
                                          <p:stCondLst>
                                            <p:cond delay="0"/>
                                          </p:stCondLst>
                                        </p:cTn>
                                        <p:tgtEl>
                                          <p:spTgt spid="15"/>
                                        </p:tgtEl>
                                        <p:attrNameLst>
                                          <p:attrName>style.visibility</p:attrName>
                                        </p:attrNameLst>
                                      </p:cBhvr>
                                      <p:to>
                                        <p:strVal val="visible"/>
                                      </p:to>
                                    </p:set>
                                    <p:anim calcmode="lin" valueType="num">
                                      <p:cBhvr>
                                        <p:cTn id="232" dur="500" fill="hold"/>
                                        <p:tgtEl>
                                          <p:spTgt spid="15"/>
                                        </p:tgtEl>
                                        <p:attrNameLst>
                                          <p:attrName>ppt_w</p:attrName>
                                        </p:attrNameLst>
                                      </p:cBhvr>
                                      <p:tavLst>
                                        <p:tav tm="0">
                                          <p:val>
                                            <p:strVal val="4*#ppt_w"/>
                                          </p:val>
                                        </p:tav>
                                        <p:tav tm="100000">
                                          <p:val>
                                            <p:strVal val="#ppt_w"/>
                                          </p:val>
                                        </p:tav>
                                      </p:tavLst>
                                    </p:anim>
                                    <p:anim calcmode="lin" valueType="num">
                                      <p:cBhvr>
                                        <p:cTn id="233" dur="500" fill="hold"/>
                                        <p:tgtEl>
                                          <p:spTgt spid="15"/>
                                        </p:tgtEl>
                                        <p:attrNameLst>
                                          <p:attrName>ppt_h</p:attrName>
                                        </p:attrNameLst>
                                      </p:cBhvr>
                                      <p:tavLst>
                                        <p:tav tm="0">
                                          <p:val>
                                            <p:strVal val="4*#ppt_h"/>
                                          </p:val>
                                        </p:tav>
                                        <p:tav tm="100000">
                                          <p:val>
                                            <p:strVal val="#ppt_h"/>
                                          </p:val>
                                        </p:tav>
                                      </p:tavLst>
                                    </p:anim>
                                  </p:childTnLst>
                                </p:cTn>
                              </p:par>
                              <p:par>
                                <p:cTn id="234" presetID="21" presetClass="emph" presetSubtype="0" repeatCount="indefinite" fill="hold" grpId="1" nodeType="withEffect">
                                  <p:stCondLst>
                                    <p:cond delay="0"/>
                                  </p:stCondLst>
                                  <p:childTnLst>
                                    <p:animClr clrSpc="hsl" dir="cw">
                                      <p:cBhvr override="childStyle">
                                        <p:cTn id="235" dur="500" fill="hold"/>
                                        <p:tgtEl>
                                          <p:spTgt spid="15"/>
                                        </p:tgtEl>
                                        <p:attrNameLst>
                                          <p:attrName>style.color</p:attrName>
                                        </p:attrNameLst>
                                      </p:cBhvr>
                                      <p:by>
                                        <p:hsl h="7200000" s="0" l="0"/>
                                      </p:by>
                                    </p:animClr>
                                    <p:animClr clrSpc="hsl" dir="cw">
                                      <p:cBhvr>
                                        <p:cTn id="236" dur="500" fill="hold"/>
                                        <p:tgtEl>
                                          <p:spTgt spid="15"/>
                                        </p:tgtEl>
                                        <p:attrNameLst>
                                          <p:attrName>fillcolor</p:attrName>
                                        </p:attrNameLst>
                                      </p:cBhvr>
                                      <p:by>
                                        <p:hsl h="7200000" s="0" l="0"/>
                                      </p:by>
                                    </p:animClr>
                                    <p:animClr clrSpc="hsl" dir="cw">
                                      <p:cBhvr>
                                        <p:cTn id="237" dur="500" fill="hold"/>
                                        <p:tgtEl>
                                          <p:spTgt spid="15"/>
                                        </p:tgtEl>
                                        <p:attrNameLst>
                                          <p:attrName>stroke.color</p:attrName>
                                        </p:attrNameLst>
                                      </p:cBhvr>
                                      <p:by>
                                        <p:hsl h="7200000" s="0" l="0"/>
                                      </p:by>
                                    </p:animClr>
                                    <p:set>
                                      <p:cBhvr>
                                        <p:cTn id="238" dur="500" fill="hold"/>
                                        <p:tgtEl>
                                          <p:spTgt spid="15"/>
                                        </p:tgtEl>
                                        <p:attrNameLst>
                                          <p:attrName>fill.type</p:attrName>
                                        </p:attrNameLst>
                                      </p:cBhvr>
                                      <p:to>
                                        <p:strVal val="solid"/>
                                      </p:to>
                                    </p:set>
                                  </p:childTnLst>
                                  <p:subTnLst>
                                    <p:audio>
                                      <p:cMediaNode>
                                        <p:cTn display="0" masterRel="sameClick">
                                          <p:stCondLst>
                                            <p:cond evt="begin" delay="0">
                                              <p:tn val="234"/>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7"/>
                  </p:tgtEl>
                </p:cond>
              </p:nextCondLst>
            </p:seq>
          </p:childTnLst>
        </p:cTn>
      </p:par>
    </p:tnLst>
    <p:bldLst>
      <p:bldP spid="5" grpId="0" animBg="1"/>
      <p:bldP spid="5" grpId="1" animBg="1"/>
      <p:bldP spid="15" grpId="0"/>
      <p:bldP spid="15" grpId="1"/>
      <p:bldP spid="47" grpId="0" animBg="1"/>
      <p:bldP spid="48" grpId="0" animBg="1"/>
      <p:bldP spid="48" grpId="1" animBg="1"/>
      <p:bldP spid="49" grpId="0" animBg="1"/>
      <p:bldP spid="49" grpId="1" animBg="1"/>
      <p:bldP spid="50" grpId="0" animBg="1"/>
      <p:bldP spid="50" grpId="1" animBg="1"/>
      <p:bldP spid="51" grpId="0" animBg="1"/>
      <p:bldP spid="51" grpId="1" animBg="1"/>
      <p:bldP spid="52" grpId="0" animBg="1"/>
      <p:bldP spid="52" grpId="1" animBg="1"/>
      <p:bldP spid="53" grpId="0" animBg="1"/>
      <p:bldP spid="53" grpId="1" animBg="1"/>
      <p:bldP spid="54" grpId="0" animBg="1"/>
      <p:bldP spid="54" grpId="1" animBg="1"/>
      <p:bldP spid="55" grpId="0" animBg="1"/>
      <p:bldP spid="55" grpId="1" animBg="1"/>
      <p:bldP spid="56" grpId="0" animBg="1"/>
      <p:bldP spid="56" grpId="1" animBg="1"/>
      <p:bldP spid="57" grpId="0" animBg="1"/>
      <p:bldP spid="57" grpId="1" animBg="1"/>
      <p:bldP spid="58" grpId="0" animBg="1"/>
      <p:bldP spid="58" grpId="1" animBg="1"/>
      <p:bldP spid="59" grpId="0" animBg="1"/>
      <p:bldP spid="59" grpId="1" animBg="1"/>
      <p:bldP spid="60" grpId="0" animBg="1"/>
      <p:bldP spid="60" grpId="1" animBg="1"/>
      <p:bldP spid="61" grpId="0" animBg="1"/>
      <p:bldP spid="61" grpId="1" animBg="1"/>
      <p:bldP spid="62" grpId="0" animBg="1"/>
      <p:bldP spid="62" grpId="1" animBg="1"/>
      <p:bldP spid="63" grpId="0" animBg="1"/>
      <p:bldP spid="63" grpId="1" animBg="1"/>
      <p:bldP spid="64" grpId="0" animBg="1"/>
      <p:bldP spid="64" grpId="1" animBg="1"/>
      <p:bldP spid="65" grpId="0" animBg="1"/>
      <p:bldP spid="65" grpId="1" animBg="1"/>
      <p:bldP spid="66" grpId="0" animBg="1"/>
      <p:bldP spid="66" grpId="1" animBg="1"/>
      <p:bldP spid="67" grpId="0" animBg="1"/>
      <p:bldP spid="67" grpId="1" animBg="1"/>
      <p:bldP spid="68" grpId="0" animBg="1"/>
      <p:bldP spid="68" grpId="1" animBg="1"/>
      <p:bldP spid="69" grpId="0" animBg="1"/>
      <p:bldP spid="69" grpId="1" animBg="1"/>
      <p:bldP spid="70" grpId="0" animBg="1"/>
      <p:bldP spid="70" grpId="1" animBg="1"/>
      <p:bldP spid="71" grpId="0" animBg="1"/>
      <p:bldP spid="71" grpId="1" animBg="1"/>
      <p:bldP spid="72" grpId="0" animBg="1"/>
      <p:bldP spid="72" grpId="1" animBg="1"/>
      <p:bldP spid="73" grpId="0" animBg="1"/>
      <p:bldP spid="73" grpId="1" animBg="1"/>
      <p:bldP spid="74" grpId="0" animBg="1"/>
      <p:bldP spid="74" grpId="1" animBg="1"/>
      <p:bldP spid="75" grpId="0" animBg="1"/>
      <p:bldP spid="75" grpId="1" animBg="1"/>
      <p:bldP spid="76" grpId="0" animBg="1"/>
      <p:bldP spid="76" grpId="1" animBg="1"/>
      <p:bldP spid="77" grpId="0" animBg="1"/>
      <p:bldP spid="77" grpId="1" animBg="1"/>
      <p:bldP spid="78" grpId="0" animBg="1"/>
      <p:bldP spid="78" grpId="1" animBg="1"/>
      <p:bldP spid="79" grpId="0" animBg="1"/>
      <p:bldP spid="79" grpId="1" animBg="1"/>
      <p:bldP spid="79" grpId="2"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067" y="429419"/>
            <a:ext cx="7359878" cy="4286250"/>
          </a:xfrm>
          <a:prstGeom prst="rect">
            <a:avLst/>
          </a:prstGeom>
        </p:spPr>
      </p:pic>
      <p:sp>
        <p:nvSpPr>
          <p:cNvPr id="9" name="Pentagon 8">
            <a:hlinkClick r:id="rId5" action="ppaction://hlinksldjump"/>
          </p:cNvPr>
          <p:cNvSpPr/>
          <p:nvPr/>
        </p:nvSpPr>
        <p:spPr>
          <a:xfrm flipH="1">
            <a:off x="7619326" y="4579642"/>
            <a:ext cx="1405619" cy="489753"/>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US" sz="1700" dirty="0">
                <a:solidFill>
                  <a:prstClr val="black"/>
                </a:solidFill>
                <a:latin typeface="Times New Roman" panose="02020603050405020304" pitchFamily="18" charset="0"/>
                <a:cs typeface="Times New Roman" panose="02020603050405020304" pitchFamily="18" charset="0"/>
              </a:rPr>
              <a:t>BACK</a:t>
            </a:r>
          </a:p>
        </p:txBody>
      </p:sp>
      <p:sp>
        <p:nvSpPr>
          <p:cNvPr id="5" name="Rectangle 4"/>
          <p:cNvSpPr/>
          <p:nvPr/>
        </p:nvSpPr>
        <p:spPr>
          <a:xfrm>
            <a:off x="1186833" y="3587489"/>
            <a:ext cx="5966460" cy="1079807"/>
          </a:xfrm>
          <a:prstGeom prst="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defRPr/>
            </a:pPr>
            <a:r>
              <a:rPr lang="en-US" sz="2400" b="1" dirty="0">
                <a:solidFill>
                  <a:srgbClr val="FF0000"/>
                </a:solidFill>
                <a:latin typeface="Times New Roman" panose="02020603050405020304" pitchFamily="18" charset="0"/>
                <a:ea typeface="Calibri" panose="020F0502020204030204" pitchFamily="34" charset="0"/>
              </a:rPr>
              <a:t>B</a:t>
            </a:r>
            <a:r>
              <a:rPr lang="en-US" sz="2400" b="1">
                <a:solidFill>
                  <a:srgbClr val="FF0000"/>
                </a:solidFill>
                <a:latin typeface="Times New Roman" panose="02020603050405020304" pitchFamily="18" charset="0"/>
                <a:ea typeface="Calibri" panose="020F0502020204030204" pitchFamily="34" charset="0"/>
              </a:rPr>
              <a:t>. =E6*$F$3</a:t>
            </a:r>
            <a:endParaRPr lang="en-US" sz="2400" b="1" dirty="0">
              <a:solidFill>
                <a:srgbClr val="FF0000"/>
              </a:solidFill>
              <a:latin typeface="Times New Roman" panose="02020603050405020304" pitchFamily="18" charset="0"/>
              <a:ea typeface="Calibri" panose="020F0502020204030204" pitchFamily="34" charset="0"/>
            </a:endParaRPr>
          </a:p>
          <a:p>
            <a:pPr algn="ctr">
              <a:defRPr/>
            </a:pPr>
            <a:endParaRPr lang="en-US" sz="2400" b="1" dirty="0">
              <a:solidFill>
                <a:srgbClr val="002060"/>
              </a:solidFill>
              <a:latin typeface="Times New Roman" panose="02020603050405020304" pitchFamily="18" charset="0"/>
              <a:cs typeface="Times New Roman" panose="02020603050405020304" pitchFamily="18" charset="0"/>
            </a:endParaRPr>
          </a:p>
        </p:txBody>
      </p:sp>
      <p:sp>
        <p:nvSpPr>
          <p:cNvPr id="15" name="Rectangle 14"/>
          <p:cNvSpPr/>
          <p:nvPr/>
        </p:nvSpPr>
        <p:spPr>
          <a:xfrm>
            <a:off x="934471" y="1091966"/>
            <a:ext cx="7275068" cy="623248"/>
          </a:xfrm>
          <a:prstGeom prst="rect">
            <a:avLst/>
          </a:prstGeom>
          <a:noFill/>
        </p:spPr>
        <p:txBody>
          <a:bodyPr wrap="none" lIns="68580" tIns="34290" rIns="68580" bIns="34290">
            <a:spAutoFit/>
          </a:bodyPr>
          <a:lstStyle/>
          <a:p>
            <a:pPr algn="ctr" defTabSz="685800">
              <a:defRPr/>
            </a:pPr>
            <a:r>
              <a:rPr lang="en-US" sz="3600" b="1" dirty="0" err="1">
                <a:solidFill>
                  <a:srgbClr val="FF0000"/>
                </a:solidFill>
                <a:latin typeface="Times New Roman" panose="02020603050405020304" pitchFamily="18" charset="0"/>
                <a:cs typeface="Times New Roman" panose="02020603050405020304" pitchFamily="18" charset="0"/>
              </a:rPr>
              <a:t>Phần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thưởng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của</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bạn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là</a:t>
            </a:r>
            <a:r>
              <a:rPr lang="en-US" sz="3600" b="1" dirty="0">
                <a:solidFill>
                  <a:srgbClr val="FF0000"/>
                </a:solidFill>
                <a:latin typeface="Times New Roman" panose="02020603050405020304" pitchFamily="18" charset="0"/>
                <a:cs typeface="Times New Roman" panose="02020603050405020304" pitchFamily="18" charset="0"/>
              </a:rPr>
              <a:t> 3 </a:t>
            </a:r>
            <a:r>
              <a:rPr lang="en-US" sz="3600" b="1" dirty="0" err="1">
                <a:solidFill>
                  <a:srgbClr val="FF0000"/>
                </a:solidFill>
                <a:latin typeface="Times New Roman" panose="02020603050405020304" pitchFamily="18" charset="0"/>
                <a:cs typeface="Times New Roman" panose="02020603050405020304" pitchFamily="18" charset="0"/>
              </a:rPr>
              <a:t>chiếc</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kẹo</a:t>
            </a:r>
            <a:r>
              <a:rPr lang="en-US" sz="3600" b="1" dirty="0">
                <a:solidFill>
                  <a:srgbClr val="FF0000"/>
                </a:solidFill>
                <a:latin typeface="Times New Roman" panose="02020603050405020304" pitchFamily="18" charset="0"/>
                <a:cs typeface="Times New Roman" panose="02020603050405020304" pitchFamily="18" charset="0"/>
              </a:rPr>
              <a:t>!</a:t>
            </a:r>
          </a:p>
        </p:txBody>
      </p:sp>
      <p:grpSp>
        <p:nvGrpSpPr>
          <p:cNvPr id="3" name="Group 2"/>
          <p:cNvGrpSpPr/>
          <p:nvPr/>
        </p:nvGrpSpPr>
        <p:grpSpPr>
          <a:xfrm>
            <a:off x="0" y="75693"/>
            <a:ext cx="9144000" cy="3471189"/>
            <a:chOff x="703190" y="450458"/>
            <a:chExt cx="10770112" cy="3890642"/>
          </a:xfrm>
        </p:grpSpPr>
        <p:pic>
          <p:nvPicPr>
            <p:cNvPr id="10" name="Picture 8" descr="Clipart Resolution 2551*1795 - Khung Anh Ngo Nghinh - 900x633 PNG Download  - PNGkit"/>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6148" b="35685"/>
            <a:stretch/>
          </p:blipFill>
          <p:spPr bwMode="auto">
            <a:xfrm>
              <a:off x="703190" y="495972"/>
              <a:ext cx="10770112" cy="384512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061631" y="450458"/>
              <a:ext cx="9700092" cy="3880887"/>
            </a:xfrm>
            <a:prstGeom prst="rect">
              <a:avLst/>
            </a:prstGeom>
          </p:spPr>
          <p:txBody>
            <a:bodyPr wrap="square">
              <a:spAutoFit/>
            </a:bodyPr>
            <a:lstStyle/>
            <a:p>
              <a:pPr algn="just">
                <a:spcBef>
                  <a:spcPts val="600"/>
                </a:spcBef>
                <a:spcAft>
                  <a:spcPts val="600"/>
                </a:spcAft>
              </a:pPr>
              <a:r>
                <a:rPr lang="en-US" sz="2800" b="1" err="1">
                  <a:solidFill>
                    <a:srgbClr val="FF0000"/>
                  </a:solidFill>
                  <a:effectLst/>
                  <a:latin typeface="Times New Roman" panose="02020603050405020304" pitchFamily="18" charset="0"/>
                  <a:ea typeface="Calibri" panose="020F0502020204030204" pitchFamily="34" charset="0"/>
                </a:rPr>
                <a:t>Câu</a:t>
              </a:r>
              <a:r>
                <a:rPr lang="en-US" sz="2800" b="1">
                  <a:solidFill>
                    <a:srgbClr val="FF0000"/>
                  </a:solidFill>
                  <a:effectLst/>
                  <a:latin typeface="Times New Roman" panose="02020603050405020304" pitchFamily="18" charset="0"/>
                  <a:ea typeface="Calibri" panose="020F0502020204030204" pitchFamily="34" charset="0"/>
                </a:rPr>
                <a:t> 6: Trong hình 5.3, công thức tại ô F5 là =E5*$F$2. Sao chép công thức này đến ô F6, kết quả sao chép là:</a:t>
              </a:r>
              <a:endParaRPr lang="en-US" sz="2800" b="1" dirty="0">
                <a:solidFill>
                  <a:srgbClr val="FF0000"/>
                </a:solidFill>
                <a:effectLst/>
                <a:latin typeface="Times New Roman" panose="02020603050405020304" pitchFamily="18" charset="0"/>
                <a:ea typeface="Calibri" panose="020F0502020204030204" pitchFamily="34" charset="0"/>
              </a:endParaRPr>
            </a:p>
            <a:p>
              <a:pPr algn="just"/>
              <a:endParaRPr lang="en-US" sz="2100" b="1" dirty="0">
                <a:solidFill>
                  <a:srgbClr val="000000"/>
                </a:solidFill>
                <a:latin typeface="Times New Roman" panose="02020603050405020304" pitchFamily="18" charset="0"/>
                <a:ea typeface="Calibri" panose="020F0502020204030204" pitchFamily="34" charset="0"/>
              </a:endParaRPr>
            </a:p>
            <a:p>
              <a:pPr algn="just"/>
              <a:endParaRPr lang="en-US" sz="2100" b="1" dirty="0">
                <a:solidFill>
                  <a:srgbClr val="000000"/>
                </a:solidFill>
                <a:effectLst/>
                <a:latin typeface="Times New Roman" panose="02020603050405020304" pitchFamily="18" charset="0"/>
                <a:ea typeface="Calibri" panose="020F0502020204030204" pitchFamily="34" charset="0"/>
              </a:endParaRPr>
            </a:p>
            <a:p>
              <a:pPr algn="just"/>
              <a:endParaRPr lang="en-US" sz="1800" dirty="0">
                <a:solidFill>
                  <a:srgbClr val="000000"/>
                </a:solidFill>
                <a:effectLst/>
                <a:latin typeface="Times New Roman" panose="02020603050405020304" pitchFamily="18" charset="0"/>
                <a:ea typeface="Calibri" panose="020F0502020204030204" pitchFamily="34" charset="0"/>
              </a:endParaRPr>
            </a:p>
            <a:p>
              <a:pPr algn="just"/>
              <a:r>
                <a:rPr lang="en-US" b="1">
                  <a:solidFill>
                    <a:srgbClr val="000000"/>
                  </a:solidFill>
                  <a:latin typeface="Times New Roman" panose="02020603050405020304" pitchFamily="18" charset="0"/>
                  <a:ea typeface="Calibri" panose="020F0502020204030204" pitchFamily="34" charset="0"/>
                </a:rPr>
                <a:t>	</a:t>
              </a:r>
            </a:p>
            <a:p>
              <a:pPr algn="just"/>
              <a:r>
                <a:rPr lang="en-US" sz="2600" b="1">
                  <a:solidFill>
                    <a:srgbClr val="000000"/>
                  </a:solidFill>
                  <a:effectLst/>
                  <a:latin typeface="Times New Roman" panose="02020603050405020304" pitchFamily="18" charset="0"/>
                  <a:ea typeface="Calibri" panose="020F0502020204030204" pitchFamily="34" charset="0"/>
                </a:rPr>
                <a:t>            A. =E6*F3</a:t>
              </a:r>
              <a:r>
                <a:rPr lang="en-US" sz="2600" b="1" dirty="0">
                  <a:solidFill>
                    <a:srgbClr val="000000"/>
                  </a:solidFill>
                  <a:effectLst/>
                  <a:latin typeface="Times New Roman" panose="02020603050405020304" pitchFamily="18" charset="0"/>
                  <a:ea typeface="Calibri" panose="020F0502020204030204" pitchFamily="34" charset="0"/>
                </a:rPr>
                <a:t>	</a:t>
              </a:r>
              <a:r>
                <a:rPr lang="en-US" sz="2600" b="1">
                  <a:solidFill>
                    <a:srgbClr val="000000"/>
                  </a:solidFill>
                  <a:effectLst/>
                  <a:latin typeface="Times New Roman" panose="02020603050405020304" pitchFamily="18" charset="0"/>
                  <a:ea typeface="Calibri" panose="020F0502020204030204" pitchFamily="34" charset="0"/>
                </a:rPr>
                <a:t>	            B. =E6*$F$3</a:t>
              </a:r>
              <a:endParaRPr lang="en-US" sz="2600" b="1" dirty="0">
                <a:solidFill>
                  <a:srgbClr val="000000"/>
                </a:solidFill>
                <a:effectLst/>
                <a:latin typeface="Times New Roman" panose="02020603050405020304" pitchFamily="18" charset="0"/>
                <a:ea typeface="Calibri" panose="020F0502020204030204" pitchFamily="34" charset="0"/>
              </a:endParaRPr>
            </a:p>
            <a:p>
              <a:pPr algn="just"/>
              <a:r>
                <a:rPr lang="en-US" sz="2600" b="1" dirty="0">
                  <a:solidFill>
                    <a:srgbClr val="000000"/>
                  </a:solidFill>
                  <a:effectLst/>
                  <a:latin typeface="Times New Roman" panose="02020603050405020304" pitchFamily="18" charset="0"/>
                  <a:ea typeface="Calibri" panose="020F0502020204030204" pitchFamily="34" charset="0"/>
                </a:rPr>
                <a:t>	C</a:t>
              </a:r>
              <a:r>
                <a:rPr lang="en-US" sz="2600" b="1">
                  <a:solidFill>
                    <a:srgbClr val="000000"/>
                  </a:solidFill>
                  <a:effectLst/>
                  <a:latin typeface="Times New Roman" panose="02020603050405020304" pitchFamily="18" charset="0"/>
                  <a:ea typeface="Calibri" panose="020F0502020204030204" pitchFamily="34" charset="0"/>
                </a:rPr>
                <a:t>. =$E$6*F3 	            </a:t>
              </a:r>
              <a:r>
                <a:rPr lang="en-US" sz="2600" b="1">
                  <a:solidFill>
                    <a:srgbClr val="000000"/>
                  </a:solidFill>
                  <a:latin typeface="Times New Roman" panose="02020603050405020304" pitchFamily="18" charset="0"/>
                </a:rPr>
                <a:t>D. </a:t>
              </a:r>
              <a:r>
                <a:rPr lang="en-US" sz="2600" b="1">
                  <a:solidFill>
                    <a:srgbClr val="000000"/>
                  </a:solidFill>
                  <a:effectLst/>
                  <a:latin typeface="Times New Roman" panose="02020603050405020304" pitchFamily="18" charset="0"/>
                  <a:ea typeface="Calibri" panose="020F0502020204030204" pitchFamily="34" charset="0"/>
                </a:rPr>
                <a:t>=$E$6*$F$3</a:t>
              </a:r>
              <a:endParaRPr lang="en-US" sz="2600" b="1" dirty="0">
                <a:solidFill>
                  <a:srgbClr val="000000"/>
                </a:solidFill>
                <a:latin typeface="Times New Roman" panose="02020603050405020304" pitchFamily="18" charset="0"/>
              </a:endParaRPr>
            </a:p>
          </p:txBody>
        </p:sp>
      </p:grpSp>
      <p:sp>
        <p:nvSpPr>
          <p:cNvPr id="11" name="Rectangle: Rounded Corners 3"/>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THỜI GIAN</a:t>
            </a:r>
          </a:p>
        </p:txBody>
      </p:sp>
      <p:sp>
        <p:nvSpPr>
          <p:cNvPr id="12" name="Rectangle: Rounded Corners 154"/>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30</a:t>
            </a:r>
          </a:p>
        </p:txBody>
      </p:sp>
      <p:sp>
        <p:nvSpPr>
          <p:cNvPr id="13" name="Rectangle: Rounded Corners 155"/>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29</a:t>
            </a:r>
          </a:p>
        </p:txBody>
      </p:sp>
      <p:sp>
        <p:nvSpPr>
          <p:cNvPr id="14" name="Rectangle: Rounded Corners 156"/>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28</a:t>
            </a:r>
          </a:p>
        </p:txBody>
      </p:sp>
      <p:sp>
        <p:nvSpPr>
          <p:cNvPr id="16" name="Rectangle: Rounded Corners 157"/>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27</a:t>
            </a:r>
          </a:p>
        </p:txBody>
      </p:sp>
      <p:sp>
        <p:nvSpPr>
          <p:cNvPr id="19" name="Rectangle: Rounded Corners 158"/>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26</a:t>
            </a:r>
          </a:p>
        </p:txBody>
      </p:sp>
      <p:sp>
        <p:nvSpPr>
          <p:cNvPr id="20" name="Rectangle: Rounded Corners 159"/>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25</a:t>
            </a:r>
          </a:p>
        </p:txBody>
      </p:sp>
      <p:sp>
        <p:nvSpPr>
          <p:cNvPr id="21" name="Rectangle: Rounded Corners 160"/>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24</a:t>
            </a:r>
          </a:p>
        </p:txBody>
      </p:sp>
      <p:sp>
        <p:nvSpPr>
          <p:cNvPr id="22" name="Rectangle: Rounded Corners 161"/>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23</a:t>
            </a:r>
          </a:p>
        </p:txBody>
      </p:sp>
      <p:sp>
        <p:nvSpPr>
          <p:cNvPr id="23" name="Rectangle: Rounded Corners 162"/>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22</a:t>
            </a:r>
          </a:p>
        </p:txBody>
      </p:sp>
      <p:sp>
        <p:nvSpPr>
          <p:cNvPr id="24" name="Rectangle: Rounded Corners 163"/>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21</a:t>
            </a:r>
          </a:p>
        </p:txBody>
      </p:sp>
      <p:sp>
        <p:nvSpPr>
          <p:cNvPr id="25" name="Rectangle: Rounded Corners 164"/>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20</a:t>
            </a:r>
          </a:p>
        </p:txBody>
      </p:sp>
      <p:sp>
        <p:nvSpPr>
          <p:cNvPr id="26" name="Rectangle: Rounded Corners 165"/>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19</a:t>
            </a:r>
          </a:p>
        </p:txBody>
      </p:sp>
      <p:sp>
        <p:nvSpPr>
          <p:cNvPr id="27" name="Rectangle: Rounded Corners 166"/>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18</a:t>
            </a:r>
          </a:p>
        </p:txBody>
      </p:sp>
      <p:sp>
        <p:nvSpPr>
          <p:cNvPr id="28" name="Rectangle: Rounded Corners 167"/>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17</a:t>
            </a:r>
          </a:p>
        </p:txBody>
      </p:sp>
      <p:sp>
        <p:nvSpPr>
          <p:cNvPr id="29" name="Rectangle: Rounded Corners 168"/>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16</a:t>
            </a:r>
          </a:p>
        </p:txBody>
      </p:sp>
      <p:sp>
        <p:nvSpPr>
          <p:cNvPr id="30" name="Rectangle: Rounded Corners 169"/>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15</a:t>
            </a:r>
          </a:p>
        </p:txBody>
      </p:sp>
      <p:sp>
        <p:nvSpPr>
          <p:cNvPr id="31" name="Rectangle: Rounded Corners 170"/>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14</a:t>
            </a:r>
          </a:p>
        </p:txBody>
      </p:sp>
      <p:sp>
        <p:nvSpPr>
          <p:cNvPr id="32" name="Rectangle: Rounded Corners 171"/>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13</a:t>
            </a:r>
          </a:p>
        </p:txBody>
      </p:sp>
      <p:sp>
        <p:nvSpPr>
          <p:cNvPr id="33" name="Rectangle: Rounded Corners 172"/>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12</a:t>
            </a:r>
          </a:p>
        </p:txBody>
      </p:sp>
      <p:sp>
        <p:nvSpPr>
          <p:cNvPr id="34" name="Rectangle: Rounded Corners 173"/>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11</a:t>
            </a:r>
          </a:p>
        </p:txBody>
      </p:sp>
      <p:sp>
        <p:nvSpPr>
          <p:cNvPr id="35" name="Rectangle: Rounded Corners 174"/>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10</a:t>
            </a:r>
          </a:p>
        </p:txBody>
      </p:sp>
      <p:sp>
        <p:nvSpPr>
          <p:cNvPr id="36" name="Rectangle: Rounded Corners 175"/>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09</a:t>
            </a:r>
          </a:p>
        </p:txBody>
      </p:sp>
      <p:sp>
        <p:nvSpPr>
          <p:cNvPr id="37" name="Rectangle: Rounded Corners 176"/>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08</a:t>
            </a:r>
          </a:p>
        </p:txBody>
      </p:sp>
      <p:sp>
        <p:nvSpPr>
          <p:cNvPr id="38" name="Rectangle: Rounded Corners 177"/>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07</a:t>
            </a:r>
          </a:p>
        </p:txBody>
      </p:sp>
      <p:sp>
        <p:nvSpPr>
          <p:cNvPr id="39" name="Rectangle: Rounded Corners 178"/>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06</a:t>
            </a:r>
          </a:p>
        </p:txBody>
      </p:sp>
      <p:sp>
        <p:nvSpPr>
          <p:cNvPr id="40" name="Rectangle: Rounded Corners 179"/>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05</a:t>
            </a:r>
          </a:p>
        </p:txBody>
      </p:sp>
      <p:sp>
        <p:nvSpPr>
          <p:cNvPr id="41" name="Rectangle: Rounded Corners 180"/>
          <p:cNvSpPr/>
          <p:nvPr/>
        </p:nvSpPr>
        <p:spPr>
          <a:xfrm>
            <a:off x="3419872" y="3665545"/>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0 : 04</a:t>
            </a:r>
          </a:p>
        </p:txBody>
      </p:sp>
      <p:sp>
        <p:nvSpPr>
          <p:cNvPr id="42" name="Rectangle: Rounded Corners 181"/>
          <p:cNvSpPr/>
          <p:nvPr/>
        </p:nvSpPr>
        <p:spPr>
          <a:xfrm>
            <a:off x="3419872" y="3665545"/>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0 : 03</a:t>
            </a:r>
          </a:p>
        </p:txBody>
      </p:sp>
      <p:sp>
        <p:nvSpPr>
          <p:cNvPr id="43" name="Rectangle: Rounded Corners 182"/>
          <p:cNvSpPr/>
          <p:nvPr/>
        </p:nvSpPr>
        <p:spPr>
          <a:xfrm>
            <a:off x="3419872" y="3665545"/>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0 : 02</a:t>
            </a:r>
          </a:p>
        </p:txBody>
      </p:sp>
      <p:sp>
        <p:nvSpPr>
          <p:cNvPr id="44" name="Rectangle: Rounded Corners 183"/>
          <p:cNvSpPr/>
          <p:nvPr/>
        </p:nvSpPr>
        <p:spPr>
          <a:xfrm>
            <a:off x="3419872" y="3665545"/>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0 : 01</a:t>
            </a:r>
          </a:p>
        </p:txBody>
      </p:sp>
      <p:sp>
        <p:nvSpPr>
          <p:cNvPr id="45" name="Rectangle: Rounded Corners 184"/>
          <p:cNvSpPr/>
          <p:nvPr/>
        </p:nvSpPr>
        <p:spPr>
          <a:xfrm>
            <a:off x="3419872" y="3665545"/>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0 : 00</a:t>
            </a:r>
          </a:p>
        </p:txBody>
      </p:sp>
      <p:sp>
        <p:nvSpPr>
          <p:cNvPr id="46" name="Rectangle: Rounded Corners 186"/>
          <p:cNvSpPr/>
          <p:nvPr/>
        </p:nvSpPr>
        <p:spPr>
          <a:xfrm>
            <a:off x="3410220" y="3648447"/>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HẾT GIỜ</a:t>
            </a:r>
          </a:p>
        </p:txBody>
      </p:sp>
      <p:pic>
        <p:nvPicPr>
          <p:cNvPr id="17" name="Pictur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7862" y="3900609"/>
            <a:ext cx="990025" cy="990025"/>
          </a:xfrm>
          <a:prstGeom prst="rect">
            <a:avLst/>
          </a:prstGeom>
        </p:spPr>
      </p:pic>
      <p:pic>
        <p:nvPicPr>
          <p:cNvPr id="47" name="Picture 46">
            <a:extLst>
              <a:ext uri="{FF2B5EF4-FFF2-40B4-BE49-F238E27FC236}">
                <a16:creationId xmlns:a16="http://schemas.microsoft.com/office/drawing/2014/main" id="{80D38ADB-B8AE-44DB-9A38-889DF90C688C}"/>
              </a:ext>
            </a:extLst>
          </p:cNvPr>
          <p:cNvPicPr>
            <a:picLocks noChangeAspect="1"/>
          </p:cNvPicPr>
          <p:nvPr/>
        </p:nvPicPr>
        <p:blipFill>
          <a:blip r:embed="rId8"/>
          <a:stretch>
            <a:fillRect/>
          </a:stretch>
        </p:blipFill>
        <p:spPr>
          <a:xfrm>
            <a:off x="3672669" y="1091966"/>
            <a:ext cx="4868068" cy="153961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999"/>
                                          </p:stCondLst>
                                        </p:cTn>
                                        <p:tgtEl>
                                          <p:spTgt spid="12"/>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grpId="0" nodeType="afterEffect">
                                  <p:stCondLst>
                                    <p:cond delay="0"/>
                                  </p:stCondLst>
                                  <p:childTnLst>
                                    <p:set>
                                      <p:cBhvr>
                                        <p:cTn id="9" dur="1" fill="hold">
                                          <p:stCondLst>
                                            <p:cond delay="999"/>
                                          </p:stCondLst>
                                        </p:cTn>
                                        <p:tgtEl>
                                          <p:spTgt spid="13"/>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grpId="0" nodeType="afterEffect">
                                  <p:stCondLst>
                                    <p:cond delay="0"/>
                                  </p:stCondLst>
                                  <p:childTnLst>
                                    <p:set>
                                      <p:cBhvr>
                                        <p:cTn id="12" dur="1" fill="hold">
                                          <p:stCondLst>
                                            <p:cond delay="999"/>
                                          </p:stCondLst>
                                        </p:cTn>
                                        <p:tgtEl>
                                          <p:spTgt spid="14"/>
                                        </p:tgtEl>
                                        <p:attrNameLst>
                                          <p:attrName>style.visibility</p:attrName>
                                        </p:attrNameLst>
                                      </p:cBhvr>
                                      <p:to>
                                        <p:strVal val="visible"/>
                                      </p:to>
                                    </p:set>
                                  </p:childTnLst>
                                </p:cTn>
                              </p:par>
                            </p:childTnLst>
                          </p:cTn>
                        </p:par>
                        <p:par>
                          <p:cTn id="13" fill="hold">
                            <p:stCondLst>
                              <p:cond delay="3000"/>
                            </p:stCondLst>
                            <p:childTnLst>
                              <p:par>
                                <p:cTn id="14" presetID="1" presetClass="entr" presetSubtype="0" fill="hold" grpId="0" nodeType="afterEffect">
                                  <p:stCondLst>
                                    <p:cond delay="0"/>
                                  </p:stCondLst>
                                  <p:childTnLst>
                                    <p:set>
                                      <p:cBhvr>
                                        <p:cTn id="15" dur="1" fill="hold">
                                          <p:stCondLst>
                                            <p:cond delay="999"/>
                                          </p:stCondLst>
                                        </p:cTn>
                                        <p:tgtEl>
                                          <p:spTgt spid="16"/>
                                        </p:tgtEl>
                                        <p:attrNameLst>
                                          <p:attrName>style.visibility</p:attrName>
                                        </p:attrNameLst>
                                      </p:cBhvr>
                                      <p:to>
                                        <p:strVal val="visible"/>
                                      </p:to>
                                    </p:set>
                                  </p:childTnLst>
                                </p:cTn>
                              </p:par>
                            </p:childTnLst>
                          </p:cTn>
                        </p:par>
                        <p:par>
                          <p:cTn id="16" fill="hold">
                            <p:stCondLst>
                              <p:cond delay="4000"/>
                            </p:stCondLst>
                            <p:childTnLst>
                              <p:par>
                                <p:cTn id="17" presetID="1" presetClass="entr" presetSubtype="0" fill="hold" grpId="0" nodeType="afterEffect">
                                  <p:stCondLst>
                                    <p:cond delay="0"/>
                                  </p:stCondLst>
                                  <p:childTnLst>
                                    <p:set>
                                      <p:cBhvr>
                                        <p:cTn id="18" dur="1" fill="hold">
                                          <p:stCondLst>
                                            <p:cond delay="999"/>
                                          </p:stCondLst>
                                        </p:cTn>
                                        <p:tgtEl>
                                          <p:spTgt spid="19"/>
                                        </p:tgtEl>
                                        <p:attrNameLst>
                                          <p:attrName>style.visibility</p:attrName>
                                        </p:attrNameLst>
                                      </p:cBhvr>
                                      <p:to>
                                        <p:strVal val="visible"/>
                                      </p:to>
                                    </p:set>
                                  </p:childTnLst>
                                </p:cTn>
                              </p:par>
                            </p:childTnLst>
                          </p:cTn>
                        </p:par>
                        <p:par>
                          <p:cTn id="19" fill="hold">
                            <p:stCondLst>
                              <p:cond delay="5000"/>
                            </p:stCondLst>
                            <p:childTnLst>
                              <p:par>
                                <p:cTn id="20" presetID="1" presetClass="entr" presetSubtype="0" fill="hold" grpId="0" nodeType="afterEffect">
                                  <p:stCondLst>
                                    <p:cond delay="0"/>
                                  </p:stCondLst>
                                  <p:childTnLst>
                                    <p:set>
                                      <p:cBhvr>
                                        <p:cTn id="21" dur="1" fill="hold">
                                          <p:stCondLst>
                                            <p:cond delay="999"/>
                                          </p:stCondLst>
                                        </p:cTn>
                                        <p:tgtEl>
                                          <p:spTgt spid="20"/>
                                        </p:tgtEl>
                                        <p:attrNameLst>
                                          <p:attrName>style.visibility</p:attrName>
                                        </p:attrNameLst>
                                      </p:cBhvr>
                                      <p:to>
                                        <p:strVal val="visible"/>
                                      </p:to>
                                    </p:set>
                                  </p:childTnLst>
                                </p:cTn>
                              </p:par>
                            </p:childTnLst>
                          </p:cTn>
                        </p:par>
                        <p:par>
                          <p:cTn id="22" fill="hold">
                            <p:stCondLst>
                              <p:cond delay="6000"/>
                            </p:stCondLst>
                            <p:childTnLst>
                              <p:par>
                                <p:cTn id="23" presetID="1" presetClass="entr" presetSubtype="0" fill="hold" grpId="0" nodeType="afterEffect">
                                  <p:stCondLst>
                                    <p:cond delay="0"/>
                                  </p:stCondLst>
                                  <p:childTnLst>
                                    <p:set>
                                      <p:cBhvr>
                                        <p:cTn id="24" dur="1" fill="hold">
                                          <p:stCondLst>
                                            <p:cond delay="999"/>
                                          </p:stCondLst>
                                        </p:cTn>
                                        <p:tgtEl>
                                          <p:spTgt spid="21"/>
                                        </p:tgtEl>
                                        <p:attrNameLst>
                                          <p:attrName>style.visibility</p:attrName>
                                        </p:attrNameLst>
                                      </p:cBhvr>
                                      <p:to>
                                        <p:strVal val="visible"/>
                                      </p:to>
                                    </p:set>
                                  </p:childTnLst>
                                </p:cTn>
                              </p:par>
                            </p:childTnLst>
                          </p:cTn>
                        </p:par>
                        <p:par>
                          <p:cTn id="25" fill="hold">
                            <p:stCondLst>
                              <p:cond delay="7000"/>
                            </p:stCondLst>
                            <p:childTnLst>
                              <p:par>
                                <p:cTn id="26" presetID="1" presetClass="entr" presetSubtype="0" fill="hold" grpId="0" nodeType="afterEffect">
                                  <p:stCondLst>
                                    <p:cond delay="0"/>
                                  </p:stCondLst>
                                  <p:childTnLst>
                                    <p:set>
                                      <p:cBhvr>
                                        <p:cTn id="27" dur="1" fill="hold">
                                          <p:stCondLst>
                                            <p:cond delay="999"/>
                                          </p:stCondLst>
                                        </p:cTn>
                                        <p:tgtEl>
                                          <p:spTgt spid="22"/>
                                        </p:tgtEl>
                                        <p:attrNameLst>
                                          <p:attrName>style.visibility</p:attrName>
                                        </p:attrNameLst>
                                      </p:cBhvr>
                                      <p:to>
                                        <p:strVal val="visible"/>
                                      </p:to>
                                    </p:set>
                                  </p:childTnLst>
                                </p:cTn>
                              </p:par>
                            </p:childTnLst>
                          </p:cTn>
                        </p:par>
                        <p:par>
                          <p:cTn id="28" fill="hold">
                            <p:stCondLst>
                              <p:cond delay="8000"/>
                            </p:stCondLst>
                            <p:childTnLst>
                              <p:par>
                                <p:cTn id="29" presetID="1" presetClass="entr" presetSubtype="0" fill="hold" grpId="0" nodeType="afterEffect">
                                  <p:stCondLst>
                                    <p:cond delay="0"/>
                                  </p:stCondLst>
                                  <p:childTnLst>
                                    <p:set>
                                      <p:cBhvr>
                                        <p:cTn id="30" dur="1" fill="hold">
                                          <p:stCondLst>
                                            <p:cond delay="999"/>
                                          </p:stCondLst>
                                        </p:cTn>
                                        <p:tgtEl>
                                          <p:spTgt spid="23"/>
                                        </p:tgtEl>
                                        <p:attrNameLst>
                                          <p:attrName>style.visibility</p:attrName>
                                        </p:attrNameLst>
                                      </p:cBhvr>
                                      <p:to>
                                        <p:strVal val="visible"/>
                                      </p:to>
                                    </p:set>
                                  </p:childTnLst>
                                </p:cTn>
                              </p:par>
                            </p:childTnLst>
                          </p:cTn>
                        </p:par>
                        <p:par>
                          <p:cTn id="31" fill="hold">
                            <p:stCondLst>
                              <p:cond delay="9000"/>
                            </p:stCondLst>
                            <p:childTnLst>
                              <p:par>
                                <p:cTn id="32" presetID="1" presetClass="entr" presetSubtype="0" fill="hold" grpId="0" nodeType="afterEffect">
                                  <p:stCondLst>
                                    <p:cond delay="0"/>
                                  </p:stCondLst>
                                  <p:childTnLst>
                                    <p:set>
                                      <p:cBhvr>
                                        <p:cTn id="33" dur="1" fill="hold">
                                          <p:stCondLst>
                                            <p:cond delay="999"/>
                                          </p:stCondLst>
                                        </p:cTn>
                                        <p:tgtEl>
                                          <p:spTgt spid="24"/>
                                        </p:tgtEl>
                                        <p:attrNameLst>
                                          <p:attrName>style.visibility</p:attrName>
                                        </p:attrNameLst>
                                      </p:cBhvr>
                                      <p:to>
                                        <p:strVal val="visible"/>
                                      </p:to>
                                    </p:set>
                                  </p:childTnLst>
                                </p:cTn>
                              </p:par>
                            </p:childTnLst>
                          </p:cTn>
                        </p:par>
                        <p:par>
                          <p:cTn id="34" fill="hold">
                            <p:stCondLst>
                              <p:cond delay="10000"/>
                            </p:stCondLst>
                            <p:childTnLst>
                              <p:par>
                                <p:cTn id="35" presetID="1" presetClass="entr" presetSubtype="0" fill="hold" grpId="0" nodeType="afterEffect">
                                  <p:stCondLst>
                                    <p:cond delay="0"/>
                                  </p:stCondLst>
                                  <p:childTnLst>
                                    <p:set>
                                      <p:cBhvr>
                                        <p:cTn id="36" dur="1" fill="hold">
                                          <p:stCondLst>
                                            <p:cond delay="999"/>
                                          </p:stCondLst>
                                        </p:cTn>
                                        <p:tgtEl>
                                          <p:spTgt spid="25"/>
                                        </p:tgtEl>
                                        <p:attrNameLst>
                                          <p:attrName>style.visibility</p:attrName>
                                        </p:attrNameLst>
                                      </p:cBhvr>
                                      <p:to>
                                        <p:strVal val="visible"/>
                                      </p:to>
                                    </p:set>
                                  </p:childTnLst>
                                </p:cTn>
                              </p:par>
                            </p:childTnLst>
                          </p:cTn>
                        </p:par>
                        <p:par>
                          <p:cTn id="37" fill="hold">
                            <p:stCondLst>
                              <p:cond delay="11000"/>
                            </p:stCondLst>
                            <p:childTnLst>
                              <p:par>
                                <p:cTn id="38" presetID="1" presetClass="entr" presetSubtype="0" fill="hold" grpId="0" nodeType="afterEffect">
                                  <p:stCondLst>
                                    <p:cond delay="0"/>
                                  </p:stCondLst>
                                  <p:childTnLst>
                                    <p:set>
                                      <p:cBhvr>
                                        <p:cTn id="39" dur="1" fill="hold">
                                          <p:stCondLst>
                                            <p:cond delay="999"/>
                                          </p:stCondLst>
                                        </p:cTn>
                                        <p:tgtEl>
                                          <p:spTgt spid="26"/>
                                        </p:tgtEl>
                                        <p:attrNameLst>
                                          <p:attrName>style.visibility</p:attrName>
                                        </p:attrNameLst>
                                      </p:cBhvr>
                                      <p:to>
                                        <p:strVal val="visible"/>
                                      </p:to>
                                    </p:set>
                                  </p:childTnLst>
                                </p:cTn>
                              </p:par>
                            </p:childTnLst>
                          </p:cTn>
                        </p:par>
                        <p:par>
                          <p:cTn id="40" fill="hold">
                            <p:stCondLst>
                              <p:cond delay="12000"/>
                            </p:stCondLst>
                            <p:childTnLst>
                              <p:par>
                                <p:cTn id="41" presetID="1" presetClass="entr" presetSubtype="0" fill="hold" grpId="0" nodeType="afterEffect">
                                  <p:stCondLst>
                                    <p:cond delay="0"/>
                                  </p:stCondLst>
                                  <p:childTnLst>
                                    <p:set>
                                      <p:cBhvr>
                                        <p:cTn id="42" dur="1" fill="hold">
                                          <p:stCondLst>
                                            <p:cond delay="999"/>
                                          </p:stCondLst>
                                        </p:cTn>
                                        <p:tgtEl>
                                          <p:spTgt spid="27"/>
                                        </p:tgtEl>
                                        <p:attrNameLst>
                                          <p:attrName>style.visibility</p:attrName>
                                        </p:attrNameLst>
                                      </p:cBhvr>
                                      <p:to>
                                        <p:strVal val="visible"/>
                                      </p:to>
                                    </p:set>
                                  </p:childTnLst>
                                </p:cTn>
                              </p:par>
                            </p:childTnLst>
                          </p:cTn>
                        </p:par>
                        <p:par>
                          <p:cTn id="43" fill="hold">
                            <p:stCondLst>
                              <p:cond delay="13000"/>
                            </p:stCondLst>
                            <p:childTnLst>
                              <p:par>
                                <p:cTn id="44" presetID="1" presetClass="entr" presetSubtype="0" fill="hold" grpId="0" nodeType="afterEffect">
                                  <p:stCondLst>
                                    <p:cond delay="0"/>
                                  </p:stCondLst>
                                  <p:childTnLst>
                                    <p:set>
                                      <p:cBhvr>
                                        <p:cTn id="45" dur="1" fill="hold">
                                          <p:stCondLst>
                                            <p:cond delay="999"/>
                                          </p:stCondLst>
                                        </p:cTn>
                                        <p:tgtEl>
                                          <p:spTgt spid="28"/>
                                        </p:tgtEl>
                                        <p:attrNameLst>
                                          <p:attrName>style.visibility</p:attrName>
                                        </p:attrNameLst>
                                      </p:cBhvr>
                                      <p:to>
                                        <p:strVal val="visible"/>
                                      </p:to>
                                    </p:set>
                                  </p:childTnLst>
                                </p:cTn>
                              </p:par>
                            </p:childTnLst>
                          </p:cTn>
                        </p:par>
                        <p:par>
                          <p:cTn id="46" fill="hold">
                            <p:stCondLst>
                              <p:cond delay="14000"/>
                            </p:stCondLst>
                            <p:childTnLst>
                              <p:par>
                                <p:cTn id="47" presetID="1" presetClass="entr" presetSubtype="0" fill="hold" grpId="0" nodeType="afterEffect">
                                  <p:stCondLst>
                                    <p:cond delay="0"/>
                                  </p:stCondLst>
                                  <p:childTnLst>
                                    <p:set>
                                      <p:cBhvr>
                                        <p:cTn id="48" dur="1" fill="hold">
                                          <p:stCondLst>
                                            <p:cond delay="999"/>
                                          </p:stCondLst>
                                        </p:cTn>
                                        <p:tgtEl>
                                          <p:spTgt spid="29"/>
                                        </p:tgtEl>
                                        <p:attrNameLst>
                                          <p:attrName>style.visibility</p:attrName>
                                        </p:attrNameLst>
                                      </p:cBhvr>
                                      <p:to>
                                        <p:strVal val="visible"/>
                                      </p:to>
                                    </p:set>
                                  </p:childTnLst>
                                </p:cTn>
                              </p:par>
                            </p:childTnLst>
                          </p:cTn>
                        </p:par>
                        <p:par>
                          <p:cTn id="49" fill="hold">
                            <p:stCondLst>
                              <p:cond delay="15000"/>
                            </p:stCondLst>
                            <p:childTnLst>
                              <p:par>
                                <p:cTn id="50" presetID="1" presetClass="entr" presetSubtype="0" fill="hold" grpId="0" nodeType="afterEffect">
                                  <p:stCondLst>
                                    <p:cond delay="0"/>
                                  </p:stCondLst>
                                  <p:childTnLst>
                                    <p:set>
                                      <p:cBhvr>
                                        <p:cTn id="51" dur="1" fill="hold">
                                          <p:stCondLst>
                                            <p:cond delay="999"/>
                                          </p:stCondLst>
                                        </p:cTn>
                                        <p:tgtEl>
                                          <p:spTgt spid="30"/>
                                        </p:tgtEl>
                                        <p:attrNameLst>
                                          <p:attrName>style.visibility</p:attrName>
                                        </p:attrNameLst>
                                      </p:cBhvr>
                                      <p:to>
                                        <p:strVal val="visible"/>
                                      </p:to>
                                    </p:set>
                                  </p:childTnLst>
                                </p:cTn>
                              </p:par>
                            </p:childTnLst>
                          </p:cTn>
                        </p:par>
                        <p:par>
                          <p:cTn id="52" fill="hold">
                            <p:stCondLst>
                              <p:cond delay="16000"/>
                            </p:stCondLst>
                            <p:childTnLst>
                              <p:par>
                                <p:cTn id="53" presetID="1" presetClass="entr" presetSubtype="0" fill="hold" grpId="0" nodeType="afterEffect">
                                  <p:stCondLst>
                                    <p:cond delay="0"/>
                                  </p:stCondLst>
                                  <p:childTnLst>
                                    <p:set>
                                      <p:cBhvr>
                                        <p:cTn id="54" dur="1" fill="hold">
                                          <p:stCondLst>
                                            <p:cond delay="999"/>
                                          </p:stCondLst>
                                        </p:cTn>
                                        <p:tgtEl>
                                          <p:spTgt spid="31"/>
                                        </p:tgtEl>
                                        <p:attrNameLst>
                                          <p:attrName>style.visibility</p:attrName>
                                        </p:attrNameLst>
                                      </p:cBhvr>
                                      <p:to>
                                        <p:strVal val="visible"/>
                                      </p:to>
                                    </p:set>
                                  </p:childTnLst>
                                </p:cTn>
                              </p:par>
                            </p:childTnLst>
                          </p:cTn>
                        </p:par>
                        <p:par>
                          <p:cTn id="55" fill="hold">
                            <p:stCondLst>
                              <p:cond delay="17000"/>
                            </p:stCondLst>
                            <p:childTnLst>
                              <p:par>
                                <p:cTn id="56" presetID="1" presetClass="entr" presetSubtype="0" fill="hold" grpId="0" nodeType="afterEffect">
                                  <p:stCondLst>
                                    <p:cond delay="0"/>
                                  </p:stCondLst>
                                  <p:childTnLst>
                                    <p:set>
                                      <p:cBhvr>
                                        <p:cTn id="57" dur="1" fill="hold">
                                          <p:stCondLst>
                                            <p:cond delay="999"/>
                                          </p:stCondLst>
                                        </p:cTn>
                                        <p:tgtEl>
                                          <p:spTgt spid="32"/>
                                        </p:tgtEl>
                                        <p:attrNameLst>
                                          <p:attrName>style.visibility</p:attrName>
                                        </p:attrNameLst>
                                      </p:cBhvr>
                                      <p:to>
                                        <p:strVal val="visible"/>
                                      </p:to>
                                    </p:set>
                                  </p:childTnLst>
                                </p:cTn>
                              </p:par>
                            </p:childTnLst>
                          </p:cTn>
                        </p:par>
                        <p:par>
                          <p:cTn id="58" fill="hold">
                            <p:stCondLst>
                              <p:cond delay="18000"/>
                            </p:stCondLst>
                            <p:childTnLst>
                              <p:par>
                                <p:cTn id="59" presetID="1" presetClass="entr" presetSubtype="0" fill="hold" grpId="0" nodeType="afterEffect">
                                  <p:stCondLst>
                                    <p:cond delay="0"/>
                                  </p:stCondLst>
                                  <p:childTnLst>
                                    <p:set>
                                      <p:cBhvr>
                                        <p:cTn id="60" dur="1" fill="hold">
                                          <p:stCondLst>
                                            <p:cond delay="999"/>
                                          </p:stCondLst>
                                        </p:cTn>
                                        <p:tgtEl>
                                          <p:spTgt spid="33"/>
                                        </p:tgtEl>
                                        <p:attrNameLst>
                                          <p:attrName>style.visibility</p:attrName>
                                        </p:attrNameLst>
                                      </p:cBhvr>
                                      <p:to>
                                        <p:strVal val="visible"/>
                                      </p:to>
                                    </p:set>
                                  </p:childTnLst>
                                </p:cTn>
                              </p:par>
                            </p:childTnLst>
                          </p:cTn>
                        </p:par>
                        <p:par>
                          <p:cTn id="61" fill="hold">
                            <p:stCondLst>
                              <p:cond delay="19000"/>
                            </p:stCondLst>
                            <p:childTnLst>
                              <p:par>
                                <p:cTn id="62" presetID="1" presetClass="entr" presetSubtype="0" fill="hold" grpId="0" nodeType="afterEffect">
                                  <p:stCondLst>
                                    <p:cond delay="0"/>
                                  </p:stCondLst>
                                  <p:childTnLst>
                                    <p:set>
                                      <p:cBhvr>
                                        <p:cTn id="63" dur="1" fill="hold">
                                          <p:stCondLst>
                                            <p:cond delay="999"/>
                                          </p:stCondLst>
                                        </p:cTn>
                                        <p:tgtEl>
                                          <p:spTgt spid="34"/>
                                        </p:tgtEl>
                                        <p:attrNameLst>
                                          <p:attrName>style.visibility</p:attrName>
                                        </p:attrNameLst>
                                      </p:cBhvr>
                                      <p:to>
                                        <p:strVal val="visible"/>
                                      </p:to>
                                    </p:set>
                                  </p:childTnLst>
                                </p:cTn>
                              </p:par>
                            </p:childTnLst>
                          </p:cTn>
                        </p:par>
                        <p:par>
                          <p:cTn id="64" fill="hold">
                            <p:stCondLst>
                              <p:cond delay="20000"/>
                            </p:stCondLst>
                            <p:childTnLst>
                              <p:par>
                                <p:cTn id="65" presetID="1" presetClass="entr" presetSubtype="0" fill="hold" grpId="0" nodeType="afterEffect">
                                  <p:stCondLst>
                                    <p:cond delay="0"/>
                                  </p:stCondLst>
                                  <p:childTnLst>
                                    <p:set>
                                      <p:cBhvr>
                                        <p:cTn id="66" dur="1" fill="hold">
                                          <p:stCondLst>
                                            <p:cond delay="999"/>
                                          </p:stCondLst>
                                        </p:cTn>
                                        <p:tgtEl>
                                          <p:spTgt spid="35"/>
                                        </p:tgtEl>
                                        <p:attrNameLst>
                                          <p:attrName>style.visibility</p:attrName>
                                        </p:attrNameLst>
                                      </p:cBhvr>
                                      <p:to>
                                        <p:strVal val="visible"/>
                                      </p:to>
                                    </p:set>
                                  </p:childTnLst>
                                </p:cTn>
                              </p:par>
                            </p:childTnLst>
                          </p:cTn>
                        </p:par>
                        <p:par>
                          <p:cTn id="67" fill="hold">
                            <p:stCondLst>
                              <p:cond delay="21000"/>
                            </p:stCondLst>
                            <p:childTnLst>
                              <p:par>
                                <p:cTn id="68" presetID="1" presetClass="entr" presetSubtype="0" fill="hold" grpId="0" nodeType="afterEffect">
                                  <p:stCondLst>
                                    <p:cond delay="0"/>
                                  </p:stCondLst>
                                  <p:childTnLst>
                                    <p:set>
                                      <p:cBhvr>
                                        <p:cTn id="69" dur="1" fill="hold">
                                          <p:stCondLst>
                                            <p:cond delay="999"/>
                                          </p:stCondLst>
                                        </p:cTn>
                                        <p:tgtEl>
                                          <p:spTgt spid="36"/>
                                        </p:tgtEl>
                                        <p:attrNameLst>
                                          <p:attrName>style.visibility</p:attrName>
                                        </p:attrNameLst>
                                      </p:cBhvr>
                                      <p:to>
                                        <p:strVal val="visible"/>
                                      </p:to>
                                    </p:set>
                                  </p:childTnLst>
                                </p:cTn>
                              </p:par>
                            </p:childTnLst>
                          </p:cTn>
                        </p:par>
                        <p:par>
                          <p:cTn id="70" fill="hold">
                            <p:stCondLst>
                              <p:cond delay="22000"/>
                            </p:stCondLst>
                            <p:childTnLst>
                              <p:par>
                                <p:cTn id="71" presetID="1" presetClass="entr" presetSubtype="0" fill="hold" grpId="0" nodeType="afterEffect">
                                  <p:stCondLst>
                                    <p:cond delay="0"/>
                                  </p:stCondLst>
                                  <p:childTnLst>
                                    <p:set>
                                      <p:cBhvr>
                                        <p:cTn id="72" dur="1" fill="hold">
                                          <p:stCondLst>
                                            <p:cond delay="999"/>
                                          </p:stCondLst>
                                        </p:cTn>
                                        <p:tgtEl>
                                          <p:spTgt spid="37"/>
                                        </p:tgtEl>
                                        <p:attrNameLst>
                                          <p:attrName>style.visibility</p:attrName>
                                        </p:attrNameLst>
                                      </p:cBhvr>
                                      <p:to>
                                        <p:strVal val="visible"/>
                                      </p:to>
                                    </p:set>
                                  </p:childTnLst>
                                </p:cTn>
                              </p:par>
                            </p:childTnLst>
                          </p:cTn>
                        </p:par>
                        <p:par>
                          <p:cTn id="73" fill="hold">
                            <p:stCondLst>
                              <p:cond delay="23000"/>
                            </p:stCondLst>
                            <p:childTnLst>
                              <p:par>
                                <p:cTn id="74" presetID="1" presetClass="entr" presetSubtype="0" fill="hold" grpId="0" nodeType="afterEffect">
                                  <p:stCondLst>
                                    <p:cond delay="0"/>
                                  </p:stCondLst>
                                  <p:childTnLst>
                                    <p:set>
                                      <p:cBhvr>
                                        <p:cTn id="75" dur="1" fill="hold">
                                          <p:stCondLst>
                                            <p:cond delay="999"/>
                                          </p:stCondLst>
                                        </p:cTn>
                                        <p:tgtEl>
                                          <p:spTgt spid="38"/>
                                        </p:tgtEl>
                                        <p:attrNameLst>
                                          <p:attrName>style.visibility</p:attrName>
                                        </p:attrNameLst>
                                      </p:cBhvr>
                                      <p:to>
                                        <p:strVal val="visible"/>
                                      </p:to>
                                    </p:set>
                                  </p:childTnLst>
                                </p:cTn>
                              </p:par>
                            </p:childTnLst>
                          </p:cTn>
                        </p:par>
                        <p:par>
                          <p:cTn id="76" fill="hold">
                            <p:stCondLst>
                              <p:cond delay="24000"/>
                            </p:stCondLst>
                            <p:childTnLst>
                              <p:par>
                                <p:cTn id="77" presetID="1" presetClass="entr" presetSubtype="0" fill="hold" grpId="0" nodeType="afterEffect">
                                  <p:stCondLst>
                                    <p:cond delay="0"/>
                                  </p:stCondLst>
                                  <p:childTnLst>
                                    <p:set>
                                      <p:cBhvr>
                                        <p:cTn id="78" dur="1" fill="hold">
                                          <p:stCondLst>
                                            <p:cond delay="999"/>
                                          </p:stCondLst>
                                        </p:cTn>
                                        <p:tgtEl>
                                          <p:spTgt spid="39"/>
                                        </p:tgtEl>
                                        <p:attrNameLst>
                                          <p:attrName>style.visibility</p:attrName>
                                        </p:attrNameLst>
                                      </p:cBhvr>
                                      <p:to>
                                        <p:strVal val="visible"/>
                                      </p:to>
                                    </p:set>
                                  </p:childTnLst>
                                </p:cTn>
                              </p:par>
                            </p:childTnLst>
                          </p:cTn>
                        </p:par>
                        <p:par>
                          <p:cTn id="79" fill="hold">
                            <p:stCondLst>
                              <p:cond delay="25000"/>
                            </p:stCondLst>
                            <p:childTnLst>
                              <p:par>
                                <p:cTn id="80" presetID="1" presetClass="entr" presetSubtype="0" fill="hold" grpId="0" nodeType="afterEffect">
                                  <p:stCondLst>
                                    <p:cond delay="0"/>
                                  </p:stCondLst>
                                  <p:childTnLst>
                                    <p:set>
                                      <p:cBhvr>
                                        <p:cTn id="81" dur="1" fill="hold">
                                          <p:stCondLst>
                                            <p:cond delay="999"/>
                                          </p:stCondLst>
                                        </p:cTn>
                                        <p:tgtEl>
                                          <p:spTgt spid="40"/>
                                        </p:tgtEl>
                                        <p:attrNameLst>
                                          <p:attrName>style.visibility</p:attrName>
                                        </p:attrNameLst>
                                      </p:cBhvr>
                                      <p:to>
                                        <p:strVal val="visible"/>
                                      </p:to>
                                    </p:set>
                                  </p:childTnLst>
                                </p:cTn>
                              </p:par>
                            </p:childTnLst>
                          </p:cTn>
                        </p:par>
                        <p:par>
                          <p:cTn id="82" fill="hold">
                            <p:stCondLst>
                              <p:cond delay="26000"/>
                            </p:stCondLst>
                            <p:childTnLst>
                              <p:par>
                                <p:cTn id="83" presetID="1" presetClass="entr" presetSubtype="0" fill="hold" grpId="0" nodeType="afterEffect">
                                  <p:stCondLst>
                                    <p:cond delay="0"/>
                                  </p:stCondLst>
                                  <p:childTnLst>
                                    <p:set>
                                      <p:cBhvr>
                                        <p:cTn id="84" dur="1" fill="hold">
                                          <p:stCondLst>
                                            <p:cond delay="999"/>
                                          </p:stCondLst>
                                        </p:cTn>
                                        <p:tgtEl>
                                          <p:spTgt spid="41"/>
                                        </p:tgtEl>
                                        <p:attrNameLst>
                                          <p:attrName>style.visibility</p:attrName>
                                        </p:attrNameLst>
                                      </p:cBhvr>
                                      <p:to>
                                        <p:strVal val="visible"/>
                                      </p:to>
                                    </p:set>
                                  </p:childTnLst>
                                </p:cTn>
                              </p:par>
                            </p:childTnLst>
                          </p:cTn>
                        </p:par>
                        <p:par>
                          <p:cTn id="85" fill="hold">
                            <p:stCondLst>
                              <p:cond delay="27000"/>
                            </p:stCondLst>
                            <p:childTnLst>
                              <p:par>
                                <p:cTn id="86" presetID="1" presetClass="entr" presetSubtype="0" fill="hold" grpId="0" nodeType="afterEffect">
                                  <p:stCondLst>
                                    <p:cond delay="0"/>
                                  </p:stCondLst>
                                  <p:childTnLst>
                                    <p:set>
                                      <p:cBhvr>
                                        <p:cTn id="87" dur="1" fill="hold">
                                          <p:stCondLst>
                                            <p:cond delay="999"/>
                                          </p:stCondLst>
                                        </p:cTn>
                                        <p:tgtEl>
                                          <p:spTgt spid="42"/>
                                        </p:tgtEl>
                                        <p:attrNameLst>
                                          <p:attrName>style.visibility</p:attrName>
                                        </p:attrNameLst>
                                      </p:cBhvr>
                                      <p:to>
                                        <p:strVal val="visible"/>
                                      </p:to>
                                    </p:set>
                                  </p:childTnLst>
                                </p:cTn>
                              </p:par>
                            </p:childTnLst>
                          </p:cTn>
                        </p:par>
                        <p:par>
                          <p:cTn id="88" fill="hold">
                            <p:stCondLst>
                              <p:cond delay="28000"/>
                            </p:stCondLst>
                            <p:childTnLst>
                              <p:par>
                                <p:cTn id="89" presetID="1" presetClass="entr" presetSubtype="0" fill="hold" grpId="0" nodeType="afterEffect">
                                  <p:stCondLst>
                                    <p:cond delay="0"/>
                                  </p:stCondLst>
                                  <p:childTnLst>
                                    <p:set>
                                      <p:cBhvr>
                                        <p:cTn id="90" dur="1" fill="hold">
                                          <p:stCondLst>
                                            <p:cond delay="999"/>
                                          </p:stCondLst>
                                        </p:cTn>
                                        <p:tgtEl>
                                          <p:spTgt spid="43"/>
                                        </p:tgtEl>
                                        <p:attrNameLst>
                                          <p:attrName>style.visibility</p:attrName>
                                        </p:attrNameLst>
                                      </p:cBhvr>
                                      <p:to>
                                        <p:strVal val="visible"/>
                                      </p:to>
                                    </p:set>
                                  </p:childTnLst>
                                </p:cTn>
                              </p:par>
                            </p:childTnLst>
                          </p:cTn>
                        </p:par>
                        <p:par>
                          <p:cTn id="91" fill="hold">
                            <p:stCondLst>
                              <p:cond delay="29000"/>
                            </p:stCondLst>
                            <p:childTnLst>
                              <p:par>
                                <p:cTn id="92" presetID="1" presetClass="entr" presetSubtype="0" fill="hold" grpId="0" nodeType="afterEffect">
                                  <p:stCondLst>
                                    <p:cond delay="0"/>
                                  </p:stCondLst>
                                  <p:childTnLst>
                                    <p:set>
                                      <p:cBhvr>
                                        <p:cTn id="93" dur="1" fill="hold">
                                          <p:stCondLst>
                                            <p:cond delay="999"/>
                                          </p:stCondLst>
                                        </p:cTn>
                                        <p:tgtEl>
                                          <p:spTgt spid="44"/>
                                        </p:tgtEl>
                                        <p:attrNameLst>
                                          <p:attrName>style.visibility</p:attrName>
                                        </p:attrNameLst>
                                      </p:cBhvr>
                                      <p:to>
                                        <p:strVal val="visible"/>
                                      </p:to>
                                    </p:set>
                                  </p:childTnLst>
                                </p:cTn>
                              </p:par>
                            </p:childTnLst>
                          </p:cTn>
                        </p:par>
                        <p:par>
                          <p:cTn id="94" fill="hold">
                            <p:stCondLst>
                              <p:cond delay="30000"/>
                            </p:stCondLst>
                            <p:childTnLst>
                              <p:par>
                                <p:cTn id="95" presetID="1" presetClass="entr" presetSubtype="0" fill="hold" grpId="0" nodeType="afterEffect">
                                  <p:stCondLst>
                                    <p:cond delay="0"/>
                                  </p:stCondLst>
                                  <p:childTnLst>
                                    <p:set>
                                      <p:cBhvr>
                                        <p:cTn id="96" dur="1" fill="hold">
                                          <p:stCondLst>
                                            <p:cond delay="999"/>
                                          </p:stCondLst>
                                        </p:cTn>
                                        <p:tgtEl>
                                          <p:spTgt spid="45"/>
                                        </p:tgtEl>
                                        <p:attrNameLst>
                                          <p:attrName>style.visibility</p:attrName>
                                        </p:attrNameLst>
                                      </p:cBhvr>
                                      <p:to>
                                        <p:strVal val="visible"/>
                                      </p:to>
                                    </p:set>
                                  </p:childTnLst>
                                </p:cTn>
                              </p:par>
                            </p:childTnLst>
                          </p:cTn>
                        </p:par>
                        <p:par>
                          <p:cTn id="97" fill="hold">
                            <p:stCondLst>
                              <p:cond delay="31000"/>
                            </p:stCondLst>
                            <p:childTnLst>
                              <p:par>
                                <p:cTn id="98" presetID="1" presetClass="entr" presetSubtype="0" fill="hold" grpId="0" nodeType="afterEffect">
                                  <p:stCondLst>
                                    <p:cond delay="0"/>
                                  </p:stCondLst>
                                  <p:childTnLst>
                                    <p:set>
                                      <p:cBhvr>
                                        <p:cTn id="99" dur="1" fill="hold">
                                          <p:stCondLst>
                                            <p:cond delay="999"/>
                                          </p:stCondLst>
                                        </p:cTn>
                                        <p:tgtEl>
                                          <p:spTgt spid="46"/>
                                        </p:tgtEl>
                                        <p:attrNameLst>
                                          <p:attrName>style.visibility</p:attrName>
                                        </p:attrNameLst>
                                      </p:cBhvr>
                                      <p:to>
                                        <p:strVal val="visible"/>
                                      </p:to>
                                    </p:set>
                                  </p:childTnLst>
                                  <p:subTnLst>
                                    <p:audio>
                                      <p:cMediaNode>
                                        <p:cTn display="0" masterRel="sameClick">
                                          <p:stCondLst>
                                            <p:cond evt="begin" delay="0">
                                              <p:tn val="98"/>
                                            </p:cond>
                                          </p:stCondLst>
                                          <p:endCondLst>
                                            <p:cond evt="onStopAudio" delay="0">
                                              <p:tgtEl>
                                                <p:sldTgt/>
                                              </p:tgtEl>
                                            </p:cond>
                                          </p:endCondLst>
                                        </p:cTn>
                                        <p:tgtEl>
                                          <p:sndTgt r:embed="rId2" name="alarm clock.wav"/>
                                        </p:tgtEl>
                                      </p:cMediaNode>
                                    </p:audio>
                                  </p:subTnLst>
                                </p:cTn>
                              </p:par>
                              <p:par>
                                <p:cTn id="100" presetID="10" presetClass="exit" presetSubtype="0" fill="hold" grpId="1" nodeType="withEffect">
                                  <p:stCondLst>
                                    <p:cond delay="0"/>
                                  </p:stCondLst>
                                  <p:childTnLst>
                                    <p:animEffect transition="out" filter="fade">
                                      <p:cBhvr>
                                        <p:cTn id="101" dur="500"/>
                                        <p:tgtEl>
                                          <p:spTgt spid="46"/>
                                        </p:tgtEl>
                                      </p:cBhvr>
                                    </p:animEffect>
                                    <p:set>
                                      <p:cBhvr>
                                        <p:cTn id="102" dur="1" fill="hold">
                                          <p:stCondLst>
                                            <p:cond delay="499"/>
                                          </p:stCondLst>
                                        </p:cTn>
                                        <p:tgtEl>
                                          <p:spTgt spid="46"/>
                                        </p:tgtEl>
                                        <p:attrNameLst>
                                          <p:attrName>style.visibility</p:attrName>
                                        </p:attrNameLst>
                                      </p:cBhvr>
                                      <p:to>
                                        <p:strVal val="hidden"/>
                                      </p:to>
                                    </p:set>
                                  </p:childTnLst>
                                </p:cTn>
                              </p:par>
                              <p:par>
                                <p:cTn id="103" presetID="10" presetClass="exit" presetSubtype="0" fill="hold" grpId="0" nodeType="withEffect">
                                  <p:stCondLst>
                                    <p:cond delay="0"/>
                                  </p:stCondLst>
                                  <p:childTnLst>
                                    <p:animEffect transition="out" filter="fade">
                                      <p:cBhvr>
                                        <p:cTn id="104" dur="500"/>
                                        <p:tgtEl>
                                          <p:spTgt spid="11"/>
                                        </p:tgtEl>
                                      </p:cBhvr>
                                    </p:animEffect>
                                    <p:set>
                                      <p:cBhvr>
                                        <p:cTn id="105" dur="1" fill="hold">
                                          <p:stCondLst>
                                            <p:cond delay="499"/>
                                          </p:stCondLst>
                                        </p:cTn>
                                        <p:tgtEl>
                                          <p:spTgt spid="11"/>
                                        </p:tgtEl>
                                        <p:attrNameLst>
                                          <p:attrName>style.visibility</p:attrName>
                                        </p:attrNameLst>
                                      </p:cBhvr>
                                      <p:to>
                                        <p:strVal val="hidden"/>
                                      </p:to>
                                    </p:set>
                                  </p:childTnLst>
                                </p:cTn>
                              </p:par>
                              <p:par>
                                <p:cTn id="106" presetID="10" presetClass="exit" presetSubtype="0" fill="hold" grpId="1" nodeType="withEffect">
                                  <p:stCondLst>
                                    <p:cond delay="0"/>
                                  </p:stCondLst>
                                  <p:childTnLst>
                                    <p:animEffect transition="out" filter="fade">
                                      <p:cBhvr>
                                        <p:cTn id="107" dur="500"/>
                                        <p:tgtEl>
                                          <p:spTgt spid="12"/>
                                        </p:tgtEl>
                                      </p:cBhvr>
                                    </p:animEffect>
                                    <p:set>
                                      <p:cBhvr>
                                        <p:cTn id="108" dur="1" fill="hold">
                                          <p:stCondLst>
                                            <p:cond delay="499"/>
                                          </p:stCondLst>
                                        </p:cTn>
                                        <p:tgtEl>
                                          <p:spTgt spid="12"/>
                                        </p:tgtEl>
                                        <p:attrNameLst>
                                          <p:attrName>style.visibility</p:attrName>
                                        </p:attrNameLst>
                                      </p:cBhvr>
                                      <p:to>
                                        <p:strVal val="hidden"/>
                                      </p:to>
                                    </p:set>
                                  </p:childTnLst>
                                </p:cTn>
                              </p:par>
                              <p:par>
                                <p:cTn id="109" presetID="10" presetClass="exit" presetSubtype="0" fill="hold" grpId="1" nodeType="withEffect">
                                  <p:stCondLst>
                                    <p:cond delay="0"/>
                                  </p:stCondLst>
                                  <p:childTnLst>
                                    <p:animEffect transition="out" filter="fade">
                                      <p:cBhvr>
                                        <p:cTn id="110" dur="500"/>
                                        <p:tgtEl>
                                          <p:spTgt spid="13"/>
                                        </p:tgtEl>
                                      </p:cBhvr>
                                    </p:animEffect>
                                    <p:set>
                                      <p:cBhvr>
                                        <p:cTn id="111" dur="1" fill="hold">
                                          <p:stCondLst>
                                            <p:cond delay="499"/>
                                          </p:stCondLst>
                                        </p:cTn>
                                        <p:tgtEl>
                                          <p:spTgt spid="13"/>
                                        </p:tgtEl>
                                        <p:attrNameLst>
                                          <p:attrName>style.visibility</p:attrName>
                                        </p:attrNameLst>
                                      </p:cBhvr>
                                      <p:to>
                                        <p:strVal val="hidden"/>
                                      </p:to>
                                    </p:set>
                                  </p:childTnLst>
                                </p:cTn>
                              </p:par>
                              <p:par>
                                <p:cTn id="112" presetID="10" presetClass="exit" presetSubtype="0" fill="hold" grpId="1" nodeType="withEffect">
                                  <p:stCondLst>
                                    <p:cond delay="0"/>
                                  </p:stCondLst>
                                  <p:childTnLst>
                                    <p:animEffect transition="out" filter="fade">
                                      <p:cBhvr>
                                        <p:cTn id="113" dur="500"/>
                                        <p:tgtEl>
                                          <p:spTgt spid="14"/>
                                        </p:tgtEl>
                                      </p:cBhvr>
                                    </p:animEffect>
                                    <p:set>
                                      <p:cBhvr>
                                        <p:cTn id="114" dur="1" fill="hold">
                                          <p:stCondLst>
                                            <p:cond delay="499"/>
                                          </p:stCondLst>
                                        </p:cTn>
                                        <p:tgtEl>
                                          <p:spTgt spid="14"/>
                                        </p:tgtEl>
                                        <p:attrNameLst>
                                          <p:attrName>style.visibility</p:attrName>
                                        </p:attrNameLst>
                                      </p:cBhvr>
                                      <p:to>
                                        <p:strVal val="hidden"/>
                                      </p:to>
                                    </p:set>
                                  </p:childTnLst>
                                </p:cTn>
                              </p:par>
                              <p:par>
                                <p:cTn id="115" presetID="10" presetClass="exit" presetSubtype="0" fill="hold" grpId="1" nodeType="withEffect">
                                  <p:stCondLst>
                                    <p:cond delay="0"/>
                                  </p:stCondLst>
                                  <p:childTnLst>
                                    <p:animEffect transition="out" filter="fade">
                                      <p:cBhvr>
                                        <p:cTn id="116" dur="500"/>
                                        <p:tgtEl>
                                          <p:spTgt spid="16"/>
                                        </p:tgtEl>
                                      </p:cBhvr>
                                    </p:animEffect>
                                    <p:set>
                                      <p:cBhvr>
                                        <p:cTn id="117" dur="1" fill="hold">
                                          <p:stCondLst>
                                            <p:cond delay="499"/>
                                          </p:stCondLst>
                                        </p:cTn>
                                        <p:tgtEl>
                                          <p:spTgt spid="16"/>
                                        </p:tgtEl>
                                        <p:attrNameLst>
                                          <p:attrName>style.visibility</p:attrName>
                                        </p:attrNameLst>
                                      </p:cBhvr>
                                      <p:to>
                                        <p:strVal val="hidden"/>
                                      </p:to>
                                    </p:set>
                                  </p:childTnLst>
                                </p:cTn>
                              </p:par>
                              <p:par>
                                <p:cTn id="118" presetID="10" presetClass="exit" presetSubtype="0" fill="hold" grpId="1" nodeType="withEffect">
                                  <p:stCondLst>
                                    <p:cond delay="0"/>
                                  </p:stCondLst>
                                  <p:childTnLst>
                                    <p:animEffect transition="out" filter="fade">
                                      <p:cBhvr>
                                        <p:cTn id="119" dur="500"/>
                                        <p:tgtEl>
                                          <p:spTgt spid="19"/>
                                        </p:tgtEl>
                                      </p:cBhvr>
                                    </p:animEffect>
                                    <p:set>
                                      <p:cBhvr>
                                        <p:cTn id="120" dur="1" fill="hold">
                                          <p:stCondLst>
                                            <p:cond delay="499"/>
                                          </p:stCondLst>
                                        </p:cTn>
                                        <p:tgtEl>
                                          <p:spTgt spid="19"/>
                                        </p:tgtEl>
                                        <p:attrNameLst>
                                          <p:attrName>style.visibility</p:attrName>
                                        </p:attrNameLst>
                                      </p:cBhvr>
                                      <p:to>
                                        <p:strVal val="hidden"/>
                                      </p:to>
                                    </p:set>
                                  </p:childTnLst>
                                </p:cTn>
                              </p:par>
                              <p:par>
                                <p:cTn id="121" presetID="10" presetClass="exit" presetSubtype="0" fill="hold" grpId="1" nodeType="withEffect">
                                  <p:stCondLst>
                                    <p:cond delay="0"/>
                                  </p:stCondLst>
                                  <p:childTnLst>
                                    <p:animEffect transition="out" filter="fade">
                                      <p:cBhvr>
                                        <p:cTn id="122" dur="500"/>
                                        <p:tgtEl>
                                          <p:spTgt spid="20"/>
                                        </p:tgtEl>
                                      </p:cBhvr>
                                    </p:animEffect>
                                    <p:set>
                                      <p:cBhvr>
                                        <p:cTn id="123" dur="1" fill="hold">
                                          <p:stCondLst>
                                            <p:cond delay="499"/>
                                          </p:stCondLst>
                                        </p:cTn>
                                        <p:tgtEl>
                                          <p:spTgt spid="20"/>
                                        </p:tgtEl>
                                        <p:attrNameLst>
                                          <p:attrName>style.visibility</p:attrName>
                                        </p:attrNameLst>
                                      </p:cBhvr>
                                      <p:to>
                                        <p:strVal val="hidden"/>
                                      </p:to>
                                    </p:set>
                                  </p:childTnLst>
                                </p:cTn>
                              </p:par>
                              <p:par>
                                <p:cTn id="124" presetID="10" presetClass="exit" presetSubtype="0" fill="hold" grpId="1" nodeType="withEffect">
                                  <p:stCondLst>
                                    <p:cond delay="0"/>
                                  </p:stCondLst>
                                  <p:childTnLst>
                                    <p:animEffect transition="out" filter="fade">
                                      <p:cBhvr>
                                        <p:cTn id="125" dur="500"/>
                                        <p:tgtEl>
                                          <p:spTgt spid="21"/>
                                        </p:tgtEl>
                                      </p:cBhvr>
                                    </p:animEffect>
                                    <p:set>
                                      <p:cBhvr>
                                        <p:cTn id="126" dur="1" fill="hold">
                                          <p:stCondLst>
                                            <p:cond delay="499"/>
                                          </p:stCondLst>
                                        </p:cTn>
                                        <p:tgtEl>
                                          <p:spTgt spid="21"/>
                                        </p:tgtEl>
                                        <p:attrNameLst>
                                          <p:attrName>style.visibility</p:attrName>
                                        </p:attrNameLst>
                                      </p:cBhvr>
                                      <p:to>
                                        <p:strVal val="hidden"/>
                                      </p:to>
                                    </p:set>
                                  </p:childTnLst>
                                </p:cTn>
                              </p:par>
                              <p:par>
                                <p:cTn id="127" presetID="10" presetClass="exit" presetSubtype="0" fill="hold" grpId="1" nodeType="withEffect">
                                  <p:stCondLst>
                                    <p:cond delay="0"/>
                                  </p:stCondLst>
                                  <p:childTnLst>
                                    <p:animEffect transition="out" filter="fade">
                                      <p:cBhvr>
                                        <p:cTn id="128" dur="500"/>
                                        <p:tgtEl>
                                          <p:spTgt spid="22"/>
                                        </p:tgtEl>
                                      </p:cBhvr>
                                    </p:animEffect>
                                    <p:set>
                                      <p:cBhvr>
                                        <p:cTn id="129" dur="1" fill="hold">
                                          <p:stCondLst>
                                            <p:cond delay="499"/>
                                          </p:stCondLst>
                                        </p:cTn>
                                        <p:tgtEl>
                                          <p:spTgt spid="22"/>
                                        </p:tgtEl>
                                        <p:attrNameLst>
                                          <p:attrName>style.visibility</p:attrName>
                                        </p:attrNameLst>
                                      </p:cBhvr>
                                      <p:to>
                                        <p:strVal val="hidden"/>
                                      </p:to>
                                    </p:set>
                                  </p:childTnLst>
                                </p:cTn>
                              </p:par>
                              <p:par>
                                <p:cTn id="130" presetID="10" presetClass="exit" presetSubtype="0" fill="hold" grpId="1" nodeType="withEffect">
                                  <p:stCondLst>
                                    <p:cond delay="0"/>
                                  </p:stCondLst>
                                  <p:childTnLst>
                                    <p:animEffect transition="out" filter="fade">
                                      <p:cBhvr>
                                        <p:cTn id="131" dur="500"/>
                                        <p:tgtEl>
                                          <p:spTgt spid="23"/>
                                        </p:tgtEl>
                                      </p:cBhvr>
                                    </p:animEffect>
                                    <p:set>
                                      <p:cBhvr>
                                        <p:cTn id="132" dur="1" fill="hold">
                                          <p:stCondLst>
                                            <p:cond delay="499"/>
                                          </p:stCondLst>
                                        </p:cTn>
                                        <p:tgtEl>
                                          <p:spTgt spid="23"/>
                                        </p:tgtEl>
                                        <p:attrNameLst>
                                          <p:attrName>style.visibility</p:attrName>
                                        </p:attrNameLst>
                                      </p:cBhvr>
                                      <p:to>
                                        <p:strVal val="hidden"/>
                                      </p:to>
                                    </p:set>
                                  </p:childTnLst>
                                </p:cTn>
                              </p:par>
                              <p:par>
                                <p:cTn id="133" presetID="10" presetClass="exit" presetSubtype="0" fill="hold" grpId="1" nodeType="withEffect">
                                  <p:stCondLst>
                                    <p:cond delay="0"/>
                                  </p:stCondLst>
                                  <p:childTnLst>
                                    <p:animEffect transition="out" filter="fade">
                                      <p:cBhvr>
                                        <p:cTn id="134" dur="500"/>
                                        <p:tgtEl>
                                          <p:spTgt spid="24"/>
                                        </p:tgtEl>
                                      </p:cBhvr>
                                    </p:animEffect>
                                    <p:set>
                                      <p:cBhvr>
                                        <p:cTn id="135" dur="1" fill="hold">
                                          <p:stCondLst>
                                            <p:cond delay="499"/>
                                          </p:stCondLst>
                                        </p:cTn>
                                        <p:tgtEl>
                                          <p:spTgt spid="24"/>
                                        </p:tgtEl>
                                        <p:attrNameLst>
                                          <p:attrName>style.visibility</p:attrName>
                                        </p:attrNameLst>
                                      </p:cBhvr>
                                      <p:to>
                                        <p:strVal val="hidden"/>
                                      </p:to>
                                    </p:set>
                                  </p:childTnLst>
                                </p:cTn>
                              </p:par>
                              <p:par>
                                <p:cTn id="136" presetID="10" presetClass="exit" presetSubtype="0" fill="hold" grpId="1" nodeType="withEffect">
                                  <p:stCondLst>
                                    <p:cond delay="0"/>
                                  </p:stCondLst>
                                  <p:childTnLst>
                                    <p:animEffect transition="out" filter="fade">
                                      <p:cBhvr>
                                        <p:cTn id="137" dur="500"/>
                                        <p:tgtEl>
                                          <p:spTgt spid="25"/>
                                        </p:tgtEl>
                                      </p:cBhvr>
                                    </p:animEffect>
                                    <p:set>
                                      <p:cBhvr>
                                        <p:cTn id="138" dur="1" fill="hold">
                                          <p:stCondLst>
                                            <p:cond delay="499"/>
                                          </p:stCondLst>
                                        </p:cTn>
                                        <p:tgtEl>
                                          <p:spTgt spid="25"/>
                                        </p:tgtEl>
                                        <p:attrNameLst>
                                          <p:attrName>style.visibility</p:attrName>
                                        </p:attrNameLst>
                                      </p:cBhvr>
                                      <p:to>
                                        <p:strVal val="hidden"/>
                                      </p:to>
                                    </p:set>
                                  </p:childTnLst>
                                </p:cTn>
                              </p:par>
                              <p:par>
                                <p:cTn id="139" presetID="10" presetClass="exit" presetSubtype="0" fill="hold" grpId="1" nodeType="withEffect">
                                  <p:stCondLst>
                                    <p:cond delay="0"/>
                                  </p:stCondLst>
                                  <p:childTnLst>
                                    <p:animEffect transition="out" filter="fade">
                                      <p:cBhvr>
                                        <p:cTn id="140" dur="500"/>
                                        <p:tgtEl>
                                          <p:spTgt spid="26"/>
                                        </p:tgtEl>
                                      </p:cBhvr>
                                    </p:animEffect>
                                    <p:set>
                                      <p:cBhvr>
                                        <p:cTn id="141" dur="1" fill="hold">
                                          <p:stCondLst>
                                            <p:cond delay="499"/>
                                          </p:stCondLst>
                                        </p:cTn>
                                        <p:tgtEl>
                                          <p:spTgt spid="26"/>
                                        </p:tgtEl>
                                        <p:attrNameLst>
                                          <p:attrName>style.visibility</p:attrName>
                                        </p:attrNameLst>
                                      </p:cBhvr>
                                      <p:to>
                                        <p:strVal val="hidden"/>
                                      </p:to>
                                    </p:set>
                                  </p:childTnLst>
                                </p:cTn>
                              </p:par>
                              <p:par>
                                <p:cTn id="142" presetID="10" presetClass="exit" presetSubtype="0" fill="hold" grpId="1" nodeType="withEffect">
                                  <p:stCondLst>
                                    <p:cond delay="0"/>
                                  </p:stCondLst>
                                  <p:childTnLst>
                                    <p:animEffect transition="out" filter="fade">
                                      <p:cBhvr>
                                        <p:cTn id="143" dur="500"/>
                                        <p:tgtEl>
                                          <p:spTgt spid="27"/>
                                        </p:tgtEl>
                                      </p:cBhvr>
                                    </p:animEffect>
                                    <p:set>
                                      <p:cBhvr>
                                        <p:cTn id="144" dur="1" fill="hold">
                                          <p:stCondLst>
                                            <p:cond delay="499"/>
                                          </p:stCondLst>
                                        </p:cTn>
                                        <p:tgtEl>
                                          <p:spTgt spid="27"/>
                                        </p:tgtEl>
                                        <p:attrNameLst>
                                          <p:attrName>style.visibility</p:attrName>
                                        </p:attrNameLst>
                                      </p:cBhvr>
                                      <p:to>
                                        <p:strVal val="hidden"/>
                                      </p:to>
                                    </p:set>
                                  </p:childTnLst>
                                </p:cTn>
                              </p:par>
                              <p:par>
                                <p:cTn id="145" presetID="10" presetClass="exit" presetSubtype="0" fill="hold" grpId="1" nodeType="withEffect">
                                  <p:stCondLst>
                                    <p:cond delay="0"/>
                                  </p:stCondLst>
                                  <p:childTnLst>
                                    <p:animEffect transition="out" filter="fade">
                                      <p:cBhvr>
                                        <p:cTn id="146" dur="500"/>
                                        <p:tgtEl>
                                          <p:spTgt spid="28"/>
                                        </p:tgtEl>
                                      </p:cBhvr>
                                    </p:animEffect>
                                    <p:set>
                                      <p:cBhvr>
                                        <p:cTn id="147" dur="1" fill="hold">
                                          <p:stCondLst>
                                            <p:cond delay="499"/>
                                          </p:stCondLst>
                                        </p:cTn>
                                        <p:tgtEl>
                                          <p:spTgt spid="28"/>
                                        </p:tgtEl>
                                        <p:attrNameLst>
                                          <p:attrName>style.visibility</p:attrName>
                                        </p:attrNameLst>
                                      </p:cBhvr>
                                      <p:to>
                                        <p:strVal val="hidden"/>
                                      </p:to>
                                    </p:set>
                                  </p:childTnLst>
                                </p:cTn>
                              </p:par>
                              <p:par>
                                <p:cTn id="148" presetID="10" presetClass="exit" presetSubtype="0" fill="hold" grpId="1" nodeType="withEffect">
                                  <p:stCondLst>
                                    <p:cond delay="0"/>
                                  </p:stCondLst>
                                  <p:childTnLst>
                                    <p:animEffect transition="out" filter="fade">
                                      <p:cBhvr>
                                        <p:cTn id="149" dur="500"/>
                                        <p:tgtEl>
                                          <p:spTgt spid="29"/>
                                        </p:tgtEl>
                                      </p:cBhvr>
                                    </p:animEffect>
                                    <p:set>
                                      <p:cBhvr>
                                        <p:cTn id="150" dur="1" fill="hold">
                                          <p:stCondLst>
                                            <p:cond delay="499"/>
                                          </p:stCondLst>
                                        </p:cTn>
                                        <p:tgtEl>
                                          <p:spTgt spid="29"/>
                                        </p:tgtEl>
                                        <p:attrNameLst>
                                          <p:attrName>style.visibility</p:attrName>
                                        </p:attrNameLst>
                                      </p:cBhvr>
                                      <p:to>
                                        <p:strVal val="hidden"/>
                                      </p:to>
                                    </p:set>
                                  </p:childTnLst>
                                </p:cTn>
                              </p:par>
                              <p:par>
                                <p:cTn id="151" presetID="10" presetClass="exit" presetSubtype="0" fill="hold" grpId="1" nodeType="withEffect">
                                  <p:stCondLst>
                                    <p:cond delay="0"/>
                                  </p:stCondLst>
                                  <p:childTnLst>
                                    <p:animEffect transition="out" filter="fade">
                                      <p:cBhvr>
                                        <p:cTn id="152" dur="500"/>
                                        <p:tgtEl>
                                          <p:spTgt spid="30"/>
                                        </p:tgtEl>
                                      </p:cBhvr>
                                    </p:animEffect>
                                    <p:set>
                                      <p:cBhvr>
                                        <p:cTn id="153" dur="1" fill="hold">
                                          <p:stCondLst>
                                            <p:cond delay="499"/>
                                          </p:stCondLst>
                                        </p:cTn>
                                        <p:tgtEl>
                                          <p:spTgt spid="30"/>
                                        </p:tgtEl>
                                        <p:attrNameLst>
                                          <p:attrName>style.visibility</p:attrName>
                                        </p:attrNameLst>
                                      </p:cBhvr>
                                      <p:to>
                                        <p:strVal val="hidden"/>
                                      </p:to>
                                    </p:set>
                                  </p:childTnLst>
                                </p:cTn>
                              </p:par>
                              <p:par>
                                <p:cTn id="154" presetID="10" presetClass="exit" presetSubtype="0" fill="hold" grpId="1" nodeType="withEffect">
                                  <p:stCondLst>
                                    <p:cond delay="0"/>
                                  </p:stCondLst>
                                  <p:childTnLst>
                                    <p:animEffect transition="out" filter="fade">
                                      <p:cBhvr>
                                        <p:cTn id="155" dur="500"/>
                                        <p:tgtEl>
                                          <p:spTgt spid="31"/>
                                        </p:tgtEl>
                                      </p:cBhvr>
                                    </p:animEffect>
                                    <p:set>
                                      <p:cBhvr>
                                        <p:cTn id="156" dur="1" fill="hold">
                                          <p:stCondLst>
                                            <p:cond delay="499"/>
                                          </p:stCondLst>
                                        </p:cTn>
                                        <p:tgtEl>
                                          <p:spTgt spid="31"/>
                                        </p:tgtEl>
                                        <p:attrNameLst>
                                          <p:attrName>style.visibility</p:attrName>
                                        </p:attrNameLst>
                                      </p:cBhvr>
                                      <p:to>
                                        <p:strVal val="hidden"/>
                                      </p:to>
                                    </p:set>
                                  </p:childTnLst>
                                </p:cTn>
                              </p:par>
                              <p:par>
                                <p:cTn id="157" presetID="10" presetClass="exit" presetSubtype="0" fill="hold" grpId="1" nodeType="withEffect">
                                  <p:stCondLst>
                                    <p:cond delay="0"/>
                                  </p:stCondLst>
                                  <p:childTnLst>
                                    <p:animEffect transition="out" filter="fade">
                                      <p:cBhvr>
                                        <p:cTn id="158" dur="500"/>
                                        <p:tgtEl>
                                          <p:spTgt spid="32"/>
                                        </p:tgtEl>
                                      </p:cBhvr>
                                    </p:animEffect>
                                    <p:set>
                                      <p:cBhvr>
                                        <p:cTn id="159" dur="1" fill="hold">
                                          <p:stCondLst>
                                            <p:cond delay="499"/>
                                          </p:stCondLst>
                                        </p:cTn>
                                        <p:tgtEl>
                                          <p:spTgt spid="32"/>
                                        </p:tgtEl>
                                        <p:attrNameLst>
                                          <p:attrName>style.visibility</p:attrName>
                                        </p:attrNameLst>
                                      </p:cBhvr>
                                      <p:to>
                                        <p:strVal val="hidden"/>
                                      </p:to>
                                    </p:set>
                                  </p:childTnLst>
                                </p:cTn>
                              </p:par>
                              <p:par>
                                <p:cTn id="160" presetID="10" presetClass="exit" presetSubtype="0" fill="hold" grpId="1" nodeType="withEffect">
                                  <p:stCondLst>
                                    <p:cond delay="0"/>
                                  </p:stCondLst>
                                  <p:childTnLst>
                                    <p:animEffect transition="out" filter="fade">
                                      <p:cBhvr>
                                        <p:cTn id="161" dur="500"/>
                                        <p:tgtEl>
                                          <p:spTgt spid="33"/>
                                        </p:tgtEl>
                                      </p:cBhvr>
                                    </p:animEffect>
                                    <p:set>
                                      <p:cBhvr>
                                        <p:cTn id="162" dur="1" fill="hold">
                                          <p:stCondLst>
                                            <p:cond delay="499"/>
                                          </p:stCondLst>
                                        </p:cTn>
                                        <p:tgtEl>
                                          <p:spTgt spid="33"/>
                                        </p:tgtEl>
                                        <p:attrNameLst>
                                          <p:attrName>style.visibility</p:attrName>
                                        </p:attrNameLst>
                                      </p:cBhvr>
                                      <p:to>
                                        <p:strVal val="hidden"/>
                                      </p:to>
                                    </p:set>
                                  </p:childTnLst>
                                </p:cTn>
                              </p:par>
                              <p:par>
                                <p:cTn id="163" presetID="10" presetClass="exit" presetSubtype="0" fill="hold" grpId="1" nodeType="withEffect">
                                  <p:stCondLst>
                                    <p:cond delay="0"/>
                                  </p:stCondLst>
                                  <p:childTnLst>
                                    <p:animEffect transition="out" filter="fade">
                                      <p:cBhvr>
                                        <p:cTn id="164" dur="500"/>
                                        <p:tgtEl>
                                          <p:spTgt spid="34"/>
                                        </p:tgtEl>
                                      </p:cBhvr>
                                    </p:animEffect>
                                    <p:set>
                                      <p:cBhvr>
                                        <p:cTn id="165" dur="1" fill="hold">
                                          <p:stCondLst>
                                            <p:cond delay="499"/>
                                          </p:stCondLst>
                                        </p:cTn>
                                        <p:tgtEl>
                                          <p:spTgt spid="34"/>
                                        </p:tgtEl>
                                        <p:attrNameLst>
                                          <p:attrName>style.visibility</p:attrName>
                                        </p:attrNameLst>
                                      </p:cBhvr>
                                      <p:to>
                                        <p:strVal val="hidden"/>
                                      </p:to>
                                    </p:set>
                                  </p:childTnLst>
                                </p:cTn>
                              </p:par>
                              <p:par>
                                <p:cTn id="166" presetID="10" presetClass="exit" presetSubtype="0" fill="hold" grpId="1" nodeType="withEffect">
                                  <p:stCondLst>
                                    <p:cond delay="0"/>
                                  </p:stCondLst>
                                  <p:childTnLst>
                                    <p:animEffect transition="out" filter="fade">
                                      <p:cBhvr>
                                        <p:cTn id="167" dur="500"/>
                                        <p:tgtEl>
                                          <p:spTgt spid="35"/>
                                        </p:tgtEl>
                                      </p:cBhvr>
                                    </p:animEffect>
                                    <p:set>
                                      <p:cBhvr>
                                        <p:cTn id="168" dur="1" fill="hold">
                                          <p:stCondLst>
                                            <p:cond delay="499"/>
                                          </p:stCondLst>
                                        </p:cTn>
                                        <p:tgtEl>
                                          <p:spTgt spid="35"/>
                                        </p:tgtEl>
                                        <p:attrNameLst>
                                          <p:attrName>style.visibility</p:attrName>
                                        </p:attrNameLst>
                                      </p:cBhvr>
                                      <p:to>
                                        <p:strVal val="hidden"/>
                                      </p:to>
                                    </p:set>
                                  </p:childTnLst>
                                </p:cTn>
                              </p:par>
                              <p:par>
                                <p:cTn id="169" presetID="10" presetClass="exit" presetSubtype="0" fill="hold" grpId="1" nodeType="withEffect">
                                  <p:stCondLst>
                                    <p:cond delay="0"/>
                                  </p:stCondLst>
                                  <p:childTnLst>
                                    <p:animEffect transition="out" filter="fade">
                                      <p:cBhvr>
                                        <p:cTn id="170" dur="500"/>
                                        <p:tgtEl>
                                          <p:spTgt spid="36"/>
                                        </p:tgtEl>
                                      </p:cBhvr>
                                    </p:animEffect>
                                    <p:set>
                                      <p:cBhvr>
                                        <p:cTn id="171" dur="1" fill="hold">
                                          <p:stCondLst>
                                            <p:cond delay="499"/>
                                          </p:stCondLst>
                                        </p:cTn>
                                        <p:tgtEl>
                                          <p:spTgt spid="36"/>
                                        </p:tgtEl>
                                        <p:attrNameLst>
                                          <p:attrName>style.visibility</p:attrName>
                                        </p:attrNameLst>
                                      </p:cBhvr>
                                      <p:to>
                                        <p:strVal val="hidden"/>
                                      </p:to>
                                    </p:set>
                                  </p:childTnLst>
                                </p:cTn>
                              </p:par>
                              <p:par>
                                <p:cTn id="172" presetID="10" presetClass="exit" presetSubtype="0" fill="hold" grpId="1" nodeType="withEffect">
                                  <p:stCondLst>
                                    <p:cond delay="0"/>
                                  </p:stCondLst>
                                  <p:childTnLst>
                                    <p:animEffect transition="out" filter="fade">
                                      <p:cBhvr>
                                        <p:cTn id="173" dur="500"/>
                                        <p:tgtEl>
                                          <p:spTgt spid="37"/>
                                        </p:tgtEl>
                                      </p:cBhvr>
                                    </p:animEffect>
                                    <p:set>
                                      <p:cBhvr>
                                        <p:cTn id="174" dur="1" fill="hold">
                                          <p:stCondLst>
                                            <p:cond delay="499"/>
                                          </p:stCondLst>
                                        </p:cTn>
                                        <p:tgtEl>
                                          <p:spTgt spid="37"/>
                                        </p:tgtEl>
                                        <p:attrNameLst>
                                          <p:attrName>style.visibility</p:attrName>
                                        </p:attrNameLst>
                                      </p:cBhvr>
                                      <p:to>
                                        <p:strVal val="hidden"/>
                                      </p:to>
                                    </p:set>
                                  </p:childTnLst>
                                </p:cTn>
                              </p:par>
                              <p:par>
                                <p:cTn id="175" presetID="10" presetClass="exit" presetSubtype="0" fill="hold" grpId="1" nodeType="withEffect">
                                  <p:stCondLst>
                                    <p:cond delay="0"/>
                                  </p:stCondLst>
                                  <p:childTnLst>
                                    <p:animEffect transition="out" filter="fade">
                                      <p:cBhvr>
                                        <p:cTn id="176" dur="500"/>
                                        <p:tgtEl>
                                          <p:spTgt spid="38"/>
                                        </p:tgtEl>
                                      </p:cBhvr>
                                    </p:animEffect>
                                    <p:set>
                                      <p:cBhvr>
                                        <p:cTn id="177" dur="1" fill="hold">
                                          <p:stCondLst>
                                            <p:cond delay="499"/>
                                          </p:stCondLst>
                                        </p:cTn>
                                        <p:tgtEl>
                                          <p:spTgt spid="38"/>
                                        </p:tgtEl>
                                        <p:attrNameLst>
                                          <p:attrName>style.visibility</p:attrName>
                                        </p:attrNameLst>
                                      </p:cBhvr>
                                      <p:to>
                                        <p:strVal val="hidden"/>
                                      </p:to>
                                    </p:set>
                                  </p:childTnLst>
                                </p:cTn>
                              </p:par>
                              <p:par>
                                <p:cTn id="178" presetID="10" presetClass="exit" presetSubtype="0" fill="hold" grpId="1" nodeType="withEffect">
                                  <p:stCondLst>
                                    <p:cond delay="0"/>
                                  </p:stCondLst>
                                  <p:childTnLst>
                                    <p:animEffect transition="out" filter="fade">
                                      <p:cBhvr>
                                        <p:cTn id="179" dur="500"/>
                                        <p:tgtEl>
                                          <p:spTgt spid="39"/>
                                        </p:tgtEl>
                                      </p:cBhvr>
                                    </p:animEffect>
                                    <p:set>
                                      <p:cBhvr>
                                        <p:cTn id="180" dur="1" fill="hold">
                                          <p:stCondLst>
                                            <p:cond delay="499"/>
                                          </p:stCondLst>
                                        </p:cTn>
                                        <p:tgtEl>
                                          <p:spTgt spid="39"/>
                                        </p:tgtEl>
                                        <p:attrNameLst>
                                          <p:attrName>style.visibility</p:attrName>
                                        </p:attrNameLst>
                                      </p:cBhvr>
                                      <p:to>
                                        <p:strVal val="hidden"/>
                                      </p:to>
                                    </p:set>
                                  </p:childTnLst>
                                </p:cTn>
                              </p:par>
                              <p:par>
                                <p:cTn id="181" presetID="10" presetClass="exit" presetSubtype="0" fill="hold" grpId="1" nodeType="withEffect">
                                  <p:stCondLst>
                                    <p:cond delay="0"/>
                                  </p:stCondLst>
                                  <p:childTnLst>
                                    <p:animEffect transition="out" filter="fade">
                                      <p:cBhvr>
                                        <p:cTn id="182" dur="500"/>
                                        <p:tgtEl>
                                          <p:spTgt spid="40"/>
                                        </p:tgtEl>
                                      </p:cBhvr>
                                    </p:animEffect>
                                    <p:set>
                                      <p:cBhvr>
                                        <p:cTn id="183" dur="1" fill="hold">
                                          <p:stCondLst>
                                            <p:cond delay="499"/>
                                          </p:stCondLst>
                                        </p:cTn>
                                        <p:tgtEl>
                                          <p:spTgt spid="40"/>
                                        </p:tgtEl>
                                        <p:attrNameLst>
                                          <p:attrName>style.visibility</p:attrName>
                                        </p:attrNameLst>
                                      </p:cBhvr>
                                      <p:to>
                                        <p:strVal val="hidden"/>
                                      </p:to>
                                    </p:set>
                                  </p:childTnLst>
                                </p:cTn>
                              </p:par>
                              <p:par>
                                <p:cTn id="184" presetID="10" presetClass="exit" presetSubtype="0" fill="hold" grpId="1" nodeType="withEffect">
                                  <p:stCondLst>
                                    <p:cond delay="0"/>
                                  </p:stCondLst>
                                  <p:childTnLst>
                                    <p:animEffect transition="out" filter="fade">
                                      <p:cBhvr>
                                        <p:cTn id="185" dur="500"/>
                                        <p:tgtEl>
                                          <p:spTgt spid="41"/>
                                        </p:tgtEl>
                                      </p:cBhvr>
                                    </p:animEffect>
                                    <p:set>
                                      <p:cBhvr>
                                        <p:cTn id="186" dur="1" fill="hold">
                                          <p:stCondLst>
                                            <p:cond delay="499"/>
                                          </p:stCondLst>
                                        </p:cTn>
                                        <p:tgtEl>
                                          <p:spTgt spid="41"/>
                                        </p:tgtEl>
                                        <p:attrNameLst>
                                          <p:attrName>style.visibility</p:attrName>
                                        </p:attrNameLst>
                                      </p:cBhvr>
                                      <p:to>
                                        <p:strVal val="hidden"/>
                                      </p:to>
                                    </p:set>
                                  </p:childTnLst>
                                </p:cTn>
                              </p:par>
                              <p:par>
                                <p:cTn id="187" presetID="10" presetClass="exit" presetSubtype="0" fill="hold" grpId="1" nodeType="withEffect">
                                  <p:stCondLst>
                                    <p:cond delay="0"/>
                                  </p:stCondLst>
                                  <p:childTnLst>
                                    <p:animEffect transition="out" filter="fade">
                                      <p:cBhvr>
                                        <p:cTn id="188" dur="500"/>
                                        <p:tgtEl>
                                          <p:spTgt spid="42"/>
                                        </p:tgtEl>
                                      </p:cBhvr>
                                    </p:animEffect>
                                    <p:set>
                                      <p:cBhvr>
                                        <p:cTn id="189" dur="1" fill="hold">
                                          <p:stCondLst>
                                            <p:cond delay="499"/>
                                          </p:stCondLst>
                                        </p:cTn>
                                        <p:tgtEl>
                                          <p:spTgt spid="42"/>
                                        </p:tgtEl>
                                        <p:attrNameLst>
                                          <p:attrName>style.visibility</p:attrName>
                                        </p:attrNameLst>
                                      </p:cBhvr>
                                      <p:to>
                                        <p:strVal val="hidden"/>
                                      </p:to>
                                    </p:set>
                                  </p:childTnLst>
                                </p:cTn>
                              </p:par>
                              <p:par>
                                <p:cTn id="190" presetID="10" presetClass="exit" presetSubtype="0" fill="hold" grpId="1" nodeType="withEffect">
                                  <p:stCondLst>
                                    <p:cond delay="0"/>
                                  </p:stCondLst>
                                  <p:childTnLst>
                                    <p:animEffect transition="out" filter="fade">
                                      <p:cBhvr>
                                        <p:cTn id="191" dur="500"/>
                                        <p:tgtEl>
                                          <p:spTgt spid="43"/>
                                        </p:tgtEl>
                                      </p:cBhvr>
                                    </p:animEffect>
                                    <p:set>
                                      <p:cBhvr>
                                        <p:cTn id="192" dur="1" fill="hold">
                                          <p:stCondLst>
                                            <p:cond delay="499"/>
                                          </p:stCondLst>
                                        </p:cTn>
                                        <p:tgtEl>
                                          <p:spTgt spid="43"/>
                                        </p:tgtEl>
                                        <p:attrNameLst>
                                          <p:attrName>style.visibility</p:attrName>
                                        </p:attrNameLst>
                                      </p:cBhvr>
                                      <p:to>
                                        <p:strVal val="hidden"/>
                                      </p:to>
                                    </p:set>
                                  </p:childTnLst>
                                </p:cTn>
                              </p:par>
                              <p:par>
                                <p:cTn id="193" presetID="10" presetClass="exit" presetSubtype="0" fill="hold" grpId="1" nodeType="withEffect">
                                  <p:stCondLst>
                                    <p:cond delay="0"/>
                                  </p:stCondLst>
                                  <p:childTnLst>
                                    <p:animEffect transition="out" filter="fade">
                                      <p:cBhvr>
                                        <p:cTn id="194" dur="500"/>
                                        <p:tgtEl>
                                          <p:spTgt spid="44"/>
                                        </p:tgtEl>
                                      </p:cBhvr>
                                    </p:animEffect>
                                    <p:set>
                                      <p:cBhvr>
                                        <p:cTn id="195" dur="1" fill="hold">
                                          <p:stCondLst>
                                            <p:cond delay="499"/>
                                          </p:stCondLst>
                                        </p:cTn>
                                        <p:tgtEl>
                                          <p:spTgt spid="44"/>
                                        </p:tgtEl>
                                        <p:attrNameLst>
                                          <p:attrName>style.visibility</p:attrName>
                                        </p:attrNameLst>
                                      </p:cBhvr>
                                      <p:to>
                                        <p:strVal val="hidden"/>
                                      </p:to>
                                    </p:set>
                                  </p:childTnLst>
                                </p:cTn>
                              </p:par>
                              <p:par>
                                <p:cTn id="196" presetID="10" presetClass="exit" presetSubtype="0" fill="hold" grpId="1" nodeType="withEffect">
                                  <p:stCondLst>
                                    <p:cond delay="0"/>
                                  </p:stCondLst>
                                  <p:childTnLst>
                                    <p:animEffect transition="out" filter="fade">
                                      <p:cBhvr>
                                        <p:cTn id="197" dur="500"/>
                                        <p:tgtEl>
                                          <p:spTgt spid="45"/>
                                        </p:tgtEl>
                                      </p:cBhvr>
                                    </p:animEffect>
                                    <p:set>
                                      <p:cBhvr>
                                        <p:cTn id="198" dur="1" fill="hold">
                                          <p:stCondLst>
                                            <p:cond delay="499"/>
                                          </p:stCondLst>
                                        </p:cTn>
                                        <p:tgtEl>
                                          <p:spTgt spid="45"/>
                                        </p:tgtEl>
                                        <p:attrNameLst>
                                          <p:attrName>style.visibility</p:attrName>
                                        </p:attrNameLst>
                                      </p:cBhvr>
                                      <p:to>
                                        <p:strVal val="hidden"/>
                                      </p:to>
                                    </p:set>
                                  </p:childTnLst>
                                </p:cTn>
                              </p:par>
                            </p:childTnLst>
                          </p:cTn>
                        </p:par>
                      </p:childTnLst>
                    </p:cTn>
                  </p:par>
                  <p:par>
                    <p:cTn id="199" fill="hold">
                      <p:stCondLst>
                        <p:cond delay="indefinite"/>
                      </p:stCondLst>
                      <p:childTnLst>
                        <p:par>
                          <p:cTn id="200" fill="hold">
                            <p:stCondLst>
                              <p:cond delay="0"/>
                            </p:stCondLst>
                            <p:childTnLst>
                              <p:par>
                                <p:cTn id="201" presetID="42" presetClass="entr" presetSubtype="0" fill="hold" grpId="0" nodeType="clickEffect">
                                  <p:stCondLst>
                                    <p:cond delay="0"/>
                                  </p:stCondLst>
                                  <p:childTnLst>
                                    <p:set>
                                      <p:cBhvr>
                                        <p:cTn id="202" dur="1" fill="hold">
                                          <p:stCondLst>
                                            <p:cond delay="0"/>
                                          </p:stCondLst>
                                        </p:cTn>
                                        <p:tgtEl>
                                          <p:spTgt spid="5"/>
                                        </p:tgtEl>
                                        <p:attrNameLst>
                                          <p:attrName>style.visibility</p:attrName>
                                        </p:attrNameLst>
                                      </p:cBhvr>
                                      <p:to>
                                        <p:strVal val="visible"/>
                                      </p:to>
                                    </p:set>
                                    <p:animEffect transition="in" filter="fade">
                                      <p:cBhvr>
                                        <p:cTn id="203" dur="1000"/>
                                        <p:tgtEl>
                                          <p:spTgt spid="5"/>
                                        </p:tgtEl>
                                      </p:cBhvr>
                                    </p:animEffect>
                                    <p:anim calcmode="lin" valueType="num">
                                      <p:cBhvr>
                                        <p:cTn id="204" dur="1000" fill="hold"/>
                                        <p:tgtEl>
                                          <p:spTgt spid="5"/>
                                        </p:tgtEl>
                                        <p:attrNameLst>
                                          <p:attrName>ppt_x</p:attrName>
                                        </p:attrNameLst>
                                      </p:cBhvr>
                                      <p:tavLst>
                                        <p:tav tm="0">
                                          <p:val>
                                            <p:strVal val="#ppt_x"/>
                                          </p:val>
                                        </p:tav>
                                        <p:tav tm="100000">
                                          <p:val>
                                            <p:strVal val="#ppt_x"/>
                                          </p:val>
                                        </p:tav>
                                      </p:tavLst>
                                    </p:anim>
                                    <p:anim calcmode="lin" valueType="num">
                                      <p:cBhvr>
                                        <p:cTn id="205" dur="1000" fill="hold"/>
                                        <p:tgtEl>
                                          <p:spTgt spid="5"/>
                                        </p:tgtEl>
                                        <p:attrNameLst>
                                          <p:attrName>ppt_y</p:attrName>
                                        </p:attrNameLst>
                                      </p:cBhvr>
                                      <p:tavLst>
                                        <p:tav tm="0">
                                          <p:val>
                                            <p:strVal val="#ppt_y+.1"/>
                                          </p:val>
                                        </p:tav>
                                        <p:tav tm="100000">
                                          <p:val>
                                            <p:strVal val="#ppt_y"/>
                                          </p:val>
                                        </p:tav>
                                      </p:tavLst>
                                    </p:anim>
                                  </p:childTnLst>
                                </p:cTn>
                              </p:par>
                              <p:par>
                                <p:cTn id="206" presetID="10" presetClass="exit" presetSubtype="0" fill="hold" grpId="2" nodeType="withEffect">
                                  <p:stCondLst>
                                    <p:cond delay="0"/>
                                  </p:stCondLst>
                                  <p:childTnLst>
                                    <p:animEffect transition="out" filter="fade">
                                      <p:cBhvr>
                                        <p:cTn id="207" dur="500"/>
                                        <p:tgtEl>
                                          <p:spTgt spid="46"/>
                                        </p:tgtEl>
                                      </p:cBhvr>
                                    </p:animEffect>
                                    <p:set>
                                      <p:cBhvr>
                                        <p:cTn id="208" dur="1" fill="hold">
                                          <p:stCondLst>
                                            <p:cond delay="499"/>
                                          </p:stCondLst>
                                        </p:cTn>
                                        <p:tgtEl>
                                          <p:spTgt spid="4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9" restart="whenNotActive" fill="hold" evtFilter="cancelBubble" nodeType="interactiveSeq">
                <p:stCondLst>
                  <p:cond evt="onClick" delay="0">
                    <p:tgtEl>
                      <p:spTgt spid="17"/>
                    </p:tgtEl>
                  </p:cond>
                </p:stCondLst>
                <p:endSync evt="end" delay="0">
                  <p:rtn val="all"/>
                </p:endSync>
                <p:childTnLst>
                  <p:par>
                    <p:cTn id="210" fill="hold">
                      <p:stCondLst>
                        <p:cond delay="0"/>
                      </p:stCondLst>
                      <p:childTnLst>
                        <p:par>
                          <p:cTn id="211" fill="hold">
                            <p:stCondLst>
                              <p:cond delay="0"/>
                            </p:stCondLst>
                            <p:childTnLst>
                              <p:par>
                                <p:cTn id="212" presetID="10" presetClass="exit" presetSubtype="0" fill="hold" nodeType="clickEffect">
                                  <p:stCondLst>
                                    <p:cond delay="0"/>
                                  </p:stCondLst>
                                  <p:childTnLst>
                                    <p:animEffect transition="out" filter="fade">
                                      <p:cBhvr>
                                        <p:cTn id="213" dur="500"/>
                                        <p:tgtEl>
                                          <p:spTgt spid="3"/>
                                        </p:tgtEl>
                                      </p:cBhvr>
                                    </p:animEffect>
                                    <p:set>
                                      <p:cBhvr>
                                        <p:cTn id="214" dur="1" fill="hold">
                                          <p:stCondLst>
                                            <p:cond delay="499"/>
                                          </p:stCondLst>
                                        </p:cTn>
                                        <p:tgtEl>
                                          <p:spTgt spid="3"/>
                                        </p:tgtEl>
                                        <p:attrNameLst>
                                          <p:attrName>style.visibility</p:attrName>
                                        </p:attrNameLst>
                                      </p:cBhvr>
                                      <p:to>
                                        <p:strVal val="hidden"/>
                                      </p:to>
                                    </p:set>
                                  </p:childTnLst>
                                </p:cTn>
                              </p:par>
                              <p:par>
                                <p:cTn id="215" presetID="10" presetClass="exit" presetSubtype="0" fill="hold" nodeType="withEffect">
                                  <p:stCondLst>
                                    <p:cond delay="0"/>
                                  </p:stCondLst>
                                  <p:childTnLst>
                                    <p:animEffect transition="out" filter="fade">
                                      <p:cBhvr>
                                        <p:cTn id="216" dur="500"/>
                                        <p:tgtEl>
                                          <p:spTgt spid="17"/>
                                        </p:tgtEl>
                                      </p:cBhvr>
                                    </p:animEffect>
                                    <p:set>
                                      <p:cBhvr>
                                        <p:cTn id="217" dur="1" fill="hold">
                                          <p:stCondLst>
                                            <p:cond delay="499"/>
                                          </p:stCondLst>
                                        </p:cTn>
                                        <p:tgtEl>
                                          <p:spTgt spid="17"/>
                                        </p:tgtEl>
                                        <p:attrNameLst>
                                          <p:attrName>style.visibility</p:attrName>
                                        </p:attrNameLst>
                                      </p:cBhvr>
                                      <p:to>
                                        <p:strVal val="hidden"/>
                                      </p:to>
                                    </p:set>
                                  </p:childTnLst>
                                </p:cTn>
                              </p:par>
                              <p:par>
                                <p:cTn id="218" presetID="10" presetClass="exit" presetSubtype="0" fill="hold" grpId="1" nodeType="withEffect">
                                  <p:stCondLst>
                                    <p:cond delay="0"/>
                                  </p:stCondLst>
                                  <p:childTnLst>
                                    <p:animEffect transition="out" filter="fade">
                                      <p:cBhvr>
                                        <p:cTn id="219" dur="500"/>
                                        <p:tgtEl>
                                          <p:spTgt spid="5"/>
                                        </p:tgtEl>
                                      </p:cBhvr>
                                    </p:animEffect>
                                    <p:set>
                                      <p:cBhvr>
                                        <p:cTn id="220" dur="1" fill="hold">
                                          <p:stCondLst>
                                            <p:cond delay="499"/>
                                          </p:stCondLst>
                                        </p:cTn>
                                        <p:tgtEl>
                                          <p:spTgt spid="5"/>
                                        </p:tgtEl>
                                        <p:attrNameLst>
                                          <p:attrName>style.visibility</p:attrName>
                                        </p:attrNameLst>
                                      </p:cBhvr>
                                      <p:to>
                                        <p:strVal val="hidden"/>
                                      </p:to>
                                    </p:set>
                                  </p:childTnLst>
                                </p:cTn>
                              </p:par>
                              <p:par>
                                <p:cTn id="221" presetID="10" presetClass="exit" presetSubtype="0" fill="hold" nodeType="withEffect">
                                  <p:stCondLst>
                                    <p:cond delay="0"/>
                                  </p:stCondLst>
                                  <p:childTnLst>
                                    <p:animEffect transition="out" filter="fade">
                                      <p:cBhvr>
                                        <p:cTn id="222" dur="500"/>
                                        <p:tgtEl>
                                          <p:spTgt spid="47"/>
                                        </p:tgtEl>
                                      </p:cBhvr>
                                    </p:animEffect>
                                    <p:set>
                                      <p:cBhvr>
                                        <p:cTn id="223" dur="1" fill="hold">
                                          <p:stCondLst>
                                            <p:cond delay="499"/>
                                          </p:stCondLst>
                                        </p:cTn>
                                        <p:tgtEl>
                                          <p:spTgt spid="47"/>
                                        </p:tgtEl>
                                        <p:attrNameLst>
                                          <p:attrName>style.visibility</p:attrName>
                                        </p:attrNameLst>
                                      </p:cBhvr>
                                      <p:to>
                                        <p:strVal val="hidden"/>
                                      </p:to>
                                    </p:set>
                                  </p:childTnLst>
                                </p:cTn>
                              </p:par>
                            </p:childTnLst>
                          </p:cTn>
                        </p:par>
                        <p:par>
                          <p:cTn id="224" fill="hold">
                            <p:stCondLst>
                              <p:cond delay="500"/>
                            </p:stCondLst>
                            <p:childTnLst>
                              <p:par>
                                <p:cTn id="225" presetID="10" presetClass="entr" presetSubtype="0" fill="hold" nodeType="afterEffect">
                                  <p:stCondLst>
                                    <p:cond delay="0"/>
                                  </p:stCondLst>
                                  <p:childTnLst>
                                    <p:set>
                                      <p:cBhvr>
                                        <p:cTn id="226" dur="1" fill="hold">
                                          <p:stCondLst>
                                            <p:cond delay="0"/>
                                          </p:stCondLst>
                                        </p:cTn>
                                        <p:tgtEl>
                                          <p:spTgt spid="18"/>
                                        </p:tgtEl>
                                        <p:attrNameLst>
                                          <p:attrName>style.visibility</p:attrName>
                                        </p:attrNameLst>
                                      </p:cBhvr>
                                      <p:to>
                                        <p:strVal val="visible"/>
                                      </p:to>
                                    </p:set>
                                    <p:animEffect transition="in" filter="fade">
                                      <p:cBhvr>
                                        <p:cTn id="227" dur="500"/>
                                        <p:tgtEl>
                                          <p:spTgt spid="18"/>
                                        </p:tgtEl>
                                      </p:cBhvr>
                                    </p:animEffect>
                                  </p:childTnLst>
                                </p:cTn>
                              </p:par>
                            </p:childTnLst>
                          </p:cTn>
                        </p:par>
                        <p:par>
                          <p:cTn id="228" fill="hold">
                            <p:stCondLst>
                              <p:cond delay="1000"/>
                            </p:stCondLst>
                            <p:childTnLst>
                              <p:par>
                                <p:cTn id="229" presetID="23" presetClass="entr" presetSubtype="32" fill="hold" grpId="0" nodeType="afterEffect">
                                  <p:stCondLst>
                                    <p:cond delay="0"/>
                                  </p:stCondLst>
                                  <p:childTnLst>
                                    <p:set>
                                      <p:cBhvr>
                                        <p:cTn id="230" dur="1" fill="hold">
                                          <p:stCondLst>
                                            <p:cond delay="0"/>
                                          </p:stCondLst>
                                        </p:cTn>
                                        <p:tgtEl>
                                          <p:spTgt spid="15"/>
                                        </p:tgtEl>
                                        <p:attrNameLst>
                                          <p:attrName>style.visibility</p:attrName>
                                        </p:attrNameLst>
                                      </p:cBhvr>
                                      <p:to>
                                        <p:strVal val="visible"/>
                                      </p:to>
                                    </p:set>
                                    <p:anim calcmode="lin" valueType="num">
                                      <p:cBhvr>
                                        <p:cTn id="231" dur="500" fill="hold"/>
                                        <p:tgtEl>
                                          <p:spTgt spid="15"/>
                                        </p:tgtEl>
                                        <p:attrNameLst>
                                          <p:attrName>ppt_w</p:attrName>
                                        </p:attrNameLst>
                                      </p:cBhvr>
                                      <p:tavLst>
                                        <p:tav tm="0">
                                          <p:val>
                                            <p:strVal val="4*#ppt_w"/>
                                          </p:val>
                                        </p:tav>
                                        <p:tav tm="100000">
                                          <p:val>
                                            <p:strVal val="#ppt_w"/>
                                          </p:val>
                                        </p:tav>
                                      </p:tavLst>
                                    </p:anim>
                                    <p:anim calcmode="lin" valueType="num">
                                      <p:cBhvr>
                                        <p:cTn id="232" dur="500" fill="hold"/>
                                        <p:tgtEl>
                                          <p:spTgt spid="15"/>
                                        </p:tgtEl>
                                        <p:attrNameLst>
                                          <p:attrName>ppt_h</p:attrName>
                                        </p:attrNameLst>
                                      </p:cBhvr>
                                      <p:tavLst>
                                        <p:tav tm="0">
                                          <p:val>
                                            <p:strVal val="4*#ppt_h"/>
                                          </p:val>
                                        </p:tav>
                                        <p:tav tm="100000">
                                          <p:val>
                                            <p:strVal val="#ppt_h"/>
                                          </p:val>
                                        </p:tav>
                                      </p:tavLst>
                                    </p:anim>
                                  </p:childTnLst>
                                </p:cTn>
                              </p:par>
                              <p:par>
                                <p:cTn id="233" presetID="21" presetClass="emph" presetSubtype="0" repeatCount="indefinite" fill="hold" grpId="1" nodeType="withEffect">
                                  <p:stCondLst>
                                    <p:cond delay="0"/>
                                  </p:stCondLst>
                                  <p:childTnLst>
                                    <p:animClr clrSpc="hsl" dir="cw">
                                      <p:cBhvr override="childStyle">
                                        <p:cTn id="234" dur="500" fill="hold"/>
                                        <p:tgtEl>
                                          <p:spTgt spid="15"/>
                                        </p:tgtEl>
                                        <p:attrNameLst>
                                          <p:attrName>style.color</p:attrName>
                                        </p:attrNameLst>
                                      </p:cBhvr>
                                      <p:by>
                                        <p:hsl h="7200000" s="0" l="0"/>
                                      </p:by>
                                    </p:animClr>
                                    <p:animClr clrSpc="hsl" dir="cw">
                                      <p:cBhvr>
                                        <p:cTn id="235" dur="500" fill="hold"/>
                                        <p:tgtEl>
                                          <p:spTgt spid="15"/>
                                        </p:tgtEl>
                                        <p:attrNameLst>
                                          <p:attrName>fillcolor</p:attrName>
                                        </p:attrNameLst>
                                      </p:cBhvr>
                                      <p:by>
                                        <p:hsl h="7200000" s="0" l="0"/>
                                      </p:by>
                                    </p:animClr>
                                    <p:animClr clrSpc="hsl" dir="cw">
                                      <p:cBhvr>
                                        <p:cTn id="236" dur="500" fill="hold"/>
                                        <p:tgtEl>
                                          <p:spTgt spid="15"/>
                                        </p:tgtEl>
                                        <p:attrNameLst>
                                          <p:attrName>stroke.color</p:attrName>
                                        </p:attrNameLst>
                                      </p:cBhvr>
                                      <p:by>
                                        <p:hsl h="7200000" s="0" l="0"/>
                                      </p:by>
                                    </p:animClr>
                                    <p:set>
                                      <p:cBhvr>
                                        <p:cTn id="237" dur="500" fill="hold"/>
                                        <p:tgtEl>
                                          <p:spTgt spid="15"/>
                                        </p:tgtEl>
                                        <p:attrNameLst>
                                          <p:attrName>fill.type</p:attrName>
                                        </p:attrNameLst>
                                      </p:cBhvr>
                                      <p:to>
                                        <p:strVal val="solid"/>
                                      </p:to>
                                    </p:set>
                                  </p:childTnLst>
                                  <p:subTnLst>
                                    <p:audio>
                                      <p:cMediaNode>
                                        <p:cTn display="0" masterRel="sameClick">
                                          <p:stCondLst>
                                            <p:cond evt="begin" delay="0">
                                              <p:tn val="233"/>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7"/>
                  </p:tgtEl>
                </p:cond>
              </p:nextCondLst>
            </p:seq>
          </p:childTnLst>
        </p:cTn>
      </p:par>
    </p:tnLst>
    <p:bldLst>
      <p:bldP spid="5" grpId="0" animBg="1"/>
      <p:bldP spid="5" grpId="1" animBg="1"/>
      <p:bldP spid="15" grpId="0"/>
      <p:bldP spid="15" grpId="1"/>
      <p:bldP spid="11" grpId="0" animBg="1"/>
      <p:bldP spid="12" grpId="0" animBg="1"/>
      <p:bldP spid="12" grpId="1" animBg="1"/>
      <p:bldP spid="13" grpId="0" animBg="1"/>
      <p:bldP spid="13" grpId="1" animBg="1"/>
      <p:bldP spid="14" grpId="0" animBg="1"/>
      <p:bldP spid="14" grpId="1" animBg="1"/>
      <p:bldP spid="16" grpId="0" animBg="1"/>
      <p:bldP spid="16"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P spid="42" grpId="0" animBg="1"/>
      <p:bldP spid="42" grpId="1" animBg="1"/>
      <p:bldP spid="43" grpId="0" animBg="1"/>
      <p:bldP spid="43" grpId="1" animBg="1"/>
      <p:bldP spid="44" grpId="0" animBg="1"/>
      <p:bldP spid="44" grpId="1" animBg="1"/>
      <p:bldP spid="45" grpId="0" animBg="1"/>
      <p:bldP spid="45" grpId="1" animBg="1"/>
      <p:bldP spid="46" grpId="0" animBg="1"/>
      <p:bldP spid="46" grpId="1" animBg="1"/>
      <p:bldP spid="46" grpId="2"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26C4325-9AA4-4E2E-9D07-50C4CAEB6F9C}"/>
              </a:ext>
            </a:extLst>
          </p:cNvPr>
          <p:cNvPicPr>
            <a:picLocks noChangeAspect="1"/>
          </p:cNvPicPr>
          <p:nvPr/>
        </p:nvPicPr>
        <p:blipFill>
          <a:blip r:embed="rId2"/>
          <a:stretch>
            <a:fillRect/>
          </a:stretch>
        </p:blipFill>
        <p:spPr>
          <a:xfrm>
            <a:off x="225655" y="1000075"/>
            <a:ext cx="3479203" cy="2120006"/>
          </a:xfrm>
          <a:prstGeom prst="rect">
            <a:avLst/>
          </a:prstGeom>
        </p:spPr>
      </p:pic>
      <p:pic>
        <p:nvPicPr>
          <p:cNvPr id="21513" name="Picture 9">
            <a:extLst>
              <a:ext uri="{FF2B5EF4-FFF2-40B4-BE49-F238E27FC236}">
                <a16:creationId xmlns:a16="http://schemas.microsoft.com/office/drawing/2014/main" id="{34AABB53-7407-41B2-AEE1-67F831E0D1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4707" y="3281782"/>
            <a:ext cx="3351730" cy="1322063"/>
          </a:xfrm>
          <a:prstGeom prst="rect">
            <a:avLst/>
          </a:prstGeom>
          <a:noFill/>
          <a:extLst>
            <a:ext uri="{909E8E84-426E-40DD-AFC4-6F175D3DCCD1}">
              <a14:hiddenFill xmlns:a14="http://schemas.microsoft.com/office/drawing/2010/main">
                <a:solidFill>
                  <a:srgbClr val="FFFFFF"/>
                </a:solidFill>
              </a14:hiddenFill>
            </a:ext>
          </a:extLst>
        </p:spPr>
      </p:pic>
      <p:pic>
        <p:nvPicPr>
          <p:cNvPr id="21512" name="Picture 8">
            <a:extLst>
              <a:ext uri="{FF2B5EF4-FFF2-40B4-BE49-F238E27FC236}">
                <a16:creationId xmlns:a16="http://schemas.microsoft.com/office/drawing/2014/main" id="{D5081CCD-BD6B-4A1A-9005-65E3FA5BFF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1570" y="1803316"/>
            <a:ext cx="3674867" cy="1686446"/>
          </a:xfrm>
          <a:prstGeom prst="rect">
            <a:avLst/>
          </a:prstGeom>
          <a:noFill/>
          <a:extLst>
            <a:ext uri="{909E8E84-426E-40DD-AFC4-6F175D3DCCD1}">
              <a14:hiddenFill xmlns:a14="http://schemas.microsoft.com/office/drawing/2010/main">
                <a:solidFill>
                  <a:srgbClr val="FFFFFF"/>
                </a:solidFill>
              </a14:hiddenFill>
            </a:ext>
          </a:extLst>
        </p:spPr>
      </p:pic>
      <p:pic>
        <p:nvPicPr>
          <p:cNvPr id="21511" name="Picture 7">
            <a:extLst>
              <a:ext uri="{FF2B5EF4-FFF2-40B4-BE49-F238E27FC236}">
                <a16:creationId xmlns:a16="http://schemas.microsoft.com/office/drawing/2014/main" id="{74ABAB28-39CC-4CF6-B7C3-4B65BE22AA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52933" y="2316839"/>
            <a:ext cx="2663995" cy="1686446"/>
          </a:xfrm>
          <a:prstGeom prst="rect">
            <a:avLst/>
          </a:prstGeom>
          <a:noFill/>
          <a:extLst>
            <a:ext uri="{909E8E84-426E-40DD-AFC4-6F175D3DCCD1}">
              <a14:hiddenFill xmlns:a14="http://schemas.microsoft.com/office/drawing/2010/main">
                <a:solidFill>
                  <a:srgbClr val="FFFFFF"/>
                </a:solidFill>
              </a14:hiddenFill>
            </a:ext>
          </a:extLst>
        </p:spPr>
      </p:pic>
      <p:pic>
        <p:nvPicPr>
          <p:cNvPr id="21509" name="Picture 5">
            <a:extLst>
              <a:ext uri="{FF2B5EF4-FFF2-40B4-BE49-F238E27FC236}">
                <a16:creationId xmlns:a16="http://schemas.microsoft.com/office/drawing/2014/main" id="{C1D606C9-6316-42CB-A723-122041156F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40862" y="869921"/>
            <a:ext cx="1720029" cy="1686446"/>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a:extLst>
              <a:ext uri="{FF2B5EF4-FFF2-40B4-BE49-F238E27FC236}">
                <a16:creationId xmlns:a16="http://schemas.microsoft.com/office/drawing/2014/main" id="{26AF185F-7DED-484D-A7AC-489E457EEE0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16925" y="1679102"/>
            <a:ext cx="2510149" cy="157330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DA5AAC3-BA7D-469A-B79B-CB3D8F3FEE16}"/>
              </a:ext>
            </a:extLst>
          </p:cNvPr>
          <p:cNvSpPr txBox="1"/>
          <p:nvPr/>
        </p:nvSpPr>
        <p:spPr>
          <a:xfrm>
            <a:off x="2137780" y="237584"/>
            <a:ext cx="443015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a:ea typeface="+mn-ea"/>
                <a:cs typeface="+mn-cs"/>
              </a:rPr>
              <a:t>TỔNG</a:t>
            </a:r>
            <a:r>
              <a:rPr kumimoji="0" lang="en-US" sz="2800" b="1" i="0" u="none" strike="noStrike" kern="1200" cap="none" spc="0" normalizeH="0" noProof="0" dirty="0">
                <a:ln>
                  <a:noFill/>
                </a:ln>
                <a:solidFill>
                  <a:srgbClr val="FF0000"/>
                </a:solidFill>
                <a:effectLst/>
                <a:uLnTx/>
                <a:uFillTx/>
                <a:latin typeface="Times New Roman"/>
                <a:ea typeface="+mn-ea"/>
                <a:cs typeface="+mn-cs"/>
              </a:rPr>
              <a:t> KẾT BÀI HỌC</a:t>
            </a:r>
            <a:endParaRPr kumimoji="0" lang="en-US" sz="2800" b="1" i="0" u="none" strike="noStrike" kern="1200" cap="none" spc="0" normalizeH="0" baseline="0" noProof="0" dirty="0">
              <a:ln>
                <a:noFill/>
              </a:ln>
              <a:solidFill>
                <a:srgbClr val="FF0000"/>
              </a:solidFill>
              <a:effectLst/>
              <a:uLnTx/>
              <a:uFillTx/>
              <a:latin typeface="Times New Roman"/>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21508"/>
                                        </p:tgtEl>
                                        <p:attrNameLst>
                                          <p:attrName>style.visibility</p:attrName>
                                        </p:attrNameLst>
                                      </p:cBhvr>
                                      <p:to>
                                        <p:strVal val="visible"/>
                                      </p:to>
                                    </p:set>
                                    <p:animEffect transition="in" filter="box(out)">
                                      <p:cBhvr>
                                        <p:cTn id="12" dur="500"/>
                                        <p:tgtEl>
                                          <p:spTgt spid="2150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2" fill="hold" nodeType="clickEffect">
                                  <p:stCondLst>
                                    <p:cond delay="0"/>
                                  </p:stCondLst>
                                  <p:childTnLst>
                                    <p:set>
                                      <p:cBhvr>
                                        <p:cTn id="16" dur="1" fill="hold">
                                          <p:stCondLst>
                                            <p:cond delay="0"/>
                                          </p:stCondLst>
                                        </p:cTn>
                                        <p:tgtEl>
                                          <p:spTgt spid="21509"/>
                                        </p:tgtEl>
                                        <p:attrNameLst>
                                          <p:attrName>style.visibility</p:attrName>
                                        </p:attrNameLst>
                                      </p:cBhvr>
                                      <p:to>
                                        <p:strVal val="visible"/>
                                      </p:to>
                                    </p:set>
                                    <p:animEffect transition="in" filter="wipe(right)">
                                      <p:cBhvr>
                                        <p:cTn id="17" dur="500"/>
                                        <p:tgtEl>
                                          <p:spTgt spid="2150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2"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right)">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21511"/>
                                        </p:tgtEl>
                                        <p:attrNameLst>
                                          <p:attrName>style.visibility</p:attrName>
                                        </p:attrNameLst>
                                      </p:cBhvr>
                                      <p:to>
                                        <p:strVal val="visible"/>
                                      </p:to>
                                    </p:set>
                                    <p:animEffect transition="in" filter="wipe(left)">
                                      <p:cBhvr>
                                        <p:cTn id="27" dur="500"/>
                                        <p:tgtEl>
                                          <p:spTgt spid="2151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1512"/>
                                        </p:tgtEl>
                                        <p:attrNameLst>
                                          <p:attrName>style.visibility</p:attrName>
                                        </p:attrNameLst>
                                      </p:cBhvr>
                                      <p:to>
                                        <p:strVal val="visible"/>
                                      </p:to>
                                    </p:set>
                                    <p:animEffect transition="in" filter="wipe(left)">
                                      <p:cBhvr>
                                        <p:cTn id="32" dur="500"/>
                                        <p:tgtEl>
                                          <p:spTgt spid="2151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1513"/>
                                        </p:tgtEl>
                                        <p:attrNameLst>
                                          <p:attrName>style.visibility</p:attrName>
                                        </p:attrNameLst>
                                      </p:cBhvr>
                                      <p:to>
                                        <p:strVal val="visible"/>
                                      </p:to>
                                    </p:set>
                                    <p:animEffect transition="in" filter="wipe(left)">
                                      <p:cBhvr>
                                        <p:cTn id="37" dur="500"/>
                                        <p:tgtEl>
                                          <p:spTgt spid="215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Picture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45088"/>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2163" name="Text Box 3"/>
          <p:cNvSpPr txBox="1">
            <a:spLocks noChangeArrowheads="1"/>
          </p:cNvSpPr>
          <p:nvPr/>
        </p:nvSpPr>
        <p:spPr bwMode="auto">
          <a:xfrm>
            <a:off x="1770786" y="1086185"/>
            <a:ext cx="5659596"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defTabSz="685983" eaLnBrk="1" fontAlgn="base" hangingPunct="1">
              <a:spcBef>
                <a:spcPct val="50000"/>
              </a:spcBef>
              <a:spcAft>
                <a:spcPct val="0"/>
              </a:spcAft>
            </a:pPr>
            <a:endParaRPr lang="vi-VN" sz="1350" b="1">
              <a:solidFill>
                <a:srgbClr val="FFFF00"/>
              </a:solidFill>
              <a:latin typeface="Times New Roman" pitchFamily="18" charset="0"/>
              <a:cs typeface="Arial"/>
            </a:endParaRPr>
          </a:p>
        </p:txBody>
      </p:sp>
      <p:pic>
        <p:nvPicPr>
          <p:cNvPr id="92164" name="Picture 9" descr="original_pencil_w"/>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58532" y="850369"/>
            <a:ext cx="800347" cy="440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5" name="Picture 10" descr="original_pencil_w"/>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85078" y="814639"/>
            <a:ext cx="762235" cy="506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6" name="Rectangle 1"/>
          <p:cNvSpPr>
            <a:spLocks noChangeArrowheads="1"/>
          </p:cNvSpPr>
          <p:nvPr/>
        </p:nvSpPr>
        <p:spPr bwMode="auto">
          <a:xfrm>
            <a:off x="1874131" y="749183"/>
            <a:ext cx="5545261" cy="548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685983" fontAlgn="base">
              <a:lnSpc>
                <a:spcPct val="115000"/>
              </a:lnSpc>
              <a:spcBef>
                <a:spcPct val="0"/>
              </a:spcBef>
              <a:spcAft>
                <a:spcPct val="0"/>
              </a:spcAft>
            </a:pPr>
            <a:r>
              <a:rPr lang="nl-NL" sz="2800" b="1" dirty="0">
                <a:solidFill>
                  <a:srgbClr val="000000"/>
                </a:solidFill>
                <a:latin typeface="Times New Roman" pitchFamily="18" charset="0"/>
                <a:ea typeface="Calibri" pitchFamily="34" charset="0"/>
                <a:cs typeface="Times New Roman" pitchFamily="18" charset="0"/>
              </a:rPr>
              <a:t>Hướng dẫn về nhà</a:t>
            </a:r>
            <a:endParaRPr lang="en-US" sz="2800" dirty="0">
              <a:solidFill>
                <a:srgbClr val="000000"/>
              </a:solidFill>
              <a:latin typeface="Times New Roman" pitchFamily="18" charset="0"/>
              <a:ea typeface="Calibri" pitchFamily="34" charset="0"/>
              <a:cs typeface="Times New Roman" pitchFamily="18" charset="0"/>
            </a:endParaRPr>
          </a:p>
        </p:txBody>
      </p:sp>
      <p:sp>
        <p:nvSpPr>
          <p:cNvPr id="7" name="Rectangle 6">
            <a:extLst>
              <a:ext uri="{FF2B5EF4-FFF2-40B4-BE49-F238E27FC236}">
                <a16:creationId xmlns:a16="http://schemas.microsoft.com/office/drawing/2014/main" id="{20EAFB5C-DEA5-4864-999B-096937C2F9B2}"/>
              </a:ext>
            </a:extLst>
          </p:cNvPr>
          <p:cNvSpPr/>
          <p:nvPr/>
        </p:nvSpPr>
        <p:spPr>
          <a:xfrm>
            <a:off x="1136371" y="1815413"/>
            <a:ext cx="7020780" cy="1514261"/>
          </a:xfrm>
          <a:prstGeom prst="rect">
            <a:avLst/>
          </a:prstGeom>
        </p:spPr>
        <p:txBody>
          <a:bodyPr wrap="square">
            <a:spAutoFit/>
          </a:bodyPr>
          <a:lstStyle/>
          <a:p>
            <a:pPr algn="just">
              <a:lnSpc>
                <a:spcPct val="110000"/>
              </a:lnSpc>
            </a:pP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Xem</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lại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nội</a:t>
            </a:r>
            <a:r>
              <a:rPr lang="en-US" sz="2800" dirty="0">
                <a:solidFill>
                  <a:srgbClr val="000000"/>
                </a:solidFill>
                <a:effectLst/>
                <a:latin typeface="Times New Roman" panose="02020603050405020304" pitchFamily="18" charset="0"/>
                <a:ea typeface="Calibri" panose="020F0502020204030204" pitchFamily="34" charset="0"/>
              </a:rPr>
              <a:t> dung </a:t>
            </a:r>
            <a:r>
              <a:rPr lang="en-US" sz="2800" dirty="0" err="1">
                <a:solidFill>
                  <a:srgbClr val="000000"/>
                </a:solidFill>
                <a:effectLst/>
                <a:latin typeface="Times New Roman" panose="02020603050405020304" pitchFamily="18" charset="0"/>
                <a:ea typeface="Calibri" panose="020F0502020204030204" pitchFamily="34" charset="0"/>
              </a:rPr>
              <a:t>kiến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thức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của</a:t>
            </a:r>
            <a:r>
              <a:rPr lang="en-US" sz="2800" dirty="0">
                <a:solidFill>
                  <a:srgbClr val="000000"/>
                </a:solidFill>
                <a:effectLst/>
                <a:latin typeface="Times New Roman" panose="02020603050405020304" pitchFamily="18" charset="0"/>
                <a:ea typeface="Calibri" panose="020F0502020204030204" pitchFamily="34" charset="0"/>
              </a:rPr>
              <a:t> </a:t>
            </a:r>
            <a:r>
              <a:rPr lang="en-US" sz="2800" err="1">
                <a:solidFill>
                  <a:srgbClr val="000000"/>
                </a:solidFill>
                <a:effectLst/>
                <a:latin typeface="Times New Roman" panose="02020603050405020304" pitchFamily="18" charset="0"/>
                <a:ea typeface="Calibri" panose="020F0502020204030204" pitchFamily="34" charset="0"/>
              </a:rPr>
              <a:t>phần</a:t>
            </a:r>
            <a:r>
              <a:rPr lang="en-US" sz="2800">
                <a:solidFill>
                  <a:srgbClr val="000000"/>
                </a:solidFill>
                <a:effectLst/>
                <a:latin typeface="Times New Roman" panose="02020603050405020304" pitchFamily="18" charset="0"/>
                <a:ea typeface="Calibri" panose="020F0502020204030204" pitchFamily="34" charset="0"/>
              </a:rPr>
              <a:t> 1,2.</a:t>
            </a:r>
            <a:endParaRPr lang="en-US" sz="2800" dirty="0">
              <a:solidFill>
                <a:srgbClr val="000000"/>
              </a:solidFill>
              <a:effectLst/>
              <a:latin typeface="Times New Roman" panose="02020603050405020304" pitchFamily="18" charset="0"/>
              <a:ea typeface="Calibri" panose="020F0502020204030204" pitchFamily="34" charset="0"/>
            </a:endParaRPr>
          </a:p>
          <a:p>
            <a:pPr algn="just">
              <a:lnSpc>
                <a:spcPct val="110000"/>
              </a:lnSpc>
            </a:pP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Hoàn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thành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bài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tập</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trong</a:t>
            </a:r>
            <a:r>
              <a:rPr lang="en-US" sz="2800" dirty="0">
                <a:solidFill>
                  <a:srgbClr val="000000"/>
                </a:solidFill>
                <a:effectLst/>
                <a:latin typeface="Times New Roman" panose="02020603050405020304" pitchFamily="18" charset="0"/>
                <a:ea typeface="Calibri" panose="020F0502020204030204" pitchFamily="34" charset="0"/>
              </a:rPr>
              <a:t> SBT</a:t>
            </a:r>
            <a:r>
              <a:rPr lang="en-US" sz="2800">
                <a:solidFill>
                  <a:srgbClr val="000000"/>
                </a:solidFill>
                <a:effectLst/>
                <a:latin typeface="Times New Roman" panose="02020603050405020304" pitchFamily="18" charset="0"/>
                <a:ea typeface="Calibri" panose="020F0502020204030204" pitchFamily="34" charset="0"/>
              </a:rPr>
              <a:t>/22,23,24.</a:t>
            </a:r>
            <a:endParaRPr lang="en-US" sz="2800" dirty="0">
              <a:solidFill>
                <a:srgbClr val="000000"/>
              </a:solidFill>
              <a:effectLst/>
              <a:latin typeface="Times New Roman" panose="02020603050405020304" pitchFamily="18" charset="0"/>
              <a:ea typeface="Calibri" panose="020F0502020204030204" pitchFamily="34" charset="0"/>
            </a:endParaRPr>
          </a:p>
          <a:p>
            <a:pPr algn="just">
              <a:lnSpc>
                <a:spcPct val="110000"/>
              </a:lnSpc>
            </a:pP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Đọc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trước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nội</a:t>
            </a:r>
            <a:r>
              <a:rPr lang="en-US" sz="2800" dirty="0">
                <a:solidFill>
                  <a:srgbClr val="000000"/>
                </a:solidFill>
                <a:effectLst/>
                <a:latin typeface="Times New Roman" panose="02020603050405020304" pitchFamily="18" charset="0"/>
                <a:ea typeface="Calibri" panose="020F0502020204030204" pitchFamily="34" charset="0"/>
              </a:rPr>
              <a:t> dung </a:t>
            </a:r>
            <a:r>
              <a:rPr lang="en-US" sz="2800" err="1">
                <a:solidFill>
                  <a:srgbClr val="000000"/>
                </a:solidFill>
                <a:effectLst/>
                <a:latin typeface="Times New Roman" panose="02020603050405020304" pitchFamily="18" charset="0"/>
                <a:ea typeface="Calibri" panose="020F0502020204030204" pitchFamily="34" charset="0"/>
              </a:rPr>
              <a:t>phần</a:t>
            </a:r>
            <a:r>
              <a:rPr lang="en-US" sz="2800">
                <a:solidFill>
                  <a:srgbClr val="000000"/>
                </a:solidFill>
                <a:effectLst/>
                <a:latin typeface="Times New Roman" panose="02020603050405020304" pitchFamily="18" charset="0"/>
                <a:ea typeface="Calibri" panose="020F0502020204030204" pitchFamily="34" charset="0"/>
              </a:rPr>
              <a:t> 3,4 </a:t>
            </a:r>
            <a:r>
              <a:rPr lang="en-US" sz="2800" dirty="0" err="1">
                <a:solidFill>
                  <a:srgbClr val="000000"/>
                </a:solidFill>
                <a:effectLst/>
                <a:latin typeface="Times New Roman" panose="02020603050405020304" pitchFamily="18" charset="0"/>
                <a:ea typeface="Calibri" panose="020F0502020204030204" pitchFamily="34" charset="0"/>
              </a:rPr>
              <a:t>của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bài</a:t>
            </a:r>
            <a:r>
              <a:rPr lang="en-US" sz="2800" dirty="0">
                <a:solidFill>
                  <a:srgbClr val="000000"/>
                </a:solidFill>
                <a:effectLst/>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5952955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5" descr="793603.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WordArt 5"/>
          <p:cNvSpPr>
            <a:spLocks noChangeArrowheads="1" noChangeShapeType="1" noTextEdit="1"/>
          </p:cNvSpPr>
          <p:nvPr/>
        </p:nvSpPr>
        <p:spPr bwMode="auto">
          <a:xfrm>
            <a:off x="1827953" y="686012"/>
            <a:ext cx="5773932" cy="914682"/>
          </a:xfrm>
          <a:prstGeom prst="rect">
            <a:avLst/>
          </a:prstGeom>
        </p:spPr>
        <p:txBody>
          <a:bodyPr wrap="none" fromWordArt="1">
            <a:prstTxWarp prst="textPlain">
              <a:avLst>
                <a:gd name="adj" fmla="val 50000"/>
              </a:avLst>
            </a:prstTxWarp>
          </a:bodyPr>
          <a:lstStyle/>
          <a:p>
            <a:pPr algn="ctr" defTabSz="685983" fontAlgn="base">
              <a:spcBef>
                <a:spcPct val="0"/>
              </a:spcBef>
              <a:spcAft>
                <a:spcPct val="0"/>
              </a:spcAft>
            </a:pPr>
            <a:r>
              <a:rPr lang="en-US" sz="2701" b="1" kern="10" dirty="0">
                <a:ln w="19050">
                  <a:solidFill>
                    <a:srgbClr val="FFFF00"/>
                  </a:solidFill>
                  <a:round/>
                  <a:headEnd/>
                  <a:tailEnd/>
                </a:ln>
                <a:solidFill>
                  <a:srgbClr val="FFFFFF"/>
                </a:solidFill>
                <a:effectLst>
                  <a:outerShdw dist="35921" dir="2700000" algn="ctr" rotWithShape="0">
                    <a:srgbClr val="990000"/>
                  </a:outerShdw>
                </a:effectLst>
                <a:latin typeface="Times New Roman"/>
                <a:cs typeface="Times New Roman"/>
              </a:rPr>
              <a:t>CẢM ƠN  QUÝ THẦY CÔ VÀ CÁC EM ĐÃ THAM DỰ TIẾT HỌC </a:t>
            </a:r>
          </a:p>
        </p:txBody>
      </p:sp>
      <p:sp>
        <p:nvSpPr>
          <p:cNvPr id="38918" name="WordArt 6"/>
          <p:cNvSpPr>
            <a:spLocks noChangeArrowheads="1" noChangeShapeType="1" noTextEdit="1"/>
          </p:cNvSpPr>
          <p:nvPr/>
        </p:nvSpPr>
        <p:spPr bwMode="auto">
          <a:xfrm>
            <a:off x="2299586" y="1829365"/>
            <a:ext cx="4587703" cy="827740"/>
          </a:xfrm>
          <a:prstGeom prst="rect">
            <a:avLst/>
          </a:prstGeom>
        </p:spPr>
        <p:txBody>
          <a:bodyPr wrap="none" fromWordArt="1">
            <a:prstTxWarp prst="textPlain">
              <a:avLst>
                <a:gd name="adj" fmla="val 50000"/>
              </a:avLst>
            </a:prstTxWarp>
          </a:bodyPr>
          <a:lstStyle/>
          <a:p>
            <a:pPr algn="ctr" defTabSz="685983" fontAlgn="base">
              <a:spcBef>
                <a:spcPct val="0"/>
              </a:spcBef>
              <a:spcAft>
                <a:spcPct val="0"/>
              </a:spcAft>
            </a:pPr>
            <a:r>
              <a:rPr lang="en-US" sz="2701" b="1" kern="10" dirty="0">
                <a:ln w="19050">
                  <a:solidFill>
                    <a:srgbClr val="00FFFF"/>
                  </a:solidFill>
                  <a:round/>
                  <a:headEnd/>
                  <a:tailEnd/>
                </a:ln>
                <a:solidFill>
                  <a:srgbClr val="9ED3D7"/>
                </a:solidFill>
                <a:latin typeface="Times New Roman"/>
                <a:cs typeface="Times New Roman"/>
              </a:rPr>
              <a:t>CHÚC QUÝ THẦY CÔ SỨC KHỎE! </a:t>
            </a:r>
          </a:p>
        </p:txBody>
      </p:sp>
      <p:sp>
        <p:nvSpPr>
          <p:cNvPr id="38919" name="WordArt 7"/>
          <p:cNvSpPr>
            <a:spLocks noChangeArrowheads="1" noChangeShapeType="1" noTextEdit="1"/>
          </p:cNvSpPr>
          <p:nvPr/>
        </p:nvSpPr>
        <p:spPr bwMode="auto">
          <a:xfrm>
            <a:off x="2685468" y="3208534"/>
            <a:ext cx="3773064" cy="678866"/>
          </a:xfrm>
          <a:prstGeom prst="rect">
            <a:avLst/>
          </a:prstGeom>
        </p:spPr>
        <p:txBody>
          <a:bodyPr wrap="none" fromWordArt="1">
            <a:prstTxWarp prst="textPlain">
              <a:avLst>
                <a:gd name="adj" fmla="val 50000"/>
              </a:avLst>
            </a:prstTxWarp>
          </a:bodyPr>
          <a:lstStyle/>
          <a:p>
            <a:pPr algn="ctr" defTabSz="685983" fontAlgn="base">
              <a:spcBef>
                <a:spcPct val="0"/>
              </a:spcBef>
              <a:spcAft>
                <a:spcPct val="0"/>
              </a:spcAft>
            </a:pPr>
            <a:r>
              <a:rPr lang="pt-BR" sz="2701" b="1" kern="10" dirty="0">
                <a:ln w="19050">
                  <a:solidFill>
                    <a:srgbClr val="00FF00"/>
                  </a:solidFill>
                  <a:round/>
                  <a:headEnd/>
                  <a:tailEnd/>
                </a:ln>
                <a:solidFill>
                  <a:srgbClr val="00FF00"/>
                </a:solidFill>
                <a:effectLst>
                  <a:outerShdw dist="35921" dir="2700000" algn="ctr" rotWithShape="0">
                    <a:srgbClr val="990000"/>
                  </a:outerShdw>
                </a:effectLst>
                <a:latin typeface="Times New Roman"/>
                <a:cs typeface="Times New Roman"/>
              </a:rPr>
              <a:t>CHÚC CÁC EM HỌC TỐT!</a:t>
            </a:r>
            <a:endParaRPr lang="en-US" sz="2701" b="1" kern="10" dirty="0">
              <a:ln w="19050">
                <a:solidFill>
                  <a:srgbClr val="00FF00"/>
                </a:solidFill>
                <a:round/>
                <a:headEnd/>
                <a:tailEnd/>
              </a:ln>
              <a:solidFill>
                <a:srgbClr val="00FF00"/>
              </a:solidFill>
              <a:effectLst>
                <a:outerShdw dist="35921" dir="2700000" algn="ctr" rotWithShape="0">
                  <a:srgbClr val="990000"/>
                </a:outerShdw>
              </a:effectLst>
              <a:latin typeface="Times New Roman"/>
              <a:cs typeface="Times New Roman"/>
            </a:endParaRPr>
          </a:p>
        </p:txBody>
      </p:sp>
    </p:spTree>
    <p:extLst>
      <p:ext uri="{BB962C8B-B14F-4D97-AF65-F5344CB8AC3E}">
        <p14:creationId xmlns:p14="http://schemas.microsoft.com/office/powerpoint/2010/main" val="2337526312"/>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mph" presetSubtype="0" repeatCount="indefinite" fill="hold" grpId="0" nodeType="afterEffect">
                                  <p:stCondLst>
                                    <p:cond delay="0"/>
                                  </p:stCondLst>
                                  <p:childTnLst>
                                    <p:animClr clrSpc="hsl" dir="cw">
                                      <p:cBhvr override="childStyle">
                                        <p:cTn id="6" dur="750" fill="hold"/>
                                        <p:tgtEl>
                                          <p:spTgt spid="38917"/>
                                        </p:tgtEl>
                                        <p:attrNameLst>
                                          <p:attrName>style.color</p:attrName>
                                        </p:attrNameLst>
                                      </p:cBhvr>
                                      <p:by>
                                        <p:hsl h="-7200000" s="0" l="0"/>
                                      </p:by>
                                    </p:animClr>
                                    <p:animClr clrSpc="hsl" dir="cw">
                                      <p:cBhvr>
                                        <p:cTn id="7" dur="750" fill="hold"/>
                                        <p:tgtEl>
                                          <p:spTgt spid="38917"/>
                                        </p:tgtEl>
                                        <p:attrNameLst>
                                          <p:attrName>fillcolor</p:attrName>
                                        </p:attrNameLst>
                                      </p:cBhvr>
                                      <p:by>
                                        <p:hsl h="-7200000" s="0" l="0"/>
                                      </p:by>
                                    </p:animClr>
                                    <p:animClr clrSpc="hsl" dir="cw">
                                      <p:cBhvr>
                                        <p:cTn id="8" dur="750" fill="hold"/>
                                        <p:tgtEl>
                                          <p:spTgt spid="38917"/>
                                        </p:tgtEl>
                                        <p:attrNameLst>
                                          <p:attrName>stroke.color</p:attrName>
                                        </p:attrNameLst>
                                      </p:cBhvr>
                                      <p:by>
                                        <p:hsl h="-7200000" s="0" l="0"/>
                                      </p:by>
                                    </p:animClr>
                                    <p:set>
                                      <p:cBhvr>
                                        <p:cTn id="9" dur="750" fill="hold"/>
                                        <p:tgtEl>
                                          <p:spTgt spid="38917"/>
                                        </p:tgtEl>
                                        <p:attrNameLst>
                                          <p:attrName>fill.type</p:attrName>
                                        </p:attrNameLst>
                                      </p:cBhvr>
                                      <p:to>
                                        <p:strVal val="solid"/>
                                      </p:to>
                                    </p:set>
                                  </p:childTnLst>
                                </p:cTn>
                              </p:par>
                              <p:par>
                                <p:cTn id="10" presetID="22" presetClass="emph" presetSubtype="0" repeatCount="indefinite" fill="hold" grpId="0" nodeType="withEffect">
                                  <p:stCondLst>
                                    <p:cond delay="0"/>
                                  </p:stCondLst>
                                  <p:childTnLst>
                                    <p:animClr clrSpc="hsl" dir="cw">
                                      <p:cBhvr override="childStyle">
                                        <p:cTn id="11" dur="750" fill="hold"/>
                                        <p:tgtEl>
                                          <p:spTgt spid="38919"/>
                                        </p:tgtEl>
                                        <p:attrNameLst>
                                          <p:attrName>style.color</p:attrName>
                                        </p:attrNameLst>
                                      </p:cBhvr>
                                      <p:by>
                                        <p:hsl h="-7200000" s="0" l="0"/>
                                      </p:by>
                                    </p:animClr>
                                    <p:animClr clrSpc="hsl" dir="cw">
                                      <p:cBhvr>
                                        <p:cTn id="12" dur="750" fill="hold"/>
                                        <p:tgtEl>
                                          <p:spTgt spid="38919"/>
                                        </p:tgtEl>
                                        <p:attrNameLst>
                                          <p:attrName>fillcolor</p:attrName>
                                        </p:attrNameLst>
                                      </p:cBhvr>
                                      <p:by>
                                        <p:hsl h="-7200000" s="0" l="0"/>
                                      </p:by>
                                    </p:animClr>
                                    <p:animClr clrSpc="hsl" dir="cw">
                                      <p:cBhvr>
                                        <p:cTn id="13" dur="750" fill="hold"/>
                                        <p:tgtEl>
                                          <p:spTgt spid="38919"/>
                                        </p:tgtEl>
                                        <p:attrNameLst>
                                          <p:attrName>stroke.color</p:attrName>
                                        </p:attrNameLst>
                                      </p:cBhvr>
                                      <p:by>
                                        <p:hsl h="-7200000" s="0" l="0"/>
                                      </p:by>
                                    </p:animClr>
                                    <p:set>
                                      <p:cBhvr>
                                        <p:cTn id="14" dur="750" fill="hold"/>
                                        <p:tgtEl>
                                          <p:spTgt spid="38919"/>
                                        </p:tgtEl>
                                        <p:attrNameLst>
                                          <p:attrName>fill.type</p:attrName>
                                        </p:attrNameLst>
                                      </p:cBhvr>
                                      <p:to>
                                        <p:strVal val="solid"/>
                                      </p:to>
                                    </p:set>
                                  </p:childTnLst>
                                </p:cTn>
                              </p:par>
                              <p:par>
                                <p:cTn id="15" presetID="22" presetClass="emph" presetSubtype="0" repeatCount="indefinite" fill="hold" grpId="0" nodeType="withEffect">
                                  <p:stCondLst>
                                    <p:cond delay="0"/>
                                  </p:stCondLst>
                                  <p:childTnLst>
                                    <p:animClr clrSpc="hsl" dir="cw">
                                      <p:cBhvr override="childStyle">
                                        <p:cTn id="16" dur="750" fill="hold"/>
                                        <p:tgtEl>
                                          <p:spTgt spid="38918"/>
                                        </p:tgtEl>
                                        <p:attrNameLst>
                                          <p:attrName>style.color</p:attrName>
                                        </p:attrNameLst>
                                      </p:cBhvr>
                                      <p:by>
                                        <p:hsl h="-7200000" s="0" l="0"/>
                                      </p:by>
                                    </p:animClr>
                                    <p:animClr clrSpc="hsl" dir="cw">
                                      <p:cBhvr>
                                        <p:cTn id="17" dur="750" fill="hold"/>
                                        <p:tgtEl>
                                          <p:spTgt spid="38918"/>
                                        </p:tgtEl>
                                        <p:attrNameLst>
                                          <p:attrName>fillcolor</p:attrName>
                                        </p:attrNameLst>
                                      </p:cBhvr>
                                      <p:by>
                                        <p:hsl h="-7200000" s="0" l="0"/>
                                      </p:by>
                                    </p:animClr>
                                    <p:animClr clrSpc="hsl" dir="cw">
                                      <p:cBhvr>
                                        <p:cTn id="18" dur="750" fill="hold"/>
                                        <p:tgtEl>
                                          <p:spTgt spid="38918"/>
                                        </p:tgtEl>
                                        <p:attrNameLst>
                                          <p:attrName>stroke.color</p:attrName>
                                        </p:attrNameLst>
                                      </p:cBhvr>
                                      <p:by>
                                        <p:hsl h="-7200000" s="0" l="0"/>
                                      </p:by>
                                    </p:animClr>
                                    <p:set>
                                      <p:cBhvr>
                                        <p:cTn id="19" dur="750" fill="hold"/>
                                        <p:tgtEl>
                                          <p:spTgt spid="389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7" grpId="0" animBg="1"/>
      <p:bldP spid="38918" grpId="0" animBg="1"/>
      <p:bldP spid="389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5853946" y="851111"/>
            <a:ext cx="184667" cy="523038"/>
          </a:xfrm>
          <a:prstGeom prst="rect">
            <a:avLst/>
          </a:prstGeom>
          <a:noFill/>
        </p:spPr>
        <p:txBody>
          <a:bodyPr wrap="none" rtlCol="0">
            <a:spAutoFit/>
          </a:bodyPr>
          <a:lstStyle/>
          <a:p>
            <a:pPr defTabSz="1218438">
              <a:defRPr/>
            </a:pPr>
            <a:endParaRPr lang="en-US" sz="2799" i="1" dirty="0">
              <a:solidFill>
                <a:srgbClr val="FF0000"/>
              </a:solidFill>
              <a:latin typeface="Times New Roman"/>
            </a:endParaRPr>
          </a:p>
        </p:txBody>
      </p:sp>
      <p:sp>
        <p:nvSpPr>
          <p:cNvPr id="10" name="Cloud Callout 9"/>
          <p:cNvSpPr/>
          <p:nvPr/>
        </p:nvSpPr>
        <p:spPr>
          <a:xfrm>
            <a:off x="21624" y="2051203"/>
            <a:ext cx="2354637" cy="1200410"/>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00FF"/>
                </a:solidFill>
                <a:latin typeface="Times New Roman" panose="02020603050405020304" pitchFamily="18" charset="0"/>
                <a:cs typeface="Times New Roman" panose="02020603050405020304" pitchFamily="18" charset="0"/>
              </a:rPr>
              <a:t>Hoạt</a:t>
            </a:r>
            <a:r>
              <a:rPr lang="en-US" sz="2400" b="1" dirty="0">
                <a:solidFill>
                  <a:srgbClr val="0000FF"/>
                </a:solidFill>
                <a:latin typeface="Times New Roman" panose="02020603050405020304" pitchFamily="18" charset="0"/>
                <a:cs typeface="Times New Roman" panose="02020603050405020304" pitchFamily="18" charset="0"/>
              </a:rPr>
              <a:t> </a:t>
            </a:r>
            <a:r>
              <a:rPr lang="en-US" sz="2400" b="1" dirty="0" err="1">
                <a:solidFill>
                  <a:srgbClr val="0000FF"/>
                </a:solidFill>
                <a:latin typeface="Times New Roman" panose="02020603050405020304" pitchFamily="18" charset="0"/>
                <a:cs typeface="Times New Roman" panose="02020603050405020304" pitchFamily="18" charset="0"/>
              </a:rPr>
              <a:t>động</a:t>
            </a:r>
            <a:r>
              <a:rPr lang="en-US" sz="2400" b="1" dirty="0">
                <a:solidFill>
                  <a:srgbClr val="0000FF"/>
                </a:solidFill>
                <a:latin typeface="Times New Roman" panose="02020603050405020304" pitchFamily="18" charset="0"/>
                <a:cs typeface="Times New Roman" panose="02020603050405020304" pitchFamily="18" charset="0"/>
              </a:rPr>
              <a:t> </a:t>
            </a:r>
            <a:r>
              <a:rPr lang="en-US" sz="2400" b="1" dirty="0" err="1">
                <a:solidFill>
                  <a:srgbClr val="0000FF"/>
                </a:solidFill>
                <a:latin typeface="Times New Roman" panose="02020603050405020304" pitchFamily="18" charset="0"/>
                <a:cs typeface="Times New Roman" panose="02020603050405020304" pitchFamily="18" charset="0"/>
              </a:rPr>
              <a:t>nhóm</a:t>
            </a:r>
            <a:endParaRPr lang="en-US" sz="2400" b="1" dirty="0">
              <a:solidFill>
                <a:srgbClr val="0000FF"/>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59270AC7-141C-42B6-A588-1774D6468839}"/>
              </a:ext>
            </a:extLst>
          </p:cNvPr>
          <p:cNvSpPr txBox="1"/>
          <p:nvPr/>
        </p:nvSpPr>
        <p:spPr>
          <a:xfrm>
            <a:off x="3132341" y="1114888"/>
            <a:ext cx="5904156" cy="953776"/>
          </a:xfrm>
          <a:prstGeom prst="rect">
            <a:avLst/>
          </a:prstGeom>
          <a:noFill/>
        </p:spPr>
        <p:txBody>
          <a:bodyPr wrap="square" rtlCol="0">
            <a:spAutoFit/>
          </a:bodyPr>
          <a:lstStyle/>
          <a:p>
            <a:r>
              <a:rPr lang="en-US" sz="2799" b="1" dirty="0" err="1">
                <a:solidFill>
                  <a:srgbClr val="FF0000"/>
                </a:solidFill>
                <a:latin typeface="Times New Roman" panose="02020603050405020304" pitchFamily="18" charset="0"/>
                <a:cs typeface="Times New Roman" panose="02020603050405020304" pitchFamily="18" charset="0"/>
              </a:rPr>
              <a:t>Lớp</a:t>
            </a:r>
            <a:r>
              <a:rPr lang="en-US" sz="2799" b="1" dirty="0">
                <a:solidFill>
                  <a:srgbClr val="FF0000"/>
                </a:solidFill>
                <a:latin typeface="Times New Roman" panose="02020603050405020304" pitchFamily="18" charset="0"/>
                <a:cs typeface="Times New Roman" panose="02020603050405020304" pitchFamily="18" charset="0"/>
              </a:rPr>
              <a:t> chia </a:t>
            </a:r>
            <a:r>
              <a:rPr lang="en-US" sz="2799" b="1" err="1">
                <a:solidFill>
                  <a:srgbClr val="FF0000"/>
                </a:solidFill>
                <a:latin typeface="Times New Roman" panose="02020603050405020304" pitchFamily="18" charset="0"/>
                <a:cs typeface="Times New Roman" panose="02020603050405020304" pitchFamily="18" charset="0"/>
              </a:rPr>
              <a:t>làm</a:t>
            </a:r>
            <a:r>
              <a:rPr lang="en-US" sz="2799" b="1">
                <a:solidFill>
                  <a:srgbClr val="FF0000"/>
                </a:solidFill>
                <a:latin typeface="Times New Roman" panose="02020603050405020304" pitchFamily="18" charset="0"/>
                <a:cs typeface="Times New Roman" panose="02020603050405020304" pitchFamily="18" charset="0"/>
              </a:rPr>
              <a:t> 4 nhóm theo tổ, </a:t>
            </a:r>
            <a:r>
              <a:rPr lang="en-US" sz="2799" b="1" dirty="0" err="1">
                <a:solidFill>
                  <a:srgbClr val="FF0000"/>
                </a:solidFill>
                <a:latin typeface="Times New Roman" panose="02020603050405020304" pitchFamily="18" charset="0"/>
                <a:cs typeface="Times New Roman" panose="02020603050405020304" pitchFamily="18" charset="0"/>
              </a:rPr>
              <a:t>mỗi</a:t>
            </a:r>
            <a:r>
              <a:rPr lang="en-US" sz="2799" b="1" dirty="0">
                <a:solidFill>
                  <a:srgbClr val="FF0000"/>
                </a:solidFill>
                <a:latin typeface="Times New Roman" panose="02020603050405020304" pitchFamily="18" charset="0"/>
                <a:cs typeface="Times New Roman" panose="02020603050405020304" pitchFamily="18" charset="0"/>
              </a:rPr>
              <a:t> </a:t>
            </a:r>
            <a:r>
              <a:rPr lang="en-US" sz="2799" b="1" dirty="0" err="1">
                <a:solidFill>
                  <a:srgbClr val="FF0000"/>
                </a:solidFill>
                <a:latin typeface="Times New Roman" panose="02020603050405020304" pitchFamily="18" charset="0"/>
                <a:cs typeface="Times New Roman" panose="02020603050405020304" pitchFamily="18" charset="0"/>
              </a:rPr>
              <a:t>nhóm</a:t>
            </a:r>
            <a:r>
              <a:rPr lang="en-US" sz="2799" b="1" dirty="0">
                <a:solidFill>
                  <a:srgbClr val="FF0000"/>
                </a:solidFill>
                <a:latin typeface="Times New Roman" panose="02020603050405020304" pitchFamily="18" charset="0"/>
                <a:cs typeface="Times New Roman" panose="02020603050405020304" pitchFamily="18" charset="0"/>
              </a:rPr>
              <a:t> </a:t>
            </a:r>
            <a:r>
              <a:rPr lang="en-US" sz="2799" b="1" dirty="0" err="1">
                <a:solidFill>
                  <a:srgbClr val="FF0000"/>
                </a:solidFill>
                <a:latin typeface="Times New Roman" panose="02020603050405020304" pitchFamily="18" charset="0"/>
                <a:cs typeface="Times New Roman" panose="02020603050405020304" pitchFamily="18" charset="0"/>
              </a:rPr>
              <a:t>cử</a:t>
            </a:r>
            <a:r>
              <a:rPr lang="en-US" sz="2799" b="1" dirty="0">
                <a:solidFill>
                  <a:srgbClr val="FF0000"/>
                </a:solidFill>
                <a:latin typeface="Times New Roman" panose="02020603050405020304" pitchFamily="18" charset="0"/>
                <a:cs typeface="Times New Roman" panose="02020603050405020304" pitchFamily="18" charset="0"/>
              </a:rPr>
              <a:t> 1 </a:t>
            </a:r>
            <a:r>
              <a:rPr lang="en-US" sz="2799" b="1" dirty="0" err="1">
                <a:solidFill>
                  <a:srgbClr val="FF0000"/>
                </a:solidFill>
                <a:latin typeface="Times New Roman" panose="02020603050405020304" pitchFamily="18" charset="0"/>
                <a:cs typeface="Times New Roman" panose="02020603050405020304" pitchFamily="18" charset="0"/>
              </a:rPr>
              <a:t>nhóm</a:t>
            </a:r>
            <a:r>
              <a:rPr lang="en-US" sz="2799" b="1" dirty="0">
                <a:solidFill>
                  <a:srgbClr val="FF0000"/>
                </a:solidFill>
                <a:latin typeface="Times New Roman" panose="02020603050405020304" pitchFamily="18" charset="0"/>
                <a:cs typeface="Times New Roman" panose="02020603050405020304" pitchFamily="18" charset="0"/>
              </a:rPr>
              <a:t> </a:t>
            </a:r>
            <a:r>
              <a:rPr lang="en-US" sz="2799" b="1" dirty="0" err="1">
                <a:solidFill>
                  <a:srgbClr val="FF0000"/>
                </a:solidFill>
                <a:latin typeface="Times New Roman" panose="02020603050405020304" pitchFamily="18" charset="0"/>
                <a:cs typeface="Times New Roman" panose="02020603050405020304" pitchFamily="18" charset="0"/>
              </a:rPr>
              <a:t>trưởng</a:t>
            </a:r>
            <a:endParaRPr lang="en-US" sz="2799" b="1" dirty="0">
              <a:solidFill>
                <a:srgbClr val="FF000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A76E2F5C-4C40-4331-8D9E-F9DC29FB5B8C}"/>
              </a:ext>
            </a:extLst>
          </p:cNvPr>
          <p:cNvSpPr txBox="1"/>
          <p:nvPr/>
        </p:nvSpPr>
        <p:spPr>
          <a:xfrm>
            <a:off x="2646971" y="2135710"/>
            <a:ext cx="6280001" cy="1569148"/>
          </a:xfrm>
          <a:prstGeom prst="rect">
            <a:avLst/>
          </a:prstGeom>
          <a:solidFill>
            <a:srgbClr val="F8FFB1"/>
          </a:solidFill>
        </p:spPr>
        <p:txBody>
          <a:bodyPr wrap="square" rtlCol="0">
            <a:spAutoFit/>
          </a:bodyPr>
          <a:lstStyle/>
          <a:p>
            <a:r>
              <a:rPr lang="en-US" sz="2399" b="1" dirty="0" err="1">
                <a:latin typeface="Times New Roman" panose="02020603050405020304" pitchFamily="18" charset="0"/>
                <a:cs typeface="Times New Roman" panose="02020603050405020304" pitchFamily="18" charset="0"/>
              </a:rPr>
              <a:t>Nhóm</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trưởng</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quản</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lý</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nhóm</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cùng</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nhau</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thảo</a:t>
            </a:r>
            <a:r>
              <a:rPr lang="en-US" sz="2399" b="1" dirty="0">
                <a:latin typeface="Times New Roman" panose="02020603050405020304" pitchFamily="18" charset="0"/>
                <a:cs typeface="Times New Roman" panose="02020603050405020304" pitchFamily="18" charset="0"/>
              </a:rPr>
              <a:t> </a:t>
            </a:r>
            <a:r>
              <a:rPr lang="en-US" sz="2399" b="1" err="1">
                <a:latin typeface="Times New Roman" panose="02020603050405020304" pitchFamily="18" charset="0"/>
                <a:cs typeface="Times New Roman" panose="02020603050405020304" pitchFamily="18" charset="0"/>
              </a:rPr>
              <a:t>luận</a:t>
            </a:r>
            <a:r>
              <a:rPr lang="en-US" sz="2399" b="1">
                <a:latin typeface="Times New Roman" panose="02020603050405020304" pitchFamily="18" charset="0"/>
                <a:cs typeface="Times New Roman" panose="02020603050405020304" pitchFamily="18" charset="0"/>
              </a:rPr>
              <a:t> 2 </a:t>
            </a:r>
            <a:r>
              <a:rPr lang="en-US" sz="2399" b="1" dirty="0" err="1">
                <a:latin typeface="Times New Roman" panose="02020603050405020304" pitchFamily="18" charset="0"/>
                <a:cs typeface="Times New Roman" panose="02020603050405020304" pitchFamily="18" charset="0"/>
              </a:rPr>
              <a:t>câu</a:t>
            </a:r>
            <a:r>
              <a:rPr lang="en-US" sz="2399" b="1" dirty="0">
                <a:latin typeface="Times New Roman" panose="02020603050405020304" pitchFamily="18" charset="0"/>
                <a:cs typeface="Times New Roman" panose="02020603050405020304" pitchFamily="18" charset="0"/>
              </a:rPr>
              <a:t> </a:t>
            </a:r>
            <a:r>
              <a:rPr lang="en-US" sz="2399" b="1" err="1">
                <a:latin typeface="Times New Roman" panose="02020603050405020304" pitchFamily="18" charset="0"/>
                <a:cs typeface="Times New Roman" panose="02020603050405020304" pitchFamily="18" charset="0"/>
              </a:rPr>
              <a:t>hỏi</a:t>
            </a:r>
            <a:r>
              <a:rPr lang="en-US" sz="2399" b="1">
                <a:latin typeface="Times New Roman" panose="02020603050405020304" pitchFamily="18" charset="0"/>
                <a:cs typeface="Times New Roman" panose="02020603050405020304" pitchFamily="18" charset="0"/>
              </a:rPr>
              <a:t> trong slide.</a:t>
            </a:r>
            <a:endParaRPr lang="en-US" sz="2399" b="1" dirty="0">
              <a:latin typeface="Times New Roman" panose="02020603050405020304" pitchFamily="18" charset="0"/>
              <a:cs typeface="Times New Roman" panose="02020603050405020304" pitchFamily="18" charset="0"/>
            </a:endParaRPr>
          </a:p>
          <a:p>
            <a:r>
              <a:rPr lang="en-US" sz="2399" b="1" dirty="0" err="1">
                <a:latin typeface="Times New Roman" panose="02020603050405020304" pitchFamily="18" charset="0"/>
                <a:cs typeface="Times New Roman" panose="02020603050405020304" pitchFamily="18" charset="0"/>
              </a:rPr>
              <a:t>Viết</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ra</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giấy</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câu</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trả</a:t>
            </a:r>
            <a:r>
              <a:rPr lang="en-US" sz="2399" b="1" dirty="0">
                <a:latin typeface="Times New Roman" panose="02020603050405020304" pitchFamily="18" charset="0"/>
                <a:cs typeface="Times New Roman" panose="02020603050405020304" pitchFamily="18" charset="0"/>
              </a:rPr>
              <a:t> </a:t>
            </a:r>
            <a:r>
              <a:rPr lang="en-US" sz="2399" b="1" err="1">
                <a:latin typeface="Times New Roman" panose="02020603050405020304" pitchFamily="18" charset="0"/>
                <a:cs typeface="Times New Roman" panose="02020603050405020304" pitchFamily="18" charset="0"/>
              </a:rPr>
              <a:t>lời</a:t>
            </a:r>
            <a:r>
              <a:rPr lang="en-US" sz="2399" b="1">
                <a:latin typeface="Times New Roman" panose="02020603050405020304" pitchFamily="18" charset="0"/>
                <a:cs typeface="Times New Roman" panose="02020603050405020304" pitchFamily="18" charset="0"/>
              </a:rPr>
              <a:t>. Sau </a:t>
            </a:r>
            <a:r>
              <a:rPr lang="en-US" sz="2399" b="1" dirty="0" err="1">
                <a:latin typeface="Times New Roman" panose="02020603050405020304" pitchFamily="18" charset="0"/>
                <a:cs typeface="Times New Roman" panose="02020603050405020304" pitchFamily="18" charset="0"/>
              </a:rPr>
              <a:t>đó</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cử</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đại</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diện</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trả</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lời</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khi</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được</a:t>
            </a:r>
            <a:r>
              <a:rPr lang="en-US" sz="2399" b="1" dirty="0">
                <a:latin typeface="Times New Roman" panose="02020603050405020304" pitchFamily="18" charset="0"/>
                <a:cs typeface="Times New Roman" panose="02020603050405020304" pitchFamily="18" charset="0"/>
              </a:rPr>
              <a:t> </a:t>
            </a:r>
            <a:r>
              <a:rPr lang="en-US" sz="2399" b="1" dirty="0" err="1">
                <a:latin typeface="Times New Roman" panose="02020603050405020304" pitchFamily="18" charset="0"/>
                <a:cs typeface="Times New Roman" panose="02020603050405020304" pitchFamily="18" charset="0"/>
              </a:rPr>
              <a:t>gọi</a:t>
            </a:r>
            <a:r>
              <a:rPr lang="en-US" sz="2399" b="1" dirty="0">
                <a:latin typeface="Times New Roman" panose="02020603050405020304" pitchFamily="18" charset="0"/>
                <a:cs typeface="Times New Roman" panose="02020603050405020304" pitchFamily="18" charset="0"/>
              </a:rPr>
              <a:t>.</a:t>
            </a:r>
          </a:p>
        </p:txBody>
      </p:sp>
      <p:grpSp>
        <p:nvGrpSpPr>
          <p:cNvPr id="13" name="组合 13"/>
          <p:cNvGrpSpPr/>
          <p:nvPr/>
        </p:nvGrpSpPr>
        <p:grpSpPr>
          <a:xfrm>
            <a:off x="217028" y="3668333"/>
            <a:ext cx="1524098" cy="1241060"/>
            <a:chOff x="2087879" y="1825123"/>
            <a:chExt cx="2076790" cy="2522541"/>
          </a:xfrm>
          <a:effectLst>
            <a:outerShdw blurRad="139700" dist="63500" dir="2700000" algn="tl" rotWithShape="0">
              <a:prstClr val="black">
                <a:alpha val="40000"/>
              </a:prstClr>
            </a:outerShdw>
          </a:effectLst>
        </p:grpSpPr>
        <p:sp>
          <p:nvSpPr>
            <p:cNvPr id="14" name="圆角矩形 14"/>
            <p:cNvSpPr/>
            <p:nvPr/>
          </p:nvSpPr>
          <p:spPr>
            <a:xfrm rot="2700000">
              <a:off x="1962295" y="2145289"/>
              <a:ext cx="2425484" cy="1979265"/>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1218438">
                <a:defRPr/>
              </a:pPr>
              <a:endParaRPr lang="zh-CN" altLang="en-US" sz="2799" kern="0" dirty="0">
                <a:solidFill>
                  <a:srgbClr val="14436A"/>
                </a:solidFill>
                <a:latin typeface="Arial"/>
                <a:ea typeface="微软雅黑" panose="020B0503020204020204" pitchFamily="34" charset="-122"/>
                <a:cs typeface="+mn-ea"/>
                <a:sym typeface="+mn-lt"/>
              </a:endParaRPr>
            </a:p>
          </p:txBody>
        </p:sp>
        <p:sp>
          <p:nvSpPr>
            <p:cNvPr id="15" name="圆角矩形 15"/>
            <p:cNvSpPr/>
            <p:nvPr/>
          </p:nvSpPr>
          <p:spPr>
            <a:xfrm rot="2700000">
              <a:off x="1893450" y="2019552"/>
              <a:ext cx="2310973" cy="1922115"/>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1218438">
                <a:defRPr/>
              </a:pPr>
              <a:r>
                <a:rPr lang="en-US" altLang="zh-CN" sz="2799" kern="0">
                  <a:solidFill>
                    <a:srgbClr val="14436A"/>
                  </a:solidFill>
                  <a:latin typeface="Arial"/>
                  <a:ea typeface="微软雅黑" panose="020B0503020204020204" pitchFamily="34" charset="-122"/>
                  <a:cs typeface="+mn-ea"/>
                  <a:sym typeface="+mn-lt"/>
                </a:rPr>
                <a:t> </a:t>
              </a:r>
              <a:endParaRPr lang="zh-CN" altLang="en-US" sz="2799" kern="0" dirty="0">
                <a:solidFill>
                  <a:srgbClr val="14436A"/>
                </a:solidFill>
                <a:latin typeface="Arial"/>
                <a:ea typeface="微软雅黑" panose="020B0503020204020204" pitchFamily="34" charset="-122"/>
                <a:cs typeface="+mn-ea"/>
                <a:sym typeface="+mn-lt"/>
              </a:endParaRPr>
            </a:p>
          </p:txBody>
        </p:sp>
      </p:grpSp>
      <p:pic>
        <p:nvPicPr>
          <p:cNvPr id="16" name="Picture 15" descr="A picture containing toy, doll&#10;&#10;Description automatically generated">
            <a:extLst>
              <a:ext uri="{FF2B5EF4-FFF2-40B4-BE49-F238E27FC236}">
                <a16:creationId xmlns:a16="http://schemas.microsoft.com/office/drawing/2014/main" id="{7BFEE031-360F-4D5F-904A-32B86E7ACC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342" y="3400608"/>
            <a:ext cx="1333544" cy="1333544"/>
          </a:xfrm>
          <a:prstGeom prst="rect">
            <a:avLst/>
          </a:prstGeom>
        </p:spPr>
      </p:pic>
      <p:pic>
        <p:nvPicPr>
          <p:cNvPr id="17" name="Picture 3" descr="C:\Users\Administrator\Desktop\微立体创业计划\002.png">
            <a:extLst>
              <a:ext uri="{FF2B5EF4-FFF2-40B4-BE49-F238E27FC236}">
                <a16:creationId xmlns:a16="http://schemas.microsoft.com/office/drawing/2014/main" id="{D0729CC2-A9A3-478A-9C0E-DC3C325D1C3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00" y="-179719"/>
            <a:ext cx="2230535" cy="2230922"/>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7D5AFFAA-2775-42B5-A518-2E5075EE1C1A}"/>
              </a:ext>
            </a:extLst>
          </p:cNvPr>
          <p:cNvSpPr txBox="1"/>
          <p:nvPr/>
        </p:nvSpPr>
        <p:spPr>
          <a:xfrm>
            <a:off x="175369" y="397133"/>
            <a:ext cx="1763688" cy="1077218"/>
          </a:xfrm>
          <a:prstGeom prst="rect">
            <a:avLst/>
          </a:prstGeom>
          <a:noFill/>
        </p:spPr>
        <p:txBody>
          <a:bodyPr wrap="square" rtlCol="0">
            <a:spAutoFit/>
          </a:bodyPr>
          <a:lstStyle/>
          <a:p>
            <a:pPr algn="ctr"/>
            <a:r>
              <a:rPr lang="en-US" altLang="zh-CN" sz="3200" dirty="0" err="1">
                <a:ln w="18415" cmpd="sng">
                  <a:solidFill>
                    <a:srgbClr val="0000FF"/>
                  </a:solidFill>
                  <a:prstDash val="solid"/>
                </a:ln>
                <a:solidFill>
                  <a:srgbClr val="0000FF"/>
                </a:solidFill>
                <a:latin typeface="Times New Roman" panose="02020603050405020304" pitchFamily="18" charset="0"/>
                <a:ea typeface="Microsoft YaHei" panose="020B0503020204020204" pitchFamily="34" charset="-122"/>
                <a:cs typeface="Times New Roman" panose="02020603050405020304" pitchFamily="18" charset="0"/>
                <a:sym typeface="+mn-lt"/>
              </a:rPr>
              <a:t>Khởi</a:t>
            </a:r>
            <a:r>
              <a:rPr lang="en-US" altLang="zh-CN" sz="3200" dirty="0">
                <a:ln w="18415" cmpd="sng">
                  <a:solidFill>
                    <a:srgbClr val="0000FF"/>
                  </a:solidFill>
                  <a:prstDash val="solid"/>
                </a:ln>
                <a:solidFill>
                  <a:srgbClr val="0000FF"/>
                </a:solidFill>
                <a:effectLst>
                  <a:outerShdw blurRad="63500" dir="3600000" algn="tl" rotWithShape="0">
                    <a:srgbClr val="000000">
                      <a:alpha val="70000"/>
                    </a:srgbClr>
                  </a:outerShdw>
                </a:effectLst>
                <a:latin typeface="Times New Roman" panose="02020603050405020304" pitchFamily="18" charset="0"/>
                <a:ea typeface="Microsoft YaHei" panose="020B0503020204020204" pitchFamily="34" charset="-122"/>
                <a:cs typeface="Times New Roman" panose="02020603050405020304" pitchFamily="18" charset="0"/>
                <a:sym typeface="+mn-lt"/>
              </a:rPr>
              <a:t> </a:t>
            </a:r>
            <a:r>
              <a:rPr lang="en-US" altLang="zh-CN" sz="3200" dirty="0" err="1">
                <a:ln w="18415" cmpd="sng">
                  <a:solidFill>
                    <a:srgbClr val="0000FF"/>
                  </a:solidFill>
                  <a:prstDash val="solid"/>
                </a:ln>
                <a:solidFill>
                  <a:srgbClr val="0000FF"/>
                </a:solidFill>
                <a:latin typeface="Times New Roman" panose="02020603050405020304" pitchFamily="18" charset="0"/>
                <a:ea typeface="Microsoft YaHei" panose="020B0503020204020204" pitchFamily="34" charset="-122"/>
                <a:cs typeface="Times New Roman" panose="02020603050405020304" pitchFamily="18" charset="0"/>
                <a:sym typeface="+mn-lt"/>
              </a:rPr>
              <a:t>động</a:t>
            </a:r>
            <a:endParaRPr lang="zh-CN" altLang="en-US" sz="3200" dirty="0">
              <a:ln w="18415" cmpd="sng">
                <a:solidFill>
                  <a:srgbClr val="0000FF"/>
                </a:solidFill>
                <a:prstDash val="solid"/>
              </a:ln>
              <a:solidFill>
                <a:srgbClr val="0000FF"/>
              </a:solidFill>
              <a:latin typeface="Times New Roman" panose="02020603050405020304" pitchFamily="18" charset="0"/>
              <a:ea typeface="Microsoft YaHei" panose="020B0503020204020204" pitchFamily="34" charset="-122"/>
              <a:cs typeface="Times New Roman" panose="02020603050405020304" pitchFamily="18" charset="0"/>
              <a:sym typeface="+mn-lt"/>
            </a:endParaRPr>
          </a:p>
        </p:txBody>
      </p:sp>
    </p:spTree>
    <p:extLst>
      <p:ext uri="{BB962C8B-B14F-4D97-AF65-F5344CB8AC3E}">
        <p14:creationId xmlns:p14="http://schemas.microsoft.com/office/powerpoint/2010/main" val="3868927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
                                          </p:val>
                                        </p:tav>
                                        <p:tav tm="100000">
                                          <p:val>
                                            <p:strVal val="#ppt_x"/>
                                          </p:val>
                                        </p:tav>
                                      </p:tavLst>
                                    </p:anim>
                                    <p:anim calcmode="lin" valueType="num">
                                      <p:cBhvr>
                                        <p:cTn id="9" dur="5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31" presetClass="entr" presetSubtype="0"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p:cTn id="13" dur="500" fill="hold"/>
                                        <p:tgtEl>
                                          <p:spTgt spid="18"/>
                                        </p:tgtEl>
                                        <p:attrNameLst>
                                          <p:attrName>ppt_w</p:attrName>
                                        </p:attrNameLst>
                                      </p:cBhvr>
                                      <p:tavLst>
                                        <p:tav tm="0">
                                          <p:val>
                                            <p:fltVal val="0"/>
                                          </p:val>
                                        </p:tav>
                                        <p:tav tm="100000">
                                          <p:val>
                                            <p:strVal val="#ppt_w"/>
                                          </p:val>
                                        </p:tav>
                                      </p:tavLst>
                                    </p:anim>
                                    <p:anim calcmode="lin" valueType="num">
                                      <p:cBhvr>
                                        <p:cTn id="14" dur="500" fill="hold"/>
                                        <p:tgtEl>
                                          <p:spTgt spid="18"/>
                                        </p:tgtEl>
                                        <p:attrNameLst>
                                          <p:attrName>ppt_h</p:attrName>
                                        </p:attrNameLst>
                                      </p:cBhvr>
                                      <p:tavLst>
                                        <p:tav tm="0">
                                          <p:val>
                                            <p:fltVal val="0"/>
                                          </p:val>
                                        </p:tav>
                                        <p:tav tm="100000">
                                          <p:val>
                                            <p:strVal val="#ppt_h"/>
                                          </p:val>
                                        </p:tav>
                                      </p:tavLst>
                                    </p:anim>
                                    <p:anim calcmode="lin" valueType="num">
                                      <p:cBhvr>
                                        <p:cTn id="15" dur="500" fill="hold"/>
                                        <p:tgtEl>
                                          <p:spTgt spid="18"/>
                                        </p:tgtEl>
                                        <p:attrNameLst>
                                          <p:attrName>style.rotation</p:attrName>
                                        </p:attrNameLst>
                                      </p:cBhvr>
                                      <p:tavLst>
                                        <p:tav tm="0">
                                          <p:val>
                                            <p:fltVal val="90"/>
                                          </p:val>
                                        </p:tav>
                                        <p:tav tm="100000">
                                          <p:val>
                                            <p:fltVal val="0"/>
                                          </p:val>
                                        </p:tav>
                                      </p:tavLst>
                                    </p:anim>
                                    <p:animEffect transition="in" filter="fade">
                                      <p:cBhvr>
                                        <p:cTn id="16" dur="500"/>
                                        <p:tgtEl>
                                          <p:spTgt spid="18"/>
                                        </p:tgtEl>
                                      </p:cBhvr>
                                    </p:animEffect>
                                  </p:childTnLst>
                                </p:cTn>
                              </p:par>
                              <p:par>
                                <p:cTn id="17" presetID="45"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2000"/>
                                        <p:tgtEl>
                                          <p:spTgt spid="10"/>
                                        </p:tgtEl>
                                      </p:cBhvr>
                                    </p:animEffect>
                                    <p:anim calcmode="lin" valueType="num">
                                      <p:cBhvr>
                                        <p:cTn id="20" dur="2000" fill="hold"/>
                                        <p:tgtEl>
                                          <p:spTgt spid="10"/>
                                        </p:tgtEl>
                                        <p:attrNameLst>
                                          <p:attrName>ppt_w</p:attrName>
                                        </p:attrNameLst>
                                      </p:cBhvr>
                                      <p:tavLst>
                                        <p:tav tm="0" fmla="#ppt_w*sin(2.5*pi*$)">
                                          <p:val>
                                            <p:fltVal val="0"/>
                                          </p:val>
                                        </p:tav>
                                        <p:tav tm="100000">
                                          <p:val>
                                            <p:fltVal val="1"/>
                                          </p:val>
                                        </p:tav>
                                      </p:tavLst>
                                    </p:anim>
                                    <p:anim calcmode="lin" valueType="num">
                                      <p:cBhvr>
                                        <p:cTn id="21" dur="2000" fill="hold"/>
                                        <p:tgtEl>
                                          <p:spTgt spid="10"/>
                                        </p:tgtEl>
                                        <p:attrNameLst>
                                          <p:attrName>ppt_h</p:attrName>
                                        </p:attrNameLst>
                                      </p:cBhvr>
                                      <p:tavLst>
                                        <p:tav tm="0">
                                          <p:val>
                                            <p:strVal val="#ppt_h"/>
                                          </p:val>
                                        </p:tav>
                                        <p:tav tm="100000">
                                          <p:val>
                                            <p:strVal val="#ppt_h"/>
                                          </p:val>
                                        </p:tav>
                                      </p:tavLst>
                                    </p:anim>
                                  </p:childTnLst>
                                </p:cTn>
                              </p:par>
                            </p:childTnLst>
                          </p:cTn>
                        </p:par>
                        <p:par>
                          <p:cTn id="22" fill="hold">
                            <p:stCondLst>
                              <p:cond delay="2500"/>
                            </p:stCondLst>
                            <p:childTnLst>
                              <p:par>
                                <p:cTn id="23" presetID="45" presetClass="entr" presetSubtype="0" fill="hold"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2000"/>
                                        <p:tgtEl>
                                          <p:spTgt spid="13"/>
                                        </p:tgtEl>
                                      </p:cBhvr>
                                    </p:animEffect>
                                    <p:anim calcmode="lin" valueType="num">
                                      <p:cBhvr>
                                        <p:cTn id="26" dur="2000" fill="hold"/>
                                        <p:tgtEl>
                                          <p:spTgt spid="13"/>
                                        </p:tgtEl>
                                        <p:attrNameLst>
                                          <p:attrName>ppt_w</p:attrName>
                                        </p:attrNameLst>
                                      </p:cBhvr>
                                      <p:tavLst>
                                        <p:tav tm="0" fmla="#ppt_w*sin(2.5*pi*$)">
                                          <p:val>
                                            <p:fltVal val="0"/>
                                          </p:val>
                                        </p:tav>
                                        <p:tav tm="100000">
                                          <p:val>
                                            <p:fltVal val="1"/>
                                          </p:val>
                                        </p:tav>
                                      </p:tavLst>
                                    </p:anim>
                                    <p:anim calcmode="lin" valueType="num">
                                      <p:cBhvr>
                                        <p:cTn id="27" dur="2000" fill="hold"/>
                                        <p:tgtEl>
                                          <p:spTgt spid="13"/>
                                        </p:tgtEl>
                                        <p:attrNameLst>
                                          <p:attrName>ppt_h</p:attrName>
                                        </p:attrNameLst>
                                      </p:cBhvr>
                                      <p:tavLst>
                                        <p:tav tm="0">
                                          <p:val>
                                            <p:strVal val="#ppt_h"/>
                                          </p:val>
                                        </p:tav>
                                        <p:tav tm="100000">
                                          <p:val>
                                            <p:strVal val="#ppt_h"/>
                                          </p:val>
                                        </p:tav>
                                      </p:tavLst>
                                    </p:anim>
                                  </p:childTnLst>
                                </p:cTn>
                              </p:par>
                              <p:par>
                                <p:cTn id="28" presetID="45" presetClass="entr" presetSubtype="0"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2000"/>
                                        <p:tgtEl>
                                          <p:spTgt spid="16"/>
                                        </p:tgtEl>
                                      </p:cBhvr>
                                    </p:animEffect>
                                    <p:anim calcmode="lin" valueType="num">
                                      <p:cBhvr>
                                        <p:cTn id="31" dur="2000" fill="hold"/>
                                        <p:tgtEl>
                                          <p:spTgt spid="16"/>
                                        </p:tgtEl>
                                        <p:attrNameLst>
                                          <p:attrName>ppt_w</p:attrName>
                                        </p:attrNameLst>
                                      </p:cBhvr>
                                      <p:tavLst>
                                        <p:tav tm="0" fmla="#ppt_w*sin(2.5*pi*$)">
                                          <p:val>
                                            <p:fltVal val="0"/>
                                          </p:val>
                                        </p:tav>
                                        <p:tav tm="100000">
                                          <p:val>
                                            <p:fltVal val="1"/>
                                          </p:val>
                                        </p:tav>
                                      </p:tavLst>
                                    </p:anim>
                                    <p:anim calcmode="lin" valueType="num">
                                      <p:cBhvr>
                                        <p:cTn id="32"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anim calcmode="lin" valueType="num">
                                      <p:cBhvr>
                                        <p:cTn id="38" dur="1000" fill="hold"/>
                                        <p:tgtEl>
                                          <p:spTgt spid="11"/>
                                        </p:tgtEl>
                                        <p:attrNameLst>
                                          <p:attrName>ppt_x</p:attrName>
                                        </p:attrNameLst>
                                      </p:cBhvr>
                                      <p:tavLst>
                                        <p:tav tm="0">
                                          <p:val>
                                            <p:strVal val="#ppt_x"/>
                                          </p:val>
                                        </p:tav>
                                        <p:tav tm="100000">
                                          <p:val>
                                            <p:strVal val="#ppt_x"/>
                                          </p:val>
                                        </p:tav>
                                      </p:tavLst>
                                    </p:anim>
                                    <p:anim calcmode="lin" valueType="num">
                                      <p:cBhvr>
                                        <p:cTn id="3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1000"/>
                                        <p:tgtEl>
                                          <p:spTgt spid="12"/>
                                        </p:tgtEl>
                                      </p:cBhvr>
                                    </p:animEffect>
                                    <p:anim calcmode="lin" valueType="num">
                                      <p:cBhvr>
                                        <p:cTn id="45" dur="1000" fill="hold"/>
                                        <p:tgtEl>
                                          <p:spTgt spid="12"/>
                                        </p:tgtEl>
                                        <p:attrNameLst>
                                          <p:attrName>ppt_x</p:attrName>
                                        </p:attrNameLst>
                                      </p:cBhvr>
                                      <p:tavLst>
                                        <p:tav tm="0">
                                          <p:val>
                                            <p:strVal val="#ppt_x"/>
                                          </p:val>
                                        </p:tav>
                                        <p:tav tm="100000">
                                          <p:val>
                                            <p:strVal val="#ppt_x"/>
                                          </p:val>
                                        </p:tav>
                                      </p:tavLst>
                                    </p:anim>
                                    <p:anim calcmode="lin" valueType="num">
                                      <p:cBhvr>
                                        <p:cTn id="4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animBg="1"/>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69" y="-21689"/>
            <a:ext cx="9277702" cy="5152328"/>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1967244" cy="1967585"/>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3702" y="-24465"/>
            <a:ext cx="2230535" cy="2230922"/>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68439" y="3924616"/>
            <a:ext cx="1026023" cy="1026201"/>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 lastClr="FFFFFF"/>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 lastClr="FFFFFF"/>
                </a:solidFill>
                <a:effectLst/>
                <a:uLnTx/>
                <a:uFillTx/>
                <a:ea typeface="Microsoft YaHei" panose="020B0503020204020204" pitchFamily="34" charset="-122"/>
                <a:cs typeface="+mn-ea"/>
                <a:sym typeface="+mn-lt"/>
              </a:endParaRPr>
            </a:p>
          </p:txBody>
        </p:sp>
      </p:grpSp>
      <p:grpSp>
        <p:nvGrpSpPr>
          <p:cNvPr id="3" name="组合 127"/>
          <p:cNvGrpSpPr/>
          <p:nvPr/>
        </p:nvGrpSpPr>
        <p:grpSpPr>
          <a:xfrm>
            <a:off x="4731047" y="4185505"/>
            <a:ext cx="538351" cy="538444"/>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grpSp>
      <p:grpSp>
        <p:nvGrpSpPr>
          <p:cNvPr id="4" name="组合 130"/>
          <p:cNvGrpSpPr/>
          <p:nvPr/>
        </p:nvGrpSpPr>
        <p:grpSpPr>
          <a:xfrm>
            <a:off x="5436689" y="4454728"/>
            <a:ext cx="746998" cy="747128"/>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grpSp>
      <p:grpSp>
        <p:nvGrpSpPr>
          <p:cNvPr id="5" name="组合 133"/>
          <p:cNvGrpSpPr/>
          <p:nvPr/>
        </p:nvGrpSpPr>
        <p:grpSpPr>
          <a:xfrm>
            <a:off x="7758789" y="4264849"/>
            <a:ext cx="540868" cy="540962"/>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 lastClr="FFFFFF"/>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 lastClr="FFFFFF"/>
                </a:solidFill>
                <a:effectLst/>
                <a:uLnTx/>
                <a:uFillTx/>
                <a:ea typeface="Microsoft YaHei" panose="020B0503020204020204" pitchFamily="34" charset="-122"/>
                <a:cs typeface="+mn-ea"/>
                <a:sym typeface="+mn-lt"/>
              </a:endParaRPr>
            </a:p>
          </p:txBody>
        </p:sp>
      </p:grpSp>
      <p:grpSp>
        <p:nvGrpSpPr>
          <p:cNvPr id="6" name="组合 136"/>
          <p:cNvGrpSpPr/>
          <p:nvPr/>
        </p:nvGrpSpPr>
        <p:grpSpPr>
          <a:xfrm>
            <a:off x="766439" y="4573456"/>
            <a:ext cx="588755" cy="588857"/>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grpSp>
      <p:grpSp>
        <p:nvGrpSpPr>
          <p:cNvPr id="7" name="组合 139"/>
          <p:cNvGrpSpPr/>
          <p:nvPr/>
        </p:nvGrpSpPr>
        <p:grpSpPr>
          <a:xfrm>
            <a:off x="3962506" y="4062820"/>
            <a:ext cx="252447" cy="252491"/>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grpSp>
      <p:grpSp>
        <p:nvGrpSpPr>
          <p:cNvPr id="8" name="组合 142"/>
          <p:cNvGrpSpPr/>
          <p:nvPr/>
        </p:nvGrpSpPr>
        <p:grpSpPr>
          <a:xfrm>
            <a:off x="3167844" y="3545671"/>
            <a:ext cx="528983" cy="529075"/>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grpSp>
      <p:grpSp>
        <p:nvGrpSpPr>
          <p:cNvPr id="9" name="组合 145"/>
          <p:cNvGrpSpPr/>
          <p:nvPr/>
        </p:nvGrpSpPr>
        <p:grpSpPr>
          <a:xfrm>
            <a:off x="8155281" y="3447083"/>
            <a:ext cx="1044954" cy="1045136"/>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 lastClr="FFFFFF"/>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 lastClr="FFFFFF"/>
                </a:solidFill>
                <a:effectLst/>
                <a:uLnTx/>
                <a:uFillTx/>
                <a:ea typeface="Microsoft YaHei" panose="020B0503020204020204" pitchFamily="34" charset="-122"/>
                <a:cs typeface="+mn-ea"/>
                <a:sym typeface="+mn-lt"/>
              </a:endParaRPr>
            </a:p>
          </p:txBody>
        </p:sp>
      </p:grpSp>
      <p:grpSp>
        <p:nvGrpSpPr>
          <p:cNvPr id="10" name="组合 148"/>
          <p:cNvGrpSpPr/>
          <p:nvPr/>
        </p:nvGrpSpPr>
        <p:grpSpPr>
          <a:xfrm>
            <a:off x="4419627" y="3858111"/>
            <a:ext cx="223041" cy="223080"/>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grpSp>
      <p:grpSp>
        <p:nvGrpSpPr>
          <p:cNvPr id="11" name="组合 151"/>
          <p:cNvGrpSpPr/>
          <p:nvPr/>
        </p:nvGrpSpPr>
        <p:grpSpPr>
          <a:xfrm>
            <a:off x="1943138" y="4239112"/>
            <a:ext cx="962576" cy="962743"/>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 lastClr="FFFFFF"/>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 lastClr="FFFFFF"/>
                </a:solidFill>
                <a:effectLst/>
                <a:uLnTx/>
                <a:uFillTx/>
                <a:ea typeface="Microsoft YaHei" panose="020B0503020204020204" pitchFamily="34" charset="-122"/>
                <a:cs typeface="+mn-ea"/>
                <a:sym typeface="+mn-lt"/>
              </a:endParaRPr>
            </a:p>
          </p:txBody>
        </p:sp>
      </p:grpSp>
      <p:grpSp>
        <p:nvGrpSpPr>
          <p:cNvPr id="12" name="组合 154"/>
          <p:cNvGrpSpPr/>
          <p:nvPr/>
        </p:nvGrpSpPr>
        <p:grpSpPr>
          <a:xfrm>
            <a:off x="1275194" y="4139612"/>
            <a:ext cx="520102" cy="520192"/>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grpSp>
      <p:grpSp>
        <p:nvGrpSpPr>
          <p:cNvPr id="13" name="组合 157"/>
          <p:cNvGrpSpPr/>
          <p:nvPr/>
        </p:nvGrpSpPr>
        <p:grpSpPr>
          <a:xfrm>
            <a:off x="291078" y="4454727"/>
            <a:ext cx="316822" cy="31687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grpSp>
      <p:grpSp>
        <p:nvGrpSpPr>
          <p:cNvPr id="14" name="组合 160"/>
          <p:cNvGrpSpPr/>
          <p:nvPr/>
        </p:nvGrpSpPr>
        <p:grpSpPr>
          <a:xfrm>
            <a:off x="117144" y="4271419"/>
            <a:ext cx="158410" cy="158438"/>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0" i="0" u="none" strike="noStrike" kern="0" cap="none" spc="0" normalizeH="0" baseline="0" noProof="0">
                  <a:ln>
                    <a:noFill/>
                  </a:ln>
                  <a:solidFill>
                    <a:sysClr val="windowText" lastClr="000000"/>
                  </a:solidFill>
                  <a:effectLst/>
                  <a:uLnTx/>
                  <a:uFillTx/>
                  <a:ea typeface="Microsoft YaHei" panose="020B0503020204020204" pitchFamily="34" charset="-122"/>
                  <a:cs typeface="+mn-ea"/>
                  <a:sym typeface="+mn-lt"/>
                </a:rPr>
                <a:t> </a:t>
              </a:r>
              <a:endParaRPr kumimoji="0" lang="zh-CN" altLang="en-US" sz="2500" b="0" i="0" u="none" strike="noStrike" kern="0" cap="none" spc="0" normalizeH="0" baseline="0" noProof="0" dirty="0">
                <a:ln>
                  <a:noFill/>
                </a:ln>
                <a:solidFill>
                  <a:sysClr val="windowText" lastClr="000000"/>
                </a:solidFill>
                <a:effectLst/>
                <a:uLnTx/>
                <a:uFillTx/>
                <a:ea typeface="Microsoft YaHei" panose="020B0503020204020204" pitchFamily="34" charset="-122"/>
                <a:cs typeface="+mn-ea"/>
                <a:sym typeface="+mn-lt"/>
              </a:endParaRPr>
            </a:p>
          </p:txBody>
        </p:sp>
      </p:grpSp>
      <p:sp>
        <p:nvSpPr>
          <p:cNvPr id="72" name="TextBox 71"/>
          <p:cNvSpPr txBox="1"/>
          <p:nvPr/>
        </p:nvSpPr>
        <p:spPr>
          <a:xfrm>
            <a:off x="51267" y="552387"/>
            <a:ext cx="1763688" cy="1077218"/>
          </a:xfrm>
          <a:prstGeom prst="rect">
            <a:avLst/>
          </a:prstGeom>
          <a:noFill/>
        </p:spPr>
        <p:txBody>
          <a:bodyPr wrap="square" rtlCol="0">
            <a:spAutoFit/>
          </a:bodyPr>
          <a:lstStyle/>
          <a:p>
            <a:pPr algn="ctr"/>
            <a:r>
              <a:rPr lang="en-US" altLang="zh-CN" sz="3200" dirty="0" err="1">
                <a:ln w="18415" cmpd="sng">
                  <a:solidFill>
                    <a:srgbClr val="0000FF"/>
                  </a:solidFill>
                  <a:prstDash val="solid"/>
                </a:ln>
                <a:solidFill>
                  <a:srgbClr val="0000FF"/>
                </a:solidFill>
                <a:latin typeface="Times New Roman" panose="02020603050405020304" pitchFamily="18" charset="0"/>
                <a:ea typeface="Microsoft YaHei" panose="020B0503020204020204" pitchFamily="34" charset="-122"/>
                <a:cs typeface="Times New Roman" panose="02020603050405020304" pitchFamily="18" charset="0"/>
                <a:sym typeface="+mn-lt"/>
              </a:rPr>
              <a:t>Khởi</a:t>
            </a:r>
            <a:r>
              <a:rPr lang="en-US" altLang="zh-CN" sz="3200" dirty="0">
                <a:ln w="18415" cmpd="sng">
                  <a:solidFill>
                    <a:srgbClr val="0000FF"/>
                  </a:solidFill>
                  <a:prstDash val="solid"/>
                </a:ln>
                <a:solidFill>
                  <a:srgbClr val="0000FF"/>
                </a:solidFill>
                <a:effectLst>
                  <a:outerShdw blurRad="63500" dir="3600000" algn="tl" rotWithShape="0">
                    <a:srgbClr val="000000">
                      <a:alpha val="70000"/>
                    </a:srgbClr>
                  </a:outerShdw>
                </a:effectLst>
                <a:latin typeface="Times New Roman" panose="02020603050405020304" pitchFamily="18" charset="0"/>
                <a:ea typeface="Microsoft YaHei" panose="020B0503020204020204" pitchFamily="34" charset="-122"/>
                <a:cs typeface="Times New Roman" panose="02020603050405020304" pitchFamily="18" charset="0"/>
                <a:sym typeface="+mn-lt"/>
              </a:rPr>
              <a:t> </a:t>
            </a:r>
            <a:r>
              <a:rPr lang="en-US" altLang="zh-CN" sz="3200" dirty="0" err="1">
                <a:ln w="18415" cmpd="sng">
                  <a:solidFill>
                    <a:srgbClr val="0000FF"/>
                  </a:solidFill>
                  <a:prstDash val="solid"/>
                </a:ln>
                <a:solidFill>
                  <a:srgbClr val="0000FF"/>
                </a:solidFill>
                <a:latin typeface="Times New Roman" panose="02020603050405020304" pitchFamily="18" charset="0"/>
                <a:ea typeface="Microsoft YaHei" panose="020B0503020204020204" pitchFamily="34" charset="-122"/>
                <a:cs typeface="Times New Roman" panose="02020603050405020304" pitchFamily="18" charset="0"/>
                <a:sym typeface="+mn-lt"/>
              </a:rPr>
              <a:t>động</a:t>
            </a:r>
            <a:endParaRPr lang="zh-CN" altLang="en-US" sz="3200" dirty="0">
              <a:ln w="18415" cmpd="sng">
                <a:solidFill>
                  <a:srgbClr val="0000FF"/>
                </a:solidFill>
                <a:prstDash val="solid"/>
              </a:ln>
              <a:solidFill>
                <a:srgbClr val="0000FF"/>
              </a:solidFill>
              <a:latin typeface="Times New Roman" panose="02020603050405020304" pitchFamily="18" charset="0"/>
              <a:ea typeface="Microsoft YaHei" panose="020B0503020204020204" pitchFamily="34" charset="-122"/>
              <a:cs typeface="Times New Roman" panose="02020603050405020304" pitchFamily="18" charset="0"/>
              <a:sym typeface="+mn-lt"/>
            </a:endParaRPr>
          </a:p>
        </p:txBody>
      </p:sp>
      <p:sp>
        <p:nvSpPr>
          <p:cNvPr id="19" name="Rectangle 2"/>
          <p:cNvSpPr>
            <a:spLocks noChangeArrowheads="1"/>
          </p:cNvSpPr>
          <p:nvPr/>
        </p:nvSpPr>
        <p:spPr bwMode="auto">
          <a:xfrm flipV="1">
            <a:off x="946577" y="483301"/>
            <a:ext cx="14401600" cy="48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endParaRPr lang="en-US"/>
          </a:p>
        </p:txBody>
      </p:sp>
      <p:sp>
        <p:nvSpPr>
          <p:cNvPr id="27" name="Rectangle 8"/>
          <p:cNvSpPr>
            <a:spLocks noChangeArrowheads="1"/>
          </p:cNvSpPr>
          <p:nvPr/>
        </p:nvSpPr>
        <p:spPr bwMode="auto">
          <a:xfrm>
            <a:off x="4769766" y="338199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en-US"/>
          </a:p>
        </p:txBody>
      </p:sp>
      <p:sp>
        <p:nvSpPr>
          <p:cNvPr id="73" name="Cloud Callout 72"/>
          <p:cNvSpPr/>
          <p:nvPr/>
        </p:nvSpPr>
        <p:spPr>
          <a:xfrm>
            <a:off x="4941073" y="2907762"/>
            <a:ext cx="3555363" cy="1551465"/>
          </a:xfrm>
          <a:prstGeom prst="cloudCallout">
            <a:avLst>
              <a:gd name="adj1" fmla="val -72070"/>
              <a:gd name="adj2" fmla="val 87619"/>
            </a:avLst>
          </a:prstGeom>
          <a:solidFill>
            <a:srgbClr val="FFFFCC"/>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a:solidFill>
                  <a:schemeClr val="tx1"/>
                </a:solidFill>
                <a:latin typeface="Times New Roman" panose="02020603050405020304" pitchFamily="18" charset="0"/>
                <a:cs typeface="Times New Roman" panose="02020603050405020304" pitchFamily="18" charset="0"/>
              </a:rPr>
              <a:t>Theo em, có cần bổ sung thông tin gì không?</a:t>
            </a:r>
            <a:endParaRPr lang="en-US" sz="2400" dirty="0" err="1">
              <a:solidFill>
                <a:schemeClr val="tx1"/>
              </a:solidFill>
              <a:latin typeface="Times New Roman" panose="02020603050405020304" pitchFamily="18" charset="0"/>
              <a:cs typeface="Times New Roman" panose="02020603050405020304" pitchFamily="18" charset="0"/>
            </a:endParaRPr>
          </a:p>
        </p:txBody>
      </p:sp>
      <p:sp>
        <p:nvSpPr>
          <p:cNvPr id="71" name="Cloud Callout 70"/>
          <p:cNvSpPr/>
          <p:nvPr/>
        </p:nvSpPr>
        <p:spPr>
          <a:xfrm>
            <a:off x="353901" y="2751269"/>
            <a:ext cx="4082326" cy="1520150"/>
          </a:xfrm>
          <a:prstGeom prst="cloudCallout">
            <a:avLst>
              <a:gd name="adj1" fmla="val -60545"/>
              <a:gd name="adj2" fmla="val 52227"/>
            </a:avLst>
          </a:prstGeom>
          <a:solidFill>
            <a:srgbClr val="99FF66"/>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a:solidFill>
                  <a:schemeClr val="tx1"/>
                </a:solidFill>
                <a:latin typeface="Times New Roman" panose="02020603050405020304" pitchFamily="18" charset="0"/>
                <a:cs typeface="Times New Roman" panose="02020603050405020304" pitchFamily="18" charset="0"/>
              </a:rPr>
              <a:t>Đơn giá của một số phần mềm 0 đồng được hiểu</a:t>
            </a:r>
            <a:r>
              <a:rPr lang="en-US" sz="2400">
                <a:solidFill>
                  <a:schemeClr val="tx1"/>
                </a:solidFill>
                <a:latin typeface="Times New Roman" panose="02020603050405020304" pitchFamily="18" charset="0"/>
                <a:cs typeface="Times New Roman" panose="02020603050405020304" pitchFamily="18" charset="0"/>
              </a:rPr>
              <a:t> </a:t>
            </a:r>
            <a:r>
              <a:rPr lang="vi-VN" sz="2400">
                <a:solidFill>
                  <a:schemeClr val="tx1"/>
                </a:solidFill>
                <a:latin typeface="Times New Roman" panose="02020603050405020304" pitchFamily="18" charset="0"/>
                <a:cs typeface="Times New Roman" panose="02020603050405020304" pitchFamily="18" charset="0"/>
              </a:rPr>
              <a:t>l</a:t>
            </a:r>
            <a:r>
              <a:rPr lang="en-US" sz="2400">
                <a:solidFill>
                  <a:schemeClr val="tx1"/>
                </a:solidFill>
                <a:latin typeface="Times New Roman" panose="02020603050405020304" pitchFamily="18" charset="0"/>
                <a:cs typeface="Times New Roman" panose="02020603050405020304" pitchFamily="18" charset="0"/>
              </a:rPr>
              <a:t>à gì</a:t>
            </a:r>
            <a:r>
              <a:rPr lang="vi-VN" sz="2400">
                <a:solidFill>
                  <a:schemeClr val="tx1"/>
                </a:solidFill>
                <a:latin typeface="Times New Roman" panose="02020603050405020304" pitchFamily="18" charset="0"/>
                <a:cs typeface="Times New Roman" panose="02020603050405020304" pitchFamily="18" charset="0"/>
              </a:rPr>
              <a:t>?</a:t>
            </a:r>
            <a:endParaRPr lang="vi-VN" sz="2400" dirty="0" err="1">
              <a:solidFill>
                <a:schemeClr val="tx1"/>
              </a:solidFill>
              <a:latin typeface="Times New Roman" panose="02020603050405020304" pitchFamily="18" charset="0"/>
              <a:cs typeface="Times New Roman" panose="02020603050405020304" pitchFamily="18" charset="0"/>
            </a:endParaRPr>
          </a:p>
        </p:txBody>
      </p:sp>
      <p:pic>
        <p:nvPicPr>
          <p:cNvPr id="16" name="Picture 15">
            <a:extLst>
              <a:ext uri="{FF2B5EF4-FFF2-40B4-BE49-F238E27FC236}">
                <a16:creationId xmlns:a16="http://schemas.microsoft.com/office/drawing/2014/main" id="{AFBBA754-DA17-478B-B7EE-674F7377E42A}"/>
              </a:ext>
            </a:extLst>
          </p:cNvPr>
          <p:cNvPicPr>
            <a:picLocks noChangeAspect="1"/>
          </p:cNvPicPr>
          <p:nvPr/>
        </p:nvPicPr>
        <p:blipFill>
          <a:blip r:embed="rId6"/>
          <a:stretch>
            <a:fillRect/>
          </a:stretch>
        </p:blipFill>
        <p:spPr>
          <a:xfrm>
            <a:off x="2255949" y="210483"/>
            <a:ext cx="6528519" cy="2510750"/>
          </a:xfrm>
          <a:prstGeom prst="rect">
            <a:avLst/>
          </a:prstGeom>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par>
                                <p:cTn id="10" presetID="42" presetClass="entr" presetSubtype="0" fill="hold" nodeType="with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fade">
                                      <p:cBhvr>
                                        <p:cTn id="12" dur="500"/>
                                        <p:tgtEl>
                                          <p:spTgt spid="118"/>
                                        </p:tgtEl>
                                      </p:cBhvr>
                                    </p:animEffect>
                                    <p:anim calcmode="lin" valueType="num">
                                      <p:cBhvr>
                                        <p:cTn id="13" dur="500" fill="hold"/>
                                        <p:tgtEl>
                                          <p:spTgt spid="118"/>
                                        </p:tgtEl>
                                        <p:attrNameLst>
                                          <p:attrName>ppt_x</p:attrName>
                                        </p:attrNameLst>
                                      </p:cBhvr>
                                      <p:tavLst>
                                        <p:tav tm="0">
                                          <p:val>
                                            <p:strVal val="#ppt_x"/>
                                          </p:val>
                                        </p:tav>
                                        <p:tav tm="100000">
                                          <p:val>
                                            <p:strVal val="#ppt_x"/>
                                          </p:val>
                                        </p:tav>
                                      </p:tavLst>
                                    </p:anim>
                                    <p:anim calcmode="lin" valueType="num">
                                      <p:cBhvr>
                                        <p:cTn id="14" dur="500" fill="hold"/>
                                        <p:tgtEl>
                                          <p:spTgt spid="118"/>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31" presetClass="entr" presetSubtype="0" fill="hold" grpId="0" nodeType="afterEffect">
                                  <p:stCondLst>
                                    <p:cond delay="0"/>
                                  </p:stCondLst>
                                  <p:childTnLst>
                                    <p:set>
                                      <p:cBhvr>
                                        <p:cTn id="17" dur="1" fill="hold">
                                          <p:stCondLst>
                                            <p:cond delay="0"/>
                                          </p:stCondLst>
                                        </p:cTn>
                                        <p:tgtEl>
                                          <p:spTgt spid="72"/>
                                        </p:tgtEl>
                                        <p:attrNameLst>
                                          <p:attrName>style.visibility</p:attrName>
                                        </p:attrNameLst>
                                      </p:cBhvr>
                                      <p:to>
                                        <p:strVal val="visible"/>
                                      </p:to>
                                    </p:set>
                                    <p:anim calcmode="lin" valueType="num">
                                      <p:cBhvr>
                                        <p:cTn id="18" dur="500" fill="hold"/>
                                        <p:tgtEl>
                                          <p:spTgt spid="72"/>
                                        </p:tgtEl>
                                        <p:attrNameLst>
                                          <p:attrName>ppt_w</p:attrName>
                                        </p:attrNameLst>
                                      </p:cBhvr>
                                      <p:tavLst>
                                        <p:tav tm="0">
                                          <p:val>
                                            <p:fltVal val="0"/>
                                          </p:val>
                                        </p:tav>
                                        <p:tav tm="100000">
                                          <p:val>
                                            <p:strVal val="#ppt_w"/>
                                          </p:val>
                                        </p:tav>
                                      </p:tavLst>
                                    </p:anim>
                                    <p:anim calcmode="lin" valueType="num">
                                      <p:cBhvr>
                                        <p:cTn id="19" dur="500" fill="hold"/>
                                        <p:tgtEl>
                                          <p:spTgt spid="72"/>
                                        </p:tgtEl>
                                        <p:attrNameLst>
                                          <p:attrName>ppt_h</p:attrName>
                                        </p:attrNameLst>
                                      </p:cBhvr>
                                      <p:tavLst>
                                        <p:tav tm="0">
                                          <p:val>
                                            <p:fltVal val="0"/>
                                          </p:val>
                                        </p:tav>
                                        <p:tav tm="100000">
                                          <p:val>
                                            <p:strVal val="#ppt_h"/>
                                          </p:val>
                                        </p:tav>
                                      </p:tavLst>
                                    </p:anim>
                                    <p:anim calcmode="lin" valueType="num">
                                      <p:cBhvr>
                                        <p:cTn id="20" dur="500" fill="hold"/>
                                        <p:tgtEl>
                                          <p:spTgt spid="72"/>
                                        </p:tgtEl>
                                        <p:attrNameLst>
                                          <p:attrName>style.rotation</p:attrName>
                                        </p:attrNameLst>
                                      </p:cBhvr>
                                      <p:tavLst>
                                        <p:tav tm="0">
                                          <p:val>
                                            <p:fltVal val="90"/>
                                          </p:val>
                                        </p:tav>
                                        <p:tav tm="100000">
                                          <p:val>
                                            <p:fltVal val="0"/>
                                          </p:val>
                                        </p:tav>
                                      </p:tavLst>
                                    </p:anim>
                                    <p:animEffect transition="in" filter="fade">
                                      <p:cBhvr>
                                        <p:cTn id="21" dur="500"/>
                                        <p:tgtEl>
                                          <p:spTgt spid="72"/>
                                        </p:tgtEl>
                                      </p:cBhvr>
                                    </p:animEffect>
                                  </p:childTnLst>
                                </p:cTn>
                              </p:par>
                            </p:childTnLst>
                          </p:cTn>
                        </p:par>
                        <p:par>
                          <p:cTn id="22" fill="hold">
                            <p:stCondLst>
                              <p:cond delay="1000"/>
                            </p:stCondLst>
                            <p:childTnLst>
                              <p:par>
                                <p:cTn id="23" presetID="23" presetClass="entr" presetSubtype="528" fill="hold" nodeType="after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 calcmode="lin" valueType="num">
                                      <p:cBhvr>
                                        <p:cTn id="27" dur="500" fill="hold"/>
                                        <p:tgtEl>
                                          <p:spTgt spid="2"/>
                                        </p:tgtEl>
                                        <p:attrNameLst>
                                          <p:attrName>ppt_x</p:attrName>
                                        </p:attrNameLst>
                                      </p:cBhvr>
                                      <p:tavLst>
                                        <p:tav tm="0">
                                          <p:val>
                                            <p:fltVal val="0.5"/>
                                          </p:val>
                                        </p:tav>
                                        <p:tav tm="100000">
                                          <p:val>
                                            <p:strVal val="#ppt_x"/>
                                          </p:val>
                                        </p:tav>
                                      </p:tavLst>
                                    </p:anim>
                                    <p:anim calcmode="lin" valueType="num">
                                      <p:cBhvr>
                                        <p:cTn id="28" dur="500" fill="hold"/>
                                        <p:tgtEl>
                                          <p:spTgt spid="2"/>
                                        </p:tgtEl>
                                        <p:attrNameLst>
                                          <p:attrName>ppt_y</p:attrName>
                                        </p:attrNameLst>
                                      </p:cBhvr>
                                      <p:tavLst>
                                        <p:tav tm="0">
                                          <p:val>
                                            <p:fltVal val="0.5"/>
                                          </p:val>
                                        </p:tav>
                                        <p:tav tm="100000">
                                          <p:val>
                                            <p:strVal val="#ppt_y"/>
                                          </p:val>
                                        </p:tav>
                                      </p:tavLst>
                                    </p:anim>
                                  </p:childTnLst>
                                </p:cTn>
                              </p:par>
                              <p:par>
                                <p:cTn id="29" presetID="23" presetClass="entr" presetSubtype="528" fill="hold" nodeType="withEffect">
                                  <p:stCondLst>
                                    <p:cond delay="300"/>
                                  </p:stCondLst>
                                  <p:childTnLst>
                                    <p:set>
                                      <p:cBhvr>
                                        <p:cTn id="30" dur="1" fill="hold">
                                          <p:stCondLst>
                                            <p:cond delay="0"/>
                                          </p:stCondLst>
                                        </p:cTn>
                                        <p:tgtEl>
                                          <p:spTgt spid="3"/>
                                        </p:tgtEl>
                                        <p:attrNameLst>
                                          <p:attrName>style.visibility</p:attrName>
                                        </p:attrNameLst>
                                      </p:cBhvr>
                                      <p:to>
                                        <p:strVal val="visible"/>
                                      </p:to>
                                    </p:set>
                                    <p:anim calcmode="lin" valueType="num">
                                      <p:cBhvr>
                                        <p:cTn id="31" dur="500" fill="hold"/>
                                        <p:tgtEl>
                                          <p:spTgt spid="3"/>
                                        </p:tgtEl>
                                        <p:attrNameLst>
                                          <p:attrName>ppt_w</p:attrName>
                                        </p:attrNameLst>
                                      </p:cBhvr>
                                      <p:tavLst>
                                        <p:tav tm="0">
                                          <p:val>
                                            <p:fltVal val="0"/>
                                          </p:val>
                                        </p:tav>
                                        <p:tav tm="100000">
                                          <p:val>
                                            <p:strVal val="#ppt_w"/>
                                          </p:val>
                                        </p:tav>
                                      </p:tavLst>
                                    </p:anim>
                                    <p:anim calcmode="lin" valueType="num">
                                      <p:cBhvr>
                                        <p:cTn id="32" dur="500" fill="hold"/>
                                        <p:tgtEl>
                                          <p:spTgt spid="3"/>
                                        </p:tgtEl>
                                        <p:attrNameLst>
                                          <p:attrName>ppt_h</p:attrName>
                                        </p:attrNameLst>
                                      </p:cBhvr>
                                      <p:tavLst>
                                        <p:tav tm="0">
                                          <p:val>
                                            <p:fltVal val="0"/>
                                          </p:val>
                                        </p:tav>
                                        <p:tav tm="100000">
                                          <p:val>
                                            <p:strVal val="#ppt_h"/>
                                          </p:val>
                                        </p:tav>
                                      </p:tavLst>
                                    </p:anim>
                                    <p:anim calcmode="lin" valueType="num">
                                      <p:cBhvr>
                                        <p:cTn id="33" dur="500" fill="hold"/>
                                        <p:tgtEl>
                                          <p:spTgt spid="3"/>
                                        </p:tgtEl>
                                        <p:attrNameLst>
                                          <p:attrName>ppt_x</p:attrName>
                                        </p:attrNameLst>
                                      </p:cBhvr>
                                      <p:tavLst>
                                        <p:tav tm="0">
                                          <p:val>
                                            <p:fltVal val="0.5"/>
                                          </p:val>
                                        </p:tav>
                                        <p:tav tm="100000">
                                          <p:val>
                                            <p:strVal val="#ppt_x"/>
                                          </p:val>
                                        </p:tav>
                                      </p:tavLst>
                                    </p:anim>
                                    <p:anim calcmode="lin" valueType="num">
                                      <p:cBhvr>
                                        <p:cTn id="34" dur="500" fill="hold"/>
                                        <p:tgtEl>
                                          <p:spTgt spid="3"/>
                                        </p:tgtEl>
                                        <p:attrNameLst>
                                          <p:attrName>ppt_y</p:attrName>
                                        </p:attrNameLst>
                                      </p:cBhvr>
                                      <p:tavLst>
                                        <p:tav tm="0">
                                          <p:val>
                                            <p:fltVal val="0.5"/>
                                          </p:val>
                                        </p:tav>
                                        <p:tav tm="100000">
                                          <p:val>
                                            <p:strVal val="#ppt_y"/>
                                          </p:val>
                                        </p:tav>
                                      </p:tavLst>
                                    </p:anim>
                                  </p:childTnLst>
                                </p:cTn>
                              </p:par>
                              <p:par>
                                <p:cTn id="35" presetID="23" presetClass="entr" presetSubtype="528" fill="hold" nodeType="withEffect">
                                  <p:stCondLst>
                                    <p:cond delay="70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 calcmode="lin" valueType="num">
                                      <p:cBhvr>
                                        <p:cTn id="39" dur="500" fill="hold"/>
                                        <p:tgtEl>
                                          <p:spTgt spid="4"/>
                                        </p:tgtEl>
                                        <p:attrNameLst>
                                          <p:attrName>ppt_x</p:attrName>
                                        </p:attrNameLst>
                                      </p:cBhvr>
                                      <p:tavLst>
                                        <p:tav tm="0">
                                          <p:val>
                                            <p:fltVal val="0.5"/>
                                          </p:val>
                                        </p:tav>
                                        <p:tav tm="100000">
                                          <p:val>
                                            <p:strVal val="#ppt_x"/>
                                          </p:val>
                                        </p:tav>
                                      </p:tavLst>
                                    </p:anim>
                                    <p:anim calcmode="lin" valueType="num">
                                      <p:cBhvr>
                                        <p:cTn id="40" dur="500" fill="hold"/>
                                        <p:tgtEl>
                                          <p:spTgt spid="4"/>
                                        </p:tgtEl>
                                        <p:attrNameLst>
                                          <p:attrName>ppt_y</p:attrName>
                                        </p:attrNameLst>
                                      </p:cBhvr>
                                      <p:tavLst>
                                        <p:tav tm="0">
                                          <p:val>
                                            <p:fltVal val="0.5"/>
                                          </p:val>
                                        </p:tav>
                                        <p:tav tm="100000">
                                          <p:val>
                                            <p:strVal val="#ppt_y"/>
                                          </p:val>
                                        </p:tav>
                                      </p:tavLst>
                                    </p:anim>
                                  </p:childTnLst>
                                </p:cTn>
                              </p:par>
                              <p:par>
                                <p:cTn id="41" presetID="23" presetClass="entr" presetSubtype="528" fill="hold" nodeType="withEffect">
                                  <p:stCondLst>
                                    <p:cond delay="300"/>
                                  </p:stCondLst>
                                  <p:childTnLst>
                                    <p:set>
                                      <p:cBhvr>
                                        <p:cTn id="42" dur="1" fill="hold">
                                          <p:stCondLst>
                                            <p:cond delay="0"/>
                                          </p:stCondLst>
                                        </p:cTn>
                                        <p:tgtEl>
                                          <p:spTgt spid="5"/>
                                        </p:tgtEl>
                                        <p:attrNameLst>
                                          <p:attrName>style.visibility</p:attrName>
                                        </p:attrNameLst>
                                      </p:cBhvr>
                                      <p:to>
                                        <p:strVal val="visible"/>
                                      </p:to>
                                    </p:set>
                                    <p:anim calcmode="lin" valueType="num">
                                      <p:cBhvr>
                                        <p:cTn id="43" dur="500" fill="hold"/>
                                        <p:tgtEl>
                                          <p:spTgt spid="5"/>
                                        </p:tgtEl>
                                        <p:attrNameLst>
                                          <p:attrName>ppt_w</p:attrName>
                                        </p:attrNameLst>
                                      </p:cBhvr>
                                      <p:tavLst>
                                        <p:tav tm="0">
                                          <p:val>
                                            <p:fltVal val="0"/>
                                          </p:val>
                                        </p:tav>
                                        <p:tav tm="100000">
                                          <p:val>
                                            <p:strVal val="#ppt_w"/>
                                          </p:val>
                                        </p:tav>
                                      </p:tavLst>
                                    </p:anim>
                                    <p:anim calcmode="lin" valueType="num">
                                      <p:cBhvr>
                                        <p:cTn id="44" dur="500" fill="hold"/>
                                        <p:tgtEl>
                                          <p:spTgt spid="5"/>
                                        </p:tgtEl>
                                        <p:attrNameLst>
                                          <p:attrName>ppt_h</p:attrName>
                                        </p:attrNameLst>
                                      </p:cBhvr>
                                      <p:tavLst>
                                        <p:tav tm="0">
                                          <p:val>
                                            <p:fltVal val="0"/>
                                          </p:val>
                                        </p:tav>
                                        <p:tav tm="100000">
                                          <p:val>
                                            <p:strVal val="#ppt_h"/>
                                          </p:val>
                                        </p:tav>
                                      </p:tavLst>
                                    </p:anim>
                                    <p:anim calcmode="lin" valueType="num">
                                      <p:cBhvr>
                                        <p:cTn id="45" dur="500" fill="hold"/>
                                        <p:tgtEl>
                                          <p:spTgt spid="5"/>
                                        </p:tgtEl>
                                        <p:attrNameLst>
                                          <p:attrName>ppt_x</p:attrName>
                                        </p:attrNameLst>
                                      </p:cBhvr>
                                      <p:tavLst>
                                        <p:tav tm="0">
                                          <p:val>
                                            <p:fltVal val="0.5"/>
                                          </p:val>
                                        </p:tav>
                                        <p:tav tm="100000">
                                          <p:val>
                                            <p:strVal val="#ppt_x"/>
                                          </p:val>
                                        </p:tav>
                                      </p:tavLst>
                                    </p:anim>
                                    <p:anim calcmode="lin" valueType="num">
                                      <p:cBhvr>
                                        <p:cTn id="46" dur="500" fill="hold"/>
                                        <p:tgtEl>
                                          <p:spTgt spid="5"/>
                                        </p:tgtEl>
                                        <p:attrNameLst>
                                          <p:attrName>ppt_y</p:attrName>
                                        </p:attrNameLst>
                                      </p:cBhvr>
                                      <p:tavLst>
                                        <p:tav tm="0">
                                          <p:val>
                                            <p:fltVal val="0.5"/>
                                          </p:val>
                                        </p:tav>
                                        <p:tav tm="100000">
                                          <p:val>
                                            <p:strVal val="#ppt_y"/>
                                          </p:val>
                                        </p:tav>
                                      </p:tavLst>
                                    </p:anim>
                                  </p:childTnLst>
                                </p:cTn>
                              </p:par>
                              <p:par>
                                <p:cTn id="47" presetID="23" presetClass="entr" presetSubtype="528" fill="hold" nodeType="withEffect">
                                  <p:stCondLst>
                                    <p:cond delay="100"/>
                                  </p:stCondLst>
                                  <p:childTnLst>
                                    <p:set>
                                      <p:cBhvr>
                                        <p:cTn id="48" dur="1" fill="hold">
                                          <p:stCondLst>
                                            <p:cond delay="0"/>
                                          </p:stCondLst>
                                        </p:cTn>
                                        <p:tgtEl>
                                          <p:spTgt spid="6"/>
                                        </p:tgtEl>
                                        <p:attrNameLst>
                                          <p:attrName>style.visibility</p:attrName>
                                        </p:attrNameLst>
                                      </p:cBhvr>
                                      <p:to>
                                        <p:strVal val="visible"/>
                                      </p:to>
                                    </p:set>
                                    <p:anim calcmode="lin" valueType="num">
                                      <p:cBhvr>
                                        <p:cTn id="49" dur="500" fill="hold"/>
                                        <p:tgtEl>
                                          <p:spTgt spid="6"/>
                                        </p:tgtEl>
                                        <p:attrNameLst>
                                          <p:attrName>ppt_w</p:attrName>
                                        </p:attrNameLst>
                                      </p:cBhvr>
                                      <p:tavLst>
                                        <p:tav tm="0">
                                          <p:val>
                                            <p:fltVal val="0"/>
                                          </p:val>
                                        </p:tav>
                                        <p:tav tm="100000">
                                          <p:val>
                                            <p:strVal val="#ppt_w"/>
                                          </p:val>
                                        </p:tav>
                                      </p:tavLst>
                                    </p:anim>
                                    <p:anim calcmode="lin" valueType="num">
                                      <p:cBhvr>
                                        <p:cTn id="50" dur="500" fill="hold"/>
                                        <p:tgtEl>
                                          <p:spTgt spid="6"/>
                                        </p:tgtEl>
                                        <p:attrNameLst>
                                          <p:attrName>ppt_h</p:attrName>
                                        </p:attrNameLst>
                                      </p:cBhvr>
                                      <p:tavLst>
                                        <p:tav tm="0">
                                          <p:val>
                                            <p:fltVal val="0"/>
                                          </p:val>
                                        </p:tav>
                                        <p:tav tm="100000">
                                          <p:val>
                                            <p:strVal val="#ppt_h"/>
                                          </p:val>
                                        </p:tav>
                                      </p:tavLst>
                                    </p:anim>
                                    <p:anim calcmode="lin" valueType="num">
                                      <p:cBhvr>
                                        <p:cTn id="51" dur="500" fill="hold"/>
                                        <p:tgtEl>
                                          <p:spTgt spid="6"/>
                                        </p:tgtEl>
                                        <p:attrNameLst>
                                          <p:attrName>ppt_x</p:attrName>
                                        </p:attrNameLst>
                                      </p:cBhvr>
                                      <p:tavLst>
                                        <p:tav tm="0">
                                          <p:val>
                                            <p:fltVal val="0.5"/>
                                          </p:val>
                                        </p:tav>
                                        <p:tav tm="100000">
                                          <p:val>
                                            <p:strVal val="#ppt_x"/>
                                          </p:val>
                                        </p:tav>
                                      </p:tavLst>
                                    </p:anim>
                                    <p:anim calcmode="lin" valueType="num">
                                      <p:cBhvr>
                                        <p:cTn id="52" dur="500" fill="hold"/>
                                        <p:tgtEl>
                                          <p:spTgt spid="6"/>
                                        </p:tgtEl>
                                        <p:attrNameLst>
                                          <p:attrName>ppt_y</p:attrName>
                                        </p:attrNameLst>
                                      </p:cBhvr>
                                      <p:tavLst>
                                        <p:tav tm="0">
                                          <p:val>
                                            <p:fltVal val="0.5"/>
                                          </p:val>
                                        </p:tav>
                                        <p:tav tm="100000">
                                          <p:val>
                                            <p:strVal val="#ppt_y"/>
                                          </p:val>
                                        </p:tav>
                                      </p:tavLst>
                                    </p:anim>
                                  </p:childTnLst>
                                </p:cTn>
                              </p:par>
                              <p:par>
                                <p:cTn id="53" presetID="23" presetClass="entr" presetSubtype="528" fill="hold" nodeType="withEffect">
                                  <p:stCondLst>
                                    <p:cond delay="600"/>
                                  </p:stCondLst>
                                  <p:childTnLst>
                                    <p:set>
                                      <p:cBhvr>
                                        <p:cTn id="54" dur="1" fill="hold">
                                          <p:stCondLst>
                                            <p:cond delay="0"/>
                                          </p:stCondLst>
                                        </p:cTn>
                                        <p:tgtEl>
                                          <p:spTgt spid="7"/>
                                        </p:tgtEl>
                                        <p:attrNameLst>
                                          <p:attrName>style.visibility</p:attrName>
                                        </p:attrNameLst>
                                      </p:cBhvr>
                                      <p:to>
                                        <p:strVal val="visible"/>
                                      </p:to>
                                    </p:set>
                                    <p:anim calcmode="lin" valueType="num">
                                      <p:cBhvr>
                                        <p:cTn id="55" dur="500" fill="hold"/>
                                        <p:tgtEl>
                                          <p:spTgt spid="7"/>
                                        </p:tgtEl>
                                        <p:attrNameLst>
                                          <p:attrName>ppt_w</p:attrName>
                                        </p:attrNameLst>
                                      </p:cBhvr>
                                      <p:tavLst>
                                        <p:tav tm="0">
                                          <p:val>
                                            <p:fltVal val="0"/>
                                          </p:val>
                                        </p:tav>
                                        <p:tav tm="100000">
                                          <p:val>
                                            <p:strVal val="#ppt_w"/>
                                          </p:val>
                                        </p:tav>
                                      </p:tavLst>
                                    </p:anim>
                                    <p:anim calcmode="lin" valueType="num">
                                      <p:cBhvr>
                                        <p:cTn id="56" dur="500" fill="hold"/>
                                        <p:tgtEl>
                                          <p:spTgt spid="7"/>
                                        </p:tgtEl>
                                        <p:attrNameLst>
                                          <p:attrName>ppt_h</p:attrName>
                                        </p:attrNameLst>
                                      </p:cBhvr>
                                      <p:tavLst>
                                        <p:tav tm="0">
                                          <p:val>
                                            <p:fltVal val="0"/>
                                          </p:val>
                                        </p:tav>
                                        <p:tav tm="100000">
                                          <p:val>
                                            <p:strVal val="#ppt_h"/>
                                          </p:val>
                                        </p:tav>
                                      </p:tavLst>
                                    </p:anim>
                                    <p:anim calcmode="lin" valueType="num">
                                      <p:cBhvr>
                                        <p:cTn id="57" dur="500" fill="hold"/>
                                        <p:tgtEl>
                                          <p:spTgt spid="7"/>
                                        </p:tgtEl>
                                        <p:attrNameLst>
                                          <p:attrName>ppt_x</p:attrName>
                                        </p:attrNameLst>
                                      </p:cBhvr>
                                      <p:tavLst>
                                        <p:tav tm="0">
                                          <p:val>
                                            <p:fltVal val="0.5"/>
                                          </p:val>
                                        </p:tav>
                                        <p:tav tm="100000">
                                          <p:val>
                                            <p:strVal val="#ppt_x"/>
                                          </p:val>
                                        </p:tav>
                                      </p:tavLst>
                                    </p:anim>
                                    <p:anim calcmode="lin" valueType="num">
                                      <p:cBhvr>
                                        <p:cTn id="58" dur="500" fill="hold"/>
                                        <p:tgtEl>
                                          <p:spTgt spid="7"/>
                                        </p:tgtEl>
                                        <p:attrNameLst>
                                          <p:attrName>ppt_y</p:attrName>
                                        </p:attrNameLst>
                                      </p:cBhvr>
                                      <p:tavLst>
                                        <p:tav tm="0">
                                          <p:val>
                                            <p:fltVal val="0.5"/>
                                          </p:val>
                                        </p:tav>
                                        <p:tav tm="100000">
                                          <p:val>
                                            <p:strVal val="#ppt_y"/>
                                          </p:val>
                                        </p:tav>
                                      </p:tavLst>
                                    </p:anim>
                                  </p:childTnLst>
                                </p:cTn>
                              </p:par>
                              <p:par>
                                <p:cTn id="59" presetID="23" presetClass="entr" presetSubtype="528" fill="hold" nodeType="withEffect">
                                  <p:stCondLst>
                                    <p:cond delay="300"/>
                                  </p:stCondLst>
                                  <p:childTnLst>
                                    <p:set>
                                      <p:cBhvr>
                                        <p:cTn id="60" dur="1" fill="hold">
                                          <p:stCondLst>
                                            <p:cond delay="0"/>
                                          </p:stCondLst>
                                        </p:cTn>
                                        <p:tgtEl>
                                          <p:spTgt spid="8"/>
                                        </p:tgtEl>
                                        <p:attrNameLst>
                                          <p:attrName>style.visibility</p:attrName>
                                        </p:attrNameLst>
                                      </p:cBhvr>
                                      <p:to>
                                        <p:strVal val="visible"/>
                                      </p:to>
                                    </p:set>
                                    <p:anim calcmode="lin" valueType="num">
                                      <p:cBhvr>
                                        <p:cTn id="61" dur="500" fill="hold"/>
                                        <p:tgtEl>
                                          <p:spTgt spid="8"/>
                                        </p:tgtEl>
                                        <p:attrNameLst>
                                          <p:attrName>ppt_w</p:attrName>
                                        </p:attrNameLst>
                                      </p:cBhvr>
                                      <p:tavLst>
                                        <p:tav tm="0">
                                          <p:val>
                                            <p:fltVal val="0"/>
                                          </p:val>
                                        </p:tav>
                                        <p:tav tm="100000">
                                          <p:val>
                                            <p:strVal val="#ppt_w"/>
                                          </p:val>
                                        </p:tav>
                                      </p:tavLst>
                                    </p:anim>
                                    <p:anim calcmode="lin" valueType="num">
                                      <p:cBhvr>
                                        <p:cTn id="62" dur="500" fill="hold"/>
                                        <p:tgtEl>
                                          <p:spTgt spid="8"/>
                                        </p:tgtEl>
                                        <p:attrNameLst>
                                          <p:attrName>ppt_h</p:attrName>
                                        </p:attrNameLst>
                                      </p:cBhvr>
                                      <p:tavLst>
                                        <p:tav tm="0">
                                          <p:val>
                                            <p:fltVal val="0"/>
                                          </p:val>
                                        </p:tav>
                                        <p:tav tm="100000">
                                          <p:val>
                                            <p:strVal val="#ppt_h"/>
                                          </p:val>
                                        </p:tav>
                                      </p:tavLst>
                                    </p:anim>
                                    <p:anim calcmode="lin" valueType="num">
                                      <p:cBhvr>
                                        <p:cTn id="63" dur="500" fill="hold"/>
                                        <p:tgtEl>
                                          <p:spTgt spid="8"/>
                                        </p:tgtEl>
                                        <p:attrNameLst>
                                          <p:attrName>ppt_x</p:attrName>
                                        </p:attrNameLst>
                                      </p:cBhvr>
                                      <p:tavLst>
                                        <p:tav tm="0">
                                          <p:val>
                                            <p:fltVal val="0.5"/>
                                          </p:val>
                                        </p:tav>
                                        <p:tav tm="100000">
                                          <p:val>
                                            <p:strVal val="#ppt_x"/>
                                          </p:val>
                                        </p:tav>
                                      </p:tavLst>
                                    </p:anim>
                                    <p:anim calcmode="lin" valueType="num">
                                      <p:cBhvr>
                                        <p:cTn id="64" dur="500" fill="hold"/>
                                        <p:tgtEl>
                                          <p:spTgt spid="8"/>
                                        </p:tgtEl>
                                        <p:attrNameLst>
                                          <p:attrName>ppt_y</p:attrName>
                                        </p:attrNameLst>
                                      </p:cBhvr>
                                      <p:tavLst>
                                        <p:tav tm="0">
                                          <p:val>
                                            <p:fltVal val="0.5"/>
                                          </p:val>
                                        </p:tav>
                                        <p:tav tm="100000">
                                          <p:val>
                                            <p:strVal val="#ppt_y"/>
                                          </p:val>
                                        </p:tav>
                                      </p:tavLst>
                                    </p:anim>
                                  </p:childTnLst>
                                </p:cTn>
                              </p:par>
                              <p:par>
                                <p:cTn id="65" presetID="23" presetClass="entr" presetSubtype="528" fill="hold" nodeType="withEffect">
                                  <p:stCondLst>
                                    <p:cond delay="300"/>
                                  </p:stCondLst>
                                  <p:childTnLst>
                                    <p:set>
                                      <p:cBhvr>
                                        <p:cTn id="66" dur="1" fill="hold">
                                          <p:stCondLst>
                                            <p:cond delay="0"/>
                                          </p:stCondLst>
                                        </p:cTn>
                                        <p:tgtEl>
                                          <p:spTgt spid="9"/>
                                        </p:tgtEl>
                                        <p:attrNameLst>
                                          <p:attrName>style.visibility</p:attrName>
                                        </p:attrNameLst>
                                      </p:cBhvr>
                                      <p:to>
                                        <p:strVal val="visible"/>
                                      </p:to>
                                    </p:set>
                                    <p:anim calcmode="lin" valueType="num">
                                      <p:cBhvr>
                                        <p:cTn id="67" dur="500" fill="hold"/>
                                        <p:tgtEl>
                                          <p:spTgt spid="9"/>
                                        </p:tgtEl>
                                        <p:attrNameLst>
                                          <p:attrName>ppt_w</p:attrName>
                                        </p:attrNameLst>
                                      </p:cBhvr>
                                      <p:tavLst>
                                        <p:tav tm="0">
                                          <p:val>
                                            <p:fltVal val="0"/>
                                          </p:val>
                                        </p:tav>
                                        <p:tav tm="100000">
                                          <p:val>
                                            <p:strVal val="#ppt_w"/>
                                          </p:val>
                                        </p:tav>
                                      </p:tavLst>
                                    </p:anim>
                                    <p:anim calcmode="lin" valueType="num">
                                      <p:cBhvr>
                                        <p:cTn id="68" dur="500" fill="hold"/>
                                        <p:tgtEl>
                                          <p:spTgt spid="9"/>
                                        </p:tgtEl>
                                        <p:attrNameLst>
                                          <p:attrName>ppt_h</p:attrName>
                                        </p:attrNameLst>
                                      </p:cBhvr>
                                      <p:tavLst>
                                        <p:tav tm="0">
                                          <p:val>
                                            <p:fltVal val="0"/>
                                          </p:val>
                                        </p:tav>
                                        <p:tav tm="100000">
                                          <p:val>
                                            <p:strVal val="#ppt_h"/>
                                          </p:val>
                                        </p:tav>
                                      </p:tavLst>
                                    </p:anim>
                                    <p:anim calcmode="lin" valueType="num">
                                      <p:cBhvr>
                                        <p:cTn id="69" dur="500" fill="hold"/>
                                        <p:tgtEl>
                                          <p:spTgt spid="9"/>
                                        </p:tgtEl>
                                        <p:attrNameLst>
                                          <p:attrName>ppt_x</p:attrName>
                                        </p:attrNameLst>
                                      </p:cBhvr>
                                      <p:tavLst>
                                        <p:tav tm="0">
                                          <p:val>
                                            <p:fltVal val="0.5"/>
                                          </p:val>
                                        </p:tav>
                                        <p:tav tm="100000">
                                          <p:val>
                                            <p:strVal val="#ppt_x"/>
                                          </p:val>
                                        </p:tav>
                                      </p:tavLst>
                                    </p:anim>
                                    <p:anim calcmode="lin" valueType="num">
                                      <p:cBhvr>
                                        <p:cTn id="70" dur="500" fill="hold"/>
                                        <p:tgtEl>
                                          <p:spTgt spid="9"/>
                                        </p:tgtEl>
                                        <p:attrNameLst>
                                          <p:attrName>ppt_y</p:attrName>
                                        </p:attrNameLst>
                                      </p:cBhvr>
                                      <p:tavLst>
                                        <p:tav tm="0">
                                          <p:val>
                                            <p:fltVal val="0.5"/>
                                          </p:val>
                                        </p:tav>
                                        <p:tav tm="100000">
                                          <p:val>
                                            <p:strVal val="#ppt_y"/>
                                          </p:val>
                                        </p:tav>
                                      </p:tavLst>
                                    </p:anim>
                                  </p:childTnLst>
                                </p:cTn>
                              </p:par>
                              <p:par>
                                <p:cTn id="71" presetID="23" presetClass="entr" presetSubtype="528" fill="hold" nodeType="withEffect">
                                  <p:stCondLst>
                                    <p:cond delay="600"/>
                                  </p:stCondLst>
                                  <p:childTnLst>
                                    <p:set>
                                      <p:cBhvr>
                                        <p:cTn id="72" dur="1" fill="hold">
                                          <p:stCondLst>
                                            <p:cond delay="0"/>
                                          </p:stCondLst>
                                        </p:cTn>
                                        <p:tgtEl>
                                          <p:spTgt spid="10"/>
                                        </p:tgtEl>
                                        <p:attrNameLst>
                                          <p:attrName>style.visibility</p:attrName>
                                        </p:attrNameLst>
                                      </p:cBhvr>
                                      <p:to>
                                        <p:strVal val="visible"/>
                                      </p:to>
                                    </p:set>
                                    <p:anim calcmode="lin" valueType="num">
                                      <p:cBhvr>
                                        <p:cTn id="73" dur="500" fill="hold"/>
                                        <p:tgtEl>
                                          <p:spTgt spid="10"/>
                                        </p:tgtEl>
                                        <p:attrNameLst>
                                          <p:attrName>ppt_w</p:attrName>
                                        </p:attrNameLst>
                                      </p:cBhvr>
                                      <p:tavLst>
                                        <p:tav tm="0">
                                          <p:val>
                                            <p:fltVal val="0"/>
                                          </p:val>
                                        </p:tav>
                                        <p:tav tm="100000">
                                          <p:val>
                                            <p:strVal val="#ppt_w"/>
                                          </p:val>
                                        </p:tav>
                                      </p:tavLst>
                                    </p:anim>
                                    <p:anim calcmode="lin" valueType="num">
                                      <p:cBhvr>
                                        <p:cTn id="74" dur="500" fill="hold"/>
                                        <p:tgtEl>
                                          <p:spTgt spid="10"/>
                                        </p:tgtEl>
                                        <p:attrNameLst>
                                          <p:attrName>ppt_h</p:attrName>
                                        </p:attrNameLst>
                                      </p:cBhvr>
                                      <p:tavLst>
                                        <p:tav tm="0">
                                          <p:val>
                                            <p:fltVal val="0"/>
                                          </p:val>
                                        </p:tav>
                                        <p:tav tm="100000">
                                          <p:val>
                                            <p:strVal val="#ppt_h"/>
                                          </p:val>
                                        </p:tav>
                                      </p:tavLst>
                                    </p:anim>
                                    <p:anim calcmode="lin" valueType="num">
                                      <p:cBhvr>
                                        <p:cTn id="75" dur="500" fill="hold"/>
                                        <p:tgtEl>
                                          <p:spTgt spid="10"/>
                                        </p:tgtEl>
                                        <p:attrNameLst>
                                          <p:attrName>ppt_x</p:attrName>
                                        </p:attrNameLst>
                                      </p:cBhvr>
                                      <p:tavLst>
                                        <p:tav tm="0">
                                          <p:val>
                                            <p:fltVal val="0.5"/>
                                          </p:val>
                                        </p:tav>
                                        <p:tav tm="100000">
                                          <p:val>
                                            <p:strVal val="#ppt_x"/>
                                          </p:val>
                                        </p:tav>
                                      </p:tavLst>
                                    </p:anim>
                                    <p:anim calcmode="lin" valueType="num">
                                      <p:cBhvr>
                                        <p:cTn id="76" dur="500" fill="hold"/>
                                        <p:tgtEl>
                                          <p:spTgt spid="10"/>
                                        </p:tgtEl>
                                        <p:attrNameLst>
                                          <p:attrName>ppt_y</p:attrName>
                                        </p:attrNameLst>
                                      </p:cBhvr>
                                      <p:tavLst>
                                        <p:tav tm="0">
                                          <p:val>
                                            <p:fltVal val="0.5"/>
                                          </p:val>
                                        </p:tav>
                                        <p:tav tm="100000">
                                          <p:val>
                                            <p:strVal val="#ppt_y"/>
                                          </p:val>
                                        </p:tav>
                                      </p:tavLst>
                                    </p:anim>
                                  </p:childTnLst>
                                </p:cTn>
                              </p:par>
                              <p:par>
                                <p:cTn id="77" presetID="23" presetClass="entr" presetSubtype="528" fill="hold" nodeType="withEffect">
                                  <p:stCondLst>
                                    <p:cond delay="600"/>
                                  </p:stCondLst>
                                  <p:childTnLst>
                                    <p:set>
                                      <p:cBhvr>
                                        <p:cTn id="78" dur="1" fill="hold">
                                          <p:stCondLst>
                                            <p:cond delay="0"/>
                                          </p:stCondLst>
                                        </p:cTn>
                                        <p:tgtEl>
                                          <p:spTgt spid="11"/>
                                        </p:tgtEl>
                                        <p:attrNameLst>
                                          <p:attrName>style.visibility</p:attrName>
                                        </p:attrNameLst>
                                      </p:cBhvr>
                                      <p:to>
                                        <p:strVal val="visible"/>
                                      </p:to>
                                    </p:set>
                                    <p:anim calcmode="lin" valueType="num">
                                      <p:cBhvr>
                                        <p:cTn id="79" dur="500" fill="hold"/>
                                        <p:tgtEl>
                                          <p:spTgt spid="11"/>
                                        </p:tgtEl>
                                        <p:attrNameLst>
                                          <p:attrName>ppt_w</p:attrName>
                                        </p:attrNameLst>
                                      </p:cBhvr>
                                      <p:tavLst>
                                        <p:tav tm="0">
                                          <p:val>
                                            <p:fltVal val="0"/>
                                          </p:val>
                                        </p:tav>
                                        <p:tav tm="100000">
                                          <p:val>
                                            <p:strVal val="#ppt_w"/>
                                          </p:val>
                                        </p:tav>
                                      </p:tavLst>
                                    </p:anim>
                                    <p:anim calcmode="lin" valueType="num">
                                      <p:cBhvr>
                                        <p:cTn id="80" dur="500" fill="hold"/>
                                        <p:tgtEl>
                                          <p:spTgt spid="11"/>
                                        </p:tgtEl>
                                        <p:attrNameLst>
                                          <p:attrName>ppt_h</p:attrName>
                                        </p:attrNameLst>
                                      </p:cBhvr>
                                      <p:tavLst>
                                        <p:tav tm="0">
                                          <p:val>
                                            <p:fltVal val="0"/>
                                          </p:val>
                                        </p:tav>
                                        <p:tav tm="100000">
                                          <p:val>
                                            <p:strVal val="#ppt_h"/>
                                          </p:val>
                                        </p:tav>
                                      </p:tavLst>
                                    </p:anim>
                                    <p:anim calcmode="lin" valueType="num">
                                      <p:cBhvr>
                                        <p:cTn id="81" dur="500" fill="hold"/>
                                        <p:tgtEl>
                                          <p:spTgt spid="11"/>
                                        </p:tgtEl>
                                        <p:attrNameLst>
                                          <p:attrName>ppt_x</p:attrName>
                                        </p:attrNameLst>
                                      </p:cBhvr>
                                      <p:tavLst>
                                        <p:tav tm="0">
                                          <p:val>
                                            <p:fltVal val="0.5"/>
                                          </p:val>
                                        </p:tav>
                                        <p:tav tm="100000">
                                          <p:val>
                                            <p:strVal val="#ppt_x"/>
                                          </p:val>
                                        </p:tav>
                                      </p:tavLst>
                                    </p:anim>
                                    <p:anim calcmode="lin" valueType="num">
                                      <p:cBhvr>
                                        <p:cTn id="82" dur="500" fill="hold"/>
                                        <p:tgtEl>
                                          <p:spTgt spid="11"/>
                                        </p:tgtEl>
                                        <p:attrNameLst>
                                          <p:attrName>ppt_y</p:attrName>
                                        </p:attrNameLst>
                                      </p:cBhvr>
                                      <p:tavLst>
                                        <p:tav tm="0">
                                          <p:val>
                                            <p:fltVal val="0.5"/>
                                          </p:val>
                                        </p:tav>
                                        <p:tav tm="100000">
                                          <p:val>
                                            <p:strVal val="#ppt_y"/>
                                          </p:val>
                                        </p:tav>
                                      </p:tavLst>
                                    </p:anim>
                                  </p:childTnLst>
                                </p:cTn>
                              </p:par>
                              <p:par>
                                <p:cTn id="83" presetID="23" presetClass="entr" presetSubtype="528" fill="hold" nodeType="withEffect">
                                  <p:stCondLst>
                                    <p:cond delay="300"/>
                                  </p:stCondLst>
                                  <p:childTnLst>
                                    <p:set>
                                      <p:cBhvr>
                                        <p:cTn id="84" dur="1" fill="hold">
                                          <p:stCondLst>
                                            <p:cond delay="0"/>
                                          </p:stCondLst>
                                        </p:cTn>
                                        <p:tgtEl>
                                          <p:spTgt spid="12"/>
                                        </p:tgtEl>
                                        <p:attrNameLst>
                                          <p:attrName>style.visibility</p:attrName>
                                        </p:attrNameLst>
                                      </p:cBhvr>
                                      <p:to>
                                        <p:strVal val="visible"/>
                                      </p:to>
                                    </p:set>
                                    <p:anim calcmode="lin" valueType="num">
                                      <p:cBhvr>
                                        <p:cTn id="85" dur="500" fill="hold"/>
                                        <p:tgtEl>
                                          <p:spTgt spid="12"/>
                                        </p:tgtEl>
                                        <p:attrNameLst>
                                          <p:attrName>ppt_w</p:attrName>
                                        </p:attrNameLst>
                                      </p:cBhvr>
                                      <p:tavLst>
                                        <p:tav tm="0">
                                          <p:val>
                                            <p:fltVal val="0"/>
                                          </p:val>
                                        </p:tav>
                                        <p:tav tm="100000">
                                          <p:val>
                                            <p:strVal val="#ppt_w"/>
                                          </p:val>
                                        </p:tav>
                                      </p:tavLst>
                                    </p:anim>
                                    <p:anim calcmode="lin" valueType="num">
                                      <p:cBhvr>
                                        <p:cTn id="86" dur="500" fill="hold"/>
                                        <p:tgtEl>
                                          <p:spTgt spid="12"/>
                                        </p:tgtEl>
                                        <p:attrNameLst>
                                          <p:attrName>ppt_h</p:attrName>
                                        </p:attrNameLst>
                                      </p:cBhvr>
                                      <p:tavLst>
                                        <p:tav tm="0">
                                          <p:val>
                                            <p:fltVal val="0"/>
                                          </p:val>
                                        </p:tav>
                                        <p:tav tm="100000">
                                          <p:val>
                                            <p:strVal val="#ppt_h"/>
                                          </p:val>
                                        </p:tav>
                                      </p:tavLst>
                                    </p:anim>
                                    <p:anim calcmode="lin" valueType="num">
                                      <p:cBhvr>
                                        <p:cTn id="87" dur="500" fill="hold"/>
                                        <p:tgtEl>
                                          <p:spTgt spid="12"/>
                                        </p:tgtEl>
                                        <p:attrNameLst>
                                          <p:attrName>ppt_x</p:attrName>
                                        </p:attrNameLst>
                                      </p:cBhvr>
                                      <p:tavLst>
                                        <p:tav tm="0">
                                          <p:val>
                                            <p:fltVal val="0.5"/>
                                          </p:val>
                                        </p:tav>
                                        <p:tav tm="100000">
                                          <p:val>
                                            <p:strVal val="#ppt_x"/>
                                          </p:val>
                                        </p:tav>
                                      </p:tavLst>
                                    </p:anim>
                                    <p:anim calcmode="lin" valueType="num">
                                      <p:cBhvr>
                                        <p:cTn id="88" dur="500" fill="hold"/>
                                        <p:tgtEl>
                                          <p:spTgt spid="12"/>
                                        </p:tgtEl>
                                        <p:attrNameLst>
                                          <p:attrName>ppt_y</p:attrName>
                                        </p:attrNameLst>
                                      </p:cBhvr>
                                      <p:tavLst>
                                        <p:tav tm="0">
                                          <p:val>
                                            <p:fltVal val="0.5"/>
                                          </p:val>
                                        </p:tav>
                                        <p:tav tm="100000">
                                          <p:val>
                                            <p:strVal val="#ppt_y"/>
                                          </p:val>
                                        </p:tav>
                                      </p:tavLst>
                                    </p:anim>
                                  </p:childTnLst>
                                </p:cTn>
                              </p:par>
                              <p:par>
                                <p:cTn id="89" presetID="23" presetClass="entr" presetSubtype="528" fill="hold" nodeType="withEffect">
                                  <p:stCondLst>
                                    <p:cond delay="600"/>
                                  </p:stCondLst>
                                  <p:childTnLst>
                                    <p:set>
                                      <p:cBhvr>
                                        <p:cTn id="90" dur="1" fill="hold">
                                          <p:stCondLst>
                                            <p:cond delay="0"/>
                                          </p:stCondLst>
                                        </p:cTn>
                                        <p:tgtEl>
                                          <p:spTgt spid="13"/>
                                        </p:tgtEl>
                                        <p:attrNameLst>
                                          <p:attrName>style.visibility</p:attrName>
                                        </p:attrNameLst>
                                      </p:cBhvr>
                                      <p:to>
                                        <p:strVal val="visible"/>
                                      </p:to>
                                    </p:set>
                                    <p:anim calcmode="lin" valueType="num">
                                      <p:cBhvr>
                                        <p:cTn id="91" dur="500" fill="hold"/>
                                        <p:tgtEl>
                                          <p:spTgt spid="13"/>
                                        </p:tgtEl>
                                        <p:attrNameLst>
                                          <p:attrName>ppt_w</p:attrName>
                                        </p:attrNameLst>
                                      </p:cBhvr>
                                      <p:tavLst>
                                        <p:tav tm="0">
                                          <p:val>
                                            <p:fltVal val="0"/>
                                          </p:val>
                                        </p:tav>
                                        <p:tav tm="100000">
                                          <p:val>
                                            <p:strVal val="#ppt_w"/>
                                          </p:val>
                                        </p:tav>
                                      </p:tavLst>
                                    </p:anim>
                                    <p:anim calcmode="lin" valueType="num">
                                      <p:cBhvr>
                                        <p:cTn id="92" dur="500" fill="hold"/>
                                        <p:tgtEl>
                                          <p:spTgt spid="13"/>
                                        </p:tgtEl>
                                        <p:attrNameLst>
                                          <p:attrName>ppt_h</p:attrName>
                                        </p:attrNameLst>
                                      </p:cBhvr>
                                      <p:tavLst>
                                        <p:tav tm="0">
                                          <p:val>
                                            <p:fltVal val="0"/>
                                          </p:val>
                                        </p:tav>
                                        <p:tav tm="100000">
                                          <p:val>
                                            <p:strVal val="#ppt_h"/>
                                          </p:val>
                                        </p:tav>
                                      </p:tavLst>
                                    </p:anim>
                                    <p:anim calcmode="lin" valueType="num">
                                      <p:cBhvr>
                                        <p:cTn id="93" dur="500" fill="hold"/>
                                        <p:tgtEl>
                                          <p:spTgt spid="13"/>
                                        </p:tgtEl>
                                        <p:attrNameLst>
                                          <p:attrName>ppt_x</p:attrName>
                                        </p:attrNameLst>
                                      </p:cBhvr>
                                      <p:tavLst>
                                        <p:tav tm="0">
                                          <p:val>
                                            <p:fltVal val="0.5"/>
                                          </p:val>
                                        </p:tav>
                                        <p:tav tm="100000">
                                          <p:val>
                                            <p:strVal val="#ppt_x"/>
                                          </p:val>
                                        </p:tav>
                                      </p:tavLst>
                                    </p:anim>
                                    <p:anim calcmode="lin" valueType="num">
                                      <p:cBhvr>
                                        <p:cTn id="94" dur="500" fill="hold"/>
                                        <p:tgtEl>
                                          <p:spTgt spid="13"/>
                                        </p:tgtEl>
                                        <p:attrNameLst>
                                          <p:attrName>ppt_y</p:attrName>
                                        </p:attrNameLst>
                                      </p:cBhvr>
                                      <p:tavLst>
                                        <p:tav tm="0">
                                          <p:val>
                                            <p:fltVal val="0.5"/>
                                          </p:val>
                                        </p:tav>
                                        <p:tav tm="100000">
                                          <p:val>
                                            <p:strVal val="#ppt_y"/>
                                          </p:val>
                                        </p:tav>
                                      </p:tavLst>
                                    </p:anim>
                                  </p:childTnLst>
                                </p:cTn>
                              </p:par>
                              <p:par>
                                <p:cTn id="95" presetID="23" presetClass="entr" presetSubtype="528" fill="hold" nodeType="withEffect">
                                  <p:stCondLst>
                                    <p:cond delay="600"/>
                                  </p:stCondLst>
                                  <p:childTnLst>
                                    <p:set>
                                      <p:cBhvr>
                                        <p:cTn id="96" dur="1" fill="hold">
                                          <p:stCondLst>
                                            <p:cond delay="0"/>
                                          </p:stCondLst>
                                        </p:cTn>
                                        <p:tgtEl>
                                          <p:spTgt spid="14"/>
                                        </p:tgtEl>
                                        <p:attrNameLst>
                                          <p:attrName>style.visibility</p:attrName>
                                        </p:attrNameLst>
                                      </p:cBhvr>
                                      <p:to>
                                        <p:strVal val="visible"/>
                                      </p:to>
                                    </p:set>
                                    <p:anim calcmode="lin" valueType="num">
                                      <p:cBhvr>
                                        <p:cTn id="97" dur="500" fill="hold"/>
                                        <p:tgtEl>
                                          <p:spTgt spid="14"/>
                                        </p:tgtEl>
                                        <p:attrNameLst>
                                          <p:attrName>ppt_w</p:attrName>
                                        </p:attrNameLst>
                                      </p:cBhvr>
                                      <p:tavLst>
                                        <p:tav tm="0">
                                          <p:val>
                                            <p:fltVal val="0"/>
                                          </p:val>
                                        </p:tav>
                                        <p:tav tm="100000">
                                          <p:val>
                                            <p:strVal val="#ppt_w"/>
                                          </p:val>
                                        </p:tav>
                                      </p:tavLst>
                                    </p:anim>
                                    <p:anim calcmode="lin" valueType="num">
                                      <p:cBhvr>
                                        <p:cTn id="98" dur="500" fill="hold"/>
                                        <p:tgtEl>
                                          <p:spTgt spid="14"/>
                                        </p:tgtEl>
                                        <p:attrNameLst>
                                          <p:attrName>ppt_h</p:attrName>
                                        </p:attrNameLst>
                                      </p:cBhvr>
                                      <p:tavLst>
                                        <p:tav tm="0">
                                          <p:val>
                                            <p:fltVal val="0"/>
                                          </p:val>
                                        </p:tav>
                                        <p:tav tm="100000">
                                          <p:val>
                                            <p:strVal val="#ppt_h"/>
                                          </p:val>
                                        </p:tav>
                                      </p:tavLst>
                                    </p:anim>
                                    <p:anim calcmode="lin" valueType="num">
                                      <p:cBhvr>
                                        <p:cTn id="99" dur="500" fill="hold"/>
                                        <p:tgtEl>
                                          <p:spTgt spid="14"/>
                                        </p:tgtEl>
                                        <p:attrNameLst>
                                          <p:attrName>ppt_x</p:attrName>
                                        </p:attrNameLst>
                                      </p:cBhvr>
                                      <p:tavLst>
                                        <p:tav tm="0">
                                          <p:val>
                                            <p:fltVal val="0.5"/>
                                          </p:val>
                                        </p:tav>
                                        <p:tav tm="100000">
                                          <p:val>
                                            <p:strVal val="#ppt_x"/>
                                          </p:val>
                                        </p:tav>
                                      </p:tavLst>
                                    </p:anim>
                                    <p:anim calcmode="lin" valueType="num">
                                      <p:cBhvr>
                                        <p:cTn id="100" dur="500" fill="hold"/>
                                        <p:tgtEl>
                                          <p:spTgt spid="14"/>
                                        </p:tgtEl>
                                        <p:attrNameLst>
                                          <p:attrName>ppt_y</p:attrName>
                                        </p:attrNameLst>
                                      </p:cBhvr>
                                      <p:tavLst>
                                        <p:tav tm="0">
                                          <p:val>
                                            <p:fltVal val="0.5"/>
                                          </p:val>
                                        </p:tav>
                                        <p:tav tm="100000">
                                          <p:val>
                                            <p:strVal val="#ppt_y"/>
                                          </p:val>
                                        </p:tav>
                                      </p:tavLst>
                                    </p:anim>
                                  </p:childTnLst>
                                </p:cTn>
                              </p:par>
                              <p:par>
                                <p:cTn id="101" presetID="26" presetClass="emph" presetSubtype="0" repeatCount="3000" fill="hold" nodeType="withEffect">
                                  <p:stCondLst>
                                    <p:cond delay="600"/>
                                  </p:stCondLst>
                                  <p:childTnLst>
                                    <p:animEffect transition="out" filter="fade">
                                      <p:cBhvr>
                                        <p:cTn id="102" dur="500" tmFilter="0, 0; .2, .5; .8, .5; 1, 0"/>
                                        <p:tgtEl>
                                          <p:spTgt spid="2"/>
                                        </p:tgtEl>
                                      </p:cBhvr>
                                    </p:animEffect>
                                    <p:animScale>
                                      <p:cBhvr>
                                        <p:cTn id="103" dur="250" autoRev="1" fill="hold"/>
                                        <p:tgtEl>
                                          <p:spTgt spid="2"/>
                                        </p:tgtEl>
                                      </p:cBhvr>
                                      <p:by x="105000" y="105000"/>
                                    </p:animScale>
                                  </p:childTnLst>
                                </p:cTn>
                              </p:par>
                              <p:par>
                                <p:cTn id="104" presetID="26" presetClass="emph" presetSubtype="0" repeatCount="3000" fill="hold" nodeType="withEffect">
                                  <p:stCondLst>
                                    <p:cond delay="710"/>
                                  </p:stCondLst>
                                  <p:childTnLst>
                                    <p:animEffect transition="out" filter="fade">
                                      <p:cBhvr>
                                        <p:cTn id="105" dur="500" tmFilter="0, 0; .2, .5; .8, .5; 1, 0"/>
                                        <p:tgtEl>
                                          <p:spTgt spid="9"/>
                                        </p:tgtEl>
                                      </p:cBhvr>
                                    </p:animEffect>
                                    <p:animScale>
                                      <p:cBhvr>
                                        <p:cTn id="106" dur="250" autoRev="1" fill="hold"/>
                                        <p:tgtEl>
                                          <p:spTgt spid="9"/>
                                        </p:tgtEl>
                                      </p:cBhvr>
                                      <p:by x="105000" y="105000"/>
                                    </p:animScale>
                                  </p:childTnLst>
                                </p:cTn>
                              </p:par>
                              <p:par>
                                <p:cTn id="107" presetID="26" presetClass="emph" presetSubtype="0" repeatCount="3000" fill="hold" nodeType="withEffect">
                                  <p:stCondLst>
                                    <p:cond delay="410"/>
                                  </p:stCondLst>
                                  <p:childTnLst>
                                    <p:animEffect transition="out" filter="fade">
                                      <p:cBhvr>
                                        <p:cTn id="108" dur="500" tmFilter="0, 0; .2, .5; .8, .5; 1, 0"/>
                                        <p:tgtEl>
                                          <p:spTgt spid="11"/>
                                        </p:tgtEl>
                                      </p:cBhvr>
                                    </p:animEffect>
                                    <p:animScale>
                                      <p:cBhvr>
                                        <p:cTn id="109" dur="250" autoRev="1" fill="hold"/>
                                        <p:tgtEl>
                                          <p:spTgt spid="11"/>
                                        </p:tgtEl>
                                      </p:cBhvr>
                                      <p:by x="105000" y="105000"/>
                                    </p:animScale>
                                  </p:childTnLst>
                                </p:cTn>
                              </p:par>
                              <p:par>
                                <p:cTn id="110" presetID="26" presetClass="emph" presetSubtype="0" repeatCount="3000" fill="hold" nodeType="withEffect">
                                  <p:stCondLst>
                                    <p:cond delay="810"/>
                                  </p:stCondLst>
                                  <p:childTnLst>
                                    <p:animEffect transition="out" filter="fade">
                                      <p:cBhvr>
                                        <p:cTn id="111" dur="500" tmFilter="0, 0; .2, .5; .8, .5; 1, 0"/>
                                        <p:tgtEl>
                                          <p:spTgt spid="12"/>
                                        </p:tgtEl>
                                      </p:cBhvr>
                                    </p:animEffect>
                                    <p:animScale>
                                      <p:cBhvr>
                                        <p:cTn id="112" dur="250" autoRev="1" fill="hold"/>
                                        <p:tgtEl>
                                          <p:spTgt spid="12"/>
                                        </p:tgtEl>
                                      </p:cBhvr>
                                      <p:by x="105000" y="105000"/>
                                    </p:animScale>
                                  </p:childTnLst>
                                </p:cTn>
                              </p:par>
                            </p:childTnLst>
                          </p:cTn>
                        </p:par>
                      </p:childTnLst>
                    </p:cTn>
                  </p:par>
                  <p:par>
                    <p:cTn id="113" fill="hold">
                      <p:stCondLst>
                        <p:cond delay="indefinite"/>
                      </p:stCondLst>
                      <p:childTnLst>
                        <p:par>
                          <p:cTn id="114" fill="hold">
                            <p:stCondLst>
                              <p:cond delay="0"/>
                            </p:stCondLst>
                            <p:childTnLst>
                              <p:par>
                                <p:cTn id="115" presetID="42" presetClass="entr" presetSubtype="0" fill="hold" nodeType="clickEffect">
                                  <p:stCondLst>
                                    <p:cond delay="0"/>
                                  </p:stCondLst>
                                  <p:childTnLst>
                                    <p:set>
                                      <p:cBhvr>
                                        <p:cTn id="116" dur="1" fill="hold">
                                          <p:stCondLst>
                                            <p:cond delay="0"/>
                                          </p:stCondLst>
                                        </p:cTn>
                                        <p:tgtEl>
                                          <p:spTgt spid="16"/>
                                        </p:tgtEl>
                                        <p:attrNameLst>
                                          <p:attrName>style.visibility</p:attrName>
                                        </p:attrNameLst>
                                      </p:cBhvr>
                                      <p:to>
                                        <p:strVal val="visible"/>
                                      </p:to>
                                    </p:set>
                                    <p:animEffect transition="in" filter="fade">
                                      <p:cBhvr>
                                        <p:cTn id="117" dur="1000"/>
                                        <p:tgtEl>
                                          <p:spTgt spid="16"/>
                                        </p:tgtEl>
                                      </p:cBhvr>
                                    </p:animEffect>
                                    <p:anim calcmode="lin" valueType="num">
                                      <p:cBhvr>
                                        <p:cTn id="118" dur="1000" fill="hold"/>
                                        <p:tgtEl>
                                          <p:spTgt spid="16"/>
                                        </p:tgtEl>
                                        <p:attrNameLst>
                                          <p:attrName>ppt_x</p:attrName>
                                        </p:attrNameLst>
                                      </p:cBhvr>
                                      <p:tavLst>
                                        <p:tav tm="0">
                                          <p:val>
                                            <p:strVal val="#ppt_x"/>
                                          </p:val>
                                        </p:tav>
                                        <p:tav tm="100000">
                                          <p:val>
                                            <p:strVal val="#ppt_x"/>
                                          </p:val>
                                        </p:tav>
                                      </p:tavLst>
                                    </p:anim>
                                    <p:anim calcmode="lin" valueType="num">
                                      <p:cBhvr>
                                        <p:cTn id="11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41" presetClass="entr" presetSubtype="0" fill="hold" grpId="0" nodeType="clickEffect">
                                  <p:stCondLst>
                                    <p:cond delay="0"/>
                                  </p:stCondLst>
                                  <p:iterate type="lt">
                                    <p:tmPct val="10000"/>
                                  </p:iterate>
                                  <p:childTnLst>
                                    <p:set>
                                      <p:cBhvr>
                                        <p:cTn id="123" dur="1" fill="hold">
                                          <p:stCondLst>
                                            <p:cond delay="0"/>
                                          </p:stCondLst>
                                        </p:cTn>
                                        <p:tgtEl>
                                          <p:spTgt spid="71"/>
                                        </p:tgtEl>
                                        <p:attrNameLst>
                                          <p:attrName>style.visibility</p:attrName>
                                        </p:attrNameLst>
                                      </p:cBhvr>
                                      <p:to>
                                        <p:strVal val="visible"/>
                                      </p:to>
                                    </p:set>
                                    <p:anim calcmode="lin" valueType="num">
                                      <p:cBhvr>
                                        <p:cTn id="124" dur="500" fill="hold"/>
                                        <p:tgtEl>
                                          <p:spTgt spid="71"/>
                                        </p:tgtEl>
                                        <p:attrNameLst>
                                          <p:attrName>ppt_x</p:attrName>
                                        </p:attrNameLst>
                                      </p:cBhvr>
                                      <p:tavLst>
                                        <p:tav tm="0">
                                          <p:val>
                                            <p:strVal val="#ppt_x"/>
                                          </p:val>
                                        </p:tav>
                                        <p:tav tm="50000">
                                          <p:val>
                                            <p:strVal val="#ppt_x+.1"/>
                                          </p:val>
                                        </p:tav>
                                        <p:tav tm="100000">
                                          <p:val>
                                            <p:strVal val="#ppt_x"/>
                                          </p:val>
                                        </p:tav>
                                      </p:tavLst>
                                    </p:anim>
                                    <p:anim calcmode="lin" valueType="num">
                                      <p:cBhvr>
                                        <p:cTn id="125" dur="500" fill="hold"/>
                                        <p:tgtEl>
                                          <p:spTgt spid="71"/>
                                        </p:tgtEl>
                                        <p:attrNameLst>
                                          <p:attrName>ppt_y</p:attrName>
                                        </p:attrNameLst>
                                      </p:cBhvr>
                                      <p:tavLst>
                                        <p:tav tm="0">
                                          <p:val>
                                            <p:strVal val="#ppt_y"/>
                                          </p:val>
                                        </p:tav>
                                        <p:tav tm="100000">
                                          <p:val>
                                            <p:strVal val="#ppt_y"/>
                                          </p:val>
                                        </p:tav>
                                      </p:tavLst>
                                    </p:anim>
                                    <p:anim calcmode="lin" valueType="num">
                                      <p:cBhvr>
                                        <p:cTn id="126" dur="500" fill="hold"/>
                                        <p:tgtEl>
                                          <p:spTgt spid="71"/>
                                        </p:tgtEl>
                                        <p:attrNameLst>
                                          <p:attrName>ppt_h</p:attrName>
                                        </p:attrNameLst>
                                      </p:cBhvr>
                                      <p:tavLst>
                                        <p:tav tm="0">
                                          <p:val>
                                            <p:strVal val="#ppt_h/10"/>
                                          </p:val>
                                        </p:tav>
                                        <p:tav tm="50000">
                                          <p:val>
                                            <p:strVal val="#ppt_h+.01"/>
                                          </p:val>
                                        </p:tav>
                                        <p:tav tm="100000">
                                          <p:val>
                                            <p:strVal val="#ppt_h"/>
                                          </p:val>
                                        </p:tav>
                                      </p:tavLst>
                                    </p:anim>
                                    <p:anim calcmode="lin" valueType="num">
                                      <p:cBhvr>
                                        <p:cTn id="127" dur="500" fill="hold"/>
                                        <p:tgtEl>
                                          <p:spTgt spid="71"/>
                                        </p:tgtEl>
                                        <p:attrNameLst>
                                          <p:attrName>ppt_w</p:attrName>
                                        </p:attrNameLst>
                                      </p:cBhvr>
                                      <p:tavLst>
                                        <p:tav tm="0">
                                          <p:val>
                                            <p:strVal val="#ppt_w/10"/>
                                          </p:val>
                                        </p:tav>
                                        <p:tav tm="50000">
                                          <p:val>
                                            <p:strVal val="#ppt_w+.01"/>
                                          </p:val>
                                        </p:tav>
                                        <p:tav tm="100000">
                                          <p:val>
                                            <p:strVal val="#ppt_w"/>
                                          </p:val>
                                        </p:tav>
                                      </p:tavLst>
                                    </p:anim>
                                    <p:animEffect transition="in" filter="fade">
                                      <p:cBhvr>
                                        <p:cTn id="128" dur="500" tmFilter="0,0; .5, 1; 1, 1"/>
                                        <p:tgtEl>
                                          <p:spTgt spid="71"/>
                                        </p:tgtEl>
                                      </p:cBhvr>
                                    </p:animEffect>
                                  </p:childTnLst>
                                </p:cTn>
                              </p:par>
                            </p:childTnLst>
                          </p:cTn>
                        </p:par>
                      </p:childTnLst>
                    </p:cTn>
                  </p:par>
                  <p:par>
                    <p:cTn id="129" fill="hold">
                      <p:stCondLst>
                        <p:cond delay="indefinite"/>
                      </p:stCondLst>
                      <p:childTnLst>
                        <p:par>
                          <p:cTn id="130" fill="hold">
                            <p:stCondLst>
                              <p:cond delay="0"/>
                            </p:stCondLst>
                            <p:childTnLst>
                              <p:par>
                                <p:cTn id="131" presetID="41" presetClass="entr" presetSubtype="0" fill="hold" grpId="0" nodeType="clickEffect">
                                  <p:stCondLst>
                                    <p:cond delay="0"/>
                                  </p:stCondLst>
                                  <p:iterate type="lt">
                                    <p:tmPct val="10000"/>
                                  </p:iterate>
                                  <p:childTnLst>
                                    <p:set>
                                      <p:cBhvr>
                                        <p:cTn id="132" dur="1" fill="hold">
                                          <p:stCondLst>
                                            <p:cond delay="0"/>
                                          </p:stCondLst>
                                        </p:cTn>
                                        <p:tgtEl>
                                          <p:spTgt spid="73"/>
                                        </p:tgtEl>
                                        <p:attrNameLst>
                                          <p:attrName>style.visibility</p:attrName>
                                        </p:attrNameLst>
                                      </p:cBhvr>
                                      <p:to>
                                        <p:strVal val="visible"/>
                                      </p:to>
                                    </p:set>
                                    <p:anim calcmode="lin" valueType="num">
                                      <p:cBhvr>
                                        <p:cTn id="133" dur="500" fill="hold"/>
                                        <p:tgtEl>
                                          <p:spTgt spid="73"/>
                                        </p:tgtEl>
                                        <p:attrNameLst>
                                          <p:attrName>ppt_x</p:attrName>
                                        </p:attrNameLst>
                                      </p:cBhvr>
                                      <p:tavLst>
                                        <p:tav tm="0">
                                          <p:val>
                                            <p:strVal val="#ppt_x"/>
                                          </p:val>
                                        </p:tav>
                                        <p:tav tm="50000">
                                          <p:val>
                                            <p:strVal val="#ppt_x+.1"/>
                                          </p:val>
                                        </p:tav>
                                        <p:tav tm="100000">
                                          <p:val>
                                            <p:strVal val="#ppt_x"/>
                                          </p:val>
                                        </p:tav>
                                      </p:tavLst>
                                    </p:anim>
                                    <p:anim calcmode="lin" valueType="num">
                                      <p:cBhvr>
                                        <p:cTn id="134" dur="500" fill="hold"/>
                                        <p:tgtEl>
                                          <p:spTgt spid="73"/>
                                        </p:tgtEl>
                                        <p:attrNameLst>
                                          <p:attrName>ppt_y</p:attrName>
                                        </p:attrNameLst>
                                      </p:cBhvr>
                                      <p:tavLst>
                                        <p:tav tm="0">
                                          <p:val>
                                            <p:strVal val="#ppt_y"/>
                                          </p:val>
                                        </p:tav>
                                        <p:tav tm="100000">
                                          <p:val>
                                            <p:strVal val="#ppt_y"/>
                                          </p:val>
                                        </p:tav>
                                      </p:tavLst>
                                    </p:anim>
                                    <p:anim calcmode="lin" valueType="num">
                                      <p:cBhvr>
                                        <p:cTn id="135" dur="500" fill="hold"/>
                                        <p:tgtEl>
                                          <p:spTgt spid="73"/>
                                        </p:tgtEl>
                                        <p:attrNameLst>
                                          <p:attrName>ppt_h</p:attrName>
                                        </p:attrNameLst>
                                      </p:cBhvr>
                                      <p:tavLst>
                                        <p:tav tm="0">
                                          <p:val>
                                            <p:strVal val="#ppt_h/10"/>
                                          </p:val>
                                        </p:tav>
                                        <p:tav tm="50000">
                                          <p:val>
                                            <p:strVal val="#ppt_h+.01"/>
                                          </p:val>
                                        </p:tav>
                                        <p:tav tm="100000">
                                          <p:val>
                                            <p:strVal val="#ppt_h"/>
                                          </p:val>
                                        </p:tav>
                                      </p:tavLst>
                                    </p:anim>
                                    <p:anim calcmode="lin" valueType="num">
                                      <p:cBhvr>
                                        <p:cTn id="136" dur="500" fill="hold"/>
                                        <p:tgtEl>
                                          <p:spTgt spid="73"/>
                                        </p:tgtEl>
                                        <p:attrNameLst>
                                          <p:attrName>ppt_w</p:attrName>
                                        </p:attrNameLst>
                                      </p:cBhvr>
                                      <p:tavLst>
                                        <p:tav tm="0">
                                          <p:val>
                                            <p:strVal val="#ppt_w/10"/>
                                          </p:val>
                                        </p:tav>
                                        <p:tav tm="50000">
                                          <p:val>
                                            <p:strVal val="#ppt_w+.01"/>
                                          </p:val>
                                        </p:tav>
                                        <p:tav tm="100000">
                                          <p:val>
                                            <p:strVal val="#ppt_w"/>
                                          </p:val>
                                        </p:tav>
                                      </p:tavLst>
                                    </p:anim>
                                    <p:animEffect transition="in" filter="fade">
                                      <p:cBhvr>
                                        <p:cTn id="137" dur="500" tmFilter="0,0; .5, 1; 1, 1"/>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73" grpId="0" animBg="1"/>
      <p:bldP spid="7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24" descr="100+ Hình nền Slide đẹp 20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05" y="13633"/>
            <a:ext cx="9100740" cy="5131455"/>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Tổng hợp những mẫu thiết kế khung viền đẹp nhất"/>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57" r="3436" b="4314"/>
          <a:stretch/>
        </p:blipFill>
        <p:spPr bwMode="auto">
          <a:xfrm>
            <a:off x="1964762" y="232284"/>
            <a:ext cx="6916488" cy="475252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579481" y="952364"/>
            <a:ext cx="6083113" cy="3046988"/>
          </a:xfrm>
          <a:prstGeom prst="rect">
            <a:avLst/>
          </a:prstGeom>
        </p:spPr>
        <p:txBody>
          <a:bodyPr wrap="square">
            <a:spAutoFit/>
          </a:bodyPr>
          <a:lstStyle/>
          <a:p>
            <a:r>
              <a:rPr lang="en-US" sz="3200">
                <a:solidFill>
                  <a:srgbClr val="0000FF"/>
                </a:solidFill>
                <a:latin typeface="Times New Roman" panose="02020603050405020304" pitchFamily="18" charset="0"/>
                <a:cs typeface="Times New Roman" panose="02020603050405020304" pitchFamily="18" charset="0"/>
              </a:rPr>
              <a:t>- </a:t>
            </a:r>
            <a:r>
              <a:rPr lang="vi-VN" sz="3200">
                <a:solidFill>
                  <a:srgbClr val="0000FF"/>
                </a:solidFill>
                <a:latin typeface="Times New Roman" panose="02020603050405020304" pitchFamily="18" charset="0"/>
                <a:cs typeface="Times New Roman" panose="02020603050405020304" pitchFamily="18" charset="0"/>
              </a:rPr>
              <a:t>Đơn giá của một số phần mềm 0 đồng được hiểu là </a:t>
            </a:r>
            <a:r>
              <a:rPr lang="en-US" sz="3200">
                <a:solidFill>
                  <a:srgbClr val="0000FF"/>
                </a:solidFill>
                <a:latin typeface="Times New Roman" panose="02020603050405020304" pitchFamily="18" charset="0"/>
                <a:cs typeface="Times New Roman" panose="02020603050405020304" pitchFamily="18" charset="0"/>
              </a:rPr>
              <a:t>phần mềm miễn phí.</a:t>
            </a:r>
          </a:p>
          <a:p>
            <a:r>
              <a:rPr lang="en-US" sz="3200">
                <a:solidFill>
                  <a:srgbClr val="0000FF"/>
                </a:solidFill>
                <a:latin typeface="Times New Roman" panose="02020603050405020304" pitchFamily="18" charset="0"/>
                <a:cs typeface="Times New Roman" panose="02020603050405020304" pitchFamily="18" charset="0"/>
              </a:rPr>
              <a:t>- Cần bổ sung thông tin đầy đủ ở cột E “Doanh thu”.</a:t>
            </a:r>
          </a:p>
          <a:p>
            <a:endParaRPr lang="vi-VN" sz="3200">
              <a:solidFill>
                <a:srgbClr val="0000FF"/>
              </a:solidFill>
              <a:latin typeface="Times New Roman" panose="02020603050405020304" pitchFamily="18" charset="0"/>
              <a:cs typeface="Times New Roman" panose="02020603050405020304" pitchFamily="18" charset="0"/>
            </a:endParaRPr>
          </a:p>
        </p:txBody>
      </p:sp>
      <p:pic>
        <p:nvPicPr>
          <p:cNvPr id="10" name="Picture 3" descr="C:\Users\Administrator\Desktop\微立体创业计划\002.png">
            <a:extLst>
              <a:ext uri="{FF2B5EF4-FFF2-40B4-BE49-F238E27FC236}">
                <a16:creationId xmlns:a16="http://schemas.microsoft.com/office/drawing/2014/main" id="{DD5FD5B5-6FE2-4FCE-8835-5B45A7F3FEE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3702" y="-24465"/>
            <a:ext cx="2230535" cy="2230922"/>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79262EC-B5FA-4B88-A62C-9F44F99B66FB}"/>
              </a:ext>
            </a:extLst>
          </p:cNvPr>
          <p:cNvSpPr txBox="1"/>
          <p:nvPr/>
        </p:nvSpPr>
        <p:spPr>
          <a:xfrm>
            <a:off x="51267" y="552387"/>
            <a:ext cx="1763688" cy="1077218"/>
          </a:xfrm>
          <a:prstGeom prst="rect">
            <a:avLst/>
          </a:prstGeom>
          <a:noFill/>
        </p:spPr>
        <p:txBody>
          <a:bodyPr wrap="square" rtlCol="0">
            <a:spAutoFit/>
          </a:bodyPr>
          <a:lstStyle/>
          <a:p>
            <a:pPr algn="ctr"/>
            <a:r>
              <a:rPr lang="en-US" altLang="zh-CN" sz="3200" dirty="0" err="1">
                <a:ln w="18415" cmpd="sng">
                  <a:solidFill>
                    <a:srgbClr val="0000FF"/>
                  </a:solidFill>
                  <a:prstDash val="solid"/>
                </a:ln>
                <a:solidFill>
                  <a:srgbClr val="0000FF"/>
                </a:solidFill>
                <a:latin typeface="Times New Roman" panose="02020603050405020304" pitchFamily="18" charset="0"/>
                <a:ea typeface="Microsoft YaHei" panose="020B0503020204020204" pitchFamily="34" charset="-122"/>
                <a:cs typeface="Times New Roman" panose="02020603050405020304" pitchFamily="18" charset="0"/>
                <a:sym typeface="+mn-lt"/>
              </a:rPr>
              <a:t>Khởi</a:t>
            </a:r>
            <a:r>
              <a:rPr lang="en-US" altLang="zh-CN" sz="3200" dirty="0">
                <a:ln w="18415" cmpd="sng">
                  <a:solidFill>
                    <a:srgbClr val="0000FF"/>
                  </a:solidFill>
                  <a:prstDash val="solid"/>
                </a:ln>
                <a:solidFill>
                  <a:srgbClr val="0000FF"/>
                </a:solidFill>
                <a:effectLst>
                  <a:outerShdw blurRad="63500" dir="3600000" algn="tl" rotWithShape="0">
                    <a:srgbClr val="000000">
                      <a:alpha val="70000"/>
                    </a:srgbClr>
                  </a:outerShdw>
                </a:effectLst>
                <a:latin typeface="Times New Roman" panose="02020603050405020304" pitchFamily="18" charset="0"/>
                <a:ea typeface="Microsoft YaHei" panose="020B0503020204020204" pitchFamily="34" charset="-122"/>
                <a:cs typeface="Times New Roman" panose="02020603050405020304" pitchFamily="18" charset="0"/>
                <a:sym typeface="+mn-lt"/>
              </a:rPr>
              <a:t> </a:t>
            </a:r>
            <a:r>
              <a:rPr lang="en-US" altLang="zh-CN" sz="3200" dirty="0" err="1">
                <a:ln w="18415" cmpd="sng">
                  <a:solidFill>
                    <a:srgbClr val="0000FF"/>
                  </a:solidFill>
                  <a:prstDash val="solid"/>
                </a:ln>
                <a:solidFill>
                  <a:srgbClr val="0000FF"/>
                </a:solidFill>
                <a:latin typeface="Times New Roman" panose="02020603050405020304" pitchFamily="18" charset="0"/>
                <a:ea typeface="Microsoft YaHei" panose="020B0503020204020204" pitchFamily="34" charset="-122"/>
                <a:cs typeface="Times New Roman" panose="02020603050405020304" pitchFamily="18" charset="0"/>
                <a:sym typeface="+mn-lt"/>
              </a:rPr>
              <a:t>động</a:t>
            </a:r>
            <a:endParaRPr lang="zh-CN" altLang="en-US" sz="3200" dirty="0">
              <a:ln w="18415" cmpd="sng">
                <a:solidFill>
                  <a:srgbClr val="0000FF"/>
                </a:solidFill>
                <a:prstDash val="solid"/>
              </a:ln>
              <a:solidFill>
                <a:srgbClr val="0000FF"/>
              </a:solidFill>
              <a:latin typeface="Times New Roman" panose="02020603050405020304" pitchFamily="18" charset="0"/>
              <a:ea typeface="Microsoft YaHei" panose="020B0503020204020204" pitchFamily="34" charset="-122"/>
              <a:cs typeface="Times New Roman" panose="02020603050405020304" pitchFamily="18" charset="0"/>
              <a:sym typeface="+mn-lt"/>
            </a:endParaRPr>
          </a:p>
        </p:txBody>
      </p:sp>
    </p:spTree>
    <p:extLst>
      <p:ext uri="{BB962C8B-B14F-4D97-AF65-F5344CB8AC3E}">
        <p14:creationId xmlns:p14="http://schemas.microsoft.com/office/powerpoint/2010/main" val="260308832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42"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anim calcmode="lin" valueType="num">
                                      <p:cBhvr>
                                        <p:cTn id="14" dur="500" fill="hold"/>
                                        <p:tgtEl>
                                          <p:spTgt spid="10"/>
                                        </p:tgtEl>
                                        <p:attrNameLst>
                                          <p:attrName>ppt_x</p:attrName>
                                        </p:attrNameLst>
                                      </p:cBhvr>
                                      <p:tavLst>
                                        <p:tav tm="0">
                                          <p:val>
                                            <p:strVal val="#ppt_x"/>
                                          </p:val>
                                        </p:tav>
                                        <p:tav tm="100000">
                                          <p:val>
                                            <p:strVal val="#ppt_x"/>
                                          </p:val>
                                        </p:tav>
                                      </p:tavLst>
                                    </p:anim>
                                    <p:anim calcmode="lin" valueType="num">
                                      <p:cBhvr>
                                        <p:cTn id="15" dur="500" fill="hold"/>
                                        <p:tgtEl>
                                          <p:spTgt spid="10"/>
                                        </p:tgtEl>
                                        <p:attrNameLst>
                                          <p:attrName>ppt_y</p:attrName>
                                        </p:attrNameLst>
                                      </p:cBhvr>
                                      <p:tavLst>
                                        <p:tav tm="0">
                                          <p:val>
                                            <p:strVal val="#ppt_y+.1"/>
                                          </p:val>
                                        </p:tav>
                                        <p:tav tm="100000">
                                          <p:val>
                                            <p:strVal val="#ppt_y"/>
                                          </p:val>
                                        </p:tav>
                                      </p:tavLst>
                                    </p:anim>
                                  </p:childTnLst>
                                </p:cTn>
                              </p:par>
                            </p:childTnLst>
                          </p:cTn>
                        </p:par>
                        <p:par>
                          <p:cTn id="16" fill="hold">
                            <p:stCondLst>
                              <p:cond delay="500"/>
                            </p:stCondLst>
                            <p:childTnLst>
                              <p:par>
                                <p:cTn id="17" presetID="31"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 calcmode="lin" valueType="num">
                                      <p:cBhvr>
                                        <p:cTn id="21" dur="500" fill="hold"/>
                                        <p:tgtEl>
                                          <p:spTgt spid="11"/>
                                        </p:tgtEl>
                                        <p:attrNameLst>
                                          <p:attrName>style.rotation</p:attrName>
                                        </p:attrNameLst>
                                      </p:cBhvr>
                                      <p:tavLst>
                                        <p:tav tm="0">
                                          <p:val>
                                            <p:fltVal val="90"/>
                                          </p:val>
                                        </p:tav>
                                        <p:tav tm="100000">
                                          <p:val>
                                            <p:fltVal val="0"/>
                                          </p:val>
                                        </p:tav>
                                      </p:tavLst>
                                    </p:anim>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4"/>
        <p:cNvGrpSpPr/>
        <p:nvPr/>
      </p:nvGrpSpPr>
      <p:grpSpPr>
        <a:xfrm>
          <a:off x="0" y="0"/>
          <a:ext cx="0" cy="0"/>
          <a:chOff x="0" y="0"/>
          <a:chExt cx="0" cy="0"/>
        </a:xfrm>
      </p:grpSpPr>
      <p:sp>
        <p:nvSpPr>
          <p:cNvPr id="3" name="Oval 2"/>
          <p:cNvSpPr/>
          <p:nvPr/>
        </p:nvSpPr>
        <p:spPr>
          <a:xfrm>
            <a:off x="611560" y="167997"/>
            <a:ext cx="7776864" cy="1108403"/>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cs typeface="Times New Roman" panose="02020603050405020304" pitchFamily="18" charset="0"/>
              </a:rPr>
              <a:t>Bài 5: Sử dụng bảng tính giải quyết bài toán thực tế (Tiết 1)</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4" name="Cloud 3">
            <a:extLst>
              <a:ext uri="{FF2B5EF4-FFF2-40B4-BE49-F238E27FC236}">
                <a16:creationId xmlns:a16="http://schemas.microsoft.com/office/drawing/2014/main" id="{8F7BB8ED-5083-4D8F-A095-431B8A647333}"/>
              </a:ext>
            </a:extLst>
          </p:cNvPr>
          <p:cNvSpPr/>
          <p:nvPr/>
        </p:nvSpPr>
        <p:spPr>
          <a:xfrm>
            <a:off x="3387150" y="2200136"/>
            <a:ext cx="2374677" cy="1692188"/>
          </a:xfrm>
          <a:prstGeom prst="cloud">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b="1">
                <a:solidFill>
                  <a:schemeClr val="tx1"/>
                </a:solidFill>
                <a:latin typeface="Times New Roman" panose="02020603050405020304" pitchFamily="18" charset="0"/>
                <a:cs typeface="Times New Roman" panose="02020603050405020304" pitchFamily="18" charset="0"/>
              </a:rPr>
              <a:t>Sử dụng bảng tính giải quyết bài toán thực tế </a:t>
            </a:r>
            <a:endParaRPr lang="en-US" dirty="0">
              <a:latin typeface="Times New Roman" panose="02020603050405020304" pitchFamily="18" charset="0"/>
              <a:cs typeface="Times New Roman" panose="02020603050405020304" pitchFamily="18" charset="0"/>
            </a:endParaRPr>
          </a:p>
        </p:txBody>
      </p:sp>
      <p:grpSp>
        <p:nvGrpSpPr>
          <p:cNvPr id="5" name="Group 4">
            <a:extLst>
              <a:ext uri="{FF2B5EF4-FFF2-40B4-BE49-F238E27FC236}">
                <a16:creationId xmlns:a16="http://schemas.microsoft.com/office/drawing/2014/main" id="{97A1FC45-E555-4BDC-9CF8-A0E07A964852}"/>
              </a:ext>
            </a:extLst>
          </p:cNvPr>
          <p:cNvGrpSpPr/>
          <p:nvPr/>
        </p:nvGrpSpPr>
        <p:grpSpPr>
          <a:xfrm>
            <a:off x="602330" y="1401534"/>
            <a:ext cx="3152756" cy="1111375"/>
            <a:chOff x="232699" y="1821213"/>
            <a:chExt cx="3152756" cy="1111375"/>
          </a:xfrm>
        </p:grpSpPr>
        <p:cxnSp>
          <p:nvCxnSpPr>
            <p:cNvPr id="6" name="Curved Connector 8">
              <a:extLst>
                <a:ext uri="{FF2B5EF4-FFF2-40B4-BE49-F238E27FC236}">
                  <a16:creationId xmlns:a16="http://schemas.microsoft.com/office/drawing/2014/main" id="{0D0FDEEB-6C7C-4028-8091-6E0B4746BC7B}"/>
                </a:ext>
              </a:extLst>
            </p:cNvPr>
            <p:cNvCxnSpPr/>
            <p:nvPr/>
          </p:nvCxnSpPr>
          <p:spPr>
            <a:xfrm rot="10800000">
              <a:off x="2233327" y="2752568"/>
              <a:ext cx="1152128" cy="180019"/>
            </a:xfrm>
            <a:prstGeom prst="curvedConnector3">
              <a:avLst/>
            </a:prstGeom>
            <a:ln w="571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 name="Rounded Rectangle 15">
              <a:extLst>
                <a:ext uri="{FF2B5EF4-FFF2-40B4-BE49-F238E27FC236}">
                  <a16:creationId xmlns:a16="http://schemas.microsoft.com/office/drawing/2014/main" id="{329C8B73-97ED-4AEE-B2F2-082D486A5D61}"/>
                </a:ext>
              </a:extLst>
            </p:cNvPr>
            <p:cNvSpPr/>
            <p:nvPr/>
          </p:nvSpPr>
          <p:spPr>
            <a:xfrm>
              <a:off x="232699" y="1821213"/>
              <a:ext cx="2000627" cy="111137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b="1">
                  <a:latin typeface="Times New Roman" panose="02020603050405020304" pitchFamily="18" charset="0"/>
                  <a:cs typeface="Times New Roman" panose="02020603050405020304" pitchFamily="18" charset="0"/>
                </a:rPr>
                <a:t>1. Địa chỉ tương đối</a:t>
              </a:r>
              <a:endParaRPr lang="en-US" dirty="0">
                <a:latin typeface="Times New Roman" panose="02020603050405020304" pitchFamily="18" charset="0"/>
                <a:cs typeface="Times New Roman" panose="02020603050405020304" pitchFamily="18" charset="0"/>
              </a:endParaRPr>
            </a:p>
          </p:txBody>
        </p:sp>
      </p:grpSp>
      <p:grpSp>
        <p:nvGrpSpPr>
          <p:cNvPr id="8" name="Group 7">
            <a:extLst>
              <a:ext uri="{FF2B5EF4-FFF2-40B4-BE49-F238E27FC236}">
                <a16:creationId xmlns:a16="http://schemas.microsoft.com/office/drawing/2014/main" id="{400504BD-8DB7-493D-AE07-5FAAC1DCDC5A}"/>
              </a:ext>
            </a:extLst>
          </p:cNvPr>
          <p:cNvGrpSpPr/>
          <p:nvPr/>
        </p:nvGrpSpPr>
        <p:grpSpPr>
          <a:xfrm>
            <a:off x="629860" y="3579550"/>
            <a:ext cx="3607629" cy="1111375"/>
            <a:chOff x="827585" y="3743554"/>
            <a:chExt cx="3607629" cy="1111375"/>
          </a:xfrm>
        </p:grpSpPr>
        <p:cxnSp>
          <p:nvCxnSpPr>
            <p:cNvPr id="9" name="Curved Connector 11">
              <a:extLst>
                <a:ext uri="{FF2B5EF4-FFF2-40B4-BE49-F238E27FC236}">
                  <a16:creationId xmlns:a16="http://schemas.microsoft.com/office/drawing/2014/main" id="{1F6CF843-EBF3-4646-9D29-A7E780DB8403}"/>
                </a:ext>
              </a:extLst>
            </p:cNvPr>
            <p:cNvCxnSpPr/>
            <p:nvPr/>
          </p:nvCxnSpPr>
          <p:spPr>
            <a:xfrm rot="10800000" flipV="1">
              <a:off x="3601480" y="3796680"/>
              <a:ext cx="833734" cy="576064"/>
            </a:xfrm>
            <a:prstGeom prst="curvedConnector3">
              <a:avLst>
                <a:gd name="adj1" fmla="val 50000"/>
              </a:avLst>
            </a:prstGeom>
            <a:ln w="571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Rounded Rectangle 19">
              <a:extLst>
                <a:ext uri="{FF2B5EF4-FFF2-40B4-BE49-F238E27FC236}">
                  <a16:creationId xmlns:a16="http://schemas.microsoft.com/office/drawing/2014/main" id="{996E5F0E-81AB-4B75-89B5-DBE9A3A43C3B}"/>
                </a:ext>
              </a:extLst>
            </p:cNvPr>
            <p:cNvSpPr/>
            <p:nvPr/>
          </p:nvSpPr>
          <p:spPr>
            <a:xfrm>
              <a:off x="827585" y="3743554"/>
              <a:ext cx="2784098" cy="1111375"/>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b="1">
                  <a:latin typeface="Times New Roman" panose="02020603050405020304" pitchFamily="18" charset="0"/>
                  <a:cs typeface="Times New Roman" panose="02020603050405020304" pitchFamily="18" charset="0"/>
                </a:rPr>
                <a:t>3. Thực hành: Sử dụng bảng tính giải quyết bài toán thực tế</a:t>
              </a:r>
              <a:endParaRPr lang="en-US" dirty="0">
                <a:latin typeface="Times New Roman" panose="02020603050405020304" pitchFamily="18" charset="0"/>
                <a:cs typeface="Times New Roman" panose="02020603050405020304" pitchFamily="18" charset="0"/>
              </a:endParaRPr>
            </a:p>
          </p:txBody>
        </p:sp>
      </p:grpSp>
      <p:grpSp>
        <p:nvGrpSpPr>
          <p:cNvPr id="11" name="Group 10">
            <a:extLst>
              <a:ext uri="{FF2B5EF4-FFF2-40B4-BE49-F238E27FC236}">
                <a16:creationId xmlns:a16="http://schemas.microsoft.com/office/drawing/2014/main" id="{6940BFCB-0FBF-4638-9E65-5791030FD754}"/>
              </a:ext>
            </a:extLst>
          </p:cNvPr>
          <p:cNvGrpSpPr/>
          <p:nvPr/>
        </p:nvGrpSpPr>
        <p:grpSpPr>
          <a:xfrm>
            <a:off x="5364088" y="1657067"/>
            <a:ext cx="2808317" cy="1044115"/>
            <a:chOff x="5329672" y="1654445"/>
            <a:chExt cx="2808317" cy="1044115"/>
          </a:xfrm>
        </p:grpSpPr>
        <p:cxnSp>
          <p:nvCxnSpPr>
            <p:cNvPr id="12" name="Curved Connector 5">
              <a:extLst>
                <a:ext uri="{FF2B5EF4-FFF2-40B4-BE49-F238E27FC236}">
                  <a16:creationId xmlns:a16="http://schemas.microsoft.com/office/drawing/2014/main" id="{8211B2B5-DD7D-40E3-94A1-41E4F87F9A92}"/>
                </a:ext>
              </a:extLst>
            </p:cNvPr>
            <p:cNvCxnSpPr/>
            <p:nvPr/>
          </p:nvCxnSpPr>
          <p:spPr>
            <a:xfrm flipV="1">
              <a:off x="5329672" y="2284517"/>
              <a:ext cx="648072" cy="360040"/>
            </a:xfrm>
            <a:prstGeom prst="curvedConnector3">
              <a:avLst/>
            </a:prstGeom>
            <a:ln w="571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Rounded Rectangle 20">
              <a:extLst>
                <a:ext uri="{FF2B5EF4-FFF2-40B4-BE49-F238E27FC236}">
                  <a16:creationId xmlns:a16="http://schemas.microsoft.com/office/drawing/2014/main" id="{29D1F397-EEC6-4853-846E-975F96D3D1DC}"/>
                </a:ext>
              </a:extLst>
            </p:cNvPr>
            <p:cNvSpPr/>
            <p:nvPr/>
          </p:nvSpPr>
          <p:spPr>
            <a:xfrm>
              <a:off x="5994348" y="1654445"/>
              <a:ext cx="2143641" cy="10441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b="1">
                  <a:latin typeface="Times New Roman" panose="02020603050405020304" pitchFamily="18" charset="0"/>
                  <a:cs typeface="Times New Roman" panose="02020603050405020304" pitchFamily="18" charset="0"/>
                </a:rPr>
                <a:t>2. Địa chỉ tuyệt đối</a:t>
              </a:r>
              <a:endParaRPr lang="en-US" dirty="0">
                <a:latin typeface="Times New Roman" panose="02020603050405020304" pitchFamily="18" charset="0"/>
                <a:cs typeface="Times New Roman" panose="02020603050405020304" pitchFamily="18" charset="0"/>
              </a:endParaRPr>
            </a:p>
          </p:txBody>
        </p:sp>
      </p:grpSp>
      <p:grpSp>
        <p:nvGrpSpPr>
          <p:cNvPr id="14" name="Group 13">
            <a:extLst>
              <a:ext uri="{FF2B5EF4-FFF2-40B4-BE49-F238E27FC236}">
                <a16:creationId xmlns:a16="http://schemas.microsoft.com/office/drawing/2014/main" id="{59B70C80-F4A7-4074-A21B-D50E8FB19E27}"/>
              </a:ext>
            </a:extLst>
          </p:cNvPr>
          <p:cNvGrpSpPr/>
          <p:nvPr/>
        </p:nvGrpSpPr>
        <p:grpSpPr>
          <a:xfrm>
            <a:off x="5256076" y="3220616"/>
            <a:ext cx="3132348" cy="1614046"/>
            <a:chOff x="5529092" y="1439249"/>
            <a:chExt cx="3132348" cy="1614046"/>
          </a:xfrm>
        </p:grpSpPr>
        <p:cxnSp>
          <p:nvCxnSpPr>
            <p:cNvPr id="15" name="Curved Connector 5">
              <a:extLst>
                <a:ext uri="{FF2B5EF4-FFF2-40B4-BE49-F238E27FC236}">
                  <a16:creationId xmlns:a16="http://schemas.microsoft.com/office/drawing/2014/main" id="{F1F8811F-ED2F-4D4C-93FC-C92FA262F095}"/>
                </a:ext>
              </a:extLst>
            </p:cNvPr>
            <p:cNvCxnSpPr>
              <a:cxnSpLocks/>
            </p:cNvCxnSpPr>
            <p:nvPr/>
          </p:nvCxnSpPr>
          <p:spPr>
            <a:xfrm rot="16200000" flipH="1">
              <a:off x="5330784" y="1637557"/>
              <a:ext cx="845268" cy="448652"/>
            </a:xfrm>
            <a:prstGeom prst="curvedConnector3">
              <a:avLst/>
            </a:prstGeom>
            <a:ln w="571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Rounded Rectangle 20">
              <a:extLst>
                <a:ext uri="{FF2B5EF4-FFF2-40B4-BE49-F238E27FC236}">
                  <a16:creationId xmlns:a16="http://schemas.microsoft.com/office/drawing/2014/main" id="{E11EDEA0-59A2-432D-9A68-B251E60E6DAB}"/>
                </a:ext>
              </a:extLst>
            </p:cNvPr>
            <p:cNvSpPr/>
            <p:nvPr/>
          </p:nvSpPr>
          <p:spPr>
            <a:xfrm>
              <a:off x="5977744" y="1847161"/>
              <a:ext cx="2683696" cy="1206134"/>
            </a:xfrm>
            <a:prstGeom prst="roundRect">
              <a:avLst>
                <a:gd name="adj" fmla="val 19139"/>
              </a:avLst>
            </a:prstGeom>
            <a:ln/>
          </p:spPr>
          <p:style>
            <a:lnRef idx="2">
              <a:schemeClr val="accent6">
                <a:shade val="50000"/>
              </a:schemeClr>
            </a:lnRef>
            <a:fillRef idx="1">
              <a:schemeClr val="accent6"/>
            </a:fillRef>
            <a:effectRef idx="0">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b="1">
                  <a:latin typeface="Times New Roman" panose="02020603050405020304" pitchFamily="18" charset="0"/>
                  <a:cs typeface="Times New Roman" panose="02020603050405020304" pitchFamily="18" charset="0"/>
                </a:rPr>
                <a:t>4. Thực hành: Sao chép dữ liệu từ các tệp văn bản, trang trình chiếu sang trang tính</a:t>
              </a:r>
              <a:endParaRPr lang="en-US"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6818549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74" y="4174"/>
            <a:ext cx="9159873" cy="5140914"/>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569" y="1796332"/>
            <a:ext cx="2555398" cy="2555841"/>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911" y="1718408"/>
            <a:ext cx="2617878" cy="2618332"/>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sp>
        <p:nvSpPr>
          <p:cNvPr id="19" name="Rectangle 2"/>
          <p:cNvSpPr>
            <a:spLocks noChangeArrowheads="1"/>
          </p:cNvSpPr>
          <p:nvPr/>
        </p:nvSpPr>
        <p:spPr bwMode="auto">
          <a:xfrm flipV="1">
            <a:off x="947836" y="246786"/>
            <a:ext cx="14396601" cy="523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8" tIns="45704" rIns="91408" bIns="45704" numCol="1" anchor="ctr" anchorCtr="0" compatLnSpc="1">
            <a:prstTxWarp prst="textNoShape">
              <a:avLst/>
            </a:prstTxWarp>
            <a:spAutoFit/>
          </a:bodyPr>
          <a:lstStyle/>
          <a:p>
            <a:endParaRPr lang="en-US" sz="2799">
              <a:latin typeface="Times New Roman" panose="02020603050405020304" pitchFamily="18" charset="0"/>
              <a:cs typeface="Times New Roman" panose="02020603050405020304" pitchFamily="18" charset="0"/>
            </a:endParaRPr>
          </a:p>
        </p:txBody>
      </p:sp>
      <p:sp>
        <p:nvSpPr>
          <p:cNvPr id="27" name="Rectangle 8"/>
          <p:cNvSpPr>
            <a:spLocks noChangeArrowheads="1"/>
          </p:cNvSpPr>
          <p:nvPr/>
        </p:nvSpPr>
        <p:spPr bwMode="auto">
          <a:xfrm>
            <a:off x="4769700" y="3120203"/>
            <a:ext cx="184667" cy="523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08" tIns="45704" rIns="91408" bIns="45704" numCol="1" anchor="ctr" anchorCtr="0" compatLnSpc="1">
            <a:prstTxWarp prst="textNoShape">
              <a:avLst/>
            </a:prstTxWarp>
            <a:spAutoFit/>
          </a:bodyPr>
          <a:lstStyle/>
          <a:p>
            <a:endParaRPr lang="en-US" sz="2799">
              <a:latin typeface="Times New Roman" panose="02020603050405020304" pitchFamily="18" charset="0"/>
              <a:cs typeface="Times New Roman" panose="02020603050405020304" pitchFamily="18" charset="0"/>
            </a:endParaRPr>
          </a:p>
        </p:txBody>
      </p:sp>
      <p:sp>
        <p:nvSpPr>
          <p:cNvPr id="18" name="TextBox 17"/>
          <p:cNvSpPr txBox="1"/>
          <p:nvPr/>
        </p:nvSpPr>
        <p:spPr>
          <a:xfrm>
            <a:off x="333783" y="2597365"/>
            <a:ext cx="2271244" cy="953776"/>
          </a:xfrm>
          <a:prstGeom prst="rect">
            <a:avLst/>
          </a:prstGeom>
          <a:noFill/>
        </p:spPr>
        <p:txBody>
          <a:bodyPr wrap="square" rtlCol="0">
            <a:spAutoFit/>
          </a:bodyPr>
          <a:lstStyle/>
          <a:p>
            <a:r>
              <a:rPr lang="en-US" sz="2799" b="1" dirty="0" err="1">
                <a:solidFill>
                  <a:srgbClr val="0000FF"/>
                </a:solidFill>
                <a:latin typeface="Times New Roman" panose="02020603050405020304" pitchFamily="18" charset="0"/>
                <a:cs typeface="Times New Roman" panose="02020603050405020304" pitchFamily="18" charset="0"/>
              </a:rPr>
              <a:t>Hình</a:t>
            </a:r>
            <a:r>
              <a:rPr lang="en-US" sz="2799" b="1" dirty="0">
                <a:solidFill>
                  <a:srgbClr val="0000FF"/>
                </a:solidFill>
                <a:latin typeface="Times New Roman" panose="02020603050405020304" pitchFamily="18" charset="0"/>
                <a:cs typeface="Times New Roman" panose="02020603050405020304" pitchFamily="18" charset="0"/>
              </a:rPr>
              <a:t> </a:t>
            </a:r>
            <a:r>
              <a:rPr lang="en-US" sz="2799" b="1" dirty="0" err="1">
                <a:solidFill>
                  <a:srgbClr val="0000FF"/>
                </a:solidFill>
                <a:latin typeface="Times New Roman" panose="02020603050405020304" pitchFamily="18" charset="0"/>
                <a:cs typeface="Times New Roman" panose="02020603050405020304" pitchFamily="18" charset="0"/>
              </a:rPr>
              <a:t>thành</a:t>
            </a:r>
            <a:r>
              <a:rPr lang="en-US" sz="2799" b="1" dirty="0">
                <a:solidFill>
                  <a:srgbClr val="0000FF"/>
                </a:solidFill>
                <a:latin typeface="Times New Roman" panose="02020603050405020304" pitchFamily="18" charset="0"/>
                <a:cs typeface="Times New Roman" panose="02020603050405020304" pitchFamily="18" charset="0"/>
              </a:rPr>
              <a:t> </a:t>
            </a:r>
            <a:r>
              <a:rPr lang="en-US" sz="2799" b="1" dirty="0" err="1">
                <a:solidFill>
                  <a:srgbClr val="0000FF"/>
                </a:solidFill>
                <a:latin typeface="Times New Roman" panose="02020603050405020304" pitchFamily="18" charset="0"/>
                <a:cs typeface="Times New Roman" panose="02020603050405020304" pitchFamily="18" charset="0"/>
              </a:rPr>
              <a:t>kiến</a:t>
            </a:r>
            <a:r>
              <a:rPr lang="en-US" sz="2799" b="1" dirty="0">
                <a:solidFill>
                  <a:srgbClr val="0000FF"/>
                </a:solidFill>
                <a:latin typeface="Times New Roman" panose="02020603050405020304" pitchFamily="18" charset="0"/>
                <a:cs typeface="Times New Roman" panose="02020603050405020304" pitchFamily="18" charset="0"/>
              </a:rPr>
              <a:t> </a:t>
            </a:r>
            <a:r>
              <a:rPr lang="en-US" sz="2799" b="1" dirty="0" err="1">
                <a:solidFill>
                  <a:srgbClr val="0000FF"/>
                </a:solidFill>
                <a:latin typeface="Times New Roman" panose="02020603050405020304" pitchFamily="18" charset="0"/>
                <a:cs typeface="Times New Roman" panose="02020603050405020304" pitchFamily="18" charset="0"/>
              </a:rPr>
              <a:t>thức</a:t>
            </a:r>
            <a:r>
              <a:rPr lang="en-US" sz="2799" b="1" dirty="0">
                <a:solidFill>
                  <a:srgbClr val="0000FF"/>
                </a:solidFill>
                <a:latin typeface="Times New Roman" panose="02020603050405020304" pitchFamily="18" charset="0"/>
                <a:cs typeface="Times New Roman" panose="02020603050405020304" pitchFamily="18" charset="0"/>
              </a:rPr>
              <a:t> </a:t>
            </a:r>
          </a:p>
        </p:txBody>
      </p:sp>
      <p:grpSp>
        <p:nvGrpSpPr>
          <p:cNvPr id="2" name="Group 1">
            <a:extLst>
              <a:ext uri="{FF2B5EF4-FFF2-40B4-BE49-F238E27FC236}">
                <a16:creationId xmlns:a16="http://schemas.microsoft.com/office/drawing/2014/main" id="{4668F68C-ADA1-4974-8A47-A7C15F54E507}"/>
              </a:ext>
            </a:extLst>
          </p:cNvPr>
          <p:cNvGrpSpPr/>
          <p:nvPr/>
        </p:nvGrpSpPr>
        <p:grpSpPr>
          <a:xfrm>
            <a:off x="2210086" y="2008713"/>
            <a:ext cx="5433500" cy="886038"/>
            <a:chOff x="2210086" y="1315215"/>
            <a:chExt cx="5433500" cy="886038"/>
          </a:xfrm>
        </p:grpSpPr>
        <p:sp>
          <p:nvSpPr>
            <p:cNvPr id="52" name="Round Same Side Corner Rectangle 51"/>
            <p:cNvSpPr/>
            <p:nvPr/>
          </p:nvSpPr>
          <p:spPr>
            <a:xfrm rot="5400000">
              <a:off x="4985323" y="-647314"/>
              <a:ext cx="615337" cy="4701188"/>
            </a:xfrm>
            <a:prstGeom prst="round2SameRect">
              <a:avLst>
                <a:gd name="adj1" fmla="val 44991"/>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78" tIns="60939" rIns="121878" bIns="60939" numCol="1" spcCol="0" rtlCol="0" fromWordArt="0" anchor="ctr" anchorCtr="0" forceAA="0" compatLnSpc="1">
              <a:prstTxWarp prst="textNoShape">
                <a:avLst/>
              </a:prstTxWarp>
              <a:noAutofit/>
            </a:bodyPr>
            <a:lstStyle/>
            <a:p>
              <a:pPr algn="ctr"/>
              <a:endParaRPr lang="ko-KR" altLang="en-US" sz="2799">
                <a:latin typeface="Times New Roman" panose="02020603050405020304" pitchFamily="18" charset="0"/>
                <a:cs typeface="Times New Roman" panose="02020603050405020304" pitchFamily="18" charset="0"/>
              </a:endParaRPr>
            </a:p>
          </p:txBody>
        </p:sp>
        <p:sp>
          <p:nvSpPr>
            <p:cNvPr id="53" name="AutoShape 92"/>
            <p:cNvSpPr>
              <a:spLocks noChangeAspect="1" noChangeArrowheads="1"/>
            </p:cNvSpPr>
            <p:nvPr/>
          </p:nvSpPr>
          <p:spPr bwMode="auto">
            <a:xfrm rot="16200000" flipH="1">
              <a:off x="2277785" y="1247516"/>
              <a:ext cx="886038" cy="1021435"/>
            </a:xfrm>
            <a:prstGeom prst="ellipse">
              <a:avLst/>
            </a:prstGeom>
            <a:solidFill>
              <a:schemeClr val="bg1"/>
            </a:solidFill>
            <a:ln w="50800">
              <a:solidFill>
                <a:schemeClr val="accent1"/>
              </a:solid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2799" dirty="0">
                <a:solidFill>
                  <a:schemeClr val="bg1"/>
                </a:solidFill>
                <a:latin typeface="Times New Roman" panose="02020603050405020304" pitchFamily="18" charset="0"/>
                <a:cs typeface="Times New Roman" panose="02020603050405020304" pitchFamily="18" charset="0"/>
              </a:endParaRPr>
            </a:p>
          </p:txBody>
        </p:sp>
        <p:sp>
          <p:nvSpPr>
            <p:cNvPr id="54" name="TextBox 53"/>
            <p:cNvSpPr txBox="1"/>
            <p:nvPr/>
          </p:nvSpPr>
          <p:spPr>
            <a:xfrm>
              <a:off x="2297243" y="1494716"/>
              <a:ext cx="875528" cy="492443"/>
            </a:xfrm>
            <a:prstGeom prst="rect">
              <a:avLst/>
            </a:prstGeom>
            <a:noFill/>
          </p:spPr>
          <p:txBody>
            <a:bodyPr wrap="square" tIns="0" bIns="0" rtlCol="0" anchor="ctr">
              <a:spAutoFit/>
            </a:bodyPr>
            <a:lstStyle/>
            <a:p>
              <a:pPr algn="ctr"/>
              <a:r>
                <a:rPr lang="en-US" altLang="ko-KR" sz="3200" b="1" dirty="0">
                  <a:solidFill>
                    <a:schemeClr val="accent1"/>
                  </a:solidFill>
                  <a:latin typeface="Times New Roman" panose="02020603050405020304" pitchFamily="18" charset="0"/>
                  <a:cs typeface="Times New Roman" panose="02020603050405020304" pitchFamily="18" charset="0"/>
                </a:rPr>
                <a:t>01</a:t>
              </a:r>
            </a:p>
          </p:txBody>
        </p:sp>
        <p:sp>
          <p:nvSpPr>
            <p:cNvPr id="55" name="TextBox 54"/>
            <p:cNvSpPr txBox="1"/>
            <p:nvPr/>
          </p:nvSpPr>
          <p:spPr bwMode="auto">
            <a:xfrm>
              <a:off x="2869265" y="1468402"/>
              <a:ext cx="3763723" cy="523038"/>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sz="2799" b="1">
                  <a:solidFill>
                    <a:schemeClr val="bg1"/>
                  </a:solidFill>
                  <a:latin typeface="Times New Roman" panose="02020603050405020304" pitchFamily="18" charset="0"/>
                  <a:cs typeface="Times New Roman" panose="02020603050405020304" pitchFamily="18" charset="0"/>
                </a:rPr>
                <a:t> Địa chỉ tương đối</a:t>
              </a:r>
              <a:endParaRPr lang="en-US" sz="2799" dirty="0">
                <a:solidFill>
                  <a:schemeClr val="bg1"/>
                </a:solidFill>
                <a:latin typeface="Times New Roman" panose="02020603050405020304" pitchFamily="18" charset="0"/>
                <a:cs typeface="Times New Roman" panose="02020603050405020304" pitchFamily="18" charset="0"/>
              </a:endParaRPr>
            </a:p>
          </p:txBody>
        </p:sp>
      </p:grpSp>
      <p:grpSp>
        <p:nvGrpSpPr>
          <p:cNvPr id="3" name="Group 2">
            <a:extLst>
              <a:ext uri="{FF2B5EF4-FFF2-40B4-BE49-F238E27FC236}">
                <a16:creationId xmlns:a16="http://schemas.microsoft.com/office/drawing/2014/main" id="{669C5AFF-9104-4275-8AAF-3AB645D4418A}"/>
              </a:ext>
            </a:extLst>
          </p:cNvPr>
          <p:cNvGrpSpPr/>
          <p:nvPr/>
        </p:nvGrpSpPr>
        <p:grpSpPr>
          <a:xfrm>
            <a:off x="2238494" y="3138857"/>
            <a:ext cx="5405092" cy="953777"/>
            <a:chOff x="2238494" y="2445359"/>
            <a:chExt cx="5405092" cy="953777"/>
          </a:xfrm>
        </p:grpSpPr>
        <p:sp>
          <p:nvSpPr>
            <p:cNvPr id="59" name="Round Same Side Corner Rectangle 58"/>
            <p:cNvSpPr/>
            <p:nvPr/>
          </p:nvSpPr>
          <p:spPr>
            <a:xfrm rot="5400000">
              <a:off x="4985324" y="589309"/>
              <a:ext cx="615338" cy="4701186"/>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78" tIns="60939" rIns="121878" bIns="60939" numCol="1" spcCol="0" rtlCol="0" fromWordArt="0" anchor="ctr" anchorCtr="0" forceAA="0" compatLnSpc="1">
              <a:prstTxWarp prst="textNoShape">
                <a:avLst/>
              </a:prstTxWarp>
              <a:noAutofit/>
            </a:bodyPr>
            <a:lstStyle/>
            <a:p>
              <a:pPr algn="ctr"/>
              <a:endParaRPr lang="ko-KR" altLang="en-US" sz="2399">
                <a:latin typeface="Times New Roman" panose="02020603050405020304" pitchFamily="18" charset="0"/>
                <a:cs typeface="Times New Roman" panose="02020603050405020304" pitchFamily="18" charset="0"/>
              </a:endParaRPr>
            </a:p>
          </p:txBody>
        </p:sp>
        <p:sp>
          <p:nvSpPr>
            <p:cNvPr id="60" name="AutoShape 92"/>
            <p:cNvSpPr>
              <a:spLocks noChangeAspect="1" noChangeArrowheads="1"/>
            </p:cNvSpPr>
            <p:nvPr/>
          </p:nvSpPr>
          <p:spPr bwMode="auto">
            <a:xfrm rot="16200000" flipH="1">
              <a:off x="2258119" y="2425734"/>
              <a:ext cx="953777" cy="993027"/>
            </a:xfrm>
            <a:prstGeom prst="ellipse">
              <a:avLst/>
            </a:prstGeom>
            <a:solidFill>
              <a:schemeClr val="bg1"/>
            </a:solidFill>
            <a:ln w="50800">
              <a:solidFill>
                <a:schemeClr val="accent2"/>
              </a:solid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3732" dirty="0">
                <a:solidFill>
                  <a:schemeClr val="bg1"/>
                </a:solidFill>
                <a:latin typeface="Times New Roman" panose="02020603050405020304" pitchFamily="18" charset="0"/>
                <a:cs typeface="Times New Roman" panose="02020603050405020304" pitchFamily="18" charset="0"/>
              </a:endParaRPr>
            </a:p>
          </p:txBody>
        </p:sp>
        <p:sp>
          <p:nvSpPr>
            <p:cNvPr id="61" name="TextBox 60"/>
            <p:cNvSpPr txBox="1"/>
            <p:nvPr/>
          </p:nvSpPr>
          <p:spPr>
            <a:xfrm>
              <a:off x="2328093" y="2691045"/>
              <a:ext cx="749658" cy="492272"/>
            </a:xfrm>
            <a:prstGeom prst="rect">
              <a:avLst/>
            </a:prstGeom>
            <a:noFill/>
          </p:spPr>
          <p:txBody>
            <a:bodyPr wrap="square" tIns="0" bIns="0" rtlCol="0" anchor="ctr">
              <a:spAutoFit/>
            </a:bodyPr>
            <a:lstStyle/>
            <a:p>
              <a:pPr algn="ctr"/>
              <a:r>
                <a:rPr lang="en-US" altLang="ko-KR" sz="3199" b="1" dirty="0">
                  <a:solidFill>
                    <a:schemeClr val="accent2"/>
                  </a:solidFill>
                  <a:latin typeface="Times New Roman" panose="02020603050405020304" pitchFamily="18" charset="0"/>
                  <a:cs typeface="Times New Roman" panose="02020603050405020304" pitchFamily="18" charset="0"/>
                </a:rPr>
                <a:t>02</a:t>
              </a:r>
            </a:p>
          </p:txBody>
        </p:sp>
        <p:sp>
          <p:nvSpPr>
            <p:cNvPr id="62" name="TextBox 61"/>
            <p:cNvSpPr txBox="1"/>
            <p:nvPr/>
          </p:nvSpPr>
          <p:spPr bwMode="auto">
            <a:xfrm>
              <a:off x="3194266" y="2660225"/>
              <a:ext cx="3107965" cy="523092"/>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sz="2799" b="1">
                  <a:solidFill>
                    <a:schemeClr val="bg1"/>
                  </a:solidFill>
                  <a:latin typeface="Times New Roman" panose="02020603050405020304" pitchFamily="18" charset="0"/>
                  <a:cs typeface="Times New Roman" panose="02020603050405020304" pitchFamily="18" charset="0"/>
                </a:rPr>
                <a:t>Địa chỉ tuyệt đối</a:t>
              </a:r>
              <a:endParaRPr lang="en-US" sz="2799" dirty="0">
                <a:solidFill>
                  <a:schemeClr val="bg1"/>
                </a:solidFill>
                <a:latin typeface="Times New Roman" panose="02020603050405020304" pitchFamily="18" charset="0"/>
                <a:cs typeface="Times New Roman" panose="02020603050405020304" pitchFamily="18" charset="0"/>
              </a:endParaRPr>
            </a:p>
          </p:txBody>
        </p:sp>
      </p:grpSp>
      <p:sp>
        <p:nvSpPr>
          <p:cNvPr id="20" name="Oval 19">
            <a:extLst>
              <a:ext uri="{FF2B5EF4-FFF2-40B4-BE49-F238E27FC236}">
                <a16:creationId xmlns:a16="http://schemas.microsoft.com/office/drawing/2014/main" id="{CBC5228D-C1CF-4DD7-A605-ED756AA4468C}"/>
              </a:ext>
            </a:extLst>
          </p:cNvPr>
          <p:cNvSpPr/>
          <p:nvPr/>
        </p:nvSpPr>
        <p:spPr>
          <a:xfrm>
            <a:off x="611560" y="167997"/>
            <a:ext cx="7776864" cy="1108403"/>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cs typeface="Times New Roman" panose="02020603050405020304" pitchFamily="18" charset="0"/>
              </a:rPr>
              <a:t>Bài 5: Sử dụng bảng tính giải quyết bài toán thực tế (Tiết 1)</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784763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barn(inVertical)">
                                      <p:cBhvr>
                                        <p:cTn id="12" dur="500"/>
                                        <p:tgtEl>
                                          <p:spTgt spid="118"/>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1"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fill="hold"/>
                                        <p:tgtEl>
                                          <p:spTgt spid="3"/>
                                        </p:tgtEl>
                                        <p:attrNameLst>
                                          <p:attrName>ppt_x</p:attrName>
                                        </p:attrNameLst>
                                      </p:cBhvr>
                                      <p:tavLst>
                                        <p:tav tm="0">
                                          <p:val>
                                            <p:strVal val="#ppt_x"/>
                                          </p:val>
                                        </p:tav>
                                        <p:tav tm="100000">
                                          <p:val>
                                            <p:strVal val="#ppt_x"/>
                                          </p:val>
                                        </p:tav>
                                      </p:tavLst>
                                    </p:anim>
                                    <p:anim calcmode="lin" valueType="num">
                                      <p:cBhvr additive="base">
                                        <p:cTn id="2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8" name="TextBox 7"/>
          <p:cNvSpPr txBox="1"/>
          <p:nvPr/>
        </p:nvSpPr>
        <p:spPr>
          <a:xfrm>
            <a:off x="5853946" y="851111"/>
            <a:ext cx="184667" cy="523038"/>
          </a:xfrm>
          <a:prstGeom prst="rect">
            <a:avLst/>
          </a:prstGeom>
          <a:noFill/>
        </p:spPr>
        <p:txBody>
          <a:bodyPr wrap="none" rtlCol="0">
            <a:spAutoFit/>
          </a:bodyPr>
          <a:lstStyle/>
          <a:p>
            <a:pPr defTabSz="1218438">
              <a:defRPr/>
            </a:pPr>
            <a:endParaRPr lang="en-US" sz="2799" i="1" dirty="0">
              <a:solidFill>
                <a:srgbClr val="FF0000"/>
              </a:solidFill>
              <a:latin typeface="Times New Roman"/>
            </a:endParaRPr>
          </a:p>
        </p:txBody>
      </p:sp>
      <p:sp>
        <p:nvSpPr>
          <p:cNvPr id="11" name="TextBox 10">
            <a:extLst>
              <a:ext uri="{FF2B5EF4-FFF2-40B4-BE49-F238E27FC236}">
                <a16:creationId xmlns:a16="http://schemas.microsoft.com/office/drawing/2014/main" id="{59270AC7-141C-42B6-A588-1774D6468839}"/>
              </a:ext>
            </a:extLst>
          </p:cNvPr>
          <p:cNvSpPr txBox="1"/>
          <p:nvPr/>
        </p:nvSpPr>
        <p:spPr>
          <a:xfrm>
            <a:off x="2570038" y="745007"/>
            <a:ext cx="5674369" cy="953851"/>
          </a:xfrm>
          <a:prstGeom prst="rect">
            <a:avLst/>
          </a:prstGeom>
          <a:noFill/>
        </p:spPr>
        <p:txBody>
          <a:bodyPr wrap="square" rtlCol="0">
            <a:spAutoFit/>
          </a:bodyPr>
          <a:lstStyle/>
          <a:p>
            <a:r>
              <a:rPr lang="en-US" sz="2799" b="1">
                <a:solidFill>
                  <a:srgbClr val="FF0000"/>
                </a:solidFill>
                <a:latin typeface="Times New Roman" panose="02020603050405020304" pitchFamily="18" charset="0"/>
                <a:cs typeface="Times New Roman" panose="02020603050405020304" pitchFamily="18" charset="0"/>
              </a:rPr>
              <a:t>Địa chỉ ô được quy định như thế nào?</a:t>
            </a:r>
            <a:endParaRPr lang="en-US" sz="2799" b="1" dirty="0">
              <a:solidFill>
                <a:srgbClr val="FF000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A76E2F5C-4C40-4331-8D9E-F9DC29FB5B8C}"/>
              </a:ext>
            </a:extLst>
          </p:cNvPr>
          <p:cNvSpPr txBox="1"/>
          <p:nvPr/>
        </p:nvSpPr>
        <p:spPr>
          <a:xfrm>
            <a:off x="2646971" y="2135710"/>
            <a:ext cx="6361863" cy="1199944"/>
          </a:xfrm>
          <a:prstGeom prst="rect">
            <a:avLst/>
          </a:prstGeom>
          <a:solidFill>
            <a:srgbClr val="F8FFB1"/>
          </a:solidFill>
        </p:spPr>
        <p:txBody>
          <a:bodyPr wrap="square" rtlCol="0">
            <a:spAutoFit/>
          </a:bodyPr>
          <a:lstStyle/>
          <a:p>
            <a:r>
              <a:rPr lang="en-US" sz="2399" b="1">
                <a:latin typeface="Times New Roman" panose="02020603050405020304" pitchFamily="18" charset="0"/>
                <a:cs typeface="Times New Roman" panose="02020603050405020304" pitchFamily="18" charset="0"/>
              </a:rPr>
              <a:t>Địa chỉ ô được quy định là tên cột ghép với tên hàng.</a:t>
            </a:r>
          </a:p>
          <a:p>
            <a:r>
              <a:rPr lang="en-US" sz="2399" b="1">
                <a:latin typeface="Times New Roman" panose="02020603050405020304" pitchFamily="18" charset="0"/>
                <a:cs typeface="Times New Roman" panose="02020603050405020304" pitchFamily="18" charset="0"/>
              </a:rPr>
              <a:t>&lt;địa chỉ ô&gt; = &lt;tên cột&gt; &lt;tên hàng&gt;</a:t>
            </a:r>
            <a:endParaRPr lang="en-US" sz="2399" b="1" dirty="0">
              <a:latin typeface="Times New Roman" panose="02020603050405020304" pitchFamily="18" charset="0"/>
              <a:cs typeface="Times New Roman" panose="02020603050405020304" pitchFamily="18" charset="0"/>
            </a:endParaRPr>
          </a:p>
        </p:txBody>
      </p:sp>
      <p:grpSp>
        <p:nvGrpSpPr>
          <p:cNvPr id="17" name="组合 10">
            <a:extLst>
              <a:ext uri="{FF2B5EF4-FFF2-40B4-BE49-F238E27FC236}">
                <a16:creationId xmlns:a16="http://schemas.microsoft.com/office/drawing/2014/main" id="{D8615338-7FA7-4A66-B167-3993C965DAB9}"/>
              </a:ext>
            </a:extLst>
          </p:cNvPr>
          <p:cNvGrpSpPr/>
          <p:nvPr/>
        </p:nvGrpSpPr>
        <p:grpSpPr>
          <a:xfrm>
            <a:off x="257406" y="2726033"/>
            <a:ext cx="1780147" cy="1784870"/>
            <a:chOff x="1928135" y="1810432"/>
            <a:chExt cx="2628019" cy="2344555"/>
          </a:xfrm>
          <a:effectLst>
            <a:outerShdw blurRad="139700" dist="63500" dir="2700000" algn="tl" rotWithShape="0">
              <a:prstClr val="black">
                <a:alpha val="40000"/>
              </a:prstClr>
            </a:outerShdw>
          </a:effectLst>
        </p:grpSpPr>
        <p:sp>
          <p:nvSpPr>
            <p:cNvPr id="18" name="圆角矩形 11">
              <a:extLst>
                <a:ext uri="{FF2B5EF4-FFF2-40B4-BE49-F238E27FC236}">
                  <a16:creationId xmlns:a16="http://schemas.microsoft.com/office/drawing/2014/main" id="{D21183EC-806D-4F86-89DE-396E0FB8A8EE}"/>
                </a:ext>
              </a:extLst>
            </p:cNvPr>
            <p:cNvSpPr/>
            <p:nvPr/>
          </p:nvSpPr>
          <p:spPr>
            <a:xfrm rot="2700000">
              <a:off x="2262896" y="1810432"/>
              <a:ext cx="2293258" cy="2293258"/>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500" b="0" i="0" u="none" strike="noStrike" kern="0" cap="none" spc="0" normalizeH="0" baseline="0" noProof="0" dirty="0">
                <a:ln>
                  <a:noFill/>
                </a:ln>
                <a:solidFill>
                  <a:prstClr val="white"/>
                </a:solidFill>
                <a:effectLst/>
                <a:uLnTx/>
                <a:uFillTx/>
                <a:latin typeface="Arial"/>
                <a:ea typeface="微软雅黑" panose="020B0503020204020204" pitchFamily="34" charset="-122"/>
                <a:cs typeface="+mn-ea"/>
                <a:sym typeface="+mn-lt"/>
              </a:endParaRPr>
            </a:p>
          </p:txBody>
        </p:sp>
        <p:sp>
          <p:nvSpPr>
            <p:cNvPr id="19" name="圆角矩形 12">
              <a:extLst>
                <a:ext uri="{FF2B5EF4-FFF2-40B4-BE49-F238E27FC236}">
                  <a16:creationId xmlns:a16="http://schemas.microsoft.com/office/drawing/2014/main" id="{99649525-7870-4AFF-BDA8-FB742F1692AC}"/>
                </a:ext>
              </a:extLst>
            </p:cNvPr>
            <p:cNvSpPr/>
            <p:nvPr/>
          </p:nvSpPr>
          <p:spPr>
            <a:xfrm rot="2700000">
              <a:off x="2009666" y="1780198"/>
              <a:ext cx="2293258" cy="2456319"/>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500" b="0" i="0" u="none" strike="noStrike" kern="0" cap="none" spc="0" normalizeH="0" baseline="0" noProof="0">
                  <a:ln>
                    <a:noFill/>
                  </a:ln>
                  <a:solidFill>
                    <a:prstClr val="white"/>
                  </a:solidFill>
                  <a:effectLst/>
                  <a:uLnTx/>
                  <a:uFillTx/>
                  <a:latin typeface="Arial"/>
                  <a:ea typeface="微软雅黑" panose="020B0503020204020204" pitchFamily="34" charset="-122"/>
                  <a:cs typeface="+mn-ea"/>
                  <a:sym typeface="+mn-lt"/>
                </a:rPr>
                <a:t> </a:t>
              </a:r>
              <a:endParaRPr kumimoji="0" lang="zh-CN" altLang="en-US" sz="1500" b="0" i="0" u="none" strike="noStrike" kern="0" cap="none" spc="0" normalizeH="0" baseline="0" noProof="0" dirty="0">
                <a:ln>
                  <a:noFill/>
                </a:ln>
                <a:solidFill>
                  <a:prstClr val="white"/>
                </a:solidFill>
                <a:effectLst/>
                <a:uLnTx/>
                <a:uFillTx/>
                <a:latin typeface="Arial"/>
                <a:ea typeface="微软雅黑" panose="020B0503020204020204" pitchFamily="34" charset="-122"/>
                <a:cs typeface="+mn-ea"/>
                <a:sym typeface="+mn-lt"/>
              </a:endParaRPr>
            </a:p>
          </p:txBody>
        </p:sp>
      </p:grpSp>
      <p:sp>
        <p:nvSpPr>
          <p:cNvPr id="21" name="Cloud Callout 29">
            <a:extLst>
              <a:ext uri="{FF2B5EF4-FFF2-40B4-BE49-F238E27FC236}">
                <a16:creationId xmlns:a16="http://schemas.microsoft.com/office/drawing/2014/main" id="{D67FB66C-DB90-4054-9B4F-85C81862EEFD}"/>
              </a:ext>
            </a:extLst>
          </p:cNvPr>
          <p:cNvSpPr/>
          <p:nvPr/>
        </p:nvSpPr>
        <p:spPr>
          <a:xfrm>
            <a:off x="135166" y="745007"/>
            <a:ext cx="1880550" cy="1609388"/>
          </a:xfrm>
          <a:prstGeom prst="cloudCallout">
            <a:avLst>
              <a:gd name="adj1" fmla="val -24360"/>
              <a:gd name="adj2" fmla="val 117243"/>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rgbClr val="0000FF"/>
                </a:solidFill>
                <a:latin typeface="Times New Roman" panose="02020603050405020304" pitchFamily="18" charset="0"/>
                <a:cs typeface="Times New Roman" panose="02020603050405020304" pitchFamily="18" charset="0"/>
              </a:rPr>
              <a:t>Hoạt</a:t>
            </a:r>
            <a:r>
              <a:rPr lang="en-US" sz="2600" dirty="0">
                <a:solidFill>
                  <a:srgbClr val="0000FF"/>
                </a:solidFill>
                <a:latin typeface="Times New Roman" panose="02020603050405020304" pitchFamily="18" charset="0"/>
                <a:cs typeface="Times New Roman" panose="02020603050405020304" pitchFamily="18" charset="0"/>
              </a:rPr>
              <a:t> </a:t>
            </a:r>
            <a:r>
              <a:rPr lang="en-US" sz="2600" err="1">
                <a:solidFill>
                  <a:srgbClr val="0000FF"/>
                </a:solidFill>
                <a:latin typeface="Times New Roman" panose="02020603050405020304" pitchFamily="18" charset="0"/>
                <a:cs typeface="Times New Roman" panose="02020603050405020304" pitchFamily="18" charset="0"/>
              </a:rPr>
              <a:t>động</a:t>
            </a:r>
            <a:r>
              <a:rPr lang="en-US" sz="2600">
                <a:solidFill>
                  <a:srgbClr val="0000FF"/>
                </a:solidFill>
                <a:latin typeface="Times New Roman" panose="02020603050405020304" pitchFamily="18" charset="0"/>
                <a:cs typeface="Times New Roman" panose="02020603050405020304" pitchFamily="18" charset="0"/>
              </a:rPr>
              <a:t> cá nhân</a:t>
            </a:r>
            <a:endParaRPr lang="en-US" sz="2600" dirty="0">
              <a:solidFill>
                <a:srgbClr val="0000FF"/>
              </a:solidFill>
              <a:latin typeface="Times New Roman" panose="02020603050405020304" pitchFamily="18" charset="0"/>
              <a:cs typeface="Times New Roman" panose="02020603050405020304" pitchFamily="18" charset="0"/>
            </a:endParaRPr>
          </a:p>
        </p:txBody>
      </p:sp>
      <p:pic>
        <p:nvPicPr>
          <p:cNvPr id="13" name="Picture 10" descr="Trẻ Em, Mầm Non, Đọc Sách, Học Tập, Cô Bé, Tải hình PNG 342 -  Free.Vector6.com">
            <a:extLst>
              <a:ext uri="{FF2B5EF4-FFF2-40B4-BE49-F238E27FC236}">
                <a16:creationId xmlns:a16="http://schemas.microsoft.com/office/drawing/2014/main" id="{E2184FD5-27AF-4D43-93EF-88890697C2C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4329" y="2896580"/>
            <a:ext cx="1502712" cy="150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a:extLst>
              <a:ext uri="{FF2B5EF4-FFF2-40B4-BE49-F238E27FC236}">
                <a16:creationId xmlns:a16="http://schemas.microsoft.com/office/drawing/2014/main" id="{82C67EA3-21F1-444C-B86A-0AF9496E5EDF}"/>
              </a:ext>
            </a:extLst>
          </p:cNvPr>
          <p:cNvSpPr>
            <a:spLocks noGrp="1"/>
          </p:cNvSpPr>
          <p:nvPr>
            <p:ph type="title"/>
          </p:nvPr>
        </p:nvSpPr>
        <p:spPr>
          <a:xfrm>
            <a:off x="79097" y="77433"/>
            <a:ext cx="3418905" cy="667574"/>
          </a:xfrm>
        </p:spPr>
        <p:txBody>
          <a:bodyPr>
            <a:normAutofit/>
          </a:bodyPr>
          <a:lstStyle/>
          <a:p>
            <a:r>
              <a:rPr lang="en-US" sz="2799" b="1">
                <a:latin typeface="Times New Roman" panose="02020603050405020304" pitchFamily="18" charset="0"/>
                <a:cs typeface="Times New Roman" panose="02020603050405020304" pitchFamily="18" charset="0"/>
              </a:rPr>
              <a:t>Nhắc lại địa chỉ ô?</a:t>
            </a:r>
          </a:p>
        </p:txBody>
      </p:sp>
    </p:spTree>
    <p:extLst>
      <p:ext uri="{BB962C8B-B14F-4D97-AF65-F5344CB8AC3E}">
        <p14:creationId xmlns:p14="http://schemas.microsoft.com/office/powerpoint/2010/main" val="4027696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anim calcmode="lin" valueType="num">
                                      <p:cBhvr>
                                        <p:cTn id="19" dur="1000" fill="hold"/>
                                        <p:tgtEl>
                                          <p:spTgt spid="11"/>
                                        </p:tgtEl>
                                        <p:attrNameLst>
                                          <p:attrName>ppt_x</p:attrName>
                                        </p:attrNameLst>
                                      </p:cBhvr>
                                      <p:tavLst>
                                        <p:tav tm="0">
                                          <p:val>
                                            <p:strVal val="#ppt_x"/>
                                          </p:val>
                                        </p:tav>
                                        <p:tav tm="100000">
                                          <p:val>
                                            <p:strVal val="#ppt_x"/>
                                          </p:val>
                                        </p:tav>
                                      </p:tavLst>
                                    </p:anim>
                                    <p:anim calcmode="lin" valueType="num">
                                      <p:cBhvr>
                                        <p:cTn id="2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1000"/>
                                        <p:tgtEl>
                                          <p:spTgt spid="12"/>
                                        </p:tgtEl>
                                      </p:cBhvr>
                                    </p:animEffect>
                                    <p:anim calcmode="lin" valueType="num">
                                      <p:cBhvr>
                                        <p:cTn id="26" dur="1000" fill="hold"/>
                                        <p:tgtEl>
                                          <p:spTgt spid="12"/>
                                        </p:tgtEl>
                                        <p:attrNameLst>
                                          <p:attrName>ppt_x</p:attrName>
                                        </p:attrNameLst>
                                      </p:cBhvr>
                                      <p:tavLst>
                                        <p:tav tm="0">
                                          <p:val>
                                            <p:strVal val="#ppt_x"/>
                                          </p:val>
                                        </p:tav>
                                        <p:tav tm="100000">
                                          <p:val>
                                            <p:strVal val="#ppt_x"/>
                                          </p:val>
                                        </p:tav>
                                      </p:tavLst>
                                    </p:anim>
                                    <p:anim calcmode="lin" valueType="num">
                                      <p:cBhvr>
                                        <p:cTn id="27" dur="1000" fill="hold"/>
                                        <p:tgtEl>
                                          <p:spTgt spid="12"/>
                                        </p:tgtEl>
                                        <p:attrNameLst>
                                          <p:attrName>ppt_y</p:attrName>
                                        </p:attrNameLst>
                                      </p:cBhvr>
                                      <p:tavLst>
                                        <p:tav tm="0">
                                          <p:val>
                                            <p:strVal val="#ppt_y+.1"/>
                                          </p:val>
                                        </p:tav>
                                        <p:tav tm="100000">
                                          <p:val>
                                            <p:strVal val="#ppt_y"/>
                                          </p:val>
                                        </p:tav>
                                      </p:tavLst>
                                    </p:anim>
                                  </p:childTnLst>
                                </p:cTn>
                              </p:par>
                              <p:par>
                                <p:cTn id="28" presetID="22" presetClass="entr" presetSubtype="4"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2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D1C2D433-F107-4188-B4C6-D46D663B08E0"/>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PRESENTATION_TITLE" val="微粒体总结"/>
  <p:tag name="ISPRING_SCORM_ENDPOINT" val="&lt;endpoint&gt;&lt;enable&gt;0&lt;/enable&gt;&lt;lrs&gt;http://&lt;/lrs&gt;&lt;auth&gt;0&lt;/auth&gt;&lt;login&gt;&lt;/login&gt;&lt;password&gt;&lt;/password&gt;&lt;key&gt;&lt;/key&gt;&lt;name&gt;&lt;/name&gt;&lt;email&gt;&lt;/email&gt;&lt;/endpoint&gt;&#10;"/>
  <p:tag name="INKNOELEADERBOARD" val="3152982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2542</TotalTime>
  <Words>2291</Words>
  <Application>Microsoft Office PowerPoint</Application>
  <PresentationFormat>Custom</PresentationFormat>
  <Paragraphs>428</Paragraphs>
  <Slides>34</Slides>
  <Notes>18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34</vt:i4>
      </vt:variant>
    </vt:vector>
  </HeadingPairs>
  <TitlesOfParts>
    <vt:vector size="43" baseType="lpstr">
      <vt:lpstr>Microsoft YaHei</vt:lpstr>
      <vt:lpstr>Arial</vt:lpstr>
      <vt:lpstr>Calibri</vt:lpstr>
      <vt:lpstr>Calibri Light</vt:lpstr>
      <vt:lpstr>Palatino Linotype</vt:lpstr>
      <vt:lpstr>Times New Roman</vt:lpstr>
      <vt:lpstr>Times New Roman (Headings)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Nhắc lại địa chỉ ô?</vt:lpstr>
      <vt:lpstr>1. Địa chỉ tương đối</vt:lpstr>
      <vt:lpstr>1. Địa chỉ tương đối</vt:lpstr>
      <vt:lpstr>PowerPoint Presentation</vt:lpstr>
      <vt:lpstr>PowerPoint Presentation</vt:lpstr>
      <vt:lpstr>PowerPoint Presentation</vt:lpstr>
      <vt:lpstr>PowerPoint Presentation</vt:lpstr>
      <vt:lpstr>PowerPoint Presentation</vt:lpstr>
      <vt:lpstr>2. Địa chỉ tuyệt đối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微粒体总结</dc:title>
  <dc:creator>Administrator</dc:creator>
  <cp:lastModifiedBy>Hi</cp:lastModifiedBy>
  <cp:revision>457</cp:revision>
  <dcterms:created xsi:type="dcterms:W3CDTF">2017-04-06T01:11:23Z</dcterms:created>
  <dcterms:modified xsi:type="dcterms:W3CDTF">2024-03-19T01:35:46Z</dcterms:modified>
</cp:coreProperties>
</file>