
<file path=[Content_Types].xml><?xml version="1.0" encoding="utf-8"?>
<Types xmlns="http://schemas.openxmlformats.org/package/2006/content-types">
  <Default Extension="tmp" ContentType="image/png"/>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71" r:id="rId3"/>
    <p:sldId id="272" r:id="rId4"/>
    <p:sldId id="265" r:id="rId5"/>
    <p:sldId id="262" r:id="rId6"/>
    <p:sldId id="259" r:id="rId7"/>
    <p:sldId id="267" r:id="rId8"/>
    <p:sldId id="260" r:id="rId9"/>
    <p:sldId id="268" r:id="rId10"/>
    <p:sldId id="269" r:id="rId11"/>
    <p:sldId id="263" r:id="rId12"/>
    <p:sldId id="273" r:id="rId13"/>
    <p:sldId id="274" r:id="rId14"/>
    <p:sldId id="258" r:id="rId15"/>
    <p:sldId id="257"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1" d="100"/>
          <a:sy n="81" d="100"/>
        </p:scale>
        <p:origin x="252"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34D482B-027B-4266-86FD-474F7562D7FA}" type="datetimeFigureOut">
              <a:rPr lang="en-US" smtClean="0"/>
              <a:t>9/8/2022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A5CD2C-290E-4F46-B16B-7E8DABF22370}" type="slidenum">
              <a:rPr lang="en-US" smtClean="0"/>
              <a:t>‹#›</a:t>
            </a:fld>
            <a:endParaRPr lang="en-US"/>
          </a:p>
        </p:txBody>
      </p:sp>
    </p:spTree>
    <p:extLst>
      <p:ext uri="{BB962C8B-B14F-4D97-AF65-F5344CB8AC3E}">
        <p14:creationId xmlns:p14="http://schemas.microsoft.com/office/powerpoint/2010/main" val="34116678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4D482B-027B-4266-86FD-474F7562D7FA}" type="datetimeFigureOut">
              <a:rPr lang="en-US" smtClean="0"/>
              <a:t>9/8/2022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A5CD2C-290E-4F46-B16B-7E8DABF22370}" type="slidenum">
              <a:rPr lang="en-US" smtClean="0"/>
              <a:t>‹#›</a:t>
            </a:fld>
            <a:endParaRPr lang="en-US"/>
          </a:p>
        </p:txBody>
      </p:sp>
    </p:spTree>
    <p:extLst>
      <p:ext uri="{BB962C8B-B14F-4D97-AF65-F5344CB8AC3E}">
        <p14:creationId xmlns:p14="http://schemas.microsoft.com/office/powerpoint/2010/main" val="3625685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4D482B-027B-4266-86FD-474F7562D7FA}" type="datetimeFigureOut">
              <a:rPr lang="en-US" smtClean="0"/>
              <a:t>9/8/2022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A5CD2C-290E-4F46-B16B-7E8DABF22370}" type="slidenum">
              <a:rPr lang="en-US" smtClean="0"/>
              <a:t>‹#›</a:t>
            </a:fld>
            <a:endParaRPr lang="en-US"/>
          </a:p>
        </p:txBody>
      </p:sp>
    </p:spTree>
    <p:extLst>
      <p:ext uri="{BB962C8B-B14F-4D97-AF65-F5344CB8AC3E}">
        <p14:creationId xmlns:p14="http://schemas.microsoft.com/office/powerpoint/2010/main" val="3174671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4D482B-027B-4266-86FD-474F7562D7FA}" type="datetimeFigureOut">
              <a:rPr lang="en-US" smtClean="0"/>
              <a:t>9/8/2022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A5CD2C-290E-4F46-B16B-7E8DABF22370}" type="slidenum">
              <a:rPr lang="en-US" smtClean="0"/>
              <a:t>‹#›</a:t>
            </a:fld>
            <a:endParaRPr lang="en-US"/>
          </a:p>
        </p:txBody>
      </p:sp>
    </p:spTree>
    <p:extLst>
      <p:ext uri="{BB962C8B-B14F-4D97-AF65-F5344CB8AC3E}">
        <p14:creationId xmlns:p14="http://schemas.microsoft.com/office/powerpoint/2010/main" val="21848416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34D482B-027B-4266-86FD-474F7562D7FA}" type="datetimeFigureOut">
              <a:rPr lang="en-US" smtClean="0"/>
              <a:t>9/8/2022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A5CD2C-290E-4F46-B16B-7E8DABF22370}" type="slidenum">
              <a:rPr lang="en-US" smtClean="0"/>
              <a:t>‹#›</a:t>
            </a:fld>
            <a:endParaRPr lang="en-US"/>
          </a:p>
        </p:txBody>
      </p:sp>
    </p:spTree>
    <p:extLst>
      <p:ext uri="{BB962C8B-B14F-4D97-AF65-F5344CB8AC3E}">
        <p14:creationId xmlns:p14="http://schemas.microsoft.com/office/powerpoint/2010/main" val="27033322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34D482B-027B-4266-86FD-474F7562D7FA}" type="datetimeFigureOut">
              <a:rPr lang="en-US" smtClean="0"/>
              <a:t>9/8/2022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A5CD2C-290E-4F46-B16B-7E8DABF22370}" type="slidenum">
              <a:rPr lang="en-US" smtClean="0"/>
              <a:t>‹#›</a:t>
            </a:fld>
            <a:endParaRPr lang="en-US"/>
          </a:p>
        </p:txBody>
      </p:sp>
    </p:spTree>
    <p:extLst>
      <p:ext uri="{BB962C8B-B14F-4D97-AF65-F5344CB8AC3E}">
        <p14:creationId xmlns:p14="http://schemas.microsoft.com/office/powerpoint/2010/main" val="27173648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34D482B-027B-4266-86FD-474F7562D7FA}" type="datetimeFigureOut">
              <a:rPr lang="en-US" smtClean="0"/>
              <a:t>9/8/2022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EA5CD2C-290E-4F46-B16B-7E8DABF22370}" type="slidenum">
              <a:rPr lang="en-US" smtClean="0"/>
              <a:t>‹#›</a:t>
            </a:fld>
            <a:endParaRPr lang="en-US"/>
          </a:p>
        </p:txBody>
      </p:sp>
    </p:spTree>
    <p:extLst>
      <p:ext uri="{BB962C8B-B14F-4D97-AF65-F5344CB8AC3E}">
        <p14:creationId xmlns:p14="http://schemas.microsoft.com/office/powerpoint/2010/main" val="36409650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34D482B-027B-4266-86FD-474F7562D7FA}" type="datetimeFigureOut">
              <a:rPr lang="en-US" smtClean="0"/>
              <a:t>9/8/2022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EA5CD2C-290E-4F46-B16B-7E8DABF22370}" type="slidenum">
              <a:rPr lang="en-US" smtClean="0"/>
              <a:t>‹#›</a:t>
            </a:fld>
            <a:endParaRPr lang="en-US"/>
          </a:p>
        </p:txBody>
      </p:sp>
    </p:spTree>
    <p:extLst>
      <p:ext uri="{BB962C8B-B14F-4D97-AF65-F5344CB8AC3E}">
        <p14:creationId xmlns:p14="http://schemas.microsoft.com/office/powerpoint/2010/main" val="6087614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4D482B-027B-4266-86FD-474F7562D7FA}" type="datetimeFigureOut">
              <a:rPr lang="en-US" smtClean="0"/>
              <a:t>9/8/2022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EA5CD2C-290E-4F46-B16B-7E8DABF22370}" type="slidenum">
              <a:rPr lang="en-US" smtClean="0"/>
              <a:t>‹#›</a:t>
            </a:fld>
            <a:endParaRPr lang="en-US"/>
          </a:p>
        </p:txBody>
      </p:sp>
    </p:spTree>
    <p:extLst>
      <p:ext uri="{BB962C8B-B14F-4D97-AF65-F5344CB8AC3E}">
        <p14:creationId xmlns:p14="http://schemas.microsoft.com/office/powerpoint/2010/main" val="39990921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34D482B-027B-4266-86FD-474F7562D7FA}" type="datetimeFigureOut">
              <a:rPr lang="en-US" smtClean="0"/>
              <a:t>9/8/2022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A5CD2C-290E-4F46-B16B-7E8DABF22370}" type="slidenum">
              <a:rPr lang="en-US" smtClean="0"/>
              <a:t>‹#›</a:t>
            </a:fld>
            <a:endParaRPr lang="en-US"/>
          </a:p>
        </p:txBody>
      </p:sp>
    </p:spTree>
    <p:extLst>
      <p:ext uri="{BB962C8B-B14F-4D97-AF65-F5344CB8AC3E}">
        <p14:creationId xmlns:p14="http://schemas.microsoft.com/office/powerpoint/2010/main" val="26712490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34D482B-027B-4266-86FD-474F7562D7FA}" type="datetimeFigureOut">
              <a:rPr lang="en-US" smtClean="0"/>
              <a:t>9/8/2022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A5CD2C-290E-4F46-B16B-7E8DABF22370}" type="slidenum">
              <a:rPr lang="en-US" smtClean="0"/>
              <a:t>‹#›</a:t>
            </a:fld>
            <a:endParaRPr lang="en-US"/>
          </a:p>
        </p:txBody>
      </p:sp>
    </p:spTree>
    <p:extLst>
      <p:ext uri="{BB962C8B-B14F-4D97-AF65-F5344CB8AC3E}">
        <p14:creationId xmlns:p14="http://schemas.microsoft.com/office/powerpoint/2010/main" val="1588909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4D482B-027B-4266-86FD-474F7562D7FA}" type="datetimeFigureOut">
              <a:rPr lang="en-US" smtClean="0"/>
              <a:t>9/8/2022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A5CD2C-290E-4F46-B16B-7E8DABF22370}" type="slidenum">
              <a:rPr lang="en-US" smtClean="0"/>
              <a:t>‹#›</a:t>
            </a:fld>
            <a:endParaRPr lang="en-US"/>
          </a:p>
        </p:txBody>
      </p:sp>
    </p:spTree>
    <p:extLst>
      <p:ext uri="{BB962C8B-B14F-4D97-AF65-F5344CB8AC3E}">
        <p14:creationId xmlns:p14="http://schemas.microsoft.com/office/powerpoint/2010/main" val="23359369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238655" cy="6858000"/>
          </a:xfrm>
          <a:prstGeom prst="rect">
            <a:avLst/>
          </a:prstGeom>
        </p:spPr>
      </p:pic>
      <p:sp>
        <p:nvSpPr>
          <p:cNvPr id="4" name="Title 1"/>
          <p:cNvSpPr txBox="1">
            <a:spLocks/>
          </p:cNvSpPr>
          <p:nvPr/>
        </p:nvSpPr>
        <p:spPr>
          <a:xfrm>
            <a:off x="46654" y="2275172"/>
            <a:ext cx="12192000" cy="115382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8800" b="1" dirty="0" smtClean="0">
                <a:solidFill>
                  <a:srgbClr val="00B050"/>
                </a:solidFill>
              </a:rPr>
              <a:t>GIỚI THIỆU SÁCH</a:t>
            </a:r>
            <a:endParaRPr lang="en-US" sz="8800" b="1" dirty="0">
              <a:solidFill>
                <a:srgbClr val="00B050"/>
              </a:solidFill>
            </a:endParaRPr>
          </a:p>
        </p:txBody>
      </p:sp>
      <p:sp>
        <p:nvSpPr>
          <p:cNvPr id="5" name="Title 1"/>
          <p:cNvSpPr txBox="1">
            <a:spLocks/>
          </p:cNvSpPr>
          <p:nvPr/>
        </p:nvSpPr>
        <p:spPr>
          <a:xfrm>
            <a:off x="3124712" y="1089660"/>
            <a:ext cx="6819388" cy="74729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err="1" smtClean="0">
                <a:solidFill>
                  <a:srgbClr val="FF0000"/>
                </a:solidFill>
                <a:latin typeface="Times New Roman" panose="02020603050405020304" pitchFamily="18" charset="0"/>
                <a:cs typeface="Times New Roman" panose="02020603050405020304" pitchFamily="18" charset="0"/>
              </a:rPr>
              <a:t>Trường</a:t>
            </a:r>
            <a:r>
              <a:rPr lang="en-US" b="1" dirty="0" smtClean="0">
                <a:solidFill>
                  <a:srgbClr val="FF0000"/>
                </a:solidFill>
                <a:latin typeface="Times New Roman" panose="02020603050405020304" pitchFamily="18" charset="0"/>
                <a:cs typeface="Times New Roman" panose="02020603050405020304" pitchFamily="18" charset="0"/>
              </a:rPr>
              <a:t> THCS An </a:t>
            </a:r>
            <a:r>
              <a:rPr lang="en-US" b="1" dirty="0" err="1" smtClean="0">
                <a:solidFill>
                  <a:srgbClr val="FF0000"/>
                </a:solidFill>
                <a:latin typeface="Times New Roman" panose="02020603050405020304" pitchFamily="18" charset="0"/>
                <a:cs typeface="Times New Roman" panose="02020603050405020304" pitchFamily="18" charset="0"/>
              </a:rPr>
              <a:t>Dương</a:t>
            </a:r>
            <a:endParaRPr lang="en-US"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670948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srcRect t="25662" b="10004"/>
          <a:stretch/>
        </p:blipFill>
        <p:spPr>
          <a:xfrm rot="16200000">
            <a:off x="2666999" y="-2667001"/>
            <a:ext cx="6858001" cy="12192000"/>
          </a:xfrm>
          <a:prstGeom prst="rect">
            <a:avLst/>
          </a:prstGeom>
        </p:spPr>
      </p:pic>
    </p:spTree>
    <p:extLst>
      <p:ext uri="{BB962C8B-B14F-4D97-AF65-F5344CB8AC3E}">
        <p14:creationId xmlns:p14="http://schemas.microsoft.com/office/powerpoint/2010/main" val="18823415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5739" y="479944"/>
            <a:ext cx="6399777" cy="3108543"/>
          </a:xfrm>
          <a:prstGeom prst="rect">
            <a:avLst/>
          </a:prstGeom>
          <a:solidFill>
            <a:schemeClr val="accent6">
              <a:lumMod val="20000"/>
              <a:lumOff val="80000"/>
            </a:schemeClr>
          </a:solidFill>
        </p:spPr>
        <p:txBody>
          <a:bodyPr wrap="square">
            <a:spAutoFit/>
          </a:bodyPr>
          <a:lstStyle/>
          <a:p>
            <a:pPr marL="342900" marR="0" lvl="0" indent="-342900">
              <a:spcBef>
                <a:spcPts val="0"/>
              </a:spcBef>
              <a:spcAft>
                <a:spcPts val="0"/>
              </a:spcAft>
              <a:buFont typeface="Calibri" panose="020F0502020204030204" pitchFamily="34" charset="0"/>
              <a:buChar char="-"/>
            </a:pPr>
            <a:r>
              <a:rPr lang="en-US" sz="2800" dirty="0" err="1">
                <a:latin typeface="Calibri" panose="020F0502020204030204" pitchFamily="34" charset="0"/>
                <a:ea typeface="Calibri" panose="020F0502020204030204" pitchFamily="34" charset="0"/>
                <a:cs typeface="Times New Roman" panose="02020603050405020304" pitchFamily="18" charset="0"/>
              </a:rPr>
              <a:t>Tại</a:t>
            </a:r>
            <a:r>
              <a:rPr lang="en-US" sz="2800" dirty="0">
                <a:latin typeface="Calibri" panose="020F0502020204030204" pitchFamily="34" charset="0"/>
                <a:ea typeface="Calibri" panose="020F0502020204030204" pitchFamily="34" charset="0"/>
                <a:cs typeface="Times New Roman" panose="02020603050405020304" pitchFamily="18" charset="0"/>
              </a:rPr>
              <a:t> </a:t>
            </a:r>
            <a:r>
              <a:rPr lang="en-US" sz="2800" dirty="0" err="1">
                <a:latin typeface="Calibri" panose="020F0502020204030204" pitchFamily="34" charset="0"/>
                <a:ea typeface="Calibri" panose="020F0502020204030204" pitchFamily="34" charset="0"/>
                <a:cs typeface="Times New Roman" panose="02020603050405020304" pitchFamily="18" charset="0"/>
              </a:rPr>
              <a:t>sao</a:t>
            </a:r>
            <a:r>
              <a:rPr lang="en-US" sz="2800" dirty="0">
                <a:latin typeface="Calibri" panose="020F0502020204030204" pitchFamily="34" charset="0"/>
                <a:ea typeface="Calibri" panose="020F0502020204030204" pitchFamily="34" charset="0"/>
                <a:cs typeface="Times New Roman" panose="02020603050405020304" pitchFamily="18" charset="0"/>
              </a:rPr>
              <a:t> </a:t>
            </a:r>
            <a:r>
              <a:rPr lang="en-US" sz="2800" dirty="0" err="1" smtClean="0">
                <a:latin typeface="Calibri" panose="020F0502020204030204" pitchFamily="34" charset="0"/>
                <a:ea typeface="Calibri" panose="020F0502020204030204" pitchFamily="34" charset="0"/>
                <a:cs typeface="Times New Roman" panose="02020603050405020304" pitchFamily="18" charset="0"/>
              </a:rPr>
              <a:t>mùa</a:t>
            </a:r>
            <a:r>
              <a:rPr lang="en-US" sz="2800" dirty="0" smtClean="0">
                <a:latin typeface="Calibri" panose="020F0502020204030204" pitchFamily="34" charset="0"/>
                <a:ea typeface="Calibri" panose="020F0502020204030204" pitchFamily="34" charset="0"/>
                <a:cs typeface="Times New Roman" panose="02020603050405020304" pitchFamily="18" charset="0"/>
              </a:rPr>
              <a:t> </a:t>
            </a:r>
            <a:r>
              <a:rPr lang="en-US" sz="2800" dirty="0" err="1" smtClean="0">
                <a:latin typeface="Calibri" panose="020F0502020204030204" pitchFamily="34" charset="0"/>
                <a:ea typeface="Calibri" panose="020F0502020204030204" pitchFamily="34" charset="0"/>
                <a:cs typeface="Times New Roman" panose="02020603050405020304" pitchFamily="18" charset="0"/>
              </a:rPr>
              <a:t>đông</a:t>
            </a:r>
            <a:r>
              <a:rPr lang="en-US" sz="2800" dirty="0" smtClean="0">
                <a:latin typeface="Calibri" panose="020F0502020204030204" pitchFamily="34" charset="0"/>
                <a:ea typeface="Calibri" panose="020F0502020204030204" pitchFamily="34" charset="0"/>
                <a:cs typeface="Times New Roman" panose="02020603050405020304" pitchFamily="18" charset="0"/>
              </a:rPr>
              <a:t> </a:t>
            </a:r>
            <a:r>
              <a:rPr lang="en-US" sz="2800" dirty="0" err="1" smtClean="0">
                <a:latin typeface="Calibri" panose="020F0502020204030204" pitchFamily="34" charset="0"/>
                <a:ea typeface="Calibri" panose="020F0502020204030204" pitchFamily="34" charset="0"/>
                <a:cs typeface="Times New Roman" panose="02020603050405020304" pitchFamily="18" charset="0"/>
              </a:rPr>
              <a:t>lại</a:t>
            </a:r>
            <a:r>
              <a:rPr lang="en-US" sz="2800" dirty="0" smtClean="0">
                <a:latin typeface="Calibri" panose="020F0502020204030204" pitchFamily="34" charset="0"/>
                <a:ea typeface="Calibri" panose="020F0502020204030204" pitchFamily="34" charset="0"/>
                <a:cs typeface="Times New Roman" panose="02020603050405020304" pitchFamily="18" charset="0"/>
              </a:rPr>
              <a:t> </a:t>
            </a:r>
            <a:r>
              <a:rPr lang="en-US" sz="2800" dirty="0" err="1" smtClean="0">
                <a:latin typeface="Calibri" panose="020F0502020204030204" pitchFamily="34" charset="0"/>
                <a:ea typeface="Calibri" panose="020F0502020204030204" pitchFamily="34" charset="0"/>
                <a:cs typeface="Times New Roman" panose="02020603050405020304" pitchFamily="18" charset="0"/>
              </a:rPr>
              <a:t>có</a:t>
            </a:r>
            <a:r>
              <a:rPr lang="en-US" sz="2800" dirty="0" smtClean="0">
                <a:latin typeface="Calibri" panose="020F0502020204030204" pitchFamily="34" charset="0"/>
                <a:ea typeface="Calibri" panose="020F0502020204030204" pitchFamily="34" charset="0"/>
                <a:cs typeface="Times New Roman" panose="02020603050405020304" pitchFamily="18" charset="0"/>
              </a:rPr>
              <a:t> </a:t>
            </a:r>
            <a:r>
              <a:rPr lang="en-US" sz="2800" dirty="0" err="1" smtClean="0">
                <a:latin typeface="Calibri" panose="020F0502020204030204" pitchFamily="34" charset="0"/>
                <a:ea typeface="Calibri" panose="020F0502020204030204" pitchFamily="34" charset="0"/>
                <a:cs typeface="Times New Roman" panose="02020603050405020304" pitchFamily="18" charset="0"/>
              </a:rPr>
              <a:t>tuyết</a:t>
            </a:r>
            <a:r>
              <a:rPr lang="en-US" sz="2800" dirty="0" smtClean="0">
                <a:latin typeface="Calibri" panose="020F0502020204030204" pitchFamily="34" charset="0"/>
                <a:ea typeface="Calibri" panose="020F0502020204030204" pitchFamily="34" charset="0"/>
                <a:cs typeface="Times New Roman" panose="02020603050405020304" pitchFamily="18" charset="0"/>
              </a:rPr>
              <a:t> </a:t>
            </a:r>
            <a:r>
              <a:rPr lang="en-US" sz="2800" dirty="0" err="1" smtClean="0">
                <a:latin typeface="Calibri" panose="020F0502020204030204" pitchFamily="34" charset="0"/>
                <a:ea typeface="Calibri" panose="020F0502020204030204" pitchFamily="34" charset="0"/>
                <a:cs typeface="Times New Roman" panose="02020603050405020304" pitchFamily="18" charset="0"/>
              </a:rPr>
              <a:t>rơi</a:t>
            </a:r>
            <a:r>
              <a:rPr lang="en-US" sz="2800" dirty="0" smtClean="0">
                <a:latin typeface="Calibri" panose="020F0502020204030204" pitchFamily="34" charset="0"/>
                <a:ea typeface="Calibri" panose="020F0502020204030204" pitchFamily="34" charset="0"/>
                <a:cs typeface="Times New Roman" panose="02020603050405020304" pitchFamily="18" charset="0"/>
              </a:rPr>
              <a:t>?</a:t>
            </a:r>
            <a:endParaRPr lang="en-US"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Calibri" panose="020F0502020204030204" pitchFamily="34" charset="0"/>
              <a:buChar char="-"/>
            </a:pPr>
            <a:r>
              <a:rPr lang="en-US" sz="2800" dirty="0" err="1" smtClean="0">
                <a:latin typeface="Calibri" panose="020F0502020204030204" pitchFamily="34" charset="0"/>
                <a:ea typeface="Calibri" panose="020F0502020204030204" pitchFamily="34" charset="0"/>
                <a:cs typeface="Times New Roman" panose="02020603050405020304" pitchFamily="18" charset="0"/>
              </a:rPr>
              <a:t>Tại</a:t>
            </a:r>
            <a:r>
              <a:rPr lang="en-US" sz="2800" dirty="0" smtClean="0">
                <a:latin typeface="Calibri" panose="020F0502020204030204" pitchFamily="34" charset="0"/>
                <a:ea typeface="Calibri" panose="020F0502020204030204" pitchFamily="34" charset="0"/>
                <a:cs typeface="Times New Roman" panose="02020603050405020304" pitchFamily="18" charset="0"/>
              </a:rPr>
              <a:t> </a:t>
            </a:r>
            <a:r>
              <a:rPr lang="en-US" sz="2800" dirty="0" err="1" smtClean="0">
                <a:latin typeface="Calibri" panose="020F0502020204030204" pitchFamily="34" charset="0"/>
                <a:ea typeface="Calibri" panose="020F0502020204030204" pitchFamily="34" charset="0"/>
                <a:cs typeface="Times New Roman" panose="02020603050405020304" pitchFamily="18" charset="0"/>
              </a:rPr>
              <a:t>sao</a:t>
            </a:r>
            <a:r>
              <a:rPr lang="en-US" sz="2800" dirty="0" smtClean="0">
                <a:latin typeface="Calibri" panose="020F0502020204030204" pitchFamily="34" charset="0"/>
                <a:ea typeface="Calibri" panose="020F0502020204030204" pitchFamily="34" charset="0"/>
                <a:cs typeface="Times New Roman" panose="02020603050405020304" pitchFamily="18" charset="0"/>
              </a:rPr>
              <a:t> </a:t>
            </a:r>
            <a:r>
              <a:rPr lang="en-US" sz="2800" dirty="0" err="1" smtClean="0">
                <a:latin typeface="Calibri" panose="020F0502020204030204" pitchFamily="34" charset="0"/>
                <a:ea typeface="Calibri" panose="020F0502020204030204" pitchFamily="34" charset="0"/>
                <a:cs typeface="Times New Roman" panose="02020603050405020304" pitchFamily="18" charset="0"/>
              </a:rPr>
              <a:t>tuyết</a:t>
            </a:r>
            <a:r>
              <a:rPr lang="en-US" sz="2800" dirty="0" smtClean="0">
                <a:latin typeface="Calibri" panose="020F0502020204030204" pitchFamily="34" charset="0"/>
                <a:ea typeface="Calibri" panose="020F0502020204030204" pitchFamily="34" charset="0"/>
                <a:cs typeface="Times New Roman" panose="02020603050405020304" pitchFamily="18" charset="0"/>
              </a:rPr>
              <a:t> </a:t>
            </a:r>
            <a:r>
              <a:rPr lang="en-US" sz="2800" dirty="0" err="1" smtClean="0">
                <a:latin typeface="Calibri" panose="020F0502020204030204" pitchFamily="34" charset="0"/>
                <a:ea typeface="Calibri" panose="020F0502020204030204" pitchFamily="34" charset="0"/>
                <a:cs typeface="Times New Roman" panose="02020603050405020304" pitchFamily="18" charset="0"/>
              </a:rPr>
              <a:t>lại</a:t>
            </a:r>
            <a:r>
              <a:rPr lang="en-US" sz="2800" dirty="0" smtClean="0">
                <a:latin typeface="Calibri" panose="020F0502020204030204" pitchFamily="34" charset="0"/>
                <a:ea typeface="Calibri" panose="020F0502020204030204" pitchFamily="34" charset="0"/>
                <a:cs typeface="Times New Roman" panose="02020603050405020304" pitchFamily="18" charset="0"/>
              </a:rPr>
              <a:t> </a:t>
            </a:r>
            <a:r>
              <a:rPr lang="en-US" sz="2800" dirty="0" err="1" smtClean="0">
                <a:latin typeface="Calibri" panose="020F0502020204030204" pitchFamily="34" charset="0"/>
                <a:ea typeface="Calibri" panose="020F0502020204030204" pitchFamily="34" charset="0"/>
                <a:cs typeface="Times New Roman" panose="02020603050405020304" pitchFamily="18" charset="0"/>
              </a:rPr>
              <a:t>có</a:t>
            </a:r>
            <a:r>
              <a:rPr lang="en-US" sz="2800" dirty="0" smtClean="0">
                <a:latin typeface="Calibri" panose="020F0502020204030204" pitchFamily="34" charset="0"/>
                <a:ea typeface="Calibri" panose="020F0502020204030204" pitchFamily="34" charset="0"/>
                <a:cs typeface="Times New Roman" panose="02020603050405020304" pitchFamily="18" charset="0"/>
              </a:rPr>
              <a:t> </a:t>
            </a:r>
            <a:r>
              <a:rPr lang="en-US" sz="2800" dirty="0" err="1" smtClean="0">
                <a:latin typeface="Calibri" panose="020F0502020204030204" pitchFamily="34" charset="0"/>
                <a:ea typeface="Calibri" panose="020F0502020204030204" pitchFamily="34" charset="0"/>
                <a:cs typeface="Times New Roman" panose="02020603050405020304" pitchFamily="18" charset="0"/>
              </a:rPr>
              <a:t>màu</a:t>
            </a:r>
            <a:r>
              <a:rPr lang="en-US" sz="2800" dirty="0" smtClean="0">
                <a:latin typeface="Calibri" panose="020F0502020204030204" pitchFamily="34" charset="0"/>
                <a:ea typeface="Calibri" panose="020F0502020204030204" pitchFamily="34" charset="0"/>
                <a:cs typeface="Times New Roman" panose="02020603050405020304" pitchFamily="18" charset="0"/>
              </a:rPr>
              <a:t> </a:t>
            </a:r>
            <a:r>
              <a:rPr lang="en-US" sz="2800" dirty="0" err="1" smtClean="0">
                <a:latin typeface="Calibri" panose="020F0502020204030204" pitchFamily="34" charset="0"/>
                <a:ea typeface="Calibri" panose="020F0502020204030204" pitchFamily="34" charset="0"/>
                <a:cs typeface="Times New Roman" panose="02020603050405020304" pitchFamily="18" charset="0"/>
              </a:rPr>
              <a:t>trắng</a:t>
            </a:r>
            <a:r>
              <a:rPr lang="en-US" sz="2800" dirty="0" smtClean="0">
                <a:latin typeface="Calibri" panose="020F0502020204030204" pitchFamily="34" charset="0"/>
                <a:ea typeface="Calibri" panose="020F0502020204030204" pitchFamily="34" charset="0"/>
                <a:cs typeface="Times New Roman" panose="02020603050405020304" pitchFamily="18" charset="0"/>
              </a:rPr>
              <a:t>?</a:t>
            </a:r>
            <a:endParaRPr lang="en-US"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Calibri" panose="020F0502020204030204" pitchFamily="34" charset="0"/>
              <a:buChar char="-"/>
            </a:pPr>
            <a:r>
              <a:rPr lang="en-US" sz="2800" dirty="0" err="1" smtClean="0">
                <a:latin typeface="Calibri" panose="020F0502020204030204" pitchFamily="34" charset="0"/>
                <a:ea typeface="Calibri" panose="020F0502020204030204" pitchFamily="34" charset="0"/>
                <a:cs typeface="Times New Roman" panose="02020603050405020304" pitchFamily="18" charset="0"/>
              </a:rPr>
              <a:t>Gió</a:t>
            </a:r>
            <a:r>
              <a:rPr lang="en-US" sz="2800" dirty="0" smtClean="0">
                <a:latin typeface="Calibri" panose="020F0502020204030204" pitchFamily="34" charset="0"/>
                <a:ea typeface="Calibri" panose="020F0502020204030204" pitchFamily="34" charset="0"/>
                <a:cs typeface="Times New Roman" panose="02020603050405020304" pitchFamily="18" charset="0"/>
              </a:rPr>
              <a:t> </a:t>
            </a:r>
            <a:r>
              <a:rPr lang="en-US" sz="2800" dirty="0" err="1">
                <a:latin typeface="Calibri" panose="020F0502020204030204" pitchFamily="34" charset="0"/>
                <a:ea typeface="Calibri" panose="020F0502020204030204" pitchFamily="34" charset="0"/>
                <a:cs typeface="Times New Roman" panose="02020603050405020304" pitchFamily="18" charset="0"/>
              </a:rPr>
              <a:t>từ</a:t>
            </a:r>
            <a:r>
              <a:rPr lang="en-US" sz="2800" dirty="0">
                <a:latin typeface="Calibri" panose="020F0502020204030204" pitchFamily="34" charset="0"/>
                <a:ea typeface="Calibri" panose="020F0502020204030204" pitchFamily="34" charset="0"/>
                <a:cs typeface="Times New Roman" panose="02020603050405020304" pitchFamily="18" charset="0"/>
              </a:rPr>
              <a:t> </a:t>
            </a:r>
            <a:r>
              <a:rPr lang="en-US" sz="2800" dirty="0" err="1">
                <a:latin typeface="Calibri" panose="020F0502020204030204" pitchFamily="34" charset="0"/>
                <a:ea typeface="Calibri" panose="020F0502020204030204" pitchFamily="34" charset="0"/>
                <a:cs typeface="Times New Roman" panose="02020603050405020304" pitchFamily="18" charset="0"/>
              </a:rPr>
              <a:t>đâu</a:t>
            </a:r>
            <a:r>
              <a:rPr lang="en-US" sz="2800" dirty="0">
                <a:latin typeface="Calibri" panose="020F0502020204030204" pitchFamily="34" charset="0"/>
                <a:ea typeface="Calibri" panose="020F0502020204030204" pitchFamily="34" charset="0"/>
                <a:cs typeface="Times New Roman" panose="02020603050405020304" pitchFamily="18" charset="0"/>
              </a:rPr>
              <a:t> </a:t>
            </a:r>
            <a:r>
              <a:rPr lang="en-US" sz="2800" dirty="0" err="1">
                <a:latin typeface="Calibri" panose="020F0502020204030204" pitchFamily="34" charset="0"/>
                <a:ea typeface="Calibri" panose="020F0502020204030204" pitchFamily="34" charset="0"/>
                <a:cs typeface="Times New Roman" panose="02020603050405020304" pitchFamily="18" charset="0"/>
              </a:rPr>
              <a:t>đến</a:t>
            </a:r>
            <a:endParaRPr lang="en-US"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Calibri" panose="020F0502020204030204" pitchFamily="34" charset="0"/>
              <a:buChar char="-"/>
            </a:pPr>
            <a:r>
              <a:rPr lang="en-US" sz="2800" dirty="0" err="1">
                <a:latin typeface="Calibri" panose="020F0502020204030204" pitchFamily="34" charset="0"/>
                <a:ea typeface="Calibri" panose="020F0502020204030204" pitchFamily="34" charset="0"/>
                <a:cs typeface="Times New Roman" panose="02020603050405020304" pitchFamily="18" charset="0"/>
              </a:rPr>
              <a:t>Tại</a:t>
            </a:r>
            <a:r>
              <a:rPr lang="en-US" sz="2800" dirty="0">
                <a:latin typeface="Calibri" panose="020F0502020204030204" pitchFamily="34" charset="0"/>
                <a:ea typeface="Calibri" panose="020F0502020204030204" pitchFamily="34" charset="0"/>
                <a:cs typeface="Times New Roman" panose="02020603050405020304" pitchFamily="18" charset="0"/>
              </a:rPr>
              <a:t> </a:t>
            </a:r>
            <a:r>
              <a:rPr lang="en-US" sz="2800" dirty="0" err="1">
                <a:latin typeface="Calibri" panose="020F0502020204030204" pitchFamily="34" charset="0"/>
                <a:ea typeface="Calibri" panose="020F0502020204030204" pitchFamily="34" charset="0"/>
                <a:cs typeface="Times New Roman" panose="02020603050405020304" pitchFamily="18" charset="0"/>
              </a:rPr>
              <a:t>sao</a:t>
            </a:r>
            <a:r>
              <a:rPr lang="en-US" sz="2800" dirty="0">
                <a:latin typeface="Calibri" panose="020F0502020204030204" pitchFamily="34" charset="0"/>
                <a:ea typeface="Calibri" panose="020F0502020204030204" pitchFamily="34" charset="0"/>
                <a:cs typeface="Times New Roman" panose="02020603050405020304" pitchFamily="18" charset="0"/>
              </a:rPr>
              <a:t> </a:t>
            </a:r>
            <a:r>
              <a:rPr lang="en-US" sz="2800" dirty="0" err="1" smtClean="0">
                <a:latin typeface="Calibri" panose="020F0502020204030204" pitchFamily="34" charset="0"/>
                <a:ea typeface="Calibri" panose="020F0502020204030204" pitchFamily="34" charset="0"/>
                <a:cs typeface="Times New Roman" panose="02020603050405020304" pitchFamily="18" charset="0"/>
              </a:rPr>
              <a:t>cây</a:t>
            </a:r>
            <a:r>
              <a:rPr lang="en-US" sz="2800" dirty="0" smtClean="0">
                <a:latin typeface="Calibri" panose="020F0502020204030204" pitchFamily="34" charset="0"/>
                <a:ea typeface="Calibri" panose="020F0502020204030204" pitchFamily="34" charset="0"/>
                <a:cs typeface="Times New Roman" panose="02020603050405020304" pitchFamily="18" charset="0"/>
              </a:rPr>
              <a:t> </a:t>
            </a:r>
            <a:r>
              <a:rPr lang="en-US" sz="2800" dirty="0" err="1" smtClean="0">
                <a:latin typeface="Calibri" panose="020F0502020204030204" pitchFamily="34" charset="0"/>
                <a:ea typeface="Calibri" panose="020F0502020204030204" pitchFamily="34" charset="0"/>
                <a:cs typeface="Times New Roman" panose="02020603050405020304" pitchFamily="18" charset="0"/>
              </a:rPr>
              <a:t>cối</a:t>
            </a:r>
            <a:r>
              <a:rPr lang="en-US" sz="2800" dirty="0" smtClean="0">
                <a:latin typeface="Calibri" panose="020F0502020204030204" pitchFamily="34" charset="0"/>
                <a:ea typeface="Calibri" panose="020F0502020204030204" pitchFamily="34" charset="0"/>
                <a:cs typeface="Times New Roman" panose="02020603050405020304" pitchFamily="18" charset="0"/>
              </a:rPr>
              <a:t> </a:t>
            </a:r>
            <a:r>
              <a:rPr lang="en-US" sz="2800" dirty="0" err="1" smtClean="0">
                <a:latin typeface="Calibri" panose="020F0502020204030204" pitchFamily="34" charset="0"/>
                <a:ea typeface="Calibri" panose="020F0502020204030204" pitchFamily="34" charset="0"/>
                <a:cs typeface="Times New Roman" panose="02020603050405020304" pitchFamily="18" charset="0"/>
              </a:rPr>
              <a:t>không</a:t>
            </a:r>
            <a:r>
              <a:rPr lang="en-US" sz="2800" dirty="0" smtClean="0">
                <a:latin typeface="Calibri" panose="020F0502020204030204" pitchFamily="34" charset="0"/>
                <a:ea typeface="Calibri" panose="020F0502020204030204" pitchFamily="34" charset="0"/>
                <a:cs typeface="Times New Roman" panose="02020603050405020304" pitchFamily="18" charset="0"/>
              </a:rPr>
              <a:t> </a:t>
            </a:r>
            <a:r>
              <a:rPr lang="en-US" sz="2800" dirty="0" err="1" smtClean="0">
                <a:latin typeface="Calibri" panose="020F0502020204030204" pitchFamily="34" charset="0"/>
                <a:ea typeface="Calibri" panose="020F0502020204030204" pitchFamily="34" charset="0"/>
                <a:cs typeface="Times New Roman" panose="02020603050405020304" pitchFamily="18" charset="0"/>
              </a:rPr>
              <a:t>dễ</a:t>
            </a:r>
            <a:r>
              <a:rPr lang="en-US" sz="2800" dirty="0" smtClean="0">
                <a:latin typeface="Calibri" panose="020F0502020204030204" pitchFamily="34" charset="0"/>
                <a:ea typeface="Calibri" panose="020F0502020204030204" pitchFamily="34" charset="0"/>
                <a:cs typeface="Times New Roman" panose="02020603050405020304" pitchFamily="18" charset="0"/>
              </a:rPr>
              <a:t> </a:t>
            </a:r>
            <a:r>
              <a:rPr lang="en-US" sz="2800" dirty="0" err="1" smtClean="0">
                <a:latin typeface="Calibri" panose="020F0502020204030204" pitchFamily="34" charset="0"/>
                <a:ea typeface="Calibri" panose="020F0502020204030204" pitchFamily="34" charset="0"/>
                <a:cs typeface="Times New Roman" panose="02020603050405020304" pitchFamily="18" charset="0"/>
              </a:rPr>
              <a:t>bị</a:t>
            </a:r>
            <a:r>
              <a:rPr lang="en-US" sz="2800" dirty="0" smtClean="0">
                <a:latin typeface="Calibri" panose="020F0502020204030204" pitchFamily="34" charset="0"/>
                <a:ea typeface="Calibri" panose="020F0502020204030204" pitchFamily="34" charset="0"/>
                <a:cs typeface="Times New Roman" panose="02020603050405020304" pitchFamily="18" charset="0"/>
              </a:rPr>
              <a:t> </a:t>
            </a:r>
            <a:r>
              <a:rPr lang="en-US" sz="2800" dirty="0" err="1" smtClean="0">
                <a:latin typeface="Calibri" panose="020F0502020204030204" pitchFamily="34" charset="0"/>
                <a:ea typeface="Calibri" panose="020F0502020204030204" pitchFamily="34" charset="0"/>
                <a:cs typeface="Times New Roman" panose="02020603050405020304" pitchFamily="18" charset="0"/>
              </a:rPr>
              <a:t>gió</a:t>
            </a:r>
            <a:r>
              <a:rPr lang="en-US" sz="2800" dirty="0" smtClean="0">
                <a:latin typeface="Calibri" panose="020F0502020204030204" pitchFamily="34" charset="0"/>
                <a:ea typeface="Calibri" panose="020F0502020204030204" pitchFamily="34" charset="0"/>
                <a:cs typeface="Times New Roman" panose="02020603050405020304" pitchFamily="18" charset="0"/>
              </a:rPr>
              <a:t> </a:t>
            </a:r>
            <a:r>
              <a:rPr lang="en-US" sz="2800" dirty="0" err="1" smtClean="0">
                <a:latin typeface="Calibri" panose="020F0502020204030204" pitchFamily="34" charset="0"/>
                <a:ea typeface="Calibri" panose="020F0502020204030204" pitchFamily="34" charset="0"/>
                <a:cs typeface="Times New Roman" panose="02020603050405020304" pitchFamily="18" charset="0"/>
              </a:rPr>
              <a:t>thổi</a:t>
            </a:r>
            <a:r>
              <a:rPr lang="en-US" sz="2800" dirty="0" smtClean="0">
                <a:latin typeface="Calibri" panose="020F0502020204030204" pitchFamily="34" charset="0"/>
                <a:ea typeface="Calibri" panose="020F0502020204030204" pitchFamily="34" charset="0"/>
                <a:cs typeface="Times New Roman" panose="02020603050405020304" pitchFamily="18" charset="0"/>
              </a:rPr>
              <a:t> </a:t>
            </a:r>
            <a:r>
              <a:rPr lang="en-US" sz="2800" dirty="0" err="1" smtClean="0">
                <a:latin typeface="Calibri" panose="020F0502020204030204" pitchFamily="34" charset="0"/>
                <a:ea typeface="Calibri" panose="020F0502020204030204" pitchFamily="34" charset="0"/>
                <a:cs typeface="Times New Roman" panose="02020603050405020304" pitchFamily="18" charset="0"/>
              </a:rPr>
              <a:t>đổ</a:t>
            </a:r>
            <a:r>
              <a:rPr lang="en-US" sz="2800" dirty="0" smtClean="0">
                <a:latin typeface="Calibri" panose="020F0502020204030204" pitchFamily="34" charset="0"/>
                <a:ea typeface="Calibri" panose="020F0502020204030204" pitchFamily="34" charset="0"/>
                <a:cs typeface="Times New Roman" panose="02020603050405020304" pitchFamily="18" charset="0"/>
              </a:rPr>
              <a:t>?</a:t>
            </a:r>
          </a:p>
          <a:p>
            <a:pPr marL="342900" lvl="0" indent="-342900">
              <a:buFontTx/>
              <a:buChar char="-"/>
            </a:pPr>
            <a:r>
              <a:rPr lang="en-US" sz="2800" dirty="0" err="1" smtClean="0"/>
              <a:t>Tại</a:t>
            </a:r>
            <a:r>
              <a:rPr lang="en-US" sz="2800" dirty="0" smtClean="0"/>
              <a:t> </a:t>
            </a:r>
            <a:r>
              <a:rPr lang="en-US" sz="2800" dirty="0" err="1" smtClean="0"/>
              <a:t>sao</a:t>
            </a:r>
            <a:r>
              <a:rPr lang="en-US" sz="2800" dirty="0" smtClean="0"/>
              <a:t> </a:t>
            </a:r>
            <a:r>
              <a:rPr lang="en-US" sz="2800" dirty="0" err="1" smtClean="0"/>
              <a:t>trên</a:t>
            </a:r>
            <a:r>
              <a:rPr lang="en-US" sz="2800" dirty="0" smtClean="0"/>
              <a:t> </a:t>
            </a:r>
            <a:r>
              <a:rPr lang="en-US" sz="2800" dirty="0" err="1" smtClean="0"/>
              <a:t>lá</a:t>
            </a:r>
            <a:r>
              <a:rPr lang="en-US" sz="2800" dirty="0" smtClean="0"/>
              <a:t> </a:t>
            </a:r>
            <a:r>
              <a:rPr lang="en-US" sz="2800" dirty="0" err="1" smtClean="0"/>
              <a:t>sen</a:t>
            </a:r>
            <a:r>
              <a:rPr lang="en-US" sz="2800" dirty="0" smtClean="0"/>
              <a:t> </a:t>
            </a:r>
            <a:r>
              <a:rPr lang="en-US" sz="2800" dirty="0" err="1" smtClean="0"/>
              <a:t>lại</a:t>
            </a:r>
            <a:r>
              <a:rPr lang="en-US" sz="2800" dirty="0" smtClean="0"/>
              <a:t> </a:t>
            </a:r>
            <a:r>
              <a:rPr lang="en-US" sz="2800" dirty="0" err="1" smtClean="0"/>
              <a:t>có</a:t>
            </a:r>
            <a:r>
              <a:rPr lang="en-US" sz="2800" dirty="0" smtClean="0"/>
              <a:t> </a:t>
            </a:r>
            <a:r>
              <a:rPr lang="en-US" sz="2800" dirty="0" err="1" smtClean="0"/>
              <a:t>những</a:t>
            </a:r>
            <a:r>
              <a:rPr lang="en-US" sz="2800" dirty="0" smtClean="0"/>
              <a:t> </a:t>
            </a:r>
            <a:r>
              <a:rPr lang="en-US" sz="2800" dirty="0" err="1" smtClean="0"/>
              <a:t>giọt</a:t>
            </a:r>
            <a:r>
              <a:rPr lang="en-US" sz="2800" dirty="0" smtClean="0"/>
              <a:t> </a:t>
            </a:r>
            <a:r>
              <a:rPr lang="en-US" sz="2800" dirty="0" err="1" smtClean="0"/>
              <a:t>nước</a:t>
            </a:r>
            <a:r>
              <a:rPr lang="en-US" sz="2800" dirty="0" smtClean="0"/>
              <a:t>?</a:t>
            </a:r>
          </a:p>
          <a:p>
            <a:pPr marL="342900" lvl="0" indent="-342900">
              <a:buFontTx/>
              <a:buChar char="-"/>
            </a:pPr>
            <a:r>
              <a:rPr lang="en-US" sz="2800" b="1" dirty="0" smtClean="0"/>
              <a:t>.……</a:t>
            </a:r>
          </a:p>
        </p:txBody>
      </p:sp>
      <p:pic>
        <p:nvPicPr>
          <p:cNvPr id="2" name="Picture 1"/>
          <p:cNvPicPr>
            <a:picLocks noChangeAspect="1"/>
          </p:cNvPicPr>
          <p:nvPr/>
        </p:nvPicPr>
        <p:blipFill rotWithShape="1">
          <a:blip r:embed="rId2"/>
          <a:srcRect t="10112" r="2769" b="15972"/>
          <a:stretch/>
        </p:blipFill>
        <p:spPr>
          <a:xfrm>
            <a:off x="7018020" y="89597"/>
            <a:ext cx="5173980" cy="5152963"/>
          </a:xfrm>
          <a:prstGeom prst="rect">
            <a:avLst/>
          </a:prstGeom>
        </p:spPr>
      </p:pic>
    </p:spTree>
    <p:extLst>
      <p:ext uri="{BB962C8B-B14F-4D97-AF65-F5344CB8AC3E}">
        <p14:creationId xmlns:p14="http://schemas.microsoft.com/office/powerpoint/2010/main" val="8393045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withEffect">
                                  <p:stCondLst>
                                    <p:cond delay="0"/>
                                  </p:stCondLst>
                                  <p:iterate type="lt">
                                    <p:tmPct val="12000"/>
                                  </p:iterate>
                                  <p:childTnLst>
                                    <p:set>
                                      <p:cBhvr>
                                        <p:cTn id="6" dur="1" fill="hold">
                                          <p:stCondLst>
                                            <p:cond delay="0"/>
                                          </p:stCondLst>
                                        </p:cTn>
                                        <p:tgtEl>
                                          <p:spTgt spid="4"/>
                                        </p:tgtEl>
                                        <p:attrNameLst>
                                          <p:attrName>style.visibility</p:attrName>
                                        </p:attrNameLst>
                                      </p:cBhvr>
                                      <p:to>
                                        <p:strVal val="visible"/>
                                      </p:to>
                                    </p:set>
                                    <p:animEffect transition="in" filter="circle(ou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out)">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280188" y="810717"/>
            <a:ext cx="9665316" cy="3005379"/>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err="1" smtClean="0">
                <a:solidFill>
                  <a:srgbClr val="FF0000"/>
                </a:solidFill>
                <a:latin typeface="Times New Roman" panose="02020603050405020304" pitchFamily="18" charset="0"/>
                <a:cs typeface="Times New Roman" panose="02020603050405020304" pitchFamily="18" charset="0"/>
              </a:rPr>
              <a:t>Các</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em</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thân</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mến</a:t>
            </a:r>
            <a:r>
              <a:rPr lang="en-US" sz="2800" dirty="0" smtClean="0">
                <a:solidFill>
                  <a:srgbClr val="FF0000"/>
                </a:solidFill>
                <a:latin typeface="Times New Roman" panose="02020603050405020304" pitchFamily="18" charset="0"/>
                <a:cs typeface="Times New Roman" panose="02020603050405020304" pitchFamily="18" charset="0"/>
              </a:rPr>
              <a:t>!</a:t>
            </a:r>
          </a:p>
          <a:p>
            <a:r>
              <a:rPr lang="en-US" sz="2800" dirty="0" err="1" smtClean="0">
                <a:solidFill>
                  <a:srgbClr val="FF0000"/>
                </a:solidFill>
                <a:latin typeface="Times New Roman" panose="02020603050405020304" pitchFamily="18" charset="0"/>
                <a:cs typeface="Times New Roman" panose="02020603050405020304" pitchFamily="18" charset="0"/>
              </a:rPr>
              <a:t>Có</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rất</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các</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câu</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hỏi</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tại</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sao</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Vì</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sao</a:t>
            </a:r>
            <a:r>
              <a:rPr lang="en-US" sz="2800" dirty="0" smtClean="0">
                <a:solidFill>
                  <a:srgbClr val="FF0000"/>
                </a:solidFill>
                <a:latin typeface="Times New Roman" panose="02020603050405020304" pitchFamily="18" charset="0"/>
                <a:cs typeface="Times New Roman" panose="02020603050405020304" pitchFamily="18" charset="0"/>
              </a:rPr>
              <a:t> ? </a:t>
            </a:r>
            <a:r>
              <a:rPr lang="en-US" sz="2800" dirty="0" err="1" smtClean="0">
                <a:solidFill>
                  <a:srgbClr val="FF0000"/>
                </a:solidFill>
                <a:latin typeface="Times New Roman" panose="02020603050405020304" pitchFamily="18" charset="0"/>
                <a:cs typeface="Times New Roman" panose="02020603050405020304" pitchFamily="18" charset="0"/>
              </a:rPr>
              <a:t>Sẽ</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được</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giải</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đáp</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trong</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cuốn</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sách</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b="1" dirty="0" smtClean="0">
                <a:solidFill>
                  <a:srgbClr val="FF0000"/>
                </a:solidFill>
                <a:latin typeface="Times New Roman" panose="02020603050405020304" pitchFamily="18" charset="0"/>
                <a:cs typeface="Times New Roman" panose="02020603050405020304" pitchFamily="18" charset="0"/>
              </a:rPr>
              <a:t>“</a:t>
            </a:r>
            <a:r>
              <a:rPr lang="en-US" sz="2800" b="1" dirty="0" err="1" smtClean="0">
                <a:solidFill>
                  <a:srgbClr val="FF0000"/>
                </a:solidFill>
                <a:latin typeface="Times New Roman" panose="02020603050405020304" pitchFamily="18" charset="0"/>
                <a:cs typeface="Times New Roman" panose="02020603050405020304" pitchFamily="18" charset="0"/>
              </a:rPr>
              <a:t>Mười</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vạn</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câu</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hỏi</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vì</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sao</a:t>
            </a:r>
            <a:r>
              <a:rPr lang="en-US" sz="2800" b="1" dirty="0" smtClean="0">
                <a:solidFill>
                  <a:srgbClr val="FF0000"/>
                </a:solidFill>
                <a:latin typeface="Times New Roman" panose="02020603050405020304" pitchFamily="18" charset="0"/>
                <a:cs typeface="Times New Roman" panose="02020603050405020304" pitchFamily="18" charset="0"/>
              </a:rPr>
              <a:t> – </a:t>
            </a:r>
            <a:r>
              <a:rPr lang="en-US" sz="2800" b="1" dirty="0" err="1" smtClean="0">
                <a:solidFill>
                  <a:srgbClr val="FF0000"/>
                </a:solidFill>
                <a:latin typeface="Times New Roman" panose="02020603050405020304" pitchFamily="18" charset="0"/>
                <a:cs typeface="Times New Roman" panose="02020603050405020304" pitchFamily="18" charset="0"/>
              </a:rPr>
              <a:t>Các</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hiện</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tượng</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tự</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nhiên</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Cô</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mong</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rằng</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các</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em</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sẽ</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tìm</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đọc</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cuốn</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sách</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tại</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thư</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viện</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trường</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thcs</a:t>
            </a:r>
            <a:r>
              <a:rPr lang="en-US" sz="2800" dirty="0" smtClean="0">
                <a:solidFill>
                  <a:srgbClr val="FF0000"/>
                </a:solidFill>
                <a:latin typeface="Times New Roman" panose="02020603050405020304" pitchFamily="18" charset="0"/>
                <a:cs typeface="Times New Roman" panose="02020603050405020304" pitchFamily="18" charset="0"/>
              </a:rPr>
              <a:t> An </a:t>
            </a:r>
            <a:r>
              <a:rPr lang="en-US" sz="2800" dirty="0" err="1" smtClean="0">
                <a:solidFill>
                  <a:srgbClr val="FF0000"/>
                </a:solidFill>
                <a:latin typeface="Times New Roman" panose="02020603050405020304" pitchFamily="18" charset="0"/>
                <a:cs typeface="Times New Roman" panose="02020603050405020304" pitchFamily="18" charset="0"/>
              </a:rPr>
              <a:t>Dương</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Để</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bổ</a:t>
            </a:r>
            <a:r>
              <a:rPr lang="en-US" sz="2800" dirty="0" smtClean="0">
                <a:solidFill>
                  <a:srgbClr val="FF0000"/>
                </a:solidFill>
                <a:latin typeface="Times New Roman" panose="02020603050405020304" pitchFamily="18" charset="0"/>
                <a:cs typeface="Times New Roman" panose="02020603050405020304" pitchFamily="18" charset="0"/>
              </a:rPr>
              <a:t> sung </a:t>
            </a:r>
            <a:r>
              <a:rPr lang="en-US" sz="2800" dirty="0" err="1" smtClean="0">
                <a:solidFill>
                  <a:srgbClr val="FF0000"/>
                </a:solidFill>
                <a:latin typeface="Times New Roman" panose="02020603050405020304" pitchFamily="18" charset="0"/>
                <a:cs typeface="Times New Roman" panose="02020603050405020304" pitchFamily="18" charset="0"/>
              </a:rPr>
              <a:t>thêm</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các</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kiến</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thức</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bổ</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ích</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cho</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bản</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thân</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mình</a:t>
            </a:r>
            <a:r>
              <a:rPr lang="en-US" sz="2800" dirty="0" smtClean="0">
                <a:solidFill>
                  <a:srgbClr val="FF0000"/>
                </a:solidFill>
                <a:latin typeface="Times New Roman" panose="02020603050405020304" pitchFamily="18" charset="0"/>
                <a:cs typeface="Times New Roman" panose="02020603050405020304" pitchFamily="18" charset="0"/>
              </a:rPr>
              <a:t>.</a:t>
            </a:r>
            <a:endParaRPr lang="en-US" sz="28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4640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1737965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4308" y="38100"/>
            <a:ext cx="5995916" cy="747297"/>
          </a:xfrm>
        </p:spPr>
        <p:txBody>
          <a:bodyPr>
            <a:normAutofit/>
          </a:bodyPr>
          <a:lstStyle/>
          <a:p>
            <a:r>
              <a:rPr lang="en-US" sz="3200" b="1" dirty="0" err="1" smtClean="0">
                <a:solidFill>
                  <a:srgbClr val="FF0000"/>
                </a:solidFill>
                <a:latin typeface="Times New Roman" panose="02020603050405020304" pitchFamily="18" charset="0"/>
                <a:cs typeface="Times New Roman" panose="02020603050405020304" pitchFamily="18" charset="0"/>
              </a:rPr>
              <a:t>Trường</a:t>
            </a:r>
            <a:r>
              <a:rPr lang="en-US" sz="3200" b="1" dirty="0" smtClean="0">
                <a:solidFill>
                  <a:srgbClr val="FF0000"/>
                </a:solidFill>
                <a:latin typeface="Times New Roman" panose="02020603050405020304" pitchFamily="18" charset="0"/>
                <a:cs typeface="Times New Roman" panose="02020603050405020304" pitchFamily="18" charset="0"/>
              </a:rPr>
              <a:t> THCS An </a:t>
            </a:r>
            <a:r>
              <a:rPr lang="en-US" sz="3200" b="1" dirty="0" err="1" smtClean="0">
                <a:solidFill>
                  <a:srgbClr val="FF0000"/>
                </a:solidFill>
                <a:latin typeface="Times New Roman" panose="02020603050405020304" pitchFamily="18" charset="0"/>
                <a:cs typeface="Times New Roman" panose="02020603050405020304" pitchFamily="18" charset="0"/>
              </a:rPr>
              <a:t>Dương</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3505200" y="-165166"/>
            <a:ext cx="9144000" cy="115382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b="1" dirty="0" smtClean="0">
                <a:solidFill>
                  <a:srgbClr val="00B050"/>
                </a:solidFill>
              </a:rPr>
              <a:t>GIỚI THIỆU SÁCH</a:t>
            </a:r>
            <a:endParaRPr lang="en-US" b="1" dirty="0">
              <a:solidFill>
                <a:srgbClr val="00B050"/>
              </a:solidFill>
            </a:endParaRPr>
          </a:p>
        </p:txBody>
      </p:sp>
      <p:sp>
        <p:nvSpPr>
          <p:cNvPr id="7" name="Rectangle 6"/>
          <p:cNvSpPr/>
          <p:nvPr/>
        </p:nvSpPr>
        <p:spPr>
          <a:xfrm>
            <a:off x="602673" y="2418386"/>
            <a:ext cx="10744200" cy="2807820"/>
          </a:xfrm>
          <a:prstGeom prst="rect">
            <a:avLst/>
          </a:prstGeom>
        </p:spPr>
        <p:txBody>
          <a:bodyPr wrap="square">
            <a:spAutoFit/>
          </a:bodyPr>
          <a:lstStyle/>
          <a:p>
            <a:pPr>
              <a:lnSpc>
                <a:spcPct val="107000"/>
              </a:lnSpc>
              <a:spcAft>
                <a:spcPts val="800"/>
              </a:spcAft>
            </a:pPr>
            <a:r>
              <a:rPr lang="en-US" sz="2800" b="1"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      </a:t>
            </a:r>
            <a:r>
              <a:rPr lang="en-US" sz="2800" b="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Mặt</a:t>
            </a:r>
            <a:r>
              <a:rPr lang="en-US" sz="28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trời</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mọc</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vào</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buổi</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sáng</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và</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lặn</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vào</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buổi</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tối</a:t>
            </a:r>
            <a:r>
              <a:rPr lang="en-US" sz="28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p>
          <a:p>
            <a:pPr marL="1485900" indent="-685800">
              <a:lnSpc>
                <a:spcPct val="107000"/>
              </a:lnSpc>
              <a:spcAft>
                <a:spcPts val="800"/>
              </a:spcAft>
              <a:buFontTx/>
              <a:buChar char="-"/>
            </a:pPr>
            <a:r>
              <a:rPr lang="en-US" sz="2800" b="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Mặt</a:t>
            </a:r>
            <a:r>
              <a:rPr lang="en-US" sz="28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trăng</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thường</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xuất</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hiện</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vào</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buổi</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tối</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và</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ban </a:t>
            </a:r>
            <a:r>
              <a:rPr lang="en-US" sz="2800" b="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đêm</a:t>
            </a:r>
            <a:endParaRPr lang="en-US" sz="28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marL="1485900" indent="-685800">
              <a:lnSpc>
                <a:spcPct val="107000"/>
              </a:lnSpc>
              <a:spcAft>
                <a:spcPts val="800"/>
              </a:spcAft>
              <a:buFontTx/>
              <a:buChar char="-"/>
            </a:pPr>
            <a:r>
              <a:rPr lang="en-US" sz="2800" b="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Một</a:t>
            </a:r>
            <a:r>
              <a:rPr lang="en-US" sz="28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năm</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có</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4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mùa</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xuân</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hạ</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thu</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đông</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28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marL="1485900" indent="-685800">
              <a:lnSpc>
                <a:spcPct val="107000"/>
              </a:lnSpc>
              <a:spcAft>
                <a:spcPts val="800"/>
              </a:spcAft>
              <a:buFontTx/>
              <a:buChar char="-"/>
            </a:pPr>
            <a:r>
              <a:rPr lang="en-US" sz="2800" b="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Mặt</a:t>
            </a:r>
            <a:r>
              <a:rPr lang="en-US" sz="28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trời</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tỏa</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ánh</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nắng</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vào</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ban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ngày</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28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endPar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793056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100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2" fill="hold" nodeType="afterEffect">
                                  <p:stCondLst>
                                    <p:cond delay="2000"/>
                                  </p:stCondLst>
                                  <p:childTnLst>
                                    <p:set>
                                      <p:cBhvr>
                                        <p:cTn id="11" dur="1" fill="hold">
                                          <p:stCondLst>
                                            <p:cond delay="0"/>
                                          </p:stCondLst>
                                        </p:cTn>
                                        <p:tgtEl>
                                          <p:spTgt spid="7">
                                            <p:txEl>
                                              <p:pRg st="1" end="1"/>
                                            </p:txEl>
                                          </p:spTgt>
                                        </p:tgtEl>
                                        <p:attrNameLst>
                                          <p:attrName>style.visibility</p:attrName>
                                        </p:attrNameLst>
                                      </p:cBhvr>
                                      <p:to>
                                        <p:strVal val="visible"/>
                                      </p:to>
                                    </p:set>
                                    <p:anim calcmode="lin" valueType="num">
                                      <p:cBhvr additive="base">
                                        <p:cTn id="12" dur="2000" fill="hold"/>
                                        <p:tgtEl>
                                          <p:spTgt spid="7">
                                            <p:txEl>
                                              <p:pRg st="1" end="1"/>
                                            </p:txEl>
                                          </p:spTgt>
                                        </p:tgtEl>
                                        <p:attrNameLst>
                                          <p:attrName>ppt_x</p:attrName>
                                        </p:attrNameLst>
                                      </p:cBhvr>
                                      <p:tavLst>
                                        <p:tav tm="0">
                                          <p:val>
                                            <p:strVal val="1+#ppt_w/2"/>
                                          </p:val>
                                        </p:tav>
                                        <p:tav tm="100000">
                                          <p:val>
                                            <p:strVal val="#ppt_x"/>
                                          </p:val>
                                        </p:tav>
                                      </p:tavLst>
                                    </p:anim>
                                    <p:anim calcmode="lin" valueType="num">
                                      <p:cBhvr additive="base">
                                        <p:cTn id="13" dur="2000" fill="hold"/>
                                        <p:tgtEl>
                                          <p:spTgt spid="7">
                                            <p:txEl>
                                              <p:pRg st="1" end="1"/>
                                            </p:txEl>
                                          </p:spTgt>
                                        </p:tgtEl>
                                        <p:attrNameLst>
                                          <p:attrName>ppt_y</p:attrName>
                                        </p:attrNameLst>
                                      </p:cBhvr>
                                      <p:tavLst>
                                        <p:tav tm="0">
                                          <p:val>
                                            <p:strVal val="#ppt_y"/>
                                          </p:val>
                                        </p:tav>
                                        <p:tav tm="100000">
                                          <p:val>
                                            <p:strVal val="#ppt_y"/>
                                          </p:val>
                                        </p:tav>
                                      </p:tavLst>
                                    </p:anim>
                                  </p:childTnLst>
                                </p:cTn>
                              </p:par>
                            </p:childTnLst>
                          </p:cTn>
                        </p:par>
                        <p:par>
                          <p:cTn id="14" fill="hold">
                            <p:stCondLst>
                              <p:cond delay="5000"/>
                            </p:stCondLst>
                            <p:childTnLst>
                              <p:par>
                                <p:cTn id="15" presetID="2" presetClass="entr" presetSubtype="2" fill="hold" nodeType="afterEffect">
                                  <p:stCondLst>
                                    <p:cond delay="2000"/>
                                  </p:stCondLst>
                                  <p:childTnLst>
                                    <p:set>
                                      <p:cBhvr>
                                        <p:cTn id="16" dur="1" fill="hold">
                                          <p:stCondLst>
                                            <p:cond delay="0"/>
                                          </p:stCondLst>
                                        </p:cTn>
                                        <p:tgtEl>
                                          <p:spTgt spid="7">
                                            <p:txEl>
                                              <p:pRg st="2" end="2"/>
                                            </p:txEl>
                                          </p:spTgt>
                                        </p:tgtEl>
                                        <p:attrNameLst>
                                          <p:attrName>style.visibility</p:attrName>
                                        </p:attrNameLst>
                                      </p:cBhvr>
                                      <p:to>
                                        <p:strVal val="visible"/>
                                      </p:to>
                                    </p:set>
                                    <p:anim calcmode="lin" valueType="num">
                                      <p:cBhvr additive="base">
                                        <p:cTn id="17" dur="2000" fill="hold"/>
                                        <p:tgtEl>
                                          <p:spTgt spid="7">
                                            <p:txEl>
                                              <p:pRg st="2" end="2"/>
                                            </p:txEl>
                                          </p:spTgt>
                                        </p:tgtEl>
                                        <p:attrNameLst>
                                          <p:attrName>ppt_x</p:attrName>
                                        </p:attrNameLst>
                                      </p:cBhvr>
                                      <p:tavLst>
                                        <p:tav tm="0">
                                          <p:val>
                                            <p:strVal val="1+#ppt_w/2"/>
                                          </p:val>
                                        </p:tav>
                                        <p:tav tm="100000">
                                          <p:val>
                                            <p:strVal val="#ppt_x"/>
                                          </p:val>
                                        </p:tav>
                                      </p:tavLst>
                                    </p:anim>
                                    <p:anim calcmode="lin" valueType="num">
                                      <p:cBhvr additive="base">
                                        <p:cTn id="18" dur="2000" fill="hold"/>
                                        <p:tgtEl>
                                          <p:spTgt spid="7">
                                            <p:txEl>
                                              <p:pRg st="2" end="2"/>
                                            </p:txEl>
                                          </p:spTgt>
                                        </p:tgtEl>
                                        <p:attrNameLst>
                                          <p:attrName>ppt_y</p:attrName>
                                        </p:attrNameLst>
                                      </p:cBhvr>
                                      <p:tavLst>
                                        <p:tav tm="0">
                                          <p:val>
                                            <p:strVal val="#ppt_y"/>
                                          </p:val>
                                        </p:tav>
                                        <p:tav tm="100000">
                                          <p:val>
                                            <p:strVal val="#ppt_y"/>
                                          </p:val>
                                        </p:tav>
                                      </p:tavLst>
                                    </p:anim>
                                  </p:childTnLst>
                                </p:cTn>
                              </p:par>
                            </p:childTnLst>
                          </p:cTn>
                        </p:par>
                        <p:par>
                          <p:cTn id="19" fill="hold">
                            <p:stCondLst>
                              <p:cond delay="9000"/>
                            </p:stCondLst>
                            <p:childTnLst>
                              <p:par>
                                <p:cTn id="20" presetID="2" presetClass="entr" presetSubtype="2" fill="hold" nodeType="afterEffect">
                                  <p:stCondLst>
                                    <p:cond delay="2000"/>
                                  </p:stCondLst>
                                  <p:childTnLst>
                                    <p:set>
                                      <p:cBhvr>
                                        <p:cTn id="21" dur="1" fill="hold">
                                          <p:stCondLst>
                                            <p:cond delay="0"/>
                                          </p:stCondLst>
                                        </p:cTn>
                                        <p:tgtEl>
                                          <p:spTgt spid="7">
                                            <p:txEl>
                                              <p:pRg st="3" end="3"/>
                                            </p:txEl>
                                          </p:spTgt>
                                        </p:tgtEl>
                                        <p:attrNameLst>
                                          <p:attrName>style.visibility</p:attrName>
                                        </p:attrNameLst>
                                      </p:cBhvr>
                                      <p:to>
                                        <p:strVal val="visible"/>
                                      </p:to>
                                    </p:set>
                                    <p:anim calcmode="lin" valueType="num">
                                      <p:cBhvr additive="base">
                                        <p:cTn id="22" dur="2000" fill="hold"/>
                                        <p:tgtEl>
                                          <p:spTgt spid="7">
                                            <p:txEl>
                                              <p:pRg st="3" end="3"/>
                                            </p:txEl>
                                          </p:spTgt>
                                        </p:tgtEl>
                                        <p:attrNameLst>
                                          <p:attrName>ppt_x</p:attrName>
                                        </p:attrNameLst>
                                      </p:cBhvr>
                                      <p:tavLst>
                                        <p:tav tm="0">
                                          <p:val>
                                            <p:strVal val="1+#ppt_w/2"/>
                                          </p:val>
                                        </p:tav>
                                        <p:tav tm="100000">
                                          <p:val>
                                            <p:strVal val="#ppt_x"/>
                                          </p:val>
                                        </p:tav>
                                      </p:tavLst>
                                    </p:anim>
                                    <p:anim calcmode="lin" valueType="num">
                                      <p:cBhvr additive="base">
                                        <p:cTn id="23" dur="2000" fill="hold"/>
                                        <p:tgtEl>
                                          <p:spTgt spid="7">
                                            <p:txEl>
                                              <p:pRg st="3" end="3"/>
                                            </p:txEl>
                                          </p:spTgt>
                                        </p:tgtEl>
                                        <p:attrNameLst>
                                          <p:attrName>ppt_y</p:attrName>
                                        </p:attrNameLst>
                                      </p:cBhvr>
                                      <p:tavLst>
                                        <p:tav tm="0">
                                          <p:val>
                                            <p:strVal val="#ppt_y"/>
                                          </p:val>
                                        </p:tav>
                                        <p:tav tm="100000">
                                          <p:val>
                                            <p:strVal val="#ppt_y"/>
                                          </p:val>
                                        </p:tav>
                                      </p:tavLst>
                                    </p:anim>
                                  </p:childTnLst>
                                </p:cTn>
                              </p:par>
                            </p:childTnLst>
                          </p:cTn>
                        </p:par>
                        <p:par>
                          <p:cTn id="24" fill="hold">
                            <p:stCondLst>
                              <p:cond delay="13000"/>
                            </p:stCondLst>
                            <p:childTnLst>
                              <p:par>
                                <p:cTn id="25" presetID="2" presetClass="entr" presetSubtype="2" fill="hold" nodeType="afterEffect">
                                  <p:stCondLst>
                                    <p:cond delay="2000"/>
                                  </p:stCondLst>
                                  <p:childTnLst>
                                    <p:set>
                                      <p:cBhvr>
                                        <p:cTn id="26" dur="1" fill="hold">
                                          <p:stCondLst>
                                            <p:cond delay="0"/>
                                          </p:stCondLst>
                                        </p:cTn>
                                        <p:tgtEl>
                                          <p:spTgt spid="7">
                                            <p:txEl>
                                              <p:pRg st="4" end="4"/>
                                            </p:txEl>
                                          </p:spTgt>
                                        </p:tgtEl>
                                        <p:attrNameLst>
                                          <p:attrName>style.visibility</p:attrName>
                                        </p:attrNameLst>
                                      </p:cBhvr>
                                      <p:to>
                                        <p:strVal val="visible"/>
                                      </p:to>
                                    </p:set>
                                    <p:anim calcmode="lin" valueType="num">
                                      <p:cBhvr additive="base">
                                        <p:cTn id="27" dur="2000" fill="hold"/>
                                        <p:tgtEl>
                                          <p:spTgt spid="7">
                                            <p:txEl>
                                              <p:pRg st="4" end="4"/>
                                            </p:txEl>
                                          </p:spTgt>
                                        </p:tgtEl>
                                        <p:attrNameLst>
                                          <p:attrName>ppt_x</p:attrName>
                                        </p:attrNameLst>
                                      </p:cBhvr>
                                      <p:tavLst>
                                        <p:tav tm="0">
                                          <p:val>
                                            <p:strVal val="1+#ppt_w/2"/>
                                          </p:val>
                                        </p:tav>
                                        <p:tav tm="100000">
                                          <p:val>
                                            <p:strVal val="#ppt_x"/>
                                          </p:val>
                                        </p:tav>
                                      </p:tavLst>
                                    </p:anim>
                                    <p:anim calcmode="lin" valueType="num">
                                      <p:cBhvr additive="base">
                                        <p:cTn id="28" dur="2000" fill="hold"/>
                                        <p:tgtEl>
                                          <p:spTgt spid="7">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ười Vạn Câu Hỏi Vì Sao - Các Hiện Tượng Tự Nhiên (Câu Hỏi Và Trả Lời)"/>
          <p:cNvPicPr>
            <a:picLocks noChangeAspect="1" noChangeArrowheads="1"/>
          </p:cNvPicPr>
          <p:nvPr/>
        </p:nvPicPr>
        <p:blipFill rotWithShape="1">
          <a:blip r:embed="rId2">
            <a:extLst>
              <a:ext uri="{28A0092B-C50C-407E-A947-70E740481C1C}">
                <a14:useLocalDpi xmlns:a14="http://schemas.microsoft.com/office/drawing/2010/main" val="0"/>
              </a:ext>
            </a:extLst>
          </a:blip>
          <a:srcRect l="14424" r="15406"/>
          <a:stretch/>
        </p:blipFill>
        <p:spPr bwMode="auto">
          <a:xfrm>
            <a:off x="0" y="10406"/>
            <a:ext cx="5562600" cy="684759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5957454" y="274320"/>
            <a:ext cx="6234545" cy="4360937"/>
          </a:xfrm>
          <a:prstGeom prst="rect">
            <a:avLst/>
          </a:prstGeom>
        </p:spPr>
        <p:txBody>
          <a:bodyPr wrap="square">
            <a:spAutoFit/>
          </a:bodyPr>
          <a:lstStyle/>
          <a:p>
            <a:pPr algn="ctr">
              <a:lnSpc>
                <a:spcPct val="107000"/>
              </a:lnSpc>
              <a:spcAft>
                <a:spcPts val="800"/>
              </a:spcAft>
            </a:pP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Cuốn</a:t>
            </a:r>
            <a:r>
              <a:rPr lang="en-US" sz="320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sách</a:t>
            </a:r>
            <a:r>
              <a:rPr lang="en-US" sz="32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endParaRPr lang="en-US" sz="320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en-US" sz="320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a:t>
            </a:r>
            <a:r>
              <a:rPr lang="en-US" sz="32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Mười</a:t>
            </a:r>
            <a:r>
              <a:rPr lang="en-US" sz="32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vạn</a:t>
            </a:r>
            <a:r>
              <a:rPr lang="en-US" sz="32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câu</a:t>
            </a:r>
            <a:r>
              <a:rPr lang="en-US" sz="32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hỏi</a:t>
            </a:r>
            <a:r>
              <a:rPr lang="en-US" sz="32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vì</a:t>
            </a:r>
            <a:r>
              <a:rPr lang="en-US" sz="32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sao</a:t>
            </a:r>
            <a:r>
              <a:rPr lang="en-US" sz="32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endParaRPr lang="en-US" sz="320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en-US" sz="320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các</a:t>
            </a:r>
            <a:r>
              <a:rPr lang="en-US" sz="32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hiện</a:t>
            </a:r>
            <a:r>
              <a:rPr lang="en-US" sz="32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tượng</a:t>
            </a:r>
            <a:r>
              <a:rPr lang="en-US" sz="32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tự</a:t>
            </a:r>
            <a:r>
              <a:rPr lang="en-US" sz="32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nhiên</a:t>
            </a:r>
            <a:r>
              <a:rPr lang="en-US" sz="320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a:t>
            </a:r>
          </a:p>
          <a:p>
            <a:pPr algn="ctr">
              <a:lnSpc>
                <a:spcPct val="107000"/>
              </a:lnSpc>
              <a:spcAft>
                <a:spcPts val="800"/>
              </a:spcAft>
            </a:pPr>
            <a:endParaRPr lang="en-US" sz="320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3200" b="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Nhà</a:t>
            </a:r>
            <a:r>
              <a:rPr lang="en-US" sz="32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xuất</a:t>
            </a:r>
            <a:r>
              <a:rPr lang="en-US" sz="32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bản</a:t>
            </a:r>
            <a:r>
              <a:rPr lang="en-US" sz="32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NXB </a:t>
            </a:r>
            <a:r>
              <a:rPr lang="en-US" sz="3200" b="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Thế</a:t>
            </a:r>
            <a:r>
              <a:rPr lang="en-US" sz="32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Giới</a:t>
            </a:r>
            <a:endParaRPr lang="en-US" sz="32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3200" b="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Khổ</a:t>
            </a:r>
            <a:r>
              <a:rPr lang="en-US" sz="32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sách</a:t>
            </a:r>
            <a:r>
              <a:rPr lang="en-US" sz="32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:17x25 </a:t>
            </a:r>
            <a:r>
              <a:rPr lang="en-US"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cm </a:t>
            </a:r>
            <a:endParaRPr lang="en-US" sz="32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3200" b="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Cuối</a:t>
            </a:r>
            <a:r>
              <a:rPr lang="en-US" sz="32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sách</a:t>
            </a:r>
            <a:r>
              <a:rPr lang="en-US" sz="32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bao</a:t>
            </a:r>
            <a:r>
              <a:rPr lang="en-US" sz="32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gồm</a:t>
            </a:r>
            <a:r>
              <a:rPr lang="en-US"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80 </a:t>
            </a:r>
            <a:r>
              <a:rPr lang="en-US"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trang</a:t>
            </a:r>
            <a:r>
              <a:rPr lang="en-US" sz="32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354875447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4308" y="38100"/>
            <a:ext cx="5995916" cy="747297"/>
          </a:xfrm>
        </p:spPr>
        <p:txBody>
          <a:bodyPr>
            <a:normAutofit/>
          </a:bodyPr>
          <a:lstStyle/>
          <a:p>
            <a:r>
              <a:rPr lang="en-US" sz="3200" b="1" dirty="0" err="1" smtClean="0">
                <a:solidFill>
                  <a:srgbClr val="FF0000"/>
                </a:solidFill>
                <a:latin typeface="Times New Roman" panose="02020603050405020304" pitchFamily="18" charset="0"/>
                <a:cs typeface="Times New Roman" panose="02020603050405020304" pitchFamily="18" charset="0"/>
              </a:rPr>
              <a:t>Trường</a:t>
            </a:r>
            <a:r>
              <a:rPr lang="en-US" sz="3200" b="1" dirty="0" smtClean="0">
                <a:solidFill>
                  <a:srgbClr val="FF0000"/>
                </a:solidFill>
                <a:latin typeface="Times New Roman" panose="02020603050405020304" pitchFamily="18" charset="0"/>
                <a:cs typeface="Times New Roman" panose="02020603050405020304" pitchFamily="18" charset="0"/>
              </a:rPr>
              <a:t> THCS An </a:t>
            </a:r>
            <a:r>
              <a:rPr lang="en-US" sz="3200" b="1" dirty="0" err="1" smtClean="0">
                <a:solidFill>
                  <a:srgbClr val="FF0000"/>
                </a:solidFill>
                <a:latin typeface="Times New Roman" panose="02020603050405020304" pitchFamily="18" charset="0"/>
                <a:cs typeface="Times New Roman" panose="02020603050405020304" pitchFamily="18" charset="0"/>
              </a:rPr>
              <a:t>Dương</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3505200" y="-165166"/>
            <a:ext cx="9144000" cy="115382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b="1" dirty="0" smtClean="0">
                <a:solidFill>
                  <a:srgbClr val="00B050"/>
                </a:solidFill>
              </a:rPr>
              <a:t>GIỚI THIỆU SÁCH</a:t>
            </a:r>
            <a:endParaRPr lang="en-US" b="1" dirty="0">
              <a:solidFill>
                <a:srgbClr val="00B050"/>
              </a:solidFill>
            </a:endParaRPr>
          </a:p>
        </p:txBody>
      </p:sp>
      <p:sp>
        <p:nvSpPr>
          <p:cNvPr id="7" name="Rectangle 6"/>
          <p:cNvSpPr/>
          <p:nvPr/>
        </p:nvSpPr>
        <p:spPr>
          <a:xfrm>
            <a:off x="838200" y="1060641"/>
            <a:ext cx="10744200" cy="5215530"/>
          </a:xfrm>
          <a:prstGeom prst="rect">
            <a:avLst/>
          </a:prstGeom>
        </p:spPr>
        <p:txBody>
          <a:bodyPr wrap="square">
            <a:spAutoFit/>
          </a:bodyPr>
          <a:lstStyle/>
          <a:p>
            <a:pPr>
              <a:lnSpc>
                <a:spcPct val="107000"/>
              </a:lnSpc>
              <a:spcAft>
                <a:spcPts val="800"/>
              </a:spcAft>
            </a:pPr>
            <a:r>
              <a:rPr lang="en-US" sz="2800" b="1"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Các</a:t>
            </a:r>
            <a:r>
              <a:rPr lang="en-US" sz="2800" b="1"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em</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thân</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mến</a:t>
            </a:r>
            <a:r>
              <a:rPr lang="en-US" sz="2800" b="1"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Môi</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trường</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tự</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nhiên</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là</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tất</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cả</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thứ</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có</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ở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xung</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quanh</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chúng</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ta.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Có</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thứ</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nó</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diễn</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ra</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hàng</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ngày</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trong</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cuộc</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sống</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và</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chúng</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ta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coi</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đó</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là</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điều</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hiển</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nhiên</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Ví</a:t>
            </a:r>
            <a:r>
              <a:rPr lang="en-US" sz="2800" b="1"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dụ</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như</a:t>
            </a:r>
            <a:r>
              <a:rPr lang="en-US" sz="2800" b="1"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a:t>
            </a:r>
          </a:p>
          <a:p>
            <a:pPr marL="1485900" indent="-685800">
              <a:lnSpc>
                <a:spcPct val="107000"/>
              </a:lnSpc>
              <a:spcAft>
                <a:spcPts val="800"/>
              </a:spcAft>
            </a:pP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a:t>
            </a:r>
            <a:r>
              <a:rPr lang="en-US" sz="2800" b="1"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Mặt</a:t>
            </a:r>
            <a:r>
              <a:rPr lang="en-US" sz="28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trời</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mọc</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vào</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buổi</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sáng</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và</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lặn</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vào</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buổi</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tối</a:t>
            </a:r>
            <a:r>
              <a:rPr lang="en-US" sz="28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p>
          <a:p>
            <a:pPr marL="1485900" indent="-685800">
              <a:lnSpc>
                <a:spcPct val="107000"/>
              </a:lnSpc>
              <a:spcAft>
                <a:spcPts val="800"/>
              </a:spcAft>
              <a:buFontTx/>
              <a:buChar char="-"/>
            </a:pPr>
            <a:r>
              <a:rPr lang="en-US" sz="2800" b="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Mặt</a:t>
            </a:r>
            <a:r>
              <a:rPr lang="en-US" sz="28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trăng</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thường</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xuất</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hiện</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vào</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buổi</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tối</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và</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ban </a:t>
            </a:r>
            <a:r>
              <a:rPr lang="en-US" sz="2800" b="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đêm</a:t>
            </a:r>
            <a:endParaRPr lang="en-US" sz="28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marL="1485900" indent="-685800">
              <a:lnSpc>
                <a:spcPct val="107000"/>
              </a:lnSpc>
              <a:spcAft>
                <a:spcPts val="800"/>
              </a:spcAft>
              <a:buFontTx/>
              <a:buChar char="-"/>
            </a:pPr>
            <a:r>
              <a:rPr lang="en-US" sz="2800" b="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Một</a:t>
            </a:r>
            <a:r>
              <a:rPr lang="en-US" sz="28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năm</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có</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4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mùa</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xuân</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hạ</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thu</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đông</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28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marL="1485900" indent="-685800">
              <a:lnSpc>
                <a:spcPct val="107000"/>
              </a:lnSpc>
              <a:spcAft>
                <a:spcPts val="800"/>
              </a:spcAft>
              <a:buFontTx/>
              <a:buChar char="-"/>
            </a:pPr>
            <a:r>
              <a:rPr lang="en-US" sz="2800" b="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Mặt</a:t>
            </a:r>
            <a:r>
              <a:rPr lang="en-US" sz="28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trời</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tỏa</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ánh</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nắng</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vào</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ban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ngày</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28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Tuy</a:t>
            </a:r>
            <a:r>
              <a:rPr lang="en-US" sz="2800" b="1"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nhiên</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để</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giải</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thích</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tại</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sao</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lại</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có</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hiện</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tượng</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này</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thì</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có</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rất</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nhiều</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người</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thậm</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chí</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cả</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người</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lớn</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lại</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không</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biết</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phải</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giải</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thích</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thế</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nào</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endPar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2591909"/>
      </p:ext>
    </p:extLst>
  </p:cSld>
  <p:clrMapOvr>
    <a:masterClrMapping/>
  </p:clrMapOvr>
  <mc:AlternateContent xmlns:mc="http://schemas.openxmlformats.org/markup-compatibility/2006" xmlns:p14="http://schemas.microsoft.com/office/powerpoint/2010/main">
    <mc:Choice Requires="p14">
      <p:transition spd="slow" p14:dur="2000" advTm="30000"/>
    </mc:Choice>
    <mc:Fallback xmlns="">
      <p:transition spd="slow" advTm="3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100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2" fill="hold" nodeType="afterEffect">
                                  <p:stCondLst>
                                    <p:cond delay="2000"/>
                                  </p:stCondLst>
                                  <p:childTnLst>
                                    <p:set>
                                      <p:cBhvr>
                                        <p:cTn id="11" dur="1" fill="hold">
                                          <p:stCondLst>
                                            <p:cond delay="0"/>
                                          </p:stCondLst>
                                        </p:cTn>
                                        <p:tgtEl>
                                          <p:spTgt spid="7">
                                            <p:txEl>
                                              <p:pRg st="1" end="1"/>
                                            </p:txEl>
                                          </p:spTgt>
                                        </p:tgtEl>
                                        <p:attrNameLst>
                                          <p:attrName>style.visibility</p:attrName>
                                        </p:attrNameLst>
                                      </p:cBhvr>
                                      <p:to>
                                        <p:strVal val="visible"/>
                                      </p:to>
                                    </p:set>
                                    <p:anim calcmode="lin" valueType="num">
                                      <p:cBhvr additive="base">
                                        <p:cTn id="12" dur="2000" fill="hold"/>
                                        <p:tgtEl>
                                          <p:spTgt spid="7">
                                            <p:txEl>
                                              <p:pRg st="1" end="1"/>
                                            </p:txEl>
                                          </p:spTgt>
                                        </p:tgtEl>
                                        <p:attrNameLst>
                                          <p:attrName>ppt_x</p:attrName>
                                        </p:attrNameLst>
                                      </p:cBhvr>
                                      <p:tavLst>
                                        <p:tav tm="0">
                                          <p:val>
                                            <p:strVal val="1+#ppt_w/2"/>
                                          </p:val>
                                        </p:tav>
                                        <p:tav tm="100000">
                                          <p:val>
                                            <p:strVal val="#ppt_x"/>
                                          </p:val>
                                        </p:tav>
                                      </p:tavLst>
                                    </p:anim>
                                    <p:anim calcmode="lin" valueType="num">
                                      <p:cBhvr additive="base">
                                        <p:cTn id="13" dur="2000" fill="hold"/>
                                        <p:tgtEl>
                                          <p:spTgt spid="7">
                                            <p:txEl>
                                              <p:pRg st="1" end="1"/>
                                            </p:txEl>
                                          </p:spTgt>
                                        </p:tgtEl>
                                        <p:attrNameLst>
                                          <p:attrName>ppt_y</p:attrName>
                                        </p:attrNameLst>
                                      </p:cBhvr>
                                      <p:tavLst>
                                        <p:tav tm="0">
                                          <p:val>
                                            <p:strVal val="#ppt_y"/>
                                          </p:val>
                                        </p:tav>
                                        <p:tav tm="100000">
                                          <p:val>
                                            <p:strVal val="#ppt_y"/>
                                          </p:val>
                                        </p:tav>
                                      </p:tavLst>
                                    </p:anim>
                                  </p:childTnLst>
                                </p:cTn>
                              </p:par>
                            </p:childTnLst>
                          </p:cTn>
                        </p:par>
                        <p:par>
                          <p:cTn id="14" fill="hold">
                            <p:stCondLst>
                              <p:cond delay="5000"/>
                            </p:stCondLst>
                            <p:childTnLst>
                              <p:par>
                                <p:cTn id="15" presetID="2" presetClass="entr" presetSubtype="2" fill="hold" nodeType="afterEffect">
                                  <p:stCondLst>
                                    <p:cond delay="2000"/>
                                  </p:stCondLst>
                                  <p:childTnLst>
                                    <p:set>
                                      <p:cBhvr>
                                        <p:cTn id="16" dur="1" fill="hold">
                                          <p:stCondLst>
                                            <p:cond delay="0"/>
                                          </p:stCondLst>
                                        </p:cTn>
                                        <p:tgtEl>
                                          <p:spTgt spid="7">
                                            <p:txEl>
                                              <p:pRg st="2" end="2"/>
                                            </p:txEl>
                                          </p:spTgt>
                                        </p:tgtEl>
                                        <p:attrNameLst>
                                          <p:attrName>style.visibility</p:attrName>
                                        </p:attrNameLst>
                                      </p:cBhvr>
                                      <p:to>
                                        <p:strVal val="visible"/>
                                      </p:to>
                                    </p:set>
                                    <p:anim calcmode="lin" valueType="num">
                                      <p:cBhvr additive="base">
                                        <p:cTn id="17" dur="2000" fill="hold"/>
                                        <p:tgtEl>
                                          <p:spTgt spid="7">
                                            <p:txEl>
                                              <p:pRg st="2" end="2"/>
                                            </p:txEl>
                                          </p:spTgt>
                                        </p:tgtEl>
                                        <p:attrNameLst>
                                          <p:attrName>ppt_x</p:attrName>
                                        </p:attrNameLst>
                                      </p:cBhvr>
                                      <p:tavLst>
                                        <p:tav tm="0">
                                          <p:val>
                                            <p:strVal val="1+#ppt_w/2"/>
                                          </p:val>
                                        </p:tav>
                                        <p:tav tm="100000">
                                          <p:val>
                                            <p:strVal val="#ppt_x"/>
                                          </p:val>
                                        </p:tav>
                                      </p:tavLst>
                                    </p:anim>
                                    <p:anim calcmode="lin" valueType="num">
                                      <p:cBhvr additive="base">
                                        <p:cTn id="18" dur="2000" fill="hold"/>
                                        <p:tgtEl>
                                          <p:spTgt spid="7">
                                            <p:txEl>
                                              <p:pRg st="2" end="2"/>
                                            </p:txEl>
                                          </p:spTgt>
                                        </p:tgtEl>
                                        <p:attrNameLst>
                                          <p:attrName>ppt_y</p:attrName>
                                        </p:attrNameLst>
                                      </p:cBhvr>
                                      <p:tavLst>
                                        <p:tav tm="0">
                                          <p:val>
                                            <p:strVal val="#ppt_y"/>
                                          </p:val>
                                        </p:tav>
                                        <p:tav tm="100000">
                                          <p:val>
                                            <p:strVal val="#ppt_y"/>
                                          </p:val>
                                        </p:tav>
                                      </p:tavLst>
                                    </p:anim>
                                  </p:childTnLst>
                                </p:cTn>
                              </p:par>
                            </p:childTnLst>
                          </p:cTn>
                        </p:par>
                        <p:par>
                          <p:cTn id="19" fill="hold">
                            <p:stCondLst>
                              <p:cond delay="9000"/>
                            </p:stCondLst>
                            <p:childTnLst>
                              <p:par>
                                <p:cTn id="20" presetID="2" presetClass="entr" presetSubtype="2" fill="hold" nodeType="afterEffect">
                                  <p:stCondLst>
                                    <p:cond delay="2000"/>
                                  </p:stCondLst>
                                  <p:childTnLst>
                                    <p:set>
                                      <p:cBhvr>
                                        <p:cTn id="21" dur="1" fill="hold">
                                          <p:stCondLst>
                                            <p:cond delay="0"/>
                                          </p:stCondLst>
                                        </p:cTn>
                                        <p:tgtEl>
                                          <p:spTgt spid="7">
                                            <p:txEl>
                                              <p:pRg st="3" end="3"/>
                                            </p:txEl>
                                          </p:spTgt>
                                        </p:tgtEl>
                                        <p:attrNameLst>
                                          <p:attrName>style.visibility</p:attrName>
                                        </p:attrNameLst>
                                      </p:cBhvr>
                                      <p:to>
                                        <p:strVal val="visible"/>
                                      </p:to>
                                    </p:set>
                                    <p:anim calcmode="lin" valueType="num">
                                      <p:cBhvr additive="base">
                                        <p:cTn id="22" dur="2000" fill="hold"/>
                                        <p:tgtEl>
                                          <p:spTgt spid="7">
                                            <p:txEl>
                                              <p:pRg st="3" end="3"/>
                                            </p:txEl>
                                          </p:spTgt>
                                        </p:tgtEl>
                                        <p:attrNameLst>
                                          <p:attrName>ppt_x</p:attrName>
                                        </p:attrNameLst>
                                      </p:cBhvr>
                                      <p:tavLst>
                                        <p:tav tm="0">
                                          <p:val>
                                            <p:strVal val="1+#ppt_w/2"/>
                                          </p:val>
                                        </p:tav>
                                        <p:tav tm="100000">
                                          <p:val>
                                            <p:strVal val="#ppt_x"/>
                                          </p:val>
                                        </p:tav>
                                      </p:tavLst>
                                    </p:anim>
                                    <p:anim calcmode="lin" valueType="num">
                                      <p:cBhvr additive="base">
                                        <p:cTn id="23" dur="2000" fill="hold"/>
                                        <p:tgtEl>
                                          <p:spTgt spid="7">
                                            <p:txEl>
                                              <p:pRg st="3" end="3"/>
                                            </p:txEl>
                                          </p:spTgt>
                                        </p:tgtEl>
                                        <p:attrNameLst>
                                          <p:attrName>ppt_y</p:attrName>
                                        </p:attrNameLst>
                                      </p:cBhvr>
                                      <p:tavLst>
                                        <p:tav tm="0">
                                          <p:val>
                                            <p:strVal val="#ppt_y"/>
                                          </p:val>
                                        </p:tav>
                                        <p:tav tm="100000">
                                          <p:val>
                                            <p:strVal val="#ppt_y"/>
                                          </p:val>
                                        </p:tav>
                                      </p:tavLst>
                                    </p:anim>
                                  </p:childTnLst>
                                </p:cTn>
                              </p:par>
                            </p:childTnLst>
                          </p:cTn>
                        </p:par>
                        <p:par>
                          <p:cTn id="24" fill="hold">
                            <p:stCondLst>
                              <p:cond delay="13000"/>
                            </p:stCondLst>
                            <p:childTnLst>
                              <p:par>
                                <p:cTn id="25" presetID="2" presetClass="entr" presetSubtype="2" fill="hold" nodeType="afterEffect">
                                  <p:stCondLst>
                                    <p:cond delay="2000"/>
                                  </p:stCondLst>
                                  <p:childTnLst>
                                    <p:set>
                                      <p:cBhvr>
                                        <p:cTn id="26" dur="1" fill="hold">
                                          <p:stCondLst>
                                            <p:cond delay="0"/>
                                          </p:stCondLst>
                                        </p:cTn>
                                        <p:tgtEl>
                                          <p:spTgt spid="7">
                                            <p:txEl>
                                              <p:pRg st="4" end="4"/>
                                            </p:txEl>
                                          </p:spTgt>
                                        </p:tgtEl>
                                        <p:attrNameLst>
                                          <p:attrName>style.visibility</p:attrName>
                                        </p:attrNameLst>
                                      </p:cBhvr>
                                      <p:to>
                                        <p:strVal val="visible"/>
                                      </p:to>
                                    </p:set>
                                    <p:anim calcmode="lin" valueType="num">
                                      <p:cBhvr additive="base">
                                        <p:cTn id="27" dur="2000" fill="hold"/>
                                        <p:tgtEl>
                                          <p:spTgt spid="7">
                                            <p:txEl>
                                              <p:pRg st="4" end="4"/>
                                            </p:txEl>
                                          </p:spTgt>
                                        </p:tgtEl>
                                        <p:attrNameLst>
                                          <p:attrName>ppt_x</p:attrName>
                                        </p:attrNameLst>
                                      </p:cBhvr>
                                      <p:tavLst>
                                        <p:tav tm="0">
                                          <p:val>
                                            <p:strVal val="1+#ppt_w/2"/>
                                          </p:val>
                                        </p:tav>
                                        <p:tav tm="100000">
                                          <p:val>
                                            <p:strVal val="#ppt_x"/>
                                          </p:val>
                                        </p:tav>
                                      </p:tavLst>
                                    </p:anim>
                                    <p:anim calcmode="lin" valueType="num">
                                      <p:cBhvr additive="base">
                                        <p:cTn id="28" dur="2000" fill="hold"/>
                                        <p:tgtEl>
                                          <p:spTgt spid="7">
                                            <p:txEl>
                                              <p:pRg st="4" end="4"/>
                                            </p:txEl>
                                          </p:spTgt>
                                        </p:tgtEl>
                                        <p:attrNameLst>
                                          <p:attrName>ppt_y</p:attrName>
                                        </p:attrNameLst>
                                      </p:cBhvr>
                                      <p:tavLst>
                                        <p:tav tm="0">
                                          <p:val>
                                            <p:strVal val="#ppt_y"/>
                                          </p:val>
                                        </p:tav>
                                        <p:tav tm="100000">
                                          <p:val>
                                            <p:strVal val="#ppt_y"/>
                                          </p:val>
                                        </p:tav>
                                      </p:tavLst>
                                    </p:anim>
                                  </p:childTnLst>
                                </p:cTn>
                              </p:par>
                            </p:childTnLst>
                          </p:cTn>
                        </p:par>
                        <p:par>
                          <p:cTn id="29" fill="hold">
                            <p:stCondLst>
                              <p:cond delay="17000"/>
                            </p:stCondLst>
                            <p:childTnLst>
                              <p:par>
                                <p:cTn id="30" presetID="2" presetClass="entr" presetSubtype="2" fill="hold" nodeType="afterEffect">
                                  <p:stCondLst>
                                    <p:cond delay="2000"/>
                                  </p:stCondLst>
                                  <p:childTnLst>
                                    <p:set>
                                      <p:cBhvr>
                                        <p:cTn id="31" dur="1" fill="hold">
                                          <p:stCondLst>
                                            <p:cond delay="0"/>
                                          </p:stCondLst>
                                        </p:cTn>
                                        <p:tgtEl>
                                          <p:spTgt spid="7">
                                            <p:txEl>
                                              <p:pRg st="5" end="5"/>
                                            </p:txEl>
                                          </p:spTgt>
                                        </p:tgtEl>
                                        <p:attrNameLst>
                                          <p:attrName>style.visibility</p:attrName>
                                        </p:attrNameLst>
                                      </p:cBhvr>
                                      <p:to>
                                        <p:strVal val="visible"/>
                                      </p:to>
                                    </p:set>
                                    <p:anim calcmode="lin" valueType="num">
                                      <p:cBhvr additive="base">
                                        <p:cTn id="32" dur="2000" fill="hold"/>
                                        <p:tgtEl>
                                          <p:spTgt spid="7">
                                            <p:txEl>
                                              <p:pRg st="5" end="5"/>
                                            </p:txEl>
                                          </p:spTgt>
                                        </p:tgtEl>
                                        <p:attrNameLst>
                                          <p:attrName>ppt_x</p:attrName>
                                        </p:attrNameLst>
                                      </p:cBhvr>
                                      <p:tavLst>
                                        <p:tav tm="0">
                                          <p:val>
                                            <p:strVal val="1+#ppt_w/2"/>
                                          </p:val>
                                        </p:tav>
                                        <p:tav tm="100000">
                                          <p:val>
                                            <p:strVal val="#ppt_x"/>
                                          </p:val>
                                        </p:tav>
                                      </p:tavLst>
                                    </p:anim>
                                    <p:anim calcmode="lin" valueType="num">
                                      <p:cBhvr additive="base">
                                        <p:cTn id="33" dur="2000" fill="hold"/>
                                        <p:tgtEl>
                                          <p:spTgt spid="7">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ười Vạn Câu Hỏi Vì Sao - Các Hiện Tượng Tự Nhiên (Câu Hỏi Và Trả Lời)"/>
          <p:cNvPicPr>
            <a:picLocks noChangeAspect="1" noChangeArrowheads="1"/>
          </p:cNvPicPr>
          <p:nvPr/>
        </p:nvPicPr>
        <p:blipFill rotWithShape="1">
          <a:blip r:embed="rId2">
            <a:extLst>
              <a:ext uri="{28A0092B-C50C-407E-A947-70E740481C1C}">
                <a14:useLocalDpi xmlns:a14="http://schemas.microsoft.com/office/drawing/2010/main" val="0"/>
              </a:ext>
            </a:extLst>
          </a:blip>
          <a:srcRect l="14424" r="15406"/>
          <a:stretch/>
        </p:blipFill>
        <p:spPr bwMode="auto">
          <a:xfrm>
            <a:off x="6629400" y="0"/>
            <a:ext cx="5562600" cy="684759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0" y="283944"/>
            <a:ext cx="6762750" cy="2463367"/>
          </a:xfrm>
          <a:prstGeom prst="rect">
            <a:avLst/>
          </a:prstGeom>
        </p:spPr>
        <p:txBody>
          <a:bodyPr wrap="square">
            <a:spAutoFit/>
          </a:bodyPr>
          <a:lstStyle/>
          <a:p>
            <a:pPr>
              <a:lnSpc>
                <a:spcPct val="107000"/>
              </a:lnSpc>
              <a:spcAft>
                <a:spcPts val="800"/>
              </a:spcAft>
            </a:pPr>
            <a:r>
              <a:rPr lang="en-US" sz="240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Hôm</a:t>
            </a:r>
            <a:r>
              <a:rPr lang="en-US" sz="240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nay,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cô</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xin</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giới</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thiệu</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đến</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em</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một</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cuốn</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sách</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nhằm</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giải</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đáp</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thắc</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mắc</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đó</a:t>
            </a:r>
            <a:r>
              <a:rPr lang="en-US" sz="240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Cuốn</a:t>
            </a:r>
            <a:r>
              <a:rPr lang="en-US" sz="240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sách</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Mười</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vạn</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câu</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hỏi</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vì</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sao</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hiện</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tượng</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tự</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nhiên</a:t>
            </a:r>
            <a:r>
              <a:rPr lang="en-US" sz="240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Cuốn</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sách</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này</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đã</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nhận</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rất</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nhiều</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sự</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yêu</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mến</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từ</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bạn</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nhỏ</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bậc</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phụ</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huynh</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cũng</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như</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giáo</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viên</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p>
        </p:txBody>
      </p:sp>
      <p:sp>
        <p:nvSpPr>
          <p:cNvPr id="5" name="Rectangle 4"/>
          <p:cNvSpPr/>
          <p:nvPr/>
        </p:nvSpPr>
        <p:spPr>
          <a:xfrm>
            <a:off x="209550" y="2432991"/>
            <a:ext cx="6419850" cy="3956661"/>
          </a:xfrm>
          <a:prstGeom prst="rect">
            <a:avLst/>
          </a:prstGeom>
        </p:spPr>
        <p:txBody>
          <a:bodyPr wrap="square">
            <a:spAutoFit/>
          </a:bodyPr>
          <a:lstStyle/>
          <a:p>
            <a:pPr>
              <a:lnSpc>
                <a:spcPct val="107000"/>
              </a:lnSpc>
              <a:spcAft>
                <a:spcPts val="800"/>
              </a:spcAft>
            </a:pPr>
            <a:r>
              <a:rPr lang="en-US" sz="240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Cuốn</a:t>
            </a:r>
            <a:r>
              <a:rPr lang="en-US" sz="240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sách</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Mười</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vạn</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câu</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hỏi</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vì</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sao</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hiện</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tượng</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tự</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nhiên</a:t>
            </a:r>
            <a:r>
              <a:rPr lang="en-US" sz="240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 </a:t>
            </a:r>
            <a:r>
              <a:rPr lang="en-US" sz="24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NXB </a:t>
            </a:r>
            <a:r>
              <a:rPr lang="en-US" sz="2400" b="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Thế</a:t>
            </a:r>
            <a:r>
              <a:rPr lang="en-US" sz="24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Giới</a:t>
            </a:r>
            <a:endParaRPr lang="en-US" sz="24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2400" b="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Khổ</a:t>
            </a:r>
            <a:r>
              <a:rPr lang="en-US" sz="24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sách</a:t>
            </a:r>
            <a:r>
              <a:rPr lang="en-US" sz="24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:17x25 </a:t>
            </a:r>
            <a:r>
              <a:rPr lang="en-US" sz="2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cm </a:t>
            </a:r>
            <a:endParaRPr lang="en-US" sz="24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2400" b="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Cuối</a:t>
            </a:r>
            <a:r>
              <a:rPr lang="en-US" sz="24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sách</a:t>
            </a:r>
            <a:r>
              <a:rPr lang="en-US" sz="24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bao</a:t>
            </a:r>
            <a:r>
              <a:rPr lang="en-US" sz="24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gồm</a:t>
            </a:r>
            <a:r>
              <a:rPr lang="en-US" sz="2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80 </a:t>
            </a:r>
            <a:r>
              <a:rPr lang="en-US" sz="24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trang</a:t>
            </a:r>
            <a:r>
              <a:rPr lang="en-US" sz="24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p>
          <a:p>
            <a:pPr>
              <a:lnSpc>
                <a:spcPct val="107000"/>
              </a:lnSpc>
              <a:spcAft>
                <a:spcPts val="800"/>
              </a:spcAft>
            </a:pPr>
            <a:r>
              <a:rPr lang="en-US" sz="240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Trang</a:t>
            </a:r>
            <a:r>
              <a:rPr lang="en-US" sz="240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bìa</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cuốn</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sách</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sử</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dụng</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sắc</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màu</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tươi</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sáng</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màu</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vàng</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xanh</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lá</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cây</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với</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240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hình</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ảnh</a:t>
            </a:r>
            <a:r>
              <a:rPr lang="en-US" sz="240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trái</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đất</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hành</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tinh</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cỏ</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cây</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hoa</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lá</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giúp</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em</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học</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sinh</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dễ</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dàng</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liên</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tưởng</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đến</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hiện</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tượng</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tự</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nhiên</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diễn</a:t>
            </a:r>
            <a:r>
              <a:rPr lang="en-US" sz="240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ra</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đời</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sống</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hàng</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ngày</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19096092"/>
      </p:ext>
    </p:extLst>
  </p:cSld>
  <p:clrMapOvr>
    <a:masterClrMapping/>
  </p:clrMapOvr>
  <mc:AlternateContent xmlns:mc="http://schemas.openxmlformats.org/markup-compatibility/2006" xmlns:p14="http://schemas.microsoft.com/office/powerpoint/2010/main">
    <mc:Choice Requires="p14">
      <p:transition spd="slow" p14:dur="1400" advTm="27000">
        <p14:ripple/>
      </p:transition>
    </mc:Choice>
    <mc:Fallback xmlns="">
      <p:transition spd="slow" advTm="27000">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6188992" y="2506629"/>
            <a:ext cx="5793457" cy="3755928"/>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dirty="0" smtClean="0">
                <a:solidFill>
                  <a:srgbClr val="FF0000"/>
                </a:solidFill>
              </a:rPr>
              <a:t>       </a:t>
            </a:r>
            <a:r>
              <a:rPr lang="vi-VN" sz="2000" dirty="0" smtClean="0">
                <a:solidFill>
                  <a:srgbClr val="FF0000"/>
                </a:solidFill>
              </a:rPr>
              <a:t>Khi </a:t>
            </a:r>
            <a:r>
              <a:rPr lang="en-US" sz="2000" dirty="0" err="1" smtClean="0">
                <a:solidFill>
                  <a:srgbClr val="FF0000"/>
                </a:solidFill>
              </a:rPr>
              <a:t>mặt</a:t>
            </a:r>
            <a:r>
              <a:rPr lang="en-US" sz="2000" dirty="0" smtClean="0">
                <a:solidFill>
                  <a:srgbClr val="FF0000"/>
                </a:solidFill>
              </a:rPr>
              <a:t> </a:t>
            </a:r>
            <a:r>
              <a:rPr lang="en-US" sz="2000" dirty="0" err="1">
                <a:solidFill>
                  <a:srgbClr val="FF0000"/>
                </a:solidFill>
              </a:rPr>
              <a:t>trời</a:t>
            </a:r>
            <a:r>
              <a:rPr lang="en-US" sz="2000" dirty="0">
                <a:solidFill>
                  <a:srgbClr val="FF0000"/>
                </a:solidFill>
              </a:rPr>
              <a:t> </a:t>
            </a:r>
            <a:r>
              <a:rPr lang="en-US" sz="2000" dirty="0" err="1">
                <a:solidFill>
                  <a:srgbClr val="FF0000"/>
                </a:solidFill>
              </a:rPr>
              <a:t>chiếu</a:t>
            </a:r>
            <a:r>
              <a:rPr lang="en-US" sz="2000" dirty="0">
                <a:solidFill>
                  <a:srgbClr val="FF0000"/>
                </a:solidFill>
              </a:rPr>
              <a:t> </a:t>
            </a:r>
            <a:r>
              <a:rPr lang="en-US" sz="2000" dirty="0" err="1">
                <a:solidFill>
                  <a:srgbClr val="FF0000"/>
                </a:solidFill>
              </a:rPr>
              <a:t>sáng</a:t>
            </a:r>
            <a:r>
              <a:rPr lang="en-US" sz="2000" dirty="0">
                <a:solidFill>
                  <a:srgbClr val="FF0000"/>
                </a:solidFill>
              </a:rPr>
              <a:t> </a:t>
            </a:r>
            <a:r>
              <a:rPr lang="en-US" sz="2000" dirty="0" err="1">
                <a:solidFill>
                  <a:srgbClr val="FF0000"/>
                </a:solidFill>
              </a:rPr>
              <a:t>xuống</a:t>
            </a:r>
            <a:r>
              <a:rPr lang="en-US" sz="2000" dirty="0">
                <a:solidFill>
                  <a:srgbClr val="FF0000"/>
                </a:solidFill>
              </a:rPr>
              <a:t> </a:t>
            </a:r>
            <a:r>
              <a:rPr lang="en-US" sz="2000" dirty="0" err="1">
                <a:solidFill>
                  <a:srgbClr val="FF0000"/>
                </a:solidFill>
              </a:rPr>
              <a:t>mặt</a:t>
            </a:r>
            <a:r>
              <a:rPr lang="en-US" sz="2000" dirty="0">
                <a:solidFill>
                  <a:srgbClr val="FF0000"/>
                </a:solidFill>
              </a:rPr>
              <a:t> </a:t>
            </a:r>
            <a:r>
              <a:rPr lang="en-US" sz="2000" dirty="0" err="1">
                <a:solidFill>
                  <a:srgbClr val="FF0000"/>
                </a:solidFill>
              </a:rPr>
              <a:t>đất</a:t>
            </a:r>
            <a:r>
              <a:rPr lang="en-US" sz="2000" dirty="0">
                <a:solidFill>
                  <a:srgbClr val="FF0000"/>
                </a:solidFill>
              </a:rPr>
              <a:t>, </a:t>
            </a:r>
            <a:r>
              <a:rPr lang="en-US" sz="2000" dirty="0" err="1">
                <a:solidFill>
                  <a:srgbClr val="FF0000"/>
                </a:solidFill>
              </a:rPr>
              <a:t>bụi</a:t>
            </a:r>
            <a:r>
              <a:rPr lang="en-US" sz="2000" dirty="0">
                <a:solidFill>
                  <a:srgbClr val="FF0000"/>
                </a:solidFill>
              </a:rPr>
              <a:t> </a:t>
            </a:r>
            <a:r>
              <a:rPr lang="en-US" sz="2000" dirty="0" err="1">
                <a:solidFill>
                  <a:srgbClr val="FF0000"/>
                </a:solidFill>
              </a:rPr>
              <a:t>và</a:t>
            </a:r>
            <a:r>
              <a:rPr lang="en-US" sz="2000" dirty="0">
                <a:solidFill>
                  <a:srgbClr val="FF0000"/>
                </a:solidFill>
              </a:rPr>
              <a:t> </a:t>
            </a:r>
            <a:r>
              <a:rPr lang="en-US" sz="2000" dirty="0" err="1">
                <a:solidFill>
                  <a:srgbClr val="FF0000"/>
                </a:solidFill>
              </a:rPr>
              <a:t>những</a:t>
            </a:r>
            <a:r>
              <a:rPr lang="en-US" sz="2000" dirty="0">
                <a:solidFill>
                  <a:srgbClr val="FF0000"/>
                </a:solidFill>
              </a:rPr>
              <a:t> </a:t>
            </a:r>
            <a:r>
              <a:rPr lang="en-US" sz="2000" dirty="0" err="1">
                <a:solidFill>
                  <a:srgbClr val="FF0000"/>
                </a:solidFill>
              </a:rPr>
              <a:t>giọt</a:t>
            </a:r>
            <a:r>
              <a:rPr lang="en-US" sz="2000" dirty="0">
                <a:solidFill>
                  <a:srgbClr val="FF0000"/>
                </a:solidFill>
              </a:rPr>
              <a:t> </a:t>
            </a:r>
            <a:r>
              <a:rPr lang="en-US" sz="2000" dirty="0" err="1">
                <a:solidFill>
                  <a:srgbClr val="FF0000"/>
                </a:solidFill>
              </a:rPr>
              <a:t>nước</a:t>
            </a:r>
            <a:r>
              <a:rPr lang="en-US" sz="2000" dirty="0">
                <a:solidFill>
                  <a:srgbClr val="FF0000"/>
                </a:solidFill>
              </a:rPr>
              <a:t> li </a:t>
            </a:r>
            <a:r>
              <a:rPr lang="en-US" sz="2000" dirty="0" err="1">
                <a:solidFill>
                  <a:srgbClr val="FF0000"/>
                </a:solidFill>
              </a:rPr>
              <a:t>ti</a:t>
            </a:r>
            <a:r>
              <a:rPr lang="en-US" sz="2000" dirty="0">
                <a:solidFill>
                  <a:srgbClr val="FF0000"/>
                </a:solidFill>
              </a:rPr>
              <a:t> </a:t>
            </a:r>
            <a:r>
              <a:rPr lang="en-US" sz="2000" dirty="0" err="1">
                <a:solidFill>
                  <a:srgbClr val="FF0000"/>
                </a:solidFill>
              </a:rPr>
              <a:t>trong</a:t>
            </a:r>
            <a:r>
              <a:rPr lang="en-US" sz="2000" dirty="0">
                <a:solidFill>
                  <a:srgbClr val="FF0000"/>
                </a:solidFill>
              </a:rPr>
              <a:t> </a:t>
            </a:r>
            <a:r>
              <a:rPr lang="en-US" sz="2000" dirty="0" err="1">
                <a:solidFill>
                  <a:srgbClr val="FF0000"/>
                </a:solidFill>
              </a:rPr>
              <a:t>không</a:t>
            </a:r>
            <a:r>
              <a:rPr lang="en-US" sz="2000" dirty="0">
                <a:solidFill>
                  <a:srgbClr val="FF0000"/>
                </a:solidFill>
              </a:rPr>
              <a:t> </a:t>
            </a:r>
            <a:r>
              <a:rPr lang="en-US" sz="2000" dirty="0" err="1">
                <a:solidFill>
                  <a:srgbClr val="FF0000"/>
                </a:solidFill>
              </a:rPr>
              <a:t>khí</a:t>
            </a:r>
            <a:r>
              <a:rPr lang="en-US" sz="2000" dirty="0">
                <a:solidFill>
                  <a:srgbClr val="FF0000"/>
                </a:solidFill>
              </a:rPr>
              <a:t> </a:t>
            </a:r>
            <a:r>
              <a:rPr lang="en-US" sz="2000" dirty="0" err="1">
                <a:solidFill>
                  <a:srgbClr val="FF0000"/>
                </a:solidFill>
              </a:rPr>
              <a:t>đã</a:t>
            </a:r>
            <a:r>
              <a:rPr lang="en-US" sz="2000" dirty="0">
                <a:solidFill>
                  <a:srgbClr val="FF0000"/>
                </a:solidFill>
              </a:rPr>
              <a:t> </a:t>
            </a:r>
            <a:r>
              <a:rPr lang="en-US" sz="2000" dirty="0" err="1">
                <a:solidFill>
                  <a:srgbClr val="FF0000"/>
                </a:solidFill>
              </a:rPr>
              <a:t>chặn</a:t>
            </a:r>
            <a:r>
              <a:rPr lang="en-US" sz="2000" dirty="0">
                <a:solidFill>
                  <a:srgbClr val="FF0000"/>
                </a:solidFill>
              </a:rPr>
              <a:t> </a:t>
            </a:r>
            <a:r>
              <a:rPr lang="en-US" sz="2000" dirty="0" err="1">
                <a:solidFill>
                  <a:srgbClr val="FF0000"/>
                </a:solidFill>
              </a:rPr>
              <a:t>các</a:t>
            </a:r>
            <a:r>
              <a:rPr lang="en-US" sz="2000" dirty="0">
                <a:solidFill>
                  <a:srgbClr val="FF0000"/>
                </a:solidFill>
              </a:rPr>
              <a:t> </a:t>
            </a:r>
            <a:r>
              <a:rPr lang="en-US" sz="2000" dirty="0" err="1">
                <a:solidFill>
                  <a:srgbClr val="FF0000"/>
                </a:solidFill>
              </a:rPr>
              <a:t>tia</a:t>
            </a:r>
            <a:r>
              <a:rPr lang="en-US" sz="2000" dirty="0">
                <a:solidFill>
                  <a:srgbClr val="FF0000"/>
                </a:solidFill>
              </a:rPr>
              <a:t> </a:t>
            </a:r>
            <a:r>
              <a:rPr lang="en-US" sz="2000" dirty="0" err="1">
                <a:solidFill>
                  <a:srgbClr val="FF0000"/>
                </a:solidFill>
              </a:rPr>
              <a:t>sáng</a:t>
            </a:r>
            <a:r>
              <a:rPr lang="en-US" sz="2000" dirty="0">
                <a:solidFill>
                  <a:srgbClr val="FF0000"/>
                </a:solidFill>
              </a:rPr>
              <a:t> </a:t>
            </a:r>
            <a:r>
              <a:rPr lang="en-US" sz="2000" dirty="0" err="1">
                <a:solidFill>
                  <a:srgbClr val="FF0000"/>
                </a:solidFill>
              </a:rPr>
              <a:t>màu</a:t>
            </a:r>
            <a:r>
              <a:rPr lang="en-US" sz="2000" dirty="0">
                <a:solidFill>
                  <a:srgbClr val="FF0000"/>
                </a:solidFill>
              </a:rPr>
              <a:t> </a:t>
            </a:r>
            <a:r>
              <a:rPr lang="en-US" sz="2000" dirty="0" err="1">
                <a:solidFill>
                  <a:srgbClr val="FF0000"/>
                </a:solidFill>
              </a:rPr>
              <a:t>lục</a:t>
            </a:r>
            <a:r>
              <a:rPr lang="en-US" sz="2000" dirty="0">
                <a:solidFill>
                  <a:srgbClr val="FF0000"/>
                </a:solidFill>
              </a:rPr>
              <a:t>, lam, </a:t>
            </a:r>
            <a:r>
              <a:rPr lang="en-US" sz="2000" dirty="0" err="1">
                <a:solidFill>
                  <a:srgbClr val="FF0000"/>
                </a:solidFill>
              </a:rPr>
              <a:t>chàm</a:t>
            </a:r>
            <a:r>
              <a:rPr lang="en-US" sz="2000" dirty="0">
                <a:solidFill>
                  <a:srgbClr val="FF0000"/>
                </a:solidFill>
              </a:rPr>
              <a:t>, </a:t>
            </a:r>
            <a:r>
              <a:rPr lang="en-US" sz="2000" dirty="0" err="1">
                <a:solidFill>
                  <a:srgbClr val="FF0000"/>
                </a:solidFill>
              </a:rPr>
              <a:t>tím</a:t>
            </a:r>
            <a:r>
              <a:rPr lang="en-US" sz="2000" dirty="0">
                <a:solidFill>
                  <a:srgbClr val="FF0000"/>
                </a:solidFill>
              </a:rPr>
              <a:t> </a:t>
            </a:r>
            <a:r>
              <a:rPr lang="en-US" sz="2000" dirty="0" err="1">
                <a:solidFill>
                  <a:srgbClr val="FF0000"/>
                </a:solidFill>
              </a:rPr>
              <a:t>lại</a:t>
            </a:r>
            <a:r>
              <a:rPr lang="en-US" sz="2000" dirty="0">
                <a:solidFill>
                  <a:srgbClr val="FF0000"/>
                </a:solidFill>
              </a:rPr>
              <a:t>; </a:t>
            </a:r>
            <a:r>
              <a:rPr lang="en-US" sz="2000" dirty="0" err="1">
                <a:solidFill>
                  <a:srgbClr val="FF0000"/>
                </a:solidFill>
              </a:rPr>
              <a:t>chỉ</a:t>
            </a:r>
            <a:r>
              <a:rPr lang="en-US" sz="2000" dirty="0">
                <a:solidFill>
                  <a:srgbClr val="FF0000"/>
                </a:solidFill>
              </a:rPr>
              <a:t> </a:t>
            </a:r>
            <a:r>
              <a:rPr lang="en-US" sz="2000" dirty="0" err="1">
                <a:solidFill>
                  <a:srgbClr val="FF0000"/>
                </a:solidFill>
              </a:rPr>
              <a:t>có</a:t>
            </a:r>
            <a:r>
              <a:rPr lang="en-US" sz="2000" dirty="0">
                <a:solidFill>
                  <a:srgbClr val="FF0000"/>
                </a:solidFill>
              </a:rPr>
              <a:t> </a:t>
            </a:r>
            <a:r>
              <a:rPr lang="en-US" sz="2000" dirty="0" err="1">
                <a:solidFill>
                  <a:srgbClr val="FF0000"/>
                </a:solidFill>
              </a:rPr>
              <a:t>các</a:t>
            </a:r>
            <a:r>
              <a:rPr lang="en-US" sz="2000" dirty="0">
                <a:solidFill>
                  <a:srgbClr val="FF0000"/>
                </a:solidFill>
              </a:rPr>
              <a:t> </a:t>
            </a:r>
            <a:r>
              <a:rPr lang="en-US" sz="2000" dirty="0" err="1">
                <a:solidFill>
                  <a:srgbClr val="FF0000"/>
                </a:solidFill>
              </a:rPr>
              <a:t>tia</a:t>
            </a:r>
            <a:r>
              <a:rPr lang="en-US" sz="2000" dirty="0">
                <a:solidFill>
                  <a:srgbClr val="FF0000"/>
                </a:solidFill>
              </a:rPr>
              <a:t> </a:t>
            </a:r>
            <a:r>
              <a:rPr lang="en-US" sz="2000" dirty="0" err="1">
                <a:solidFill>
                  <a:srgbClr val="FF0000"/>
                </a:solidFill>
              </a:rPr>
              <a:t>sáng</a:t>
            </a:r>
            <a:r>
              <a:rPr lang="en-US" sz="2000" dirty="0">
                <a:solidFill>
                  <a:srgbClr val="FF0000"/>
                </a:solidFill>
              </a:rPr>
              <a:t> </a:t>
            </a:r>
            <a:r>
              <a:rPr lang="en-US" sz="2000" dirty="0" err="1">
                <a:solidFill>
                  <a:srgbClr val="FF0000"/>
                </a:solidFill>
              </a:rPr>
              <a:t>màu</a:t>
            </a:r>
            <a:r>
              <a:rPr lang="en-US" sz="2000" dirty="0">
                <a:solidFill>
                  <a:srgbClr val="FF0000"/>
                </a:solidFill>
              </a:rPr>
              <a:t> </a:t>
            </a:r>
            <a:r>
              <a:rPr lang="en-US" sz="2000" dirty="0" err="1">
                <a:solidFill>
                  <a:srgbClr val="FF0000"/>
                </a:solidFill>
              </a:rPr>
              <a:t>đỏ</a:t>
            </a:r>
            <a:r>
              <a:rPr lang="en-US" sz="2000" dirty="0">
                <a:solidFill>
                  <a:srgbClr val="FF0000"/>
                </a:solidFill>
              </a:rPr>
              <a:t>, cam, </a:t>
            </a:r>
            <a:r>
              <a:rPr lang="en-US" sz="2000" dirty="0" err="1">
                <a:solidFill>
                  <a:srgbClr val="FF0000"/>
                </a:solidFill>
              </a:rPr>
              <a:t>vàng</a:t>
            </a:r>
            <a:r>
              <a:rPr lang="en-US" sz="2000" dirty="0">
                <a:solidFill>
                  <a:srgbClr val="FF0000"/>
                </a:solidFill>
              </a:rPr>
              <a:t> </a:t>
            </a:r>
            <a:r>
              <a:rPr lang="en-US" sz="2000" dirty="0" err="1">
                <a:solidFill>
                  <a:srgbClr val="FF0000"/>
                </a:solidFill>
              </a:rPr>
              <a:t>mới</a:t>
            </a:r>
            <a:r>
              <a:rPr lang="en-US" sz="2000" dirty="0">
                <a:solidFill>
                  <a:srgbClr val="FF0000"/>
                </a:solidFill>
              </a:rPr>
              <a:t> </a:t>
            </a:r>
            <a:r>
              <a:rPr lang="en-US" sz="2000" dirty="0" err="1">
                <a:solidFill>
                  <a:srgbClr val="FF0000"/>
                </a:solidFill>
              </a:rPr>
              <a:t>xuyên</a:t>
            </a:r>
            <a:r>
              <a:rPr lang="en-US" sz="2000" dirty="0">
                <a:solidFill>
                  <a:srgbClr val="FF0000"/>
                </a:solidFill>
              </a:rPr>
              <a:t> qua </a:t>
            </a:r>
            <a:r>
              <a:rPr lang="en-US" sz="2000" dirty="0" err="1">
                <a:solidFill>
                  <a:srgbClr val="FF0000"/>
                </a:solidFill>
              </a:rPr>
              <a:t>được</a:t>
            </a:r>
            <a:r>
              <a:rPr lang="en-US" sz="2000" dirty="0">
                <a:solidFill>
                  <a:srgbClr val="FF0000"/>
                </a:solidFill>
              </a:rPr>
              <a:t> </a:t>
            </a:r>
            <a:r>
              <a:rPr lang="en-US" sz="2000" dirty="0" err="1">
                <a:solidFill>
                  <a:srgbClr val="FF0000"/>
                </a:solidFill>
              </a:rPr>
              <a:t>tầng</a:t>
            </a:r>
            <a:r>
              <a:rPr lang="en-US" sz="2000" dirty="0">
                <a:solidFill>
                  <a:srgbClr val="FF0000"/>
                </a:solidFill>
              </a:rPr>
              <a:t> </a:t>
            </a:r>
            <a:r>
              <a:rPr lang="en-US" sz="2000" dirty="0" err="1">
                <a:solidFill>
                  <a:srgbClr val="FF0000"/>
                </a:solidFill>
              </a:rPr>
              <a:t>khí</a:t>
            </a:r>
            <a:r>
              <a:rPr lang="en-US" sz="2000" dirty="0">
                <a:solidFill>
                  <a:srgbClr val="FF0000"/>
                </a:solidFill>
              </a:rPr>
              <a:t> </a:t>
            </a:r>
            <a:r>
              <a:rPr lang="en-US" sz="2000" dirty="0" err="1">
                <a:solidFill>
                  <a:srgbClr val="FF0000"/>
                </a:solidFill>
              </a:rPr>
              <a:t>quyển</a:t>
            </a:r>
            <a:r>
              <a:rPr lang="en-US" sz="2000" dirty="0">
                <a:solidFill>
                  <a:srgbClr val="FF0000"/>
                </a:solidFill>
              </a:rPr>
              <a:t>. </a:t>
            </a:r>
            <a:r>
              <a:rPr lang="en-US" sz="2000" dirty="0" err="1">
                <a:solidFill>
                  <a:srgbClr val="FF0000"/>
                </a:solidFill>
              </a:rPr>
              <a:t>Vì</a:t>
            </a:r>
            <a:r>
              <a:rPr lang="en-US" sz="2000" dirty="0">
                <a:solidFill>
                  <a:srgbClr val="FF0000"/>
                </a:solidFill>
              </a:rPr>
              <a:t> </a:t>
            </a:r>
            <a:r>
              <a:rPr lang="en-US" sz="2000" dirty="0" err="1">
                <a:solidFill>
                  <a:srgbClr val="FF0000"/>
                </a:solidFill>
              </a:rPr>
              <a:t>vậy</a:t>
            </a:r>
            <a:r>
              <a:rPr lang="en-US" sz="2000" dirty="0">
                <a:solidFill>
                  <a:srgbClr val="FF0000"/>
                </a:solidFill>
              </a:rPr>
              <a:t> </a:t>
            </a:r>
            <a:r>
              <a:rPr lang="en-US" sz="2000" dirty="0" err="1">
                <a:solidFill>
                  <a:srgbClr val="FF0000"/>
                </a:solidFill>
              </a:rPr>
              <a:t>mà</a:t>
            </a:r>
            <a:r>
              <a:rPr lang="en-US" sz="2000" dirty="0">
                <a:solidFill>
                  <a:srgbClr val="FF0000"/>
                </a:solidFill>
              </a:rPr>
              <a:t> </a:t>
            </a:r>
            <a:r>
              <a:rPr lang="en-US" sz="2000" dirty="0" err="1">
                <a:solidFill>
                  <a:srgbClr val="FF0000"/>
                </a:solidFill>
              </a:rPr>
              <a:t>chúng</a:t>
            </a:r>
            <a:r>
              <a:rPr lang="en-US" sz="2000" dirty="0">
                <a:solidFill>
                  <a:srgbClr val="FF0000"/>
                </a:solidFill>
              </a:rPr>
              <a:t> ta </a:t>
            </a:r>
            <a:r>
              <a:rPr lang="en-US" sz="2000" dirty="0" err="1">
                <a:solidFill>
                  <a:srgbClr val="FF0000"/>
                </a:solidFill>
              </a:rPr>
              <a:t>nhìn</a:t>
            </a:r>
            <a:r>
              <a:rPr lang="en-US" sz="2000" dirty="0">
                <a:solidFill>
                  <a:srgbClr val="FF0000"/>
                </a:solidFill>
              </a:rPr>
              <a:t> </a:t>
            </a:r>
            <a:r>
              <a:rPr lang="en-US" sz="2000" dirty="0" err="1">
                <a:solidFill>
                  <a:srgbClr val="FF0000"/>
                </a:solidFill>
              </a:rPr>
              <a:t>thấy</a:t>
            </a:r>
            <a:r>
              <a:rPr lang="en-US" sz="2000" dirty="0">
                <a:solidFill>
                  <a:srgbClr val="FF0000"/>
                </a:solidFill>
              </a:rPr>
              <a:t> </a:t>
            </a:r>
            <a:r>
              <a:rPr lang="en-US" sz="2000" dirty="0" err="1">
                <a:solidFill>
                  <a:srgbClr val="FF0000"/>
                </a:solidFill>
              </a:rPr>
              <a:t>tia</a:t>
            </a:r>
            <a:r>
              <a:rPr lang="en-US" sz="2000" dirty="0">
                <a:solidFill>
                  <a:srgbClr val="FF0000"/>
                </a:solidFill>
              </a:rPr>
              <a:t> </a:t>
            </a:r>
            <a:r>
              <a:rPr lang="en-US" sz="2000" dirty="0" err="1">
                <a:solidFill>
                  <a:srgbClr val="FF0000"/>
                </a:solidFill>
              </a:rPr>
              <a:t>sáng</a:t>
            </a:r>
            <a:r>
              <a:rPr lang="en-US" sz="2000" dirty="0">
                <a:solidFill>
                  <a:srgbClr val="FF0000"/>
                </a:solidFill>
              </a:rPr>
              <a:t> </a:t>
            </a:r>
            <a:r>
              <a:rPr lang="en-US" sz="2000" dirty="0" err="1">
                <a:solidFill>
                  <a:srgbClr val="FF0000"/>
                </a:solidFill>
              </a:rPr>
              <a:t>màu</a:t>
            </a:r>
            <a:r>
              <a:rPr lang="en-US" sz="2000" dirty="0">
                <a:solidFill>
                  <a:srgbClr val="FF0000"/>
                </a:solidFill>
              </a:rPr>
              <a:t> </a:t>
            </a:r>
            <a:r>
              <a:rPr lang="en-US" sz="2000" dirty="0" err="1">
                <a:solidFill>
                  <a:srgbClr val="FF0000"/>
                </a:solidFill>
              </a:rPr>
              <a:t>đỏ</a:t>
            </a:r>
            <a:r>
              <a:rPr lang="en-US" sz="2000" dirty="0">
                <a:solidFill>
                  <a:srgbClr val="FF0000"/>
                </a:solidFill>
              </a:rPr>
              <a:t> </a:t>
            </a:r>
            <a:r>
              <a:rPr lang="en-US" sz="2000" dirty="0" err="1">
                <a:solidFill>
                  <a:srgbClr val="FF0000"/>
                </a:solidFill>
              </a:rPr>
              <a:t>tương</a:t>
            </a:r>
            <a:r>
              <a:rPr lang="en-US" sz="2000" dirty="0">
                <a:solidFill>
                  <a:srgbClr val="FF0000"/>
                </a:solidFill>
              </a:rPr>
              <a:t> </a:t>
            </a:r>
            <a:r>
              <a:rPr lang="en-US" sz="2000" dirty="0" err="1">
                <a:solidFill>
                  <a:srgbClr val="FF0000"/>
                </a:solidFill>
              </a:rPr>
              <a:t>đối</a:t>
            </a:r>
            <a:r>
              <a:rPr lang="en-US" sz="2000" dirty="0">
                <a:solidFill>
                  <a:srgbClr val="FF0000"/>
                </a:solidFill>
              </a:rPr>
              <a:t> </a:t>
            </a:r>
            <a:r>
              <a:rPr lang="en-US" sz="2000" dirty="0" err="1">
                <a:solidFill>
                  <a:srgbClr val="FF0000"/>
                </a:solidFill>
              </a:rPr>
              <a:t>nhiều</a:t>
            </a:r>
            <a:r>
              <a:rPr lang="en-US" sz="2000" dirty="0">
                <a:solidFill>
                  <a:srgbClr val="FF0000"/>
                </a:solidFill>
              </a:rPr>
              <a:t>. </a:t>
            </a:r>
            <a:endParaRPr lang="en-US" sz="2000" dirty="0" smtClean="0">
              <a:solidFill>
                <a:srgbClr val="FF0000"/>
              </a:solidFill>
            </a:endParaRPr>
          </a:p>
          <a:p>
            <a:pPr algn="just"/>
            <a:r>
              <a:rPr lang="en-US" sz="2000" dirty="0">
                <a:solidFill>
                  <a:srgbClr val="FF0000"/>
                </a:solidFill>
              </a:rPr>
              <a:t> </a:t>
            </a:r>
            <a:r>
              <a:rPr lang="en-US" sz="2000" dirty="0" smtClean="0">
                <a:solidFill>
                  <a:srgbClr val="FF0000"/>
                </a:solidFill>
              </a:rPr>
              <a:t>      </a:t>
            </a:r>
            <a:r>
              <a:rPr lang="en-US" sz="2000" dirty="0" err="1" smtClean="0">
                <a:solidFill>
                  <a:srgbClr val="FF0000"/>
                </a:solidFill>
              </a:rPr>
              <a:t>Vào</a:t>
            </a:r>
            <a:r>
              <a:rPr lang="en-US" sz="2000" dirty="0" smtClean="0">
                <a:solidFill>
                  <a:srgbClr val="FF0000"/>
                </a:solidFill>
              </a:rPr>
              <a:t> </a:t>
            </a:r>
            <a:r>
              <a:rPr lang="en-US" sz="2000" dirty="0" err="1">
                <a:solidFill>
                  <a:srgbClr val="FF0000"/>
                </a:solidFill>
              </a:rPr>
              <a:t>sáng</a:t>
            </a:r>
            <a:r>
              <a:rPr lang="en-US" sz="2000" dirty="0">
                <a:solidFill>
                  <a:srgbClr val="FF0000"/>
                </a:solidFill>
              </a:rPr>
              <a:t> </a:t>
            </a:r>
            <a:r>
              <a:rPr lang="en-US" sz="2000" dirty="0" err="1">
                <a:solidFill>
                  <a:srgbClr val="FF0000"/>
                </a:solidFill>
              </a:rPr>
              <a:t>sớm</a:t>
            </a:r>
            <a:r>
              <a:rPr lang="en-US" sz="2000" dirty="0">
                <a:solidFill>
                  <a:srgbClr val="FF0000"/>
                </a:solidFill>
              </a:rPr>
              <a:t>, </a:t>
            </a:r>
            <a:r>
              <a:rPr lang="en-US" sz="2000" dirty="0" err="1">
                <a:solidFill>
                  <a:srgbClr val="FF0000"/>
                </a:solidFill>
              </a:rPr>
              <a:t>và</a:t>
            </a:r>
            <a:r>
              <a:rPr lang="en-US" sz="2000" dirty="0">
                <a:solidFill>
                  <a:srgbClr val="FF0000"/>
                </a:solidFill>
              </a:rPr>
              <a:t> </a:t>
            </a:r>
            <a:r>
              <a:rPr lang="en-US" sz="2000" dirty="0" err="1">
                <a:solidFill>
                  <a:srgbClr val="FF0000"/>
                </a:solidFill>
              </a:rPr>
              <a:t>buổi</a:t>
            </a:r>
            <a:r>
              <a:rPr lang="en-US" sz="2000" dirty="0">
                <a:solidFill>
                  <a:srgbClr val="FF0000"/>
                </a:solidFill>
              </a:rPr>
              <a:t> </a:t>
            </a:r>
            <a:r>
              <a:rPr lang="en-US" sz="2000" dirty="0" err="1">
                <a:solidFill>
                  <a:srgbClr val="FF0000"/>
                </a:solidFill>
              </a:rPr>
              <a:t>chiều</a:t>
            </a:r>
            <a:r>
              <a:rPr lang="en-US" sz="2000" dirty="0">
                <a:solidFill>
                  <a:srgbClr val="FF0000"/>
                </a:solidFill>
              </a:rPr>
              <a:t> </a:t>
            </a:r>
            <a:r>
              <a:rPr lang="en-US" sz="2000" dirty="0" err="1" smtClean="0">
                <a:solidFill>
                  <a:srgbClr val="FF0000"/>
                </a:solidFill>
              </a:rPr>
              <a:t>tà</a:t>
            </a:r>
            <a:r>
              <a:rPr lang="en-US" sz="2000" dirty="0" smtClean="0">
                <a:solidFill>
                  <a:srgbClr val="FF0000"/>
                </a:solidFill>
              </a:rPr>
              <a:t>, </a:t>
            </a:r>
            <a:r>
              <a:rPr lang="en-US" sz="2000" dirty="0" err="1" smtClean="0">
                <a:solidFill>
                  <a:srgbClr val="FF0000"/>
                </a:solidFill>
              </a:rPr>
              <a:t>mặt</a:t>
            </a:r>
            <a:r>
              <a:rPr lang="en-US" sz="2000" dirty="0" smtClean="0">
                <a:solidFill>
                  <a:srgbClr val="FF0000"/>
                </a:solidFill>
              </a:rPr>
              <a:t> </a:t>
            </a:r>
            <a:r>
              <a:rPr lang="en-US" sz="2000" dirty="0" err="1">
                <a:solidFill>
                  <a:srgbClr val="FF0000"/>
                </a:solidFill>
              </a:rPr>
              <a:t>trời</a:t>
            </a:r>
            <a:r>
              <a:rPr lang="en-US" sz="2000" dirty="0">
                <a:solidFill>
                  <a:srgbClr val="FF0000"/>
                </a:solidFill>
              </a:rPr>
              <a:t> </a:t>
            </a:r>
            <a:r>
              <a:rPr lang="en-US" sz="2000" dirty="0" err="1">
                <a:solidFill>
                  <a:srgbClr val="FF0000"/>
                </a:solidFill>
              </a:rPr>
              <a:t>chiếu</a:t>
            </a:r>
            <a:r>
              <a:rPr lang="en-US" sz="2000" dirty="0">
                <a:solidFill>
                  <a:srgbClr val="FF0000"/>
                </a:solidFill>
              </a:rPr>
              <a:t> </a:t>
            </a:r>
            <a:r>
              <a:rPr lang="en-US" sz="2000" dirty="0" err="1">
                <a:solidFill>
                  <a:srgbClr val="FF0000"/>
                </a:solidFill>
              </a:rPr>
              <a:t>nghiêng</a:t>
            </a:r>
            <a:r>
              <a:rPr lang="en-US" sz="2000" dirty="0">
                <a:solidFill>
                  <a:srgbClr val="FF0000"/>
                </a:solidFill>
              </a:rPr>
              <a:t> </a:t>
            </a:r>
            <a:r>
              <a:rPr lang="en-US" sz="2000" dirty="0" err="1">
                <a:solidFill>
                  <a:srgbClr val="FF0000"/>
                </a:solidFill>
              </a:rPr>
              <a:t>xuống</a:t>
            </a:r>
            <a:r>
              <a:rPr lang="en-US" sz="2000" dirty="0">
                <a:solidFill>
                  <a:srgbClr val="FF0000"/>
                </a:solidFill>
              </a:rPr>
              <a:t> </a:t>
            </a:r>
            <a:r>
              <a:rPr lang="en-US" sz="2000" dirty="0" err="1">
                <a:solidFill>
                  <a:srgbClr val="FF0000"/>
                </a:solidFill>
              </a:rPr>
              <a:t>mặt</a:t>
            </a:r>
            <a:r>
              <a:rPr lang="en-US" sz="2000" dirty="0">
                <a:solidFill>
                  <a:srgbClr val="FF0000"/>
                </a:solidFill>
              </a:rPr>
              <a:t> </a:t>
            </a:r>
            <a:r>
              <a:rPr lang="en-US" sz="2000" dirty="0" err="1">
                <a:solidFill>
                  <a:srgbClr val="FF0000"/>
                </a:solidFill>
              </a:rPr>
              <a:t>đất</a:t>
            </a:r>
            <a:r>
              <a:rPr lang="en-US" sz="2000" dirty="0">
                <a:solidFill>
                  <a:srgbClr val="FF0000"/>
                </a:solidFill>
              </a:rPr>
              <a:t>, </a:t>
            </a:r>
            <a:r>
              <a:rPr lang="en-US" sz="2000" dirty="0" err="1">
                <a:solidFill>
                  <a:srgbClr val="FF0000"/>
                </a:solidFill>
              </a:rPr>
              <a:t>nên</a:t>
            </a:r>
            <a:r>
              <a:rPr lang="en-US" sz="2000" dirty="0">
                <a:solidFill>
                  <a:srgbClr val="FF0000"/>
                </a:solidFill>
              </a:rPr>
              <a:t> </a:t>
            </a:r>
            <a:r>
              <a:rPr lang="en-US" sz="2000" dirty="0" err="1">
                <a:solidFill>
                  <a:srgbClr val="FF0000"/>
                </a:solidFill>
              </a:rPr>
              <a:t>ánh</a:t>
            </a:r>
            <a:r>
              <a:rPr lang="en-US" sz="2000" dirty="0">
                <a:solidFill>
                  <a:srgbClr val="FF0000"/>
                </a:solidFill>
              </a:rPr>
              <a:t> </a:t>
            </a:r>
            <a:r>
              <a:rPr lang="en-US" sz="2000" dirty="0" err="1">
                <a:solidFill>
                  <a:srgbClr val="FF0000"/>
                </a:solidFill>
              </a:rPr>
              <a:t>sáng</a:t>
            </a:r>
            <a:r>
              <a:rPr lang="en-US" sz="2000" dirty="0">
                <a:solidFill>
                  <a:srgbClr val="FF0000"/>
                </a:solidFill>
              </a:rPr>
              <a:t> </a:t>
            </a:r>
            <a:r>
              <a:rPr lang="en-US" sz="2000" dirty="0" err="1">
                <a:solidFill>
                  <a:srgbClr val="FF0000"/>
                </a:solidFill>
              </a:rPr>
              <a:t>phải</a:t>
            </a:r>
            <a:r>
              <a:rPr lang="en-US" sz="2000" dirty="0">
                <a:solidFill>
                  <a:srgbClr val="FF0000"/>
                </a:solidFill>
              </a:rPr>
              <a:t> </a:t>
            </a:r>
            <a:r>
              <a:rPr lang="en-US" sz="2000" dirty="0" err="1">
                <a:solidFill>
                  <a:srgbClr val="FF0000"/>
                </a:solidFill>
              </a:rPr>
              <a:t>xuyên</a:t>
            </a:r>
            <a:r>
              <a:rPr lang="en-US" sz="2000" dirty="0">
                <a:solidFill>
                  <a:srgbClr val="FF0000"/>
                </a:solidFill>
              </a:rPr>
              <a:t> qua </a:t>
            </a:r>
            <a:r>
              <a:rPr lang="en-US" sz="2000" dirty="0" err="1">
                <a:solidFill>
                  <a:srgbClr val="FF0000"/>
                </a:solidFill>
              </a:rPr>
              <a:t>tầng</a:t>
            </a:r>
            <a:r>
              <a:rPr lang="en-US" sz="2000" dirty="0">
                <a:solidFill>
                  <a:srgbClr val="FF0000"/>
                </a:solidFill>
              </a:rPr>
              <a:t> </a:t>
            </a:r>
            <a:r>
              <a:rPr lang="en-US" sz="2000" dirty="0" err="1">
                <a:solidFill>
                  <a:srgbClr val="FF0000"/>
                </a:solidFill>
              </a:rPr>
              <a:t>không</a:t>
            </a:r>
            <a:r>
              <a:rPr lang="en-US" sz="2000" dirty="0">
                <a:solidFill>
                  <a:srgbClr val="FF0000"/>
                </a:solidFill>
              </a:rPr>
              <a:t> </a:t>
            </a:r>
            <a:r>
              <a:rPr lang="en-US" sz="2000" dirty="0" err="1">
                <a:solidFill>
                  <a:srgbClr val="FF0000"/>
                </a:solidFill>
              </a:rPr>
              <a:t>khí</a:t>
            </a:r>
            <a:r>
              <a:rPr lang="en-US" sz="2000" dirty="0">
                <a:solidFill>
                  <a:srgbClr val="FF0000"/>
                </a:solidFill>
              </a:rPr>
              <a:t> </a:t>
            </a:r>
            <a:r>
              <a:rPr lang="en-US" sz="2000" dirty="0" err="1">
                <a:solidFill>
                  <a:srgbClr val="FF0000"/>
                </a:solidFill>
              </a:rPr>
              <a:t>khá</a:t>
            </a:r>
            <a:r>
              <a:rPr lang="en-US" sz="2000" dirty="0">
                <a:solidFill>
                  <a:srgbClr val="FF0000"/>
                </a:solidFill>
              </a:rPr>
              <a:t> </a:t>
            </a:r>
            <a:r>
              <a:rPr lang="en-US" sz="2000" dirty="0" err="1">
                <a:solidFill>
                  <a:srgbClr val="FF0000"/>
                </a:solidFill>
              </a:rPr>
              <a:t>dày</a:t>
            </a:r>
            <a:r>
              <a:rPr lang="en-US" sz="2000" dirty="0">
                <a:solidFill>
                  <a:srgbClr val="FF0000"/>
                </a:solidFill>
              </a:rPr>
              <a:t>, </a:t>
            </a:r>
            <a:r>
              <a:rPr lang="en-US" sz="2000" dirty="0" err="1">
                <a:solidFill>
                  <a:srgbClr val="FF0000"/>
                </a:solidFill>
              </a:rPr>
              <a:t>lúc</a:t>
            </a:r>
            <a:r>
              <a:rPr lang="en-US" sz="2000" dirty="0">
                <a:solidFill>
                  <a:srgbClr val="FF0000"/>
                </a:solidFill>
              </a:rPr>
              <a:t> </a:t>
            </a:r>
            <a:r>
              <a:rPr lang="en-US" sz="2000" dirty="0" err="1">
                <a:solidFill>
                  <a:srgbClr val="FF0000"/>
                </a:solidFill>
              </a:rPr>
              <a:t>này</a:t>
            </a:r>
            <a:r>
              <a:rPr lang="en-US" sz="2000" dirty="0">
                <a:solidFill>
                  <a:srgbClr val="FF0000"/>
                </a:solidFill>
              </a:rPr>
              <a:t> </a:t>
            </a:r>
            <a:r>
              <a:rPr lang="en-US" sz="2000" dirty="0" err="1">
                <a:solidFill>
                  <a:srgbClr val="FF0000"/>
                </a:solidFill>
              </a:rPr>
              <a:t>ánh</a:t>
            </a:r>
            <a:r>
              <a:rPr lang="en-US" sz="2000" dirty="0">
                <a:solidFill>
                  <a:srgbClr val="FF0000"/>
                </a:solidFill>
              </a:rPr>
              <a:t> </a:t>
            </a:r>
            <a:r>
              <a:rPr lang="en-US" sz="2000" dirty="0" err="1">
                <a:solidFill>
                  <a:srgbClr val="FF0000"/>
                </a:solidFill>
              </a:rPr>
              <a:t>sáng</a:t>
            </a:r>
            <a:r>
              <a:rPr lang="en-US" sz="2000" dirty="0">
                <a:solidFill>
                  <a:srgbClr val="FF0000"/>
                </a:solidFill>
              </a:rPr>
              <a:t> </a:t>
            </a:r>
            <a:r>
              <a:rPr lang="en-US" sz="2000" dirty="0" err="1">
                <a:solidFill>
                  <a:srgbClr val="FF0000"/>
                </a:solidFill>
              </a:rPr>
              <a:t>đỏ</a:t>
            </a:r>
            <a:r>
              <a:rPr lang="en-US" sz="2000" dirty="0">
                <a:solidFill>
                  <a:srgbClr val="FF0000"/>
                </a:solidFill>
              </a:rPr>
              <a:t> </a:t>
            </a:r>
            <a:r>
              <a:rPr lang="en-US" sz="2000" dirty="0" err="1">
                <a:solidFill>
                  <a:srgbClr val="FF0000"/>
                </a:solidFill>
              </a:rPr>
              <a:t>nhiều</a:t>
            </a:r>
            <a:r>
              <a:rPr lang="en-US" sz="2000" dirty="0">
                <a:solidFill>
                  <a:srgbClr val="FF0000"/>
                </a:solidFill>
              </a:rPr>
              <a:t> </a:t>
            </a:r>
            <a:r>
              <a:rPr lang="en-US" sz="2000" dirty="0" err="1">
                <a:solidFill>
                  <a:srgbClr val="FF0000"/>
                </a:solidFill>
              </a:rPr>
              <a:t>hơn</a:t>
            </a:r>
            <a:r>
              <a:rPr lang="en-US" sz="2000" dirty="0">
                <a:solidFill>
                  <a:srgbClr val="FF0000"/>
                </a:solidFill>
              </a:rPr>
              <a:t> do </a:t>
            </a:r>
            <a:r>
              <a:rPr lang="en-US" sz="2000" dirty="0" err="1">
                <a:solidFill>
                  <a:srgbClr val="FF0000"/>
                </a:solidFill>
              </a:rPr>
              <a:t>đó</a:t>
            </a:r>
            <a:r>
              <a:rPr lang="en-US" sz="2000" dirty="0">
                <a:solidFill>
                  <a:srgbClr val="FF0000"/>
                </a:solidFill>
              </a:rPr>
              <a:t> </a:t>
            </a:r>
            <a:r>
              <a:rPr lang="en-US" sz="2000" dirty="0" err="1">
                <a:solidFill>
                  <a:srgbClr val="FF0000"/>
                </a:solidFill>
              </a:rPr>
              <a:t>mặt</a:t>
            </a:r>
            <a:r>
              <a:rPr lang="en-US" sz="2000" dirty="0">
                <a:solidFill>
                  <a:srgbClr val="FF0000"/>
                </a:solidFill>
              </a:rPr>
              <a:t> </a:t>
            </a:r>
            <a:r>
              <a:rPr lang="en-US" sz="2000" dirty="0" err="1">
                <a:solidFill>
                  <a:srgbClr val="FF0000"/>
                </a:solidFill>
              </a:rPr>
              <a:t>trời</a:t>
            </a:r>
            <a:r>
              <a:rPr lang="en-US" sz="2000" dirty="0">
                <a:solidFill>
                  <a:srgbClr val="FF0000"/>
                </a:solidFill>
              </a:rPr>
              <a:t> </a:t>
            </a:r>
            <a:r>
              <a:rPr lang="en-US" sz="2000" dirty="0" err="1">
                <a:solidFill>
                  <a:srgbClr val="FF0000"/>
                </a:solidFill>
              </a:rPr>
              <a:t>có</a:t>
            </a:r>
            <a:r>
              <a:rPr lang="en-US" sz="2000" dirty="0">
                <a:solidFill>
                  <a:srgbClr val="FF0000"/>
                </a:solidFill>
              </a:rPr>
              <a:t> </a:t>
            </a:r>
            <a:r>
              <a:rPr lang="en-US" sz="2000" dirty="0" err="1">
                <a:solidFill>
                  <a:srgbClr val="FF0000"/>
                </a:solidFill>
              </a:rPr>
              <a:t>màu</a:t>
            </a:r>
            <a:r>
              <a:rPr lang="en-US" sz="2000" dirty="0">
                <a:solidFill>
                  <a:srgbClr val="FF0000"/>
                </a:solidFill>
              </a:rPr>
              <a:t> </a:t>
            </a:r>
            <a:r>
              <a:rPr lang="en-US" sz="2000" dirty="0" err="1">
                <a:solidFill>
                  <a:srgbClr val="FF0000"/>
                </a:solidFill>
              </a:rPr>
              <a:t>đỏ</a:t>
            </a:r>
            <a:r>
              <a:rPr lang="en-US" sz="2000" dirty="0">
                <a:solidFill>
                  <a:srgbClr val="FF0000"/>
                </a:solidFill>
              </a:rPr>
              <a:t> </a:t>
            </a:r>
            <a:r>
              <a:rPr lang="en-US" sz="2000" dirty="0" err="1" smtClean="0">
                <a:solidFill>
                  <a:srgbClr val="FF0000"/>
                </a:solidFill>
              </a:rPr>
              <a:t>rực</a:t>
            </a:r>
            <a:r>
              <a:rPr lang="en-US" sz="2000" dirty="0" smtClean="0">
                <a:solidFill>
                  <a:srgbClr val="FF0000"/>
                </a:solidFill>
              </a:rPr>
              <a:t>.</a:t>
            </a:r>
            <a:endParaRPr lang="en-US" sz="2000" dirty="0"/>
          </a:p>
        </p:txBody>
      </p:sp>
      <p:pic>
        <p:nvPicPr>
          <p:cNvPr id="1026" name="Picture 2" descr="Mơ thấy mặt trời báo điềm gì? Ý nghĩa giấc mơ thấy mặt trờ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057" y="2216525"/>
            <a:ext cx="5881935" cy="4308841"/>
          </a:xfrm>
          <a:prstGeom prst="rect">
            <a:avLst/>
          </a:prstGeom>
          <a:noFill/>
          <a:extLst>
            <a:ext uri="{909E8E84-426E-40DD-AFC4-6F175D3DCCD1}">
              <a14:hiddenFill xmlns:a14="http://schemas.microsoft.com/office/drawing/2010/main">
                <a:solidFill>
                  <a:srgbClr val="FFFFFF"/>
                </a:solidFill>
              </a14:hiddenFill>
            </a:ext>
          </a:extLst>
        </p:spPr>
      </p:pic>
      <p:sp>
        <p:nvSpPr>
          <p:cNvPr id="6" name="Cloud 5"/>
          <p:cNvSpPr/>
          <p:nvPr/>
        </p:nvSpPr>
        <p:spPr>
          <a:xfrm>
            <a:off x="307057" y="0"/>
            <a:ext cx="10720334" cy="1940068"/>
          </a:xfrm>
          <a:prstGeom prst="cloud">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chemeClr val="accent3">
                    <a:lumMod val="20000"/>
                    <a:lumOff val="80000"/>
                  </a:schemeClr>
                </a:solidFill>
              </a:rPr>
              <a:t>Tại</a:t>
            </a:r>
            <a:r>
              <a:rPr lang="en-US" sz="2800" b="1" dirty="0" smtClean="0">
                <a:solidFill>
                  <a:schemeClr val="accent3">
                    <a:lumMod val="20000"/>
                    <a:lumOff val="80000"/>
                  </a:schemeClr>
                </a:solidFill>
              </a:rPr>
              <a:t> </a:t>
            </a:r>
            <a:r>
              <a:rPr lang="en-US" sz="2800" b="1" dirty="0" err="1" smtClean="0">
                <a:solidFill>
                  <a:schemeClr val="accent3">
                    <a:lumMod val="20000"/>
                    <a:lumOff val="80000"/>
                  </a:schemeClr>
                </a:solidFill>
              </a:rPr>
              <a:t>sao</a:t>
            </a:r>
            <a:r>
              <a:rPr lang="en-US" sz="2800" b="1" dirty="0" smtClean="0">
                <a:solidFill>
                  <a:schemeClr val="accent3">
                    <a:lumMod val="20000"/>
                    <a:lumOff val="80000"/>
                  </a:schemeClr>
                </a:solidFill>
              </a:rPr>
              <a:t> </a:t>
            </a:r>
            <a:r>
              <a:rPr lang="en-US" sz="2800" b="1" dirty="0" err="1" smtClean="0">
                <a:solidFill>
                  <a:schemeClr val="accent3">
                    <a:lumMod val="20000"/>
                    <a:lumOff val="80000"/>
                  </a:schemeClr>
                </a:solidFill>
              </a:rPr>
              <a:t>khi</a:t>
            </a:r>
            <a:r>
              <a:rPr lang="en-US" sz="2800" b="1" dirty="0" smtClean="0">
                <a:solidFill>
                  <a:schemeClr val="accent3">
                    <a:lumMod val="20000"/>
                    <a:lumOff val="80000"/>
                  </a:schemeClr>
                </a:solidFill>
              </a:rPr>
              <a:t> </a:t>
            </a:r>
            <a:r>
              <a:rPr lang="en-US" sz="2800" b="1" dirty="0" err="1" smtClean="0">
                <a:solidFill>
                  <a:schemeClr val="accent3">
                    <a:lumMod val="20000"/>
                    <a:lumOff val="80000"/>
                  </a:schemeClr>
                </a:solidFill>
              </a:rPr>
              <a:t>mặt</a:t>
            </a:r>
            <a:r>
              <a:rPr lang="en-US" sz="2800" b="1" dirty="0" smtClean="0">
                <a:solidFill>
                  <a:schemeClr val="accent3">
                    <a:lumMod val="20000"/>
                    <a:lumOff val="80000"/>
                  </a:schemeClr>
                </a:solidFill>
              </a:rPr>
              <a:t> </a:t>
            </a:r>
            <a:r>
              <a:rPr lang="en-US" sz="2800" b="1" dirty="0" err="1" smtClean="0">
                <a:solidFill>
                  <a:schemeClr val="accent3">
                    <a:lumMod val="20000"/>
                    <a:lumOff val="80000"/>
                  </a:schemeClr>
                </a:solidFill>
              </a:rPr>
              <a:t>trời</a:t>
            </a:r>
            <a:r>
              <a:rPr lang="en-US" sz="2800" b="1" dirty="0" smtClean="0">
                <a:solidFill>
                  <a:schemeClr val="accent3">
                    <a:lumMod val="20000"/>
                    <a:lumOff val="80000"/>
                  </a:schemeClr>
                </a:solidFill>
              </a:rPr>
              <a:t> </a:t>
            </a:r>
            <a:r>
              <a:rPr lang="en-US" sz="2800" b="1" dirty="0" err="1" smtClean="0">
                <a:solidFill>
                  <a:schemeClr val="accent3">
                    <a:lumMod val="20000"/>
                    <a:lumOff val="80000"/>
                  </a:schemeClr>
                </a:solidFill>
              </a:rPr>
              <a:t>mọc</a:t>
            </a:r>
            <a:r>
              <a:rPr lang="en-US" sz="2800" b="1" dirty="0" smtClean="0">
                <a:solidFill>
                  <a:schemeClr val="accent3">
                    <a:lumMod val="20000"/>
                    <a:lumOff val="80000"/>
                  </a:schemeClr>
                </a:solidFill>
              </a:rPr>
              <a:t> </a:t>
            </a:r>
            <a:r>
              <a:rPr lang="en-US" sz="2800" b="1" dirty="0" err="1" smtClean="0">
                <a:solidFill>
                  <a:schemeClr val="accent3">
                    <a:lumMod val="20000"/>
                    <a:lumOff val="80000"/>
                  </a:schemeClr>
                </a:solidFill>
              </a:rPr>
              <a:t>lại</a:t>
            </a:r>
            <a:r>
              <a:rPr lang="en-US" sz="2800" b="1" dirty="0" smtClean="0">
                <a:solidFill>
                  <a:schemeClr val="accent3">
                    <a:lumMod val="20000"/>
                    <a:lumOff val="80000"/>
                  </a:schemeClr>
                </a:solidFill>
              </a:rPr>
              <a:t> </a:t>
            </a:r>
            <a:r>
              <a:rPr lang="en-US" sz="2800" b="1" dirty="0" err="1" smtClean="0">
                <a:solidFill>
                  <a:schemeClr val="accent3">
                    <a:lumMod val="20000"/>
                    <a:lumOff val="80000"/>
                  </a:schemeClr>
                </a:solidFill>
              </a:rPr>
              <a:t>có</a:t>
            </a:r>
            <a:r>
              <a:rPr lang="en-US" sz="2800" b="1" dirty="0" smtClean="0">
                <a:solidFill>
                  <a:schemeClr val="accent3">
                    <a:lumMod val="20000"/>
                    <a:lumOff val="80000"/>
                  </a:schemeClr>
                </a:solidFill>
              </a:rPr>
              <a:t> </a:t>
            </a:r>
            <a:r>
              <a:rPr lang="en-US" sz="2800" b="1" dirty="0" err="1" smtClean="0">
                <a:solidFill>
                  <a:schemeClr val="accent3">
                    <a:lumMod val="20000"/>
                    <a:lumOff val="80000"/>
                  </a:schemeClr>
                </a:solidFill>
              </a:rPr>
              <a:t>màu</a:t>
            </a:r>
            <a:r>
              <a:rPr lang="en-US" sz="2800" b="1" dirty="0" smtClean="0">
                <a:solidFill>
                  <a:schemeClr val="accent3">
                    <a:lumMod val="20000"/>
                    <a:lumOff val="80000"/>
                  </a:schemeClr>
                </a:solidFill>
              </a:rPr>
              <a:t> </a:t>
            </a:r>
            <a:r>
              <a:rPr lang="en-US" sz="2800" b="1" dirty="0" err="1" smtClean="0">
                <a:solidFill>
                  <a:schemeClr val="accent3">
                    <a:lumMod val="20000"/>
                    <a:lumOff val="80000"/>
                  </a:schemeClr>
                </a:solidFill>
              </a:rPr>
              <a:t>đỏ</a:t>
            </a:r>
            <a:r>
              <a:rPr lang="en-US" sz="2800" b="1" dirty="0" smtClean="0">
                <a:solidFill>
                  <a:schemeClr val="accent3">
                    <a:lumMod val="20000"/>
                    <a:lumOff val="80000"/>
                  </a:schemeClr>
                </a:solidFill>
              </a:rPr>
              <a:t> </a:t>
            </a:r>
            <a:r>
              <a:rPr lang="en-US" sz="2800" b="1" dirty="0" err="1" smtClean="0">
                <a:solidFill>
                  <a:schemeClr val="accent3">
                    <a:lumMod val="20000"/>
                    <a:lumOff val="80000"/>
                  </a:schemeClr>
                </a:solidFill>
              </a:rPr>
              <a:t>rực</a:t>
            </a:r>
            <a:r>
              <a:rPr lang="en-US" sz="2800" b="1" dirty="0">
                <a:solidFill>
                  <a:schemeClr val="accent3">
                    <a:lumMod val="20000"/>
                    <a:lumOff val="80000"/>
                  </a:schemeClr>
                </a:solidFill>
              </a:rPr>
              <a:t>?</a:t>
            </a:r>
          </a:p>
        </p:txBody>
      </p:sp>
    </p:spTree>
    <p:extLst>
      <p:ext uri="{BB962C8B-B14F-4D97-AF65-F5344CB8AC3E}">
        <p14:creationId xmlns:p14="http://schemas.microsoft.com/office/powerpoint/2010/main" val="22338195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71450" y="4019550"/>
            <a:ext cx="11811000" cy="2602408"/>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3"/>
          <p:cNvSpPr/>
          <p:nvPr/>
        </p:nvSpPr>
        <p:spPr>
          <a:xfrm>
            <a:off x="6076953" y="132397"/>
            <a:ext cx="6115047" cy="3106103"/>
          </a:xfrm>
          <a:prstGeom prst="roundRect">
            <a:avLst/>
          </a:prstGeom>
          <a:solidFill>
            <a:schemeClr val="accent4">
              <a:lumMod val="40000"/>
              <a:lumOff val="60000"/>
            </a:schemeClr>
          </a:solid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pic>
        <p:nvPicPr>
          <p:cNvPr id="2050" name="Picture 2" descr="Vì sao nước biển không uống đượ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715001" cy="3752850"/>
          </a:xfrm>
          <a:prstGeom prst="rect">
            <a:avLst/>
          </a:prstGeom>
          <a:noFill/>
          <a:extLst>
            <a:ext uri="{909E8E84-426E-40DD-AFC4-6F175D3DCCD1}">
              <a14:hiddenFill xmlns:a14="http://schemas.microsoft.com/office/drawing/2010/main">
                <a:solidFill>
                  <a:srgbClr val="FFFFFF"/>
                </a:solidFill>
              </a14:hiddenFill>
            </a:ext>
          </a:extLst>
        </p:spPr>
      </p:pic>
      <p:sp>
        <p:nvSpPr>
          <p:cNvPr id="6" name="Cloud 5"/>
          <p:cNvSpPr/>
          <p:nvPr/>
        </p:nvSpPr>
        <p:spPr>
          <a:xfrm>
            <a:off x="171450" y="-20003"/>
            <a:ext cx="5038725" cy="1190624"/>
          </a:xfrm>
          <a:prstGeom prst="cloud">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smtClean="0">
                <a:solidFill>
                  <a:schemeClr val="accent3">
                    <a:lumMod val="20000"/>
                    <a:lumOff val="80000"/>
                  </a:schemeClr>
                </a:solidFill>
              </a:rPr>
              <a:t>Vì</a:t>
            </a:r>
            <a:r>
              <a:rPr lang="en-US" sz="3200" b="1" dirty="0" smtClean="0">
                <a:solidFill>
                  <a:schemeClr val="accent3">
                    <a:lumMod val="20000"/>
                    <a:lumOff val="80000"/>
                  </a:schemeClr>
                </a:solidFill>
              </a:rPr>
              <a:t> </a:t>
            </a:r>
            <a:r>
              <a:rPr lang="en-US" sz="3200" b="1" dirty="0" err="1" smtClean="0">
                <a:solidFill>
                  <a:schemeClr val="accent3">
                    <a:lumMod val="20000"/>
                    <a:lumOff val="80000"/>
                  </a:schemeClr>
                </a:solidFill>
              </a:rPr>
              <a:t>sao</a:t>
            </a:r>
            <a:r>
              <a:rPr lang="en-US" sz="3200" b="1" dirty="0" smtClean="0">
                <a:solidFill>
                  <a:schemeClr val="accent3">
                    <a:lumMod val="20000"/>
                    <a:lumOff val="80000"/>
                  </a:schemeClr>
                </a:solidFill>
              </a:rPr>
              <a:t> </a:t>
            </a:r>
            <a:r>
              <a:rPr lang="en-US" sz="3200" b="1" dirty="0" err="1" smtClean="0">
                <a:solidFill>
                  <a:schemeClr val="accent3">
                    <a:lumMod val="20000"/>
                    <a:lumOff val="80000"/>
                  </a:schemeClr>
                </a:solidFill>
              </a:rPr>
              <a:t>nước</a:t>
            </a:r>
            <a:r>
              <a:rPr lang="en-US" sz="3200" b="1" dirty="0" smtClean="0">
                <a:solidFill>
                  <a:schemeClr val="accent3">
                    <a:lumMod val="20000"/>
                    <a:lumOff val="80000"/>
                  </a:schemeClr>
                </a:solidFill>
              </a:rPr>
              <a:t> </a:t>
            </a:r>
            <a:r>
              <a:rPr lang="en-US" sz="3200" b="1" dirty="0" err="1" smtClean="0">
                <a:solidFill>
                  <a:schemeClr val="accent3">
                    <a:lumMod val="20000"/>
                    <a:lumOff val="80000"/>
                  </a:schemeClr>
                </a:solidFill>
              </a:rPr>
              <a:t>biển</a:t>
            </a:r>
            <a:r>
              <a:rPr lang="en-US" sz="3200" b="1" dirty="0" smtClean="0">
                <a:solidFill>
                  <a:schemeClr val="accent3">
                    <a:lumMod val="20000"/>
                    <a:lumOff val="80000"/>
                  </a:schemeClr>
                </a:solidFill>
              </a:rPr>
              <a:t> </a:t>
            </a:r>
            <a:r>
              <a:rPr lang="en-US" sz="3200" b="1" dirty="0" err="1" smtClean="0">
                <a:solidFill>
                  <a:schemeClr val="accent3">
                    <a:lumMod val="20000"/>
                    <a:lumOff val="80000"/>
                  </a:schemeClr>
                </a:solidFill>
              </a:rPr>
              <a:t>có</a:t>
            </a:r>
            <a:r>
              <a:rPr lang="en-US" sz="3200" b="1" dirty="0" smtClean="0">
                <a:solidFill>
                  <a:schemeClr val="accent3">
                    <a:lumMod val="20000"/>
                    <a:lumOff val="80000"/>
                  </a:schemeClr>
                </a:solidFill>
              </a:rPr>
              <a:t> </a:t>
            </a:r>
            <a:r>
              <a:rPr lang="en-US" sz="3200" b="1" dirty="0" err="1" smtClean="0">
                <a:solidFill>
                  <a:schemeClr val="accent3">
                    <a:lumMod val="20000"/>
                    <a:lumOff val="80000"/>
                  </a:schemeClr>
                </a:solidFill>
              </a:rPr>
              <a:t>vị</a:t>
            </a:r>
            <a:r>
              <a:rPr lang="en-US" sz="3200" b="1" dirty="0" smtClean="0">
                <a:solidFill>
                  <a:schemeClr val="accent3">
                    <a:lumMod val="20000"/>
                    <a:lumOff val="80000"/>
                  </a:schemeClr>
                </a:solidFill>
              </a:rPr>
              <a:t> </a:t>
            </a:r>
            <a:r>
              <a:rPr lang="en-US" sz="3200" b="1" dirty="0" err="1" smtClean="0">
                <a:solidFill>
                  <a:schemeClr val="accent3">
                    <a:lumMod val="20000"/>
                    <a:lumOff val="80000"/>
                  </a:schemeClr>
                </a:solidFill>
              </a:rPr>
              <a:t>mặn</a:t>
            </a:r>
            <a:r>
              <a:rPr lang="en-US" sz="3200" b="1" dirty="0" smtClean="0">
                <a:solidFill>
                  <a:schemeClr val="accent3">
                    <a:lumMod val="20000"/>
                    <a:lumOff val="80000"/>
                  </a:schemeClr>
                </a:solidFill>
              </a:rPr>
              <a:t>?</a:t>
            </a:r>
            <a:endParaRPr lang="en-US" sz="3200" b="1" dirty="0">
              <a:solidFill>
                <a:schemeClr val="accent3">
                  <a:lumMod val="20000"/>
                  <a:lumOff val="80000"/>
                </a:schemeClr>
              </a:solidFill>
            </a:endParaRPr>
          </a:p>
        </p:txBody>
      </p:sp>
      <p:sp>
        <p:nvSpPr>
          <p:cNvPr id="7" name="Down Arrow 6"/>
          <p:cNvSpPr/>
          <p:nvPr/>
        </p:nvSpPr>
        <p:spPr>
          <a:xfrm rot="16200000">
            <a:off x="5734054" y="685798"/>
            <a:ext cx="323848" cy="361950"/>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6229350" y="370522"/>
            <a:ext cx="5962650" cy="2954655"/>
          </a:xfrm>
          <a:prstGeom prst="rect">
            <a:avLst/>
          </a:prstGeom>
        </p:spPr>
        <p:txBody>
          <a:bodyPr wrap="square">
            <a:spAutoFit/>
          </a:bodyPr>
          <a:lstStyle/>
          <a:p>
            <a:r>
              <a:rPr lang="en-US" sz="2400" b="1" i="0" dirty="0" smtClean="0">
                <a:solidFill>
                  <a:srgbClr val="0000FF"/>
                </a:solidFill>
                <a:effectLst/>
              </a:rPr>
              <a:t>  </a:t>
            </a:r>
            <a:r>
              <a:rPr lang="en-US" sz="2400" b="1" i="0" dirty="0" err="1" smtClean="0">
                <a:solidFill>
                  <a:srgbClr val="0000FF"/>
                </a:solidFill>
                <a:effectLst/>
              </a:rPr>
              <a:t>Thứ</a:t>
            </a:r>
            <a:r>
              <a:rPr lang="en-US" sz="2400" b="1" i="0" dirty="0" smtClean="0">
                <a:solidFill>
                  <a:srgbClr val="0000FF"/>
                </a:solidFill>
                <a:effectLst/>
              </a:rPr>
              <a:t> </a:t>
            </a:r>
            <a:r>
              <a:rPr lang="en-US" sz="2400" b="1" i="0" dirty="0" err="1" smtClean="0">
                <a:solidFill>
                  <a:srgbClr val="0000FF"/>
                </a:solidFill>
                <a:effectLst/>
              </a:rPr>
              <a:t>nhất</a:t>
            </a:r>
            <a:r>
              <a:rPr lang="en-US" sz="2400" b="0" i="0" dirty="0" smtClean="0">
                <a:solidFill>
                  <a:srgbClr val="0000FF"/>
                </a:solidFill>
                <a:effectLst/>
              </a:rPr>
              <a:t>:  </a:t>
            </a:r>
            <a:r>
              <a:rPr lang="vi-VN" sz="2400" b="0" i="0" dirty="0" smtClean="0">
                <a:solidFill>
                  <a:srgbClr val="0000FF"/>
                </a:solidFill>
                <a:effectLst/>
              </a:rPr>
              <a:t>Lượng muối trong nước biển được sinh ra từ đá</a:t>
            </a:r>
            <a:r>
              <a:rPr lang="en-US" sz="2400" b="0" i="0" dirty="0" smtClean="0">
                <a:solidFill>
                  <a:srgbClr val="0000FF"/>
                </a:solidFill>
                <a:effectLst/>
              </a:rPr>
              <a:t>  </a:t>
            </a:r>
            <a:r>
              <a:rPr lang="vi-VN" sz="2400" b="0" i="0" dirty="0" smtClean="0">
                <a:solidFill>
                  <a:srgbClr val="0000FF"/>
                </a:solidFill>
                <a:effectLst/>
              </a:rPr>
              <a:t>các lớp trầm tích dưới đáy biển. Lượng muối này cũng thoát ra từ các miệng núi lửa phun nằm sâu trong lòng đại dương. Bên cạnh đó, lượng muối lớn trong các đại dương lại bắt nguồn từ đất liền bao quanh đại dương.</a:t>
            </a:r>
            <a:endParaRPr lang="en-US" sz="2400" b="0" i="0" dirty="0" smtClean="0">
              <a:solidFill>
                <a:srgbClr val="0000FF"/>
              </a:solidFill>
              <a:effectLst/>
            </a:endParaRPr>
          </a:p>
          <a:p>
            <a:endParaRPr lang="vi-VN" b="0" i="0" dirty="0" smtClean="0">
              <a:solidFill>
                <a:srgbClr val="0000FF"/>
              </a:solidFill>
              <a:effectLst/>
            </a:endParaRPr>
          </a:p>
        </p:txBody>
      </p:sp>
      <p:sp>
        <p:nvSpPr>
          <p:cNvPr id="3" name="Rectangle 2"/>
          <p:cNvSpPr/>
          <p:nvPr/>
        </p:nvSpPr>
        <p:spPr>
          <a:xfrm>
            <a:off x="423862" y="4218384"/>
            <a:ext cx="11387138" cy="2308324"/>
          </a:xfrm>
          <a:prstGeom prst="rect">
            <a:avLst/>
          </a:prstGeom>
        </p:spPr>
        <p:txBody>
          <a:bodyPr wrap="square">
            <a:spAutoFit/>
          </a:bodyPr>
          <a:lstStyle/>
          <a:p>
            <a:r>
              <a:rPr lang="en-US" sz="2400" b="1" dirty="0" smtClean="0">
                <a:solidFill>
                  <a:srgbClr val="FF0000"/>
                </a:solidFill>
              </a:rPr>
              <a:t>   </a:t>
            </a:r>
            <a:r>
              <a:rPr lang="vi-VN" sz="2400" b="1" dirty="0" smtClean="0">
                <a:solidFill>
                  <a:srgbClr val="FF0000"/>
                </a:solidFill>
              </a:rPr>
              <a:t>Thứ </a:t>
            </a:r>
            <a:r>
              <a:rPr lang="vi-VN" sz="2400" b="1" dirty="0">
                <a:solidFill>
                  <a:srgbClr val="FF0000"/>
                </a:solidFill>
              </a:rPr>
              <a:t>hai:</a:t>
            </a:r>
            <a:r>
              <a:rPr lang="vi-VN" sz="2400" dirty="0">
                <a:solidFill>
                  <a:srgbClr val="FF0000"/>
                </a:solidFill>
              </a:rPr>
              <a:t>Khi nước mưa rơi xuống hòa tan các khoáng chất, muối từ đá, và đất khô, cuốn chúng chảy ra sông. Lượng muối tích tụ ở các sông lâu dần được đưa tới các đại dương khi nước sông đổ ra biển qua các cửa biển. Cứ như vậy theo thời gian muối cứ lắng đọng dần xuống biển làm cho nước biển mặn. Lượng muối này ra biển được cô đặc bởi sức nóng của mặt trời khiên nước trên bề mặt bốc lên, để muối ở lại.</a:t>
            </a:r>
          </a:p>
        </p:txBody>
      </p:sp>
      <p:sp>
        <p:nvSpPr>
          <p:cNvPr id="9" name="Down Arrow 8"/>
          <p:cNvSpPr/>
          <p:nvPr/>
        </p:nvSpPr>
        <p:spPr>
          <a:xfrm>
            <a:off x="2657475" y="3752850"/>
            <a:ext cx="590550" cy="294084"/>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948051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up)">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ppt_x"/>
                                          </p:val>
                                        </p:tav>
                                        <p:tav tm="100000">
                                          <p:val>
                                            <p:strVal val="#ppt_x"/>
                                          </p:val>
                                        </p:tav>
                                      </p:tavLst>
                                    </p:anim>
                                    <p:anim calcmode="lin" valueType="num">
                                      <p:cBhvr additive="base">
                                        <p:cTn id="2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2" grpId="0"/>
      <p:bldP spid="3" grpId="0"/>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Vì sao nước biển không uống đượ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38175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Cloud 5"/>
          <p:cNvSpPr/>
          <p:nvPr/>
        </p:nvSpPr>
        <p:spPr>
          <a:xfrm>
            <a:off x="638821" y="427672"/>
            <a:ext cx="4257675" cy="1714500"/>
          </a:xfrm>
          <a:prstGeom prst="cloud">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smtClean="0">
                <a:solidFill>
                  <a:srgbClr val="FF0000"/>
                </a:solidFill>
              </a:rPr>
              <a:t>Nước</a:t>
            </a:r>
            <a:r>
              <a:rPr lang="en-US" sz="4000" b="1" dirty="0" smtClean="0">
                <a:solidFill>
                  <a:srgbClr val="FF0000"/>
                </a:solidFill>
              </a:rPr>
              <a:t> </a:t>
            </a:r>
            <a:r>
              <a:rPr lang="en-US" sz="4000" b="1" dirty="0" err="1" smtClean="0">
                <a:solidFill>
                  <a:srgbClr val="FF0000"/>
                </a:solidFill>
              </a:rPr>
              <a:t>biển</a:t>
            </a:r>
            <a:endParaRPr lang="en-US" sz="4000" b="1" dirty="0" smtClean="0">
              <a:solidFill>
                <a:srgbClr val="FF0000"/>
              </a:solidFill>
            </a:endParaRPr>
          </a:p>
          <a:p>
            <a:pPr algn="ctr"/>
            <a:r>
              <a:rPr lang="en-US" sz="4000" b="1" dirty="0" smtClean="0">
                <a:solidFill>
                  <a:srgbClr val="FF0000"/>
                </a:solidFill>
              </a:rPr>
              <a:t> </a:t>
            </a:r>
            <a:r>
              <a:rPr lang="en-US" sz="4000" b="1" dirty="0" err="1" smtClean="0">
                <a:solidFill>
                  <a:srgbClr val="FF0000"/>
                </a:solidFill>
              </a:rPr>
              <a:t>có</a:t>
            </a:r>
            <a:r>
              <a:rPr lang="en-US" sz="4000" b="1" dirty="0" smtClean="0">
                <a:solidFill>
                  <a:srgbClr val="FF0000"/>
                </a:solidFill>
              </a:rPr>
              <a:t> </a:t>
            </a:r>
            <a:r>
              <a:rPr lang="en-US" sz="4000" b="1" dirty="0" err="1" smtClean="0">
                <a:solidFill>
                  <a:srgbClr val="FF0000"/>
                </a:solidFill>
              </a:rPr>
              <a:t>màu</a:t>
            </a:r>
            <a:r>
              <a:rPr lang="en-US" sz="4000" b="1" dirty="0" smtClean="0">
                <a:solidFill>
                  <a:srgbClr val="FF0000"/>
                </a:solidFill>
              </a:rPr>
              <a:t> </a:t>
            </a:r>
            <a:r>
              <a:rPr lang="en-US" sz="4000" b="1" dirty="0" err="1" smtClean="0">
                <a:solidFill>
                  <a:srgbClr val="FF0000"/>
                </a:solidFill>
              </a:rPr>
              <a:t>gì</a:t>
            </a:r>
            <a:r>
              <a:rPr lang="en-US" sz="4000" b="1" dirty="0" smtClean="0">
                <a:solidFill>
                  <a:srgbClr val="FF0000"/>
                </a:solidFill>
              </a:rPr>
              <a:t>?</a:t>
            </a:r>
            <a:endParaRPr lang="en-US" sz="4000" b="1" dirty="0">
              <a:solidFill>
                <a:srgbClr val="FF0000"/>
              </a:solidFill>
            </a:endParaRPr>
          </a:p>
        </p:txBody>
      </p:sp>
      <p:sp>
        <p:nvSpPr>
          <p:cNvPr id="10" name="Cloud 9"/>
          <p:cNvSpPr/>
          <p:nvPr/>
        </p:nvSpPr>
        <p:spPr>
          <a:xfrm>
            <a:off x="6105525" y="247650"/>
            <a:ext cx="5610225" cy="1714500"/>
          </a:xfrm>
          <a:prstGeom prst="cloud">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smtClean="0">
                <a:solidFill>
                  <a:srgbClr val="FF0000"/>
                </a:solidFill>
              </a:rPr>
              <a:t>Tại</a:t>
            </a:r>
            <a:r>
              <a:rPr lang="en-US" sz="3600" b="1" dirty="0" smtClean="0">
                <a:solidFill>
                  <a:srgbClr val="FF0000"/>
                </a:solidFill>
              </a:rPr>
              <a:t> </a:t>
            </a:r>
            <a:r>
              <a:rPr lang="en-US" sz="3600" b="1" dirty="0" err="1" smtClean="0">
                <a:solidFill>
                  <a:srgbClr val="FF0000"/>
                </a:solidFill>
              </a:rPr>
              <a:t>sao</a:t>
            </a:r>
            <a:r>
              <a:rPr lang="en-US" sz="3600" b="1" dirty="0" smtClean="0">
                <a:solidFill>
                  <a:srgbClr val="FF0000"/>
                </a:solidFill>
              </a:rPr>
              <a:t> </a:t>
            </a:r>
            <a:r>
              <a:rPr lang="en-US" sz="3600" b="1" dirty="0" err="1" smtClean="0">
                <a:solidFill>
                  <a:srgbClr val="FF0000"/>
                </a:solidFill>
              </a:rPr>
              <a:t>nước</a:t>
            </a:r>
            <a:r>
              <a:rPr lang="en-US" sz="3600" b="1" dirty="0" smtClean="0">
                <a:solidFill>
                  <a:srgbClr val="FF0000"/>
                </a:solidFill>
              </a:rPr>
              <a:t> </a:t>
            </a:r>
            <a:r>
              <a:rPr lang="en-US" sz="3600" b="1" dirty="0" err="1" smtClean="0">
                <a:solidFill>
                  <a:srgbClr val="FF0000"/>
                </a:solidFill>
              </a:rPr>
              <a:t>biển</a:t>
            </a:r>
            <a:r>
              <a:rPr lang="en-US" sz="3600" b="1" dirty="0" smtClean="0">
                <a:solidFill>
                  <a:srgbClr val="FF0000"/>
                </a:solidFill>
              </a:rPr>
              <a:t> </a:t>
            </a:r>
            <a:r>
              <a:rPr lang="en-US" sz="3600" b="1" dirty="0" err="1" smtClean="0">
                <a:solidFill>
                  <a:srgbClr val="FF0000"/>
                </a:solidFill>
              </a:rPr>
              <a:t>có</a:t>
            </a:r>
            <a:r>
              <a:rPr lang="en-US" sz="3600" b="1" dirty="0" smtClean="0">
                <a:solidFill>
                  <a:srgbClr val="FF0000"/>
                </a:solidFill>
              </a:rPr>
              <a:t> </a:t>
            </a:r>
            <a:r>
              <a:rPr lang="en-US" sz="3600" b="1" dirty="0" err="1" smtClean="0">
                <a:solidFill>
                  <a:srgbClr val="FF0000"/>
                </a:solidFill>
              </a:rPr>
              <a:t>màu</a:t>
            </a:r>
            <a:r>
              <a:rPr lang="en-US" sz="3600" b="1" dirty="0" smtClean="0">
                <a:solidFill>
                  <a:srgbClr val="FF0000"/>
                </a:solidFill>
              </a:rPr>
              <a:t> </a:t>
            </a:r>
            <a:r>
              <a:rPr lang="en-US" sz="3600" b="1" dirty="0" err="1" smtClean="0">
                <a:solidFill>
                  <a:srgbClr val="FF0000"/>
                </a:solidFill>
              </a:rPr>
              <a:t>xanh</a:t>
            </a:r>
            <a:r>
              <a:rPr lang="en-US" sz="3600" b="1" dirty="0" smtClean="0">
                <a:solidFill>
                  <a:srgbClr val="FF0000"/>
                </a:solidFill>
              </a:rPr>
              <a:t>?</a:t>
            </a:r>
            <a:endParaRPr lang="en-US" sz="3600" b="1" dirty="0">
              <a:solidFill>
                <a:srgbClr val="FF0000"/>
              </a:solidFill>
            </a:endParaRPr>
          </a:p>
        </p:txBody>
      </p:sp>
      <p:sp>
        <p:nvSpPr>
          <p:cNvPr id="7" name="Down Arrow 6"/>
          <p:cNvSpPr/>
          <p:nvPr/>
        </p:nvSpPr>
        <p:spPr>
          <a:xfrm rot="16040112">
            <a:off x="5220364" y="504899"/>
            <a:ext cx="590550" cy="1238156"/>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01847" y="2142172"/>
            <a:ext cx="4762500" cy="4493538"/>
          </a:xfrm>
          <a:prstGeom prst="rect">
            <a:avLst/>
          </a:prstGeom>
        </p:spPr>
        <p:txBody>
          <a:bodyPr wrap="square">
            <a:spAutoFit/>
          </a:bodyPr>
          <a:lstStyle/>
          <a:p>
            <a:r>
              <a:rPr lang="en-US" sz="2200" b="1" i="0" dirty="0" smtClean="0">
                <a:solidFill>
                  <a:srgbClr val="FF0000"/>
                </a:solidFill>
                <a:effectLst/>
                <a:latin typeface="arial" panose="020B0604020202020204" pitchFamily="34" charset="0"/>
              </a:rPr>
              <a:t>	</a:t>
            </a:r>
            <a:r>
              <a:rPr lang="en-US" sz="2200" b="1" i="0" dirty="0" err="1" smtClean="0">
                <a:solidFill>
                  <a:srgbClr val="FF0000"/>
                </a:solidFill>
                <a:effectLst/>
                <a:latin typeface="arial" panose="020B0604020202020204" pitchFamily="34" charset="0"/>
              </a:rPr>
              <a:t>Thực</a:t>
            </a:r>
            <a:r>
              <a:rPr lang="en-US" sz="2200" b="1" i="0" dirty="0" smtClean="0">
                <a:solidFill>
                  <a:srgbClr val="FF0000"/>
                </a:solidFill>
                <a:effectLst/>
                <a:latin typeface="arial" panose="020B0604020202020204" pitchFamily="34" charset="0"/>
              </a:rPr>
              <a:t> </a:t>
            </a:r>
            <a:r>
              <a:rPr lang="en-US" sz="2200" b="1" i="0" dirty="0" err="1" smtClean="0">
                <a:solidFill>
                  <a:srgbClr val="FF0000"/>
                </a:solidFill>
                <a:effectLst/>
                <a:latin typeface="arial" panose="020B0604020202020204" pitchFamily="34" charset="0"/>
              </a:rPr>
              <a:t>ra</a:t>
            </a:r>
            <a:r>
              <a:rPr lang="en-US" sz="2200" b="1" dirty="0" smtClean="0">
                <a:solidFill>
                  <a:srgbClr val="FF0000"/>
                </a:solidFill>
                <a:latin typeface="arial" panose="020B0604020202020204" pitchFamily="34" charset="0"/>
              </a:rPr>
              <a:t>, </a:t>
            </a:r>
            <a:r>
              <a:rPr lang="en-US" sz="2200" b="1" dirty="0" err="1" smtClean="0">
                <a:solidFill>
                  <a:srgbClr val="FF0000"/>
                </a:solidFill>
                <a:latin typeface="arial" panose="020B0604020202020204" pitchFamily="34" charset="0"/>
              </a:rPr>
              <a:t>nước</a:t>
            </a:r>
            <a:r>
              <a:rPr lang="en-US" sz="2200" b="1" dirty="0" smtClean="0">
                <a:solidFill>
                  <a:srgbClr val="FF0000"/>
                </a:solidFill>
                <a:latin typeface="arial" panose="020B0604020202020204" pitchFamily="34" charset="0"/>
              </a:rPr>
              <a:t> </a:t>
            </a:r>
            <a:r>
              <a:rPr lang="en-US" sz="2200" b="1" dirty="0" err="1" smtClean="0">
                <a:solidFill>
                  <a:srgbClr val="FF0000"/>
                </a:solidFill>
                <a:latin typeface="arial" panose="020B0604020202020204" pitchFamily="34" charset="0"/>
              </a:rPr>
              <a:t>biển</a:t>
            </a:r>
            <a:r>
              <a:rPr lang="en-US" sz="2200" b="1" dirty="0" smtClean="0">
                <a:solidFill>
                  <a:srgbClr val="FF0000"/>
                </a:solidFill>
                <a:latin typeface="arial" panose="020B0604020202020204" pitchFamily="34" charset="0"/>
              </a:rPr>
              <a:t> </a:t>
            </a:r>
            <a:r>
              <a:rPr lang="en-US" sz="2200" b="1" dirty="0" err="1" smtClean="0">
                <a:solidFill>
                  <a:srgbClr val="FF0000"/>
                </a:solidFill>
                <a:latin typeface="arial" panose="020B0604020202020204" pitchFamily="34" charset="0"/>
              </a:rPr>
              <a:t>trong</a:t>
            </a:r>
            <a:r>
              <a:rPr lang="en-US" sz="2200" b="1" dirty="0" smtClean="0">
                <a:solidFill>
                  <a:srgbClr val="FF0000"/>
                </a:solidFill>
                <a:latin typeface="arial" panose="020B0604020202020204" pitchFamily="34" charset="0"/>
              </a:rPr>
              <a:t> </a:t>
            </a:r>
            <a:r>
              <a:rPr lang="en-US" sz="2200" b="1" dirty="0" err="1" smtClean="0">
                <a:solidFill>
                  <a:srgbClr val="FF0000"/>
                </a:solidFill>
                <a:latin typeface="arial" panose="020B0604020202020204" pitchFamily="34" charset="0"/>
              </a:rPr>
              <a:t>suốt</a:t>
            </a:r>
            <a:r>
              <a:rPr lang="en-US" sz="2200" b="1" dirty="0" smtClean="0">
                <a:solidFill>
                  <a:srgbClr val="FF0000"/>
                </a:solidFill>
                <a:latin typeface="arial" panose="020B0604020202020204" pitchFamily="34" charset="0"/>
              </a:rPr>
              <a:t> </a:t>
            </a:r>
            <a:r>
              <a:rPr lang="en-US" sz="2200" b="1" dirty="0" err="1" smtClean="0">
                <a:solidFill>
                  <a:srgbClr val="FF0000"/>
                </a:solidFill>
                <a:latin typeface="arial" panose="020B0604020202020204" pitchFamily="34" charset="0"/>
              </a:rPr>
              <a:t>chứ</a:t>
            </a:r>
            <a:r>
              <a:rPr lang="en-US" sz="2200" b="1" dirty="0" smtClean="0">
                <a:solidFill>
                  <a:srgbClr val="FF0000"/>
                </a:solidFill>
                <a:latin typeface="arial" panose="020B0604020202020204" pitchFamily="34" charset="0"/>
              </a:rPr>
              <a:t> </a:t>
            </a:r>
            <a:r>
              <a:rPr lang="en-US" sz="2200" b="1" dirty="0" err="1" smtClean="0">
                <a:solidFill>
                  <a:srgbClr val="FF0000"/>
                </a:solidFill>
                <a:latin typeface="arial" panose="020B0604020202020204" pitchFamily="34" charset="0"/>
              </a:rPr>
              <a:t>không</a:t>
            </a:r>
            <a:r>
              <a:rPr lang="en-US" sz="2200" b="1" dirty="0" smtClean="0">
                <a:solidFill>
                  <a:srgbClr val="FF0000"/>
                </a:solidFill>
                <a:latin typeface="arial" panose="020B0604020202020204" pitchFamily="34" charset="0"/>
              </a:rPr>
              <a:t> </a:t>
            </a:r>
            <a:r>
              <a:rPr lang="en-US" sz="2200" b="1" dirty="0" err="1" smtClean="0">
                <a:solidFill>
                  <a:srgbClr val="FF0000"/>
                </a:solidFill>
                <a:latin typeface="arial" panose="020B0604020202020204" pitchFamily="34" charset="0"/>
              </a:rPr>
              <a:t>hề</a:t>
            </a:r>
            <a:r>
              <a:rPr lang="en-US" sz="2200" b="1" dirty="0" smtClean="0">
                <a:solidFill>
                  <a:srgbClr val="FF0000"/>
                </a:solidFill>
                <a:latin typeface="arial" panose="020B0604020202020204" pitchFamily="34" charset="0"/>
              </a:rPr>
              <a:t> </a:t>
            </a:r>
            <a:r>
              <a:rPr lang="en-US" sz="2200" b="1" dirty="0" err="1" smtClean="0">
                <a:solidFill>
                  <a:srgbClr val="FF0000"/>
                </a:solidFill>
                <a:latin typeface="arial" panose="020B0604020202020204" pitchFamily="34" charset="0"/>
              </a:rPr>
              <a:t>có</a:t>
            </a:r>
            <a:r>
              <a:rPr lang="en-US" sz="2200" b="1" dirty="0" smtClean="0">
                <a:solidFill>
                  <a:srgbClr val="FF0000"/>
                </a:solidFill>
                <a:latin typeface="arial" panose="020B0604020202020204" pitchFamily="34" charset="0"/>
              </a:rPr>
              <a:t> </a:t>
            </a:r>
            <a:r>
              <a:rPr lang="en-US" sz="2200" b="1" dirty="0" err="1" smtClean="0">
                <a:solidFill>
                  <a:srgbClr val="FF0000"/>
                </a:solidFill>
                <a:latin typeface="arial" panose="020B0604020202020204" pitchFamily="34" charset="0"/>
              </a:rPr>
              <a:t>màu</a:t>
            </a:r>
            <a:r>
              <a:rPr lang="en-US" sz="2200" b="1" dirty="0" smtClean="0">
                <a:solidFill>
                  <a:srgbClr val="FF0000"/>
                </a:solidFill>
                <a:latin typeface="arial" panose="020B0604020202020204" pitchFamily="34" charset="0"/>
              </a:rPr>
              <a:t> </a:t>
            </a:r>
            <a:r>
              <a:rPr lang="en-US" sz="2200" b="1" dirty="0" err="1" smtClean="0">
                <a:solidFill>
                  <a:srgbClr val="FF0000"/>
                </a:solidFill>
                <a:latin typeface="arial" panose="020B0604020202020204" pitchFamily="34" charset="0"/>
              </a:rPr>
              <a:t>xanh</a:t>
            </a:r>
            <a:r>
              <a:rPr lang="en-US" sz="2200" b="1" dirty="0">
                <a:solidFill>
                  <a:srgbClr val="FF0000"/>
                </a:solidFill>
                <a:latin typeface="arial" panose="020B0604020202020204" pitchFamily="34" charset="0"/>
              </a:rPr>
              <a:t> </a:t>
            </a:r>
            <a:r>
              <a:rPr lang="en-US" sz="2200" b="1" dirty="0" err="1" smtClean="0">
                <a:solidFill>
                  <a:srgbClr val="FF0000"/>
                </a:solidFill>
                <a:latin typeface="arial" panose="020B0604020202020204" pitchFamily="34" charset="0"/>
              </a:rPr>
              <a:t>như</a:t>
            </a:r>
            <a:r>
              <a:rPr lang="en-US" sz="2200" b="1" dirty="0" smtClean="0">
                <a:solidFill>
                  <a:srgbClr val="FF0000"/>
                </a:solidFill>
                <a:latin typeface="arial" panose="020B0604020202020204" pitchFamily="34" charset="0"/>
              </a:rPr>
              <a:t> </a:t>
            </a:r>
            <a:r>
              <a:rPr lang="en-US" sz="2200" b="1" dirty="0" err="1" smtClean="0">
                <a:solidFill>
                  <a:srgbClr val="FF0000"/>
                </a:solidFill>
                <a:latin typeface="arial" panose="020B0604020202020204" pitchFamily="34" charset="0"/>
              </a:rPr>
              <a:t>bạn</a:t>
            </a:r>
            <a:r>
              <a:rPr lang="en-US" sz="2200" b="1" dirty="0" smtClean="0">
                <a:solidFill>
                  <a:srgbClr val="FF0000"/>
                </a:solidFill>
                <a:latin typeface="arial" panose="020B0604020202020204" pitchFamily="34" charset="0"/>
              </a:rPr>
              <a:t> </a:t>
            </a:r>
            <a:r>
              <a:rPr lang="en-US" sz="2200" b="1" dirty="0" err="1" smtClean="0">
                <a:solidFill>
                  <a:srgbClr val="FF0000"/>
                </a:solidFill>
                <a:latin typeface="arial" panose="020B0604020202020204" pitchFamily="34" charset="0"/>
              </a:rPr>
              <a:t>tưởng</a:t>
            </a:r>
            <a:r>
              <a:rPr lang="en-US" sz="2200" b="1" dirty="0" smtClean="0">
                <a:solidFill>
                  <a:srgbClr val="FF0000"/>
                </a:solidFill>
                <a:latin typeface="arial" panose="020B0604020202020204" pitchFamily="34" charset="0"/>
              </a:rPr>
              <a:t>. </a:t>
            </a:r>
          </a:p>
          <a:p>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Sở</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dĩ</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bạn</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nhìn</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thấy</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nước</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biển</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có</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màu</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xanh</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là</a:t>
            </a:r>
            <a:r>
              <a:rPr lang="en-US" sz="2200" dirty="0" smtClean="0">
                <a:solidFill>
                  <a:srgbClr val="0000FF"/>
                </a:solidFill>
                <a:latin typeface="arial" panose="020B0604020202020204" pitchFamily="34" charset="0"/>
              </a:rPr>
              <a:t> do </a:t>
            </a:r>
            <a:r>
              <a:rPr lang="en-US" sz="2200" dirty="0" err="1" smtClean="0">
                <a:solidFill>
                  <a:srgbClr val="0000FF"/>
                </a:solidFill>
                <a:latin typeface="arial" panose="020B0604020202020204" pitchFamily="34" charset="0"/>
              </a:rPr>
              <a:t>khi</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mặt</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trời</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chiếu</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xuống</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biển</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chỉ</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có</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ánh</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sáng</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xanh</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được</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phản</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chiếu</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lại</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còn</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các</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ánh</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sáng</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màu</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khác</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đều</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bị</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hấp</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thu</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vào</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trong</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nước</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Vì</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vậy</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chúng</a:t>
            </a:r>
            <a:r>
              <a:rPr lang="en-US" sz="2200" dirty="0" smtClean="0">
                <a:solidFill>
                  <a:srgbClr val="0000FF"/>
                </a:solidFill>
                <a:latin typeface="arial" panose="020B0604020202020204" pitchFamily="34" charset="0"/>
              </a:rPr>
              <a:t> ta </a:t>
            </a:r>
            <a:r>
              <a:rPr lang="en-US" sz="2200" dirty="0" err="1" smtClean="0">
                <a:solidFill>
                  <a:srgbClr val="0000FF"/>
                </a:solidFill>
                <a:latin typeface="arial" panose="020B0604020202020204" pitchFamily="34" charset="0"/>
              </a:rPr>
              <a:t>nhìn</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thấy</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nước</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biển</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có</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màu</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xanh</a:t>
            </a:r>
            <a:r>
              <a:rPr lang="en-US" sz="2200" dirty="0" smtClean="0">
                <a:solidFill>
                  <a:srgbClr val="0000FF"/>
                </a:solidFill>
                <a:latin typeface="arial" panose="020B0604020202020204" pitchFamily="34" charset="0"/>
              </a:rPr>
              <a:t>. 	D</a:t>
            </a:r>
            <a:r>
              <a:rPr lang="vi-VN" sz="2200" b="0" i="0" dirty="0" smtClean="0">
                <a:solidFill>
                  <a:srgbClr val="0000FF"/>
                </a:solidFill>
                <a:effectLst/>
                <a:latin typeface="arial" panose="020B0604020202020204" pitchFamily="34" charset="0"/>
              </a:rPr>
              <a:t>o vậy</a:t>
            </a:r>
            <a:r>
              <a:rPr lang="en-US" sz="2200" b="0" i="0" dirty="0" smtClean="0">
                <a:solidFill>
                  <a:srgbClr val="0000FF"/>
                </a:solidFill>
                <a:effectLst/>
                <a:latin typeface="arial" panose="020B0604020202020204" pitchFamily="34" charset="0"/>
              </a:rPr>
              <a:t>,</a:t>
            </a:r>
            <a:r>
              <a:rPr lang="vi-VN" sz="2200" b="0" i="0" dirty="0" smtClean="0">
                <a:solidFill>
                  <a:srgbClr val="0000FF"/>
                </a:solidFill>
                <a:effectLst/>
                <a:latin typeface="arial" panose="020B0604020202020204" pitchFamily="34" charset="0"/>
              </a:rPr>
              <a:t> lúc bầu trời có nhiều đám mây xám thì nước biển lại trở thành màu xám.</a:t>
            </a:r>
            <a:endParaRPr lang="en-US" sz="2200" dirty="0">
              <a:solidFill>
                <a:srgbClr val="0000FF"/>
              </a:solidFill>
            </a:endParaRPr>
          </a:p>
        </p:txBody>
      </p:sp>
    </p:spTree>
    <p:extLst>
      <p:ext uri="{BB962C8B-B14F-4D97-AF65-F5344CB8AC3E}">
        <p14:creationId xmlns:p14="http://schemas.microsoft.com/office/powerpoint/2010/main" val="37118213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outVertical)">
                                      <p:cBhvr>
                                        <p:cTn id="7" dur="500"/>
                                        <p:tgtEl>
                                          <p:spTgt spid="7"/>
                                        </p:tgtEl>
                                      </p:cBhvr>
                                    </p:animEffect>
                                  </p:childTnLst>
                                </p:cTn>
                              </p:par>
                              <p:par>
                                <p:cTn id="8" presetID="2" presetClass="entr" presetSubtype="2"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 calcmode="lin" valueType="num">
                                      <p:cBhvr additive="base">
                                        <p:cTn id="10" dur="500" fill="hold"/>
                                        <p:tgtEl>
                                          <p:spTgt spid="10"/>
                                        </p:tgtEl>
                                        <p:attrNameLst>
                                          <p:attrName>ppt_x</p:attrName>
                                        </p:attrNameLst>
                                      </p:cBhvr>
                                      <p:tavLst>
                                        <p:tav tm="0">
                                          <p:val>
                                            <p:strVal val="1+#ppt_w/2"/>
                                          </p:val>
                                        </p:tav>
                                        <p:tav tm="100000">
                                          <p:val>
                                            <p:strVal val="#ppt_x"/>
                                          </p:val>
                                        </p:tav>
                                      </p:tavLst>
                                    </p:anim>
                                    <p:anim calcmode="lin" valueType="num">
                                      <p:cBhvr additive="base">
                                        <p:cTn id="11"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2"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1+#ppt_w/2"/>
                                          </p:val>
                                        </p:tav>
                                        <p:tav tm="100000">
                                          <p:val>
                                            <p:strVal val="#ppt_x"/>
                                          </p:val>
                                        </p:tav>
                                      </p:tavLst>
                                    </p:anim>
                                    <p:anim calcmode="lin" valueType="num">
                                      <p:cBhvr additive="base">
                                        <p:cTn id="17"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7" grpId="0" animBg="1"/>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loud 5"/>
          <p:cNvSpPr/>
          <p:nvPr/>
        </p:nvSpPr>
        <p:spPr>
          <a:xfrm>
            <a:off x="724165" y="305752"/>
            <a:ext cx="9297659" cy="1714500"/>
          </a:xfrm>
          <a:prstGeom prst="cloud">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smtClean="0">
                <a:solidFill>
                  <a:srgbClr val="FF0000"/>
                </a:solidFill>
              </a:rPr>
              <a:t>Tại</a:t>
            </a:r>
            <a:r>
              <a:rPr lang="en-US" sz="4000" b="1" dirty="0" smtClean="0">
                <a:solidFill>
                  <a:srgbClr val="FF0000"/>
                </a:solidFill>
              </a:rPr>
              <a:t> </a:t>
            </a:r>
            <a:r>
              <a:rPr lang="en-US" sz="4000" b="1" dirty="0" err="1" smtClean="0">
                <a:solidFill>
                  <a:srgbClr val="FF0000"/>
                </a:solidFill>
              </a:rPr>
              <a:t>sao</a:t>
            </a:r>
            <a:r>
              <a:rPr lang="en-US" sz="4000" b="1" dirty="0" smtClean="0">
                <a:solidFill>
                  <a:srgbClr val="FF0000"/>
                </a:solidFill>
              </a:rPr>
              <a:t> </a:t>
            </a:r>
            <a:r>
              <a:rPr lang="en-US" sz="4000" b="1" dirty="0" err="1" smtClean="0">
                <a:solidFill>
                  <a:srgbClr val="FF0000"/>
                </a:solidFill>
              </a:rPr>
              <a:t>mây</a:t>
            </a:r>
            <a:r>
              <a:rPr lang="en-US" sz="4000" b="1" dirty="0" smtClean="0">
                <a:solidFill>
                  <a:srgbClr val="FF0000"/>
                </a:solidFill>
              </a:rPr>
              <a:t> bay </a:t>
            </a:r>
            <a:r>
              <a:rPr lang="en-US" sz="4000" b="1" dirty="0" err="1" smtClean="0">
                <a:solidFill>
                  <a:srgbClr val="FF0000"/>
                </a:solidFill>
              </a:rPr>
              <a:t>trên</a:t>
            </a:r>
            <a:r>
              <a:rPr lang="en-US" sz="4000" b="1" dirty="0" smtClean="0">
                <a:solidFill>
                  <a:srgbClr val="FF0000"/>
                </a:solidFill>
              </a:rPr>
              <a:t> </a:t>
            </a:r>
            <a:r>
              <a:rPr lang="en-US" sz="4000" b="1" dirty="0" err="1" smtClean="0">
                <a:solidFill>
                  <a:srgbClr val="FF0000"/>
                </a:solidFill>
              </a:rPr>
              <a:t>trời</a:t>
            </a:r>
            <a:r>
              <a:rPr lang="en-US" sz="4000" b="1" dirty="0" smtClean="0">
                <a:solidFill>
                  <a:srgbClr val="FF0000"/>
                </a:solidFill>
              </a:rPr>
              <a:t> </a:t>
            </a:r>
            <a:r>
              <a:rPr lang="en-US" sz="4000" b="1" dirty="0" err="1" smtClean="0">
                <a:solidFill>
                  <a:srgbClr val="FF0000"/>
                </a:solidFill>
              </a:rPr>
              <a:t>lại</a:t>
            </a:r>
            <a:r>
              <a:rPr lang="en-US" sz="4000" b="1" dirty="0" smtClean="0">
                <a:solidFill>
                  <a:srgbClr val="FF0000"/>
                </a:solidFill>
              </a:rPr>
              <a:t> </a:t>
            </a:r>
            <a:r>
              <a:rPr lang="en-US" sz="4000" b="1" dirty="0" err="1" smtClean="0">
                <a:solidFill>
                  <a:srgbClr val="FF0000"/>
                </a:solidFill>
              </a:rPr>
              <a:t>không</a:t>
            </a:r>
            <a:r>
              <a:rPr lang="en-US" sz="4000" b="1" dirty="0" smtClean="0">
                <a:solidFill>
                  <a:srgbClr val="FF0000"/>
                </a:solidFill>
              </a:rPr>
              <a:t> </a:t>
            </a:r>
            <a:r>
              <a:rPr lang="en-US" sz="4000" b="1" dirty="0" err="1" smtClean="0">
                <a:solidFill>
                  <a:srgbClr val="FF0000"/>
                </a:solidFill>
              </a:rPr>
              <a:t>rơi</a:t>
            </a:r>
            <a:r>
              <a:rPr lang="en-US" sz="4000" b="1" dirty="0" smtClean="0">
                <a:solidFill>
                  <a:srgbClr val="FF0000"/>
                </a:solidFill>
              </a:rPr>
              <a:t> </a:t>
            </a:r>
            <a:r>
              <a:rPr lang="en-US" sz="4000" b="1" dirty="0" err="1" smtClean="0">
                <a:solidFill>
                  <a:srgbClr val="FF0000"/>
                </a:solidFill>
              </a:rPr>
              <a:t>xuống</a:t>
            </a:r>
            <a:r>
              <a:rPr lang="en-US" sz="4000" b="1" dirty="0" smtClean="0">
                <a:solidFill>
                  <a:srgbClr val="FF0000"/>
                </a:solidFill>
              </a:rPr>
              <a:t> </a:t>
            </a:r>
            <a:r>
              <a:rPr lang="en-US" sz="4000" b="1" dirty="0" err="1" smtClean="0">
                <a:solidFill>
                  <a:srgbClr val="FF0000"/>
                </a:solidFill>
              </a:rPr>
              <a:t>đấy</a:t>
            </a:r>
            <a:r>
              <a:rPr lang="en-US" sz="4000" b="1" dirty="0" smtClean="0">
                <a:solidFill>
                  <a:srgbClr val="FF0000"/>
                </a:solidFill>
              </a:rPr>
              <a:t>?</a:t>
            </a:r>
            <a:endParaRPr lang="en-US" sz="4000" b="1" dirty="0">
              <a:solidFill>
                <a:srgbClr val="FF0000"/>
              </a:solidFill>
            </a:endParaRPr>
          </a:p>
        </p:txBody>
      </p:sp>
      <p:sp>
        <p:nvSpPr>
          <p:cNvPr id="8" name="Rectangle 7"/>
          <p:cNvSpPr/>
          <p:nvPr/>
        </p:nvSpPr>
        <p:spPr>
          <a:xfrm>
            <a:off x="1658112" y="3690556"/>
            <a:ext cx="9070848" cy="1938992"/>
          </a:xfrm>
          <a:prstGeom prst="rect">
            <a:avLst/>
          </a:prstGeom>
        </p:spPr>
        <p:txBody>
          <a:bodyPr wrap="square">
            <a:spAutoFit/>
          </a:bodyPr>
          <a:lstStyle/>
          <a:p>
            <a:pPr algn="just"/>
            <a:r>
              <a:rPr lang="en-US" sz="2400" dirty="0">
                <a:solidFill>
                  <a:srgbClr val="0000FF"/>
                </a:solidFill>
                <a:latin typeface="arial" panose="020B0604020202020204" pitchFamily="34" charset="0"/>
              </a:rPr>
              <a:t> </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Mây</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là</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sự</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kết</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tinh</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của</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hàng</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triệu</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triệu</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giọt</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nước</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trong</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không</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khí</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bản</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thân</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những</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giọt</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nước</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này</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rất</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nhẹ</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nên</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được</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không</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khí</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đẩy</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lên</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lững</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lờ</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trôi</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trong</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không</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trung</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nhờ</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thế</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mà</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mây</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không</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bị</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rơi</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xuống</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đất</a:t>
            </a:r>
            <a:endParaRPr lang="en-US" sz="2400" dirty="0" smtClean="0">
              <a:solidFill>
                <a:srgbClr val="0000FF"/>
              </a:solidFill>
              <a:latin typeface="arial" panose="020B0604020202020204" pitchFamily="34" charset="0"/>
            </a:endParaRPr>
          </a:p>
          <a:p>
            <a:pPr algn="just"/>
            <a:endParaRPr lang="en-US" sz="2400" dirty="0">
              <a:solidFill>
                <a:srgbClr val="0000FF"/>
              </a:solidFill>
            </a:endParaRPr>
          </a:p>
        </p:txBody>
      </p:sp>
      <p:pic>
        <p:nvPicPr>
          <p:cNvPr id="2" name="Picture 2" descr="Hướng dẫn cách vẽ giọt nước đơn giản chi tiết với 5 bước cơ bản"/>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37729">
            <a:off x="2365299" y="6177062"/>
            <a:ext cx="643309" cy="45950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ướng dẫn cách vẽ giọt nước đơn giản chi tiết với 5 bước cơ bản"/>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37729">
            <a:off x="955426" y="4257036"/>
            <a:ext cx="643309" cy="45950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ướng dẫn cách vẽ giọt nước đơn giản chi tiết với 5 bước cơ bản"/>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37729">
            <a:off x="3013096" y="2430376"/>
            <a:ext cx="643309" cy="45950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ướng dẫn cách vẽ giọt nước đơn giản chi tiết với 5 bước cơ bản"/>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37729">
            <a:off x="10721073" y="1923745"/>
            <a:ext cx="643309" cy="45950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ướng dẫn cách vẽ giọt nước đơn giản chi tiết với 5 bước cơ bản"/>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37729">
            <a:off x="11235777" y="6153877"/>
            <a:ext cx="643309" cy="45950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Hướng dẫn cách vẽ giọt nước đơn giản chi tiết với 5 bước cơ bản"/>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37729">
            <a:off x="495203" y="2423990"/>
            <a:ext cx="643309" cy="45950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ướng dẫn cách vẽ giọt nước đơn giản chi tiết với 5 bước cơ bản"/>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37729">
            <a:off x="5051339" y="2833131"/>
            <a:ext cx="643309" cy="45950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ướng dẫn cách vẽ giọt nước đơn giản chi tiết với 5 bước cơ bản"/>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397130">
            <a:off x="6247458" y="2333306"/>
            <a:ext cx="643309" cy="45950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Hướng dẫn cách vẽ giọt nước đơn giản chi tiết với 5 bước cơ bản"/>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606454">
            <a:off x="9365131" y="1819277"/>
            <a:ext cx="643309" cy="45950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Hướng dẫn cách vẽ giọt nước đơn giản chi tiết với 5 bước cơ bản"/>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37729">
            <a:off x="7960039" y="2934965"/>
            <a:ext cx="643309" cy="459507"/>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Hướng dẫn cách vẽ giọt nước đơn giản chi tiết với 5 bước cơ bản"/>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37729">
            <a:off x="5510324" y="5390076"/>
            <a:ext cx="643309" cy="45950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Hướng dẫn cách vẽ giọt nước đơn giản chi tiết với 5 bước cơ bản"/>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37729">
            <a:off x="8842769" y="5972259"/>
            <a:ext cx="643309" cy="459507"/>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ướng dẫn cách vẽ giọt nước đơn giản chi tiết với 5 bước cơ bản"/>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37729">
            <a:off x="11255624" y="3801781"/>
            <a:ext cx="643309" cy="459507"/>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Hướng dẫn cách vẽ giọt nước đơn giản chi tiết với 5 bước cơ bản"/>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37729">
            <a:off x="10155545" y="5546982"/>
            <a:ext cx="643309" cy="45950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Hướng dẫn cách vẽ giọt nước đơn giản chi tiết với 5 bước cơ bản"/>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37729">
            <a:off x="3925277" y="5317228"/>
            <a:ext cx="643309" cy="459507"/>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Hướng dẫn cách vẽ giọt nước đơn giản chi tiết với 5 bước cơ bản"/>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37729">
            <a:off x="8122369" y="5032532"/>
            <a:ext cx="643309" cy="459507"/>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Hướng dẫn cách vẽ giọt nước đơn giản chi tiết với 5 bước cơ bản"/>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37729">
            <a:off x="321001" y="5997849"/>
            <a:ext cx="643309" cy="459507"/>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Hướng dẫn cách vẽ giọt nước đơn giản chi tiết với 5 bước cơ bản"/>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37729">
            <a:off x="6729050" y="6227602"/>
            <a:ext cx="643309" cy="4595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29173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2000" fill="hold"/>
                                        <p:tgtEl>
                                          <p:spTgt spid="8"/>
                                        </p:tgtEl>
                                        <p:attrNameLst>
                                          <p:attrName>ppt_x</p:attrName>
                                        </p:attrNameLst>
                                      </p:cBhvr>
                                      <p:tavLst>
                                        <p:tav tm="0">
                                          <p:val>
                                            <p:strVal val="#ppt_x"/>
                                          </p:val>
                                        </p:tav>
                                        <p:tav tm="100000">
                                          <p:val>
                                            <p:strVal val="#ppt_x"/>
                                          </p:val>
                                        </p:tav>
                                      </p:tavLst>
                                    </p:anim>
                                    <p:anim calcmode="lin" valueType="num">
                                      <p:cBhvr additive="base">
                                        <p:cTn id="8" dur="20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2000" fill="hold"/>
                                        <p:tgtEl>
                                          <p:spTgt spid="2"/>
                                        </p:tgtEl>
                                        <p:attrNameLst>
                                          <p:attrName>ppt_x</p:attrName>
                                        </p:attrNameLst>
                                      </p:cBhvr>
                                      <p:tavLst>
                                        <p:tav tm="0">
                                          <p:val>
                                            <p:strVal val="#ppt_x"/>
                                          </p:val>
                                        </p:tav>
                                        <p:tav tm="100000">
                                          <p:val>
                                            <p:strVal val="#ppt_x"/>
                                          </p:val>
                                        </p:tav>
                                      </p:tavLst>
                                    </p:anim>
                                    <p:anim calcmode="lin" valueType="num">
                                      <p:cBhvr additive="base">
                                        <p:cTn id="12" dur="20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2000" fill="hold"/>
                                        <p:tgtEl>
                                          <p:spTgt spid="9"/>
                                        </p:tgtEl>
                                        <p:attrNameLst>
                                          <p:attrName>ppt_x</p:attrName>
                                        </p:attrNameLst>
                                      </p:cBhvr>
                                      <p:tavLst>
                                        <p:tav tm="0">
                                          <p:val>
                                            <p:strVal val="#ppt_x"/>
                                          </p:val>
                                        </p:tav>
                                        <p:tav tm="100000">
                                          <p:val>
                                            <p:strVal val="#ppt_x"/>
                                          </p:val>
                                        </p:tav>
                                      </p:tavLst>
                                    </p:anim>
                                    <p:anim calcmode="lin" valueType="num">
                                      <p:cBhvr additive="base">
                                        <p:cTn id="16" dur="2000" fill="hold"/>
                                        <p:tgtEl>
                                          <p:spTgt spid="9"/>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2000" fill="hold"/>
                                        <p:tgtEl>
                                          <p:spTgt spid="11"/>
                                        </p:tgtEl>
                                        <p:attrNameLst>
                                          <p:attrName>ppt_x</p:attrName>
                                        </p:attrNameLst>
                                      </p:cBhvr>
                                      <p:tavLst>
                                        <p:tav tm="0">
                                          <p:val>
                                            <p:strVal val="#ppt_x"/>
                                          </p:val>
                                        </p:tav>
                                        <p:tav tm="100000">
                                          <p:val>
                                            <p:strVal val="#ppt_x"/>
                                          </p:val>
                                        </p:tav>
                                      </p:tavLst>
                                    </p:anim>
                                    <p:anim calcmode="lin" valueType="num">
                                      <p:cBhvr additive="base">
                                        <p:cTn id="20" dur="2000" fill="hold"/>
                                        <p:tgtEl>
                                          <p:spTgt spid="11"/>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2000" fill="hold"/>
                                        <p:tgtEl>
                                          <p:spTgt spid="13"/>
                                        </p:tgtEl>
                                        <p:attrNameLst>
                                          <p:attrName>ppt_x</p:attrName>
                                        </p:attrNameLst>
                                      </p:cBhvr>
                                      <p:tavLst>
                                        <p:tav tm="0">
                                          <p:val>
                                            <p:strVal val="#ppt_x"/>
                                          </p:val>
                                        </p:tav>
                                        <p:tav tm="100000">
                                          <p:val>
                                            <p:strVal val="#ppt_x"/>
                                          </p:val>
                                        </p:tav>
                                      </p:tavLst>
                                    </p:anim>
                                    <p:anim calcmode="lin" valueType="num">
                                      <p:cBhvr additive="base">
                                        <p:cTn id="24" dur="2000" fill="hold"/>
                                        <p:tgtEl>
                                          <p:spTgt spid="13"/>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2000" fill="hold"/>
                                        <p:tgtEl>
                                          <p:spTgt spid="14"/>
                                        </p:tgtEl>
                                        <p:attrNameLst>
                                          <p:attrName>ppt_x</p:attrName>
                                        </p:attrNameLst>
                                      </p:cBhvr>
                                      <p:tavLst>
                                        <p:tav tm="0">
                                          <p:val>
                                            <p:strVal val="#ppt_x"/>
                                          </p:val>
                                        </p:tav>
                                        <p:tav tm="100000">
                                          <p:val>
                                            <p:strVal val="#ppt_x"/>
                                          </p:val>
                                        </p:tav>
                                      </p:tavLst>
                                    </p:anim>
                                    <p:anim calcmode="lin" valueType="num">
                                      <p:cBhvr additive="base">
                                        <p:cTn id="28" dur="2000" fill="hold"/>
                                        <p:tgtEl>
                                          <p:spTgt spid="14"/>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2000" fill="hold"/>
                                        <p:tgtEl>
                                          <p:spTgt spid="15"/>
                                        </p:tgtEl>
                                        <p:attrNameLst>
                                          <p:attrName>ppt_x</p:attrName>
                                        </p:attrNameLst>
                                      </p:cBhvr>
                                      <p:tavLst>
                                        <p:tav tm="0">
                                          <p:val>
                                            <p:strVal val="#ppt_x"/>
                                          </p:val>
                                        </p:tav>
                                        <p:tav tm="100000">
                                          <p:val>
                                            <p:strVal val="#ppt_x"/>
                                          </p:val>
                                        </p:tav>
                                      </p:tavLst>
                                    </p:anim>
                                    <p:anim calcmode="lin" valueType="num">
                                      <p:cBhvr additive="base">
                                        <p:cTn id="32" dur="2000" fill="hold"/>
                                        <p:tgtEl>
                                          <p:spTgt spid="15"/>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2000" fill="hold"/>
                                        <p:tgtEl>
                                          <p:spTgt spid="16"/>
                                        </p:tgtEl>
                                        <p:attrNameLst>
                                          <p:attrName>ppt_x</p:attrName>
                                        </p:attrNameLst>
                                      </p:cBhvr>
                                      <p:tavLst>
                                        <p:tav tm="0">
                                          <p:val>
                                            <p:strVal val="#ppt_x"/>
                                          </p:val>
                                        </p:tav>
                                        <p:tav tm="100000">
                                          <p:val>
                                            <p:strVal val="#ppt_x"/>
                                          </p:val>
                                        </p:tav>
                                      </p:tavLst>
                                    </p:anim>
                                    <p:anim calcmode="lin" valueType="num">
                                      <p:cBhvr additive="base">
                                        <p:cTn id="36" dur="2000" fill="hold"/>
                                        <p:tgtEl>
                                          <p:spTgt spid="16"/>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8"/>
                                        </p:tgtEl>
                                        <p:attrNameLst>
                                          <p:attrName>style.visibility</p:attrName>
                                        </p:attrNameLst>
                                      </p:cBhvr>
                                      <p:to>
                                        <p:strVal val="visible"/>
                                      </p:to>
                                    </p:set>
                                    <p:anim calcmode="lin" valueType="num">
                                      <p:cBhvr additive="base">
                                        <p:cTn id="39" dur="2000" fill="hold"/>
                                        <p:tgtEl>
                                          <p:spTgt spid="18"/>
                                        </p:tgtEl>
                                        <p:attrNameLst>
                                          <p:attrName>ppt_x</p:attrName>
                                        </p:attrNameLst>
                                      </p:cBhvr>
                                      <p:tavLst>
                                        <p:tav tm="0">
                                          <p:val>
                                            <p:strVal val="#ppt_x"/>
                                          </p:val>
                                        </p:tav>
                                        <p:tav tm="100000">
                                          <p:val>
                                            <p:strVal val="#ppt_x"/>
                                          </p:val>
                                        </p:tav>
                                      </p:tavLst>
                                    </p:anim>
                                    <p:anim calcmode="lin" valueType="num">
                                      <p:cBhvr additive="base">
                                        <p:cTn id="40" dur="2000" fill="hold"/>
                                        <p:tgtEl>
                                          <p:spTgt spid="18"/>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19"/>
                                        </p:tgtEl>
                                        <p:attrNameLst>
                                          <p:attrName>style.visibility</p:attrName>
                                        </p:attrNameLst>
                                      </p:cBhvr>
                                      <p:to>
                                        <p:strVal val="visible"/>
                                      </p:to>
                                    </p:set>
                                    <p:anim calcmode="lin" valueType="num">
                                      <p:cBhvr additive="base">
                                        <p:cTn id="43" dur="2000" fill="hold"/>
                                        <p:tgtEl>
                                          <p:spTgt spid="19"/>
                                        </p:tgtEl>
                                        <p:attrNameLst>
                                          <p:attrName>ppt_x</p:attrName>
                                        </p:attrNameLst>
                                      </p:cBhvr>
                                      <p:tavLst>
                                        <p:tav tm="0">
                                          <p:val>
                                            <p:strVal val="#ppt_x"/>
                                          </p:val>
                                        </p:tav>
                                        <p:tav tm="100000">
                                          <p:val>
                                            <p:strVal val="#ppt_x"/>
                                          </p:val>
                                        </p:tav>
                                      </p:tavLst>
                                    </p:anim>
                                    <p:anim calcmode="lin" valueType="num">
                                      <p:cBhvr additive="base">
                                        <p:cTn id="44" dur="2000" fill="hold"/>
                                        <p:tgtEl>
                                          <p:spTgt spid="19"/>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additive="base">
                                        <p:cTn id="47" dur="2000" fill="hold"/>
                                        <p:tgtEl>
                                          <p:spTgt spid="20"/>
                                        </p:tgtEl>
                                        <p:attrNameLst>
                                          <p:attrName>ppt_x</p:attrName>
                                        </p:attrNameLst>
                                      </p:cBhvr>
                                      <p:tavLst>
                                        <p:tav tm="0">
                                          <p:val>
                                            <p:strVal val="#ppt_x"/>
                                          </p:val>
                                        </p:tav>
                                        <p:tav tm="100000">
                                          <p:val>
                                            <p:strVal val="#ppt_x"/>
                                          </p:val>
                                        </p:tav>
                                      </p:tavLst>
                                    </p:anim>
                                    <p:anim calcmode="lin" valueType="num">
                                      <p:cBhvr additive="base">
                                        <p:cTn id="48" dur="2000" fill="hold"/>
                                        <p:tgtEl>
                                          <p:spTgt spid="20"/>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21"/>
                                        </p:tgtEl>
                                        <p:attrNameLst>
                                          <p:attrName>style.visibility</p:attrName>
                                        </p:attrNameLst>
                                      </p:cBhvr>
                                      <p:to>
                                        <p:strVal val="visible"/>
                                      </p:to>
                                    </p:set>
                                    <p:anim calcmode="lin" valueType="num">
                                      <p:cBhvr additive="base">
                                        <p:cTn id="51" dur="2000" fill="hold"/>
                                        <p:tgtEl>
                                          <p:spTgt spid="21"/>
                                        </p:tgtEl>
                                        <p:attrNameLst>
                                          <p:attrName>ppt_x</p:attrName>
                                        </p:attrNameLst>
                                      </p:cBhvr>
                                      <p:tavLst>
                                        <p:tav tm="0">
                                          <p:val>
                                            <p:strVal val="#ppt_x"/>
                                          </p:val>
                                        </p:tav>
                                        <p:tav tm="100000">
                                          <p:val>
                                            <p:strVal val="#ppt_x"/>
                                          </p:val>
                                        </p:tav>
                                      </p:tavLst>
                                    </p:anim>
                                    <p:anim calcmode="lin" valueType="num">
                                      <p:cBhvr additive="base">
                                        <p:cTn id="52" dur="2000" fill="hold"/>
                                        <p:tgtEl>
                                          <p:spTgt spid="21"/>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22"/>
                                        </p:tgtEl>
                                        <p:attrNameLst>
                                          <p:attrName>style.visibility</p:attrName>
                                        </p:attrNameLst>
                                      </p:cBhvr>
                                      <p:to>
                                        <p:strVal val="visible"/>
                                      </p:to>
                                    </p:set>
                                    <p:anim calcmode="lin" valueType="num">
                                      <p:cBhvr additive="base">
                                        <p:cTn id="55" dur="2000" fill="hold"/>
                                        <p:tgtEl>
                                          <p:spTgt spid="22"/>
                                        </p:tgtEl>
                                        <p:attrNameLst>
                                          <p:attrName>ppt_x</p:attrName>
                                        </p:attrNameLst>
                                      </p:cBhvr>
                                      <p:tavLst>
                                        <p:tav tm="0">
                                          <p:val>
                                            <p:strVal val="#ppt_x"/>
                                          </p:val>
                                        </p:tav>
                                        <p:tav tm="100000">
                                          <p:val>
                                            <p:strVal val="#ppt_x"/>
                                          </p:val>
                                        </p:tav>
                                      </p:tavLst>
                                    </p:anim>
                                    <p:anim calcmode="lin" valueType="num">
                                      <p:cBhvr additive="base">
                                        <p:cTn id="56" dur="2000" fill="hold"/>
                                        <p:tgtEl>
                                          <p:spTgt spid="22"/>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23"/>
                                        </p:tgtEl>
                                        <p:attrNameLst>
                                          <p:attrName>style.visibility</p:attrName>
                                        </p:attrNameLst>
                                      </p:cBhvr>
                                      <p:to>
                                        <p:strVal val="visible"/>
                                      </p:to>
                                    </p:set>
                                    <p:anim calcmode="lin" valueType="num">
                                      <p:cBhvr additive="base">
                                        <p:cTn id="59" dur="2000" fill="hold"/>
                                        <p:tgtEl>
                                          <p:spTgt spid="23"/>
                                        </p:tgtEl>
                                        <p:attrNameLst>
                                          <p:attrName>ppt_x</p:attrName>
                                        </p:attrNameLst>
                                      </p:cBhvr>
                                      <p:tavLst>
                                        <p:tav tm="0">
                                          <p:val>
                                            <p:strVal val="#ppt_x"/>
                                          </p:val>
                                        </p:tav>
                                        <p:tav tm="100000">
                                          <p:val>
                                            <p:strVal val="#ppt_x"/>
                                          </p:val>
                                        </p:tav>
                                      </p:tavLst>
                                    </p:anim>
                                    <p:anim calcmode="lin" valueType="num">
                                      <p:cBhvr additive="base">
                                        <p:cTn id="60" dur="2000" fill="hold"/>
                                        <p:tgtEl>
                                          <p:spTgt spid="23"/>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0"/>
                                  </p:stCondLst>
                                  <p:childTnLst>
                                    <p:set>
                                      <p:cBhvr>
                                        <p:cTn id="62" dur="1" fill="hold">
                                          <p:stCondLst>
                                            <p:cond delay="0"/>
                                          </p:stCondLst>
                                        </p:cTn>
                                        <p:tgtEl>
                                          <p:spTgt spid="24"/>
                                        </p:tgtEl>
                                        <p:attrNameLst>
                                          <p:attrName>style.visibility</p:attrName>
                                        </p:attrNameLst>
                                      </p:cBhvr>
                                      <p:to>
                                        <p:strVal val="visible"/>
                                      </p:to>
                                    </p:set>
                                    <p:anim calcmode="lin" valueType="num">
                                      <p:cBhvr additive="base">
                                        <p:cTn id="63" dur="2000" fill="hold"/>
                                        <p:tgtEl>
                                          <p:spTgt spid="24"/>
                                        </p:tgtEl>
                                        <p:attrNameLst>
                                          <p:attrName>ppt_x</p:attrName>
                                        </p:attrNameLst>
                                      </p:cBhvr>
                                      <p:tavLst>
                                        <p:tav tm="0">
                                          <p:val>
                                            <p:strVal val="#ppt_x"/>
                                          </p:val>
                                        </p:tav>
                                        <p:tav tm="100000">
                                          <p:val>
                                            <p:strVal val="#ppt_x"/>
                                          </p:val>
                                        </p:tav>
                                      </p:tavLst>
                                    </p:anim>
                                    <p:anim calcmode="lin" valueType="num">
                                      <p:cBhvr additive="base">
                                        <p:cTn id="64" dur="2000" fill="hold"/>
                                        <p:tgtEl>
                                          <p:spTgt spid="24"/>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25"/>
                                        </p:tgtEl>
                                        <p:attrNameLst>
                                          <p:attrName>style.visibility</p:attrName>
                                        </p:attrNameLst>
                                      </p:cBhvr>
                                      <p:to>
                                        <p:strVal val="visible"/>
                                      </p:to>
                                    </p:set>
                                    <p:anim calcmode="lin" valueType="num">
                                      <p:cBhvr additive="base">
                                        <p:cTn id="67" dur="2000" fill="hold"/>
                                        <p:tgtEl>
                                          <p:spTgt spid="25"/>
                                        </p:tgtEl>
                                        <p:attrNameLst>
                                          <p:attrName>ppt_x</p:attrName>
                                        </p:attrNameLst>
                                      </p:cBhvr>
                                      <p:tavLst>
                                        <p:tav tm="0">
                                          <p:val>
                                            <p:strVal val="#ppt_x"/>
                                          </p:val>
                                        </p:tav>
                                        <p:tav tm="100000">
                                          <p:val>
                                            <p:strVal val="#ppt_x"/>
                                          </p:val>
                                        </p:tav>
                                      </p:tavLst>
                                    </p:anim>
                                    <p:anim calcmode="lin" valueType="num">
                                      <p:cBhvr additive="base">
                                        <p:cTn id="68" dur="2000" fill="hold"/>
                                        <p:tgtEl>
                                          <p:spTgt spid="25"/>
                                        </p:tgtEl>
                                        <p:attrNameLst>
                                          <p:attrName>ppt_y</p:attrName>
                                        </p:attrNameLst>
                                      </p:cBhvr>
                                      <p:tavLst>
                                        <p:tav tm="0">
                                          <p:val>
                                            <p:strVal val="1+#ppt_h/2"/>
                                          </p:val>
                                        </p:tav>
                                        <p:tav tm="100000">
                                          <p:val>
                                            <p:strVal val="#ppt_y"/>
                                          </p:val>
                                        </p:tav>
                                      </p:tavLst>
                                    </p:anim>
                                  </p:childTnLst>
                                </p:cTn>
                              </p:par>
                              <p:par>
                                <p:cTn id="69" presetID="2" presetClass="entr" presetSubtype="4" fill="hold" nodeType="withEffect">
                                  <p:stCondLst>
                                    <p:cond delay="0"/>
                                  </p:stCondLst>
                                  <p:childTnLst>
                                    <p:set>
                                      <p:cBhvr>
                                        <p:cTn id="70" dur="1" fill="hold">
                                          <p:stCondLst>
                                            <p:cond delay="0"/>
                                          </p:stCondLst>
                                        </p:cTn>
                                        <p:tgtEl>
                                          <p:spTgt spid="26"/>
                                        </p:tgtEl>
                                        <p:attrNameLst>
                                          <p:attrName>style.visibility</p:attrName>
                                        </p:attrNameLst>
                                      </p:cBhvr>
                                      <p:to>
                                        <p:strVal val="visible"/>
                                      </p:to>
                                    </p:set>
                                    <p:anim calcmode="lin" valueType="num">
                                      <p:cBhvr additive="base">
                                        <p:cTn id="71" dur="2000" fill="hold"/>
                                        <p:tgtEl>
                                          <p:spTgt spid="26"/>
                                        </p:tgtEl>
                                        <p:attrNameLst>
                                          <p:attrName>ppt_x</p:attrName>
                                        </p:attrNameLst>
                                      </p:cBhvr>
                                      <p:tavLst>
                                        <p:tav tm="0">
                                          <p:val>
                                            <p:strVal val="#ppt_x"/>
                                          </p:val>
                                        </p:tav>
                                        <p:tav tm="100000">
                                          <p:val>
                                            <p:strVal val="#ppt_x"/>
                                          </p:val>
                                        </p:tav>
                                      </p:tavLst>
                                    </p:anim>
                                    <p:anim calcmode="lin" valueType="num">
                                      <p:cBhvr additive="base">
                                        <p:cTn id="72" dur="2000" fill="hold"/>
                                        <p:tgtEl>
                                          <p:spTgt spid="26"/>
                                        </p:tgtEl>
                                        <p:attrNameLst>
                                          <p:attrName>ppt_y</p:attrName>
                                        </p:attrNameLst>
                                      </p:cBhvr>
                                      <p:tavLst>
                                        <p:tav tm="0">
                                          <p:val>
                                            <p:strVal val="1+#ppt_h/2"/>
                                          </p:val>
                                        </p:tav>
                                        <p:tav tm="100000">
                                          <p:val>
                                            <p:strVal val="#ppt_y"/>
                                          </p:val>
                                        </p:tav>
                                      </p:tavLst>
                                    </p:anim>
                                  </p:childTnLst>
                                </p:cTn>
                              </p:par>
                              <p:par>
                                <p:cTn id="73" presetID="2" presetClass="entr" presetSubtype="4" fill="hold" nodeType="withEffect">
                                  <p:stCondLst>
                                    <p:cond delay="0"/>
                                  </p:stCondLst>
                                  <p:childTnLst>
                                    <p:set>
                                      <p:cBhvr>
                                        <p:cTn id="74" dur="1" fill="hold">
                                          <p:stCondLst>
                                            <p:cond delay="0"/>
                                          </p:stCondLst>
                                        </p:cTn>
                                        <p:tgtEl>
                                          <p:spTgt spid="17"/>
                                        </p:tgtEl>
                                        <p:attrNameLst>
                                          <p:attrName>style.visibility</p:attrName>
                                        </p:attrNameLst>
                                      </p:cBhvr>
                                      <p:to>
                                        <p:strVal val="visible"/>
                                      </p:to>
                                    </p:set>
                                    <p:anim calcmode="lin" valueType="num">
                                      <p:cBhvr additive="base">
                                        <p:cTn id="75" dur="2000" fill="hold"/>
                                        <p:tgtEl>
                                          <p:spTgt spid="17"/>
                                        </p:tgtEl>
                                        <p:attrNameLst>
                                          <p:attrName>ppt_x</p:attrName>
                                        </p:attrNameLst>
                                      </p:cBhvr>
                                      <p:tavLst>
                                        <p:tav tm="0">
                                          <p:val>
                                            <p:strVal val="#ppt_x"/>
                                          </p:val>
                                        </p:tav>
                                        <p:tav tm="100000">
                                          <p:val>
                                            <p:strVal val="#ppt_x"/>
                                          </p:val>
                                        </p:tav>
                                      </p:tavLst>
                                    </p:anim>
                                    <p:anim calcmode="lin" valueType="num">
                                      <p:cBhvr additive="base">
                                        <p:cTn id="76" dur="2000" fill="hold"/>
                                        <p:tgtEl>
                                          <p:spTgt spid="17"/>
                                        </p:tgtEl>
                                        <p:attrNameLst>
                                          <p:attrName>ppt_y</p:attrName>
                                        </p:attrNameLst>
                                      </p:cBhvr>
                                      <p:tavLst>
                                        <p:tav tm="0">
                                          <p:val>
                                            <p:strVal val="1+#ppt_h/2"/>
                                          </p:val>
                                        </p:tav>
                                        <p:tav tm="100000">
                                          <p:val>
                                            <p:strVal val="#ppt_y"/>
                                          </p:val>
                                        </p:tav>
                                      </p:tavLst>
                                    </p:anim>
                                  </p:childTnLst>
                                </p:cTn>
                              </p:par>
                              <p:par>
                                <p:cTn id="77" presetID="2" presetClass="entr" presetSubtype="4" fill="hold" nodeType="withEffect">
                                  <p:stCondLst>
                                    <p:cond delay="0"/>
                                  </p:stCondLst>
                                  <p:childTnLst>
                                    <p:set>
                                      <p:cBhvr>
                                        <p:cTn id="78" dur="1" fill="hold">
                                          <p:stCondLst>
                                            <p:cond delay="0"/>
                                          </p:stCondLst>
                                        </p:cTn>
                                        <p:tgtEl>
                                          <p:spTgt spid="12"/>
                                        </p:tgtEl>
                                        <p:attrNameLst>
                                          <p:attrName>style.visibility</p:attrName>
                                        </p:attrNameLst>
                                      </p:cBhvr>
                                      <p:to>
                                        <p:strVal val="visible"/>
                                      </p:to>
                                    </p:set>
                                    <p:anim calcmode="lin" valueType="num">
                                      <p:cBhvr additive="base">
                                        <p:cTn id="79" dur="2000" fill="hold"/>
                                        <p:tgtEl>
                                          <p:spTgt spid="12"/>
                                        </p:tgtEl>
                                        <p:attrNameLst>
                                          <p:attrName>ppt_x</p:attrName>
                                        </p:attrNameLst>
                                      </p:cBhvr>
                                      <p:tavLst>
                                        <p:tav tm="0">
                                          <p:val>
                                            <p:strVal val="#ppt_x"/>
                                          </p:val>
                                        </p:tav>
                                        <p:tav tm="100000">
                                          <p:val>
                                            <p:strVal val="#ppt_x"/>
                                          </p:val>
                                        </p:tav>
                                      </p:tavLst>
                                    </p:anim>
                                    <p:anim calcmode="lin" valueType="num">
                                      <p:cBhvr additive="base">
                                        <p:cTn id="80" dur="20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media.doisongphapluat.com/514/2016/12/26/tai-sao-mua-dong-co-tuyet-roi-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19850" y="0"/>
            <a:ext cx="5772150" cy="4114800"/>
          </a:xfrm>
          <a:prstGeom prst="rect">
            <a:avLst/>
          </a:prstGeom>
          <a:noFill/>
          <a:extLst>
            <a:ext uri="{909E8E84-426E-40DD-AFC4-6F175D3DCCD1}">
              <a14:hiddenFill xmlns:a14="http://schemas.microsoft.com/office/drawing/2010/main">
                <a:solidFill>
                  <a:srgbClr val="FFFFFF"/>
                </a:solidFill>
              </a14:hiddenFill>
            </a:ext>
          </a:extLst>
        </p:spPr>
      </p:pic>
      <p:sp>
        <p:nvSpPr>
          <p:cNvPr id="5" name="Cloud 4"/>
          <p:cNvSpPr/>
          <p:nvPr/>
        </p:nvSpPr>
        <p:spPr>
          <a:xfrm>
            <a:off x="647700" y="1042987"/>
            <a:ext cx="5276850" cy="2028825"/>
          </a:xfrm>
          <a:prstGeom prst="cloud">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smtClean="0">
                <a:solidFill>
                  <a:schemeClr val="accent3">
                    <a:lumMod val="20000"/>
                    <a:lumOff val="80000"/>
                  </a:schemeClr>
                </a:solidFill>
              </a:rPr>
              <a:t>Tại</a:t>
            </a:r>
            <a:r>
              <a:rPr lang="en-US" sz="3200" b="1" dirty="0" smtClean="0">
                <a:solidFill>
                  <a:schemeClr val="accent3">
                    <a:lumMod val="20000"/>
                    <a:lumOff val="80000"/>
                  </a:schemeClr>
                </a:solidFill>
              </a:rPr>
              <a:t> </a:t>
            </a:r>
            <a:r>
              <a:rPr lang="en-US" sz="3200" b="1" dirty="0" err="1" smtClean="0">
                <a:solidFill>
                  <a:schemeClr val="accent3">
                    <a:lumMod val="20000"/>
                    <a:lumOff val="80000"/>
                  </a:schemeClr>
                </a:solidFill>
              </a:rPr>
              <a:t>sao</a:t>
            </a:r>
            <a:r>
              <a:rPr lang="en-US" sz="3200" b="1" dirty="0" smtClean="0">
                <a:solidFill>
                  <a:schemeClr val="accent3">
                    <a:lumMod val="20000"/>
                    <a:lumOff val="80000"/>
                  </a:schemeClr>
                </a:solidFill>
              </a:rPr>
              <a:t> </a:t>
            </a:r>
            <a:r>
              <a:rPr lang="en-US" sz="3200" b="1" dirty="0" err="1" smtClean="0">
                <a:solidFill>
                  <a:schemeClr val="accent3">
                    <a:lumMod val="20000"/>
                    <a:lumOff val="80000"/>
                  </a:schemeClr>
                </a:solidFill>
              </a:rPr>
              <a:t>mùa</a:t>
            </a:r>
            <a:r>
              <a:rPr lang="en-US" sz="3200" b="1" dirty="0" smtClean="0">
                <a:solidFill>
                  <a:schemeClr val="accent3">
                    <a:lumMod val="20000"/>
                    <a:lumOff val="80000"/>
                  </a:schemeClr>
                </a:solidFill>
              </a:rPr>
              <a:t> </a:t>
            </a:r>
            <a:r>
              <a:rPr lang="en-US" sz="3200" b="1" dirty="0" err="1" smtClean="0">
                <a:solidFill>
                  <a:schemeClr val="accent3">
                    <a:lumMod val="20000"/>
                    <a:lumOff val="80000"/>
                  </a:schemeClr>
                </a:solidFill>
              </a:rPr>
              <a:t>đông</a:t>
            </a:r>
            <a:r>
              <a:rPr lang="en-US" sz="3200" b="1" dirty="0" smtClean="0">
                <a:solidFill>
                  <a:schemeClr val="accent3">
                    <a:lumMod val="20000"/>
                    <a:lumOff val="80000"/>
                  </a:schemeClr>
                </a:solidFill>
              </a:rPr>
              <a:t> </a:t>
            </a:r>
            <a:r>
              <a:rPr lang="en-US" sz="3200" b="1" dirty="0" err="1" smtClean="0">
                <a:solidFill>
                  <a:schemeClr val="accent3">
                    <a:lumMod val="20000"/>
                    <a:lumOff val="80000"/>
                  </a:schemeClr>
                </a:solidFill>
              </a:rPr>
              <a:t>lại</a:t>
            </a:r>
            <a:r>
              <a:rPr lang="en-US" sz="3200" b="1" dirty="0" smtClean="0">
                <a:solidFill>
                  <a:schemeClr val="accent3">
                    <a:lumMod val="20000"/>
                    <a:lumOff val="80000"/>
                  </a:schemeClr>
                </a:solidFill>
              </a:rPr>
              <a:t> </a:t>
            </a:r>
            <a:r>
              <a:rPr lang="en-US" sz="3200" b="1" dirty="0" err="1" smtClean="0">
                <a:solidFill>
                  <a:schemeClr val="accent3">
                    <a:lumMod val="20000"/>
                    <a:lumOff val="80000"/>
                  </a:schemeClr>
                </a:solidFill>
              </a:rPr>
              <a:t>có</a:t>
            </a:r>
            <a:r>
              <a:rPr lang="en-US" sz="3200" b="1" dirty="0" smtClean="0">
                <a:solidFill>
                  <a:schemeClr val="accent3">
                    <a:lumMod val="20000"/>
                    <a:lumOff val="80000"/>
                  </a:schemeClr>
                </a:solidFill>
              </a:rPr>
              <a:t> </a:t>
            </a:r>
            <a:r>
              <a:rPr lang="en-US" sz="3200" b="1" dirty="0" err="1" smtClean="0">
                <a:solidFill>
                  <a:schemeClr val="accent3">
                    <a:lumMod val="20000"/>
                    <a:lumOff val="80000"/>
                  </a:schemeClr>
                </a:solidFill>
              </a:rPr>
              <a:t>tuyết</a:t>
            </a:r>
            <a:r>
              <a:rPr lang="en-US" sz="3200" b="1" dirty="0" smtClean="0">
                <a:solidFill>
                  <a:schemeClr val="accent3">
                    <a:lumMod val="20000"/>
                    <a:lumOff val="80000"/>
                  </a:schemeClr>
                </a:solidFill>
              </a:rPr>
              <a:t> </a:t>
            </a:r>
            <a:r>
              <a:rPr lang="en-US" sz="3200" b="1" dirty="0" err="1" smtClean="0">
                <a:solidFill>
                  <a:schemeClr val="accent3">
                    <a:lumMod val="20000"/>
                    <a:lumOff val="80000"/>
                  </a:schemeClr>
                </a:solidFill>
              </a:rPr>
              <a:t>rơi</a:t>
            </a:r>
            <a:r>
              <a:rPr lang="en-US" sz="3200" b="1" dirty="0" smtClean="0">
                <a:solidFill>
                  <a:schemeClr val="accent3">
                    <a:lumMod val="20000"/>
                    <a:lumOff val="80000"/>
                  </a:schemeClr>
                </a:solidFill>
              </a:rPr>
              <a:t>?</a:t>
            </a:r>
            <a:endParaRPr lang="en-US" sz="3200" b="1" dirty="0">
              <a:solidFill>
                <a:schemeClr val="accent3">
                  <a:lumMod val="20000"/>
                  <a:lumOff val="80000"/>
                </a:schemeClr>
              </a:solidFill>
            </a:endParaRPr>
          </a:p>
        </p:txBody>
      </p:sp>
      <p:sp>
        <p:nvSpPr>
          <p:cNvPr id="4" name="Rectangle 3"/>
          <p:cNvSpPr/>
          <p:nvPr/>
        </p:nvSpPr>
        <p:spPr>
          <a:xfrm>
            <a:off x="647700" y="4375488"/>
            <a:ext cx="11144250" cy="2246769"/>
          </a:xfrm>
          <a:prstGeom prst="rect">
            <a:avLst/>
          </a:prstGeom>
          <a:solidFill>
            <a:schemeClr val="accent1">
              <a:lumMod val="20000"/>
              <a:lumOff val="80000"/>
            </a:schemeClr>
          </a:solidFill>
        </p:spPr>
        <p:txBody>
          <a:bodyPr wrap="square">
            <a:spAutoFit/>
          </a:bodyPr>
          <a:lstStyle/>
          <a:p>
            <a:r>
              <a:rPr lang="vi-VN" sz="2800" b="0" i="0" dirty="0" smtClean="0">
                <a:solidFill>
                  <a:srgbClr val="FF0000"/>
                </a:solidFill>
                <a:effectLst/>
                <a:latin typeface="+mj-lt"/>
              </a:rPr>
              <a:t>Nhiều người nhầm tưởng r</a:t>
            </a:r>
            <a:r>
              <a:rPr lang="en-US" sz="2800" dirty="0" smtClean="0">
                <a:solidFill>
                  <a:srgbClr val="FF0000"/>
                </a:solidFill>
                <a:latin typeface="+mj-lt"/>
              </a:rPr>
              <a:t>ằ</a:t>
            </a:r>
            <a:r>
              <a:rPr lang="vi-VN" sz="2800" b="0" i="0" dirty="0" smtClean="0">
                <a:solidFill>
                  <a:srgbClr val="FF0000"/>
                </a:solidFill>
                <a:effectLst/>
                <a:latin typeface="+mj-lt"/>
              </a:rPr>
              <a:t>ng càng lạnh thì tuyết càng rơi. Điều này không đúng , tuyết chỉ rơi khi trong không khí còn một lượng hơi nước nhất định. Không khí càng lạnh, bầu trời càng giữ được ít hơi nước, nên nhiệt độ tuyết rơi phù hợp là – 10 độ , nhiệt độ này ở trên các đám mây bắt đầu xuất hiện các tinh thể tuyết, kết hợp với nhau tạo thành tuyết rơi xuống đất.</a:t>
            </a:r>
            <a:endParaRPr lang="en-US" sz="2800" dirty="0">
              <a:solidFill>
                <a:srgbClr val="FF0000"/>
              </a:solidFill>
              <a:latin typeface="+mj-lt"/>
            </a:endParaRPr>
          </a:p>
        </p:txBody>
      </p:sp>
    </p:spTree>
    <p:extLst>
      <p:ext uri="{BB962C8B-B14F-4D97-AF65-F5344CB8AC3E}">
        <p14:creationId xmlns:p14="http://schemas.microsoft.com/office/powerpoint/2010/main" val="22859586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srcRect l="25522" r="14030"/>
          <a:stretch/>
        </p:blipFill>
        <p:spPr>
          <a:xfrm>
            <a:off x="0" y="1"/>
            <a:ext cx="12192000" cy="6858000"/>
          </a:xfrm>
          <a:prstGeom prst="rect">
            <a:avLst/>
          </a:prstGeom>
        </p:spPr>
      </p:pic>
    </p:spTree>
    <p:extLst>
      <p:ext uri="{BB962C8B-B14F-4D97-AF65-F5344CB8AC3E}">
        <p14:creationId xmlns:p14="http://schemas.microsoft.com/office/powerpoint/2010/main" val="17888825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562</TotalTime>
  <Words>685</Words>
  <Application>Microsoft Office PowerPoint</Application>
  <PresentationFormat>Widescreen</PresentationFormat>
  <Paragraphs>52</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arial</vt:lpstr>
      <vt:lpstr>Calibri</vt:lpstr>
      <vt:lpstr>Calibri Light</vt:lpstr>
      <vt:lpstr>Times New Roman</vt:lpstr>
      <vt:lpstr>Office Theme</vt:lpstr>
      <vt:lpstr>PowerPoint Presentation</vt:lpstr>
      <vt:lpstr>Trường THCS An Dương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Trường THCS An Dương</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Trường THCS An Dương</dc:title>
  <dc:creator>nobook</dc:creator>
  <cp:lastModifiedBy>nobook</cp:lastModifiedBy>
  <cp:revision>41</cp:revision>
  <dcterms:created xsi:type="dcterms:W3CDTF">2022-03-25T02:12:35Z</dcterms:created>
  <dcterms:modified xsi:type="dcterms:W3CDTF">2022-09-08T07:40:11Z</dcterms:modified>
</cp:coreProperties>
</file>