
<file path=[Content_Types].xml><?xml version="1.0" encoding="utf-8"?>
<Types xmlns="http://schemas.openxmlformats.org/package/2006/content-types">
  <Default ContentType="application/x-fontdata" Extension="fntdata"/>
  <Default ContentType="image/jpeg" Extension="jpeg"/>
  <Default ContentType="audio/m4a" Extension="m4a"/>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Le Petit Cochon" charset="1" panose="00000500000000000000"/>
      <p:regular r:id="rId10"/>
    </p:embeddedFont>
    <p:embeddedFont>
      <p:font typeface="Dreaming Outloud Sans" charset="1" panose="00000500000000000000"/>
      <p:regular r:id="rId11"/>
    </p:embeddedFont>
    <p:embeddedFont>
      <p:font typeface="Dreaming Outloud Sans Italics" charset="1" panose="0000050000000000000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slides/slide1.xml" Type="http://schemas.openxmlformats.org/officeDocument/2006/relationships/slide"/><Relationship Id="rId14" Target="slides/slide2.xml" Type="http://schemas.openxmlformats.org/officeDocument/2006/relationships/slide"/><Relationship Id="rId15" Target="slides/slide3.xml" Type="http://schemas.openxmlformats.org/officeDocument/2006/relationships/slide"/><Relationship Id="rId16" Target="slides/slide4.xml" Type="http://schemas.openxmlformats.org/officeDocument/2006/relationships/slide"/><Relationship Id="rId17" Target="slides/slide5.xml" Type="http://schemas.openxmlformats.org/officeDocument/2006/relationships/slide"/><Relationship Id="rId18" Target="slides/slide6.xml" Type="http://schemas.openxmlformats.org/officeDocument/2006/relationships/slide"/><Relationship Id="rId19" Target="slides/slide7.xml" Type="http://schemas.openxmlformats.org/officeDocument/2006/relationships/slide"/><Relationship Id="rId2" Target="presProps.xml" Type="http://schemas.openxmlformats.org/officeDocument/2006/relationships/presProps"/><Relationship Id="rId20" Target="slides/slide8.xml" Type="http://schemas.openxmlformats.org/officeDocument/2006/relationships/slide"/><Relationship Id="rId21" Target="slides/slide9.xml" Type="http://schemas.openxmlformats.org/officeDocument/2006/relationships/slide"/><Relationship Id="rId22" Target="slides/slide10.xml" Type="http://schemas.openxmlformats.org/officeDocument/2006/relationships/slide"/><Relationship Id="rId23" Target="slides/slide11.xml" Type="http://schemas.openxmlformats.org/officeDocument/2006/relationships/slide"/><Relationship Id="rId24" Target="slides/slide12.xml" Type="http://schemas.openxmlformats.org/officeDocument/2006/relationships/slide"/><Relationship Id="rId25" Target="slides/slide13.xml" Type="http://schemas.openxmlformats.org/officeDocument/2006/relationships/slide"/><Relationship Id="rId26" Target="slides/slide14.xml" Type="http://schemas.openxmlformats.org/officeDocument/2006/relationship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39.svg" Type="http://schemas.openxmlformats.org/officeDocument/2006/relationships/image"/><Relationship Id="rId11" Target="../media/aAF5l5UDSc8.m4a" Type="http://schemas.microsoft.com/office/2007/relationships/media"/><Relationship Id="rId12" Target="../media/aAF5l5UDSc8.m4a" Type="http://schemas.openxmlformats.org/officeDocument/2006/relationships/audio"/><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03.png" Type="http://schemas.openxmlformats.org/officeDocument/2006/relationships/image"/><Relationship Id="rId11" Target="../media/image104.svg" Type="http://schemas.openxmlformats.org/officeDocument/2006/relationships/image"/><Relationship Id="rId12" Target="../media/image105.png" Type="http://schemas.openxmlformats.org/officeDocument/2006/relationships/image"/><Relationship Id="rId13" Target="../media/image106.svg" Type="http://schemas.openxmlformats.org/officeDocument/2006/relationships/image"/><Relationship Id="rId2" Target="../media/image95.png" Type="http://schemas.openxmlformats.org/officeDocument/2006/relationships/image"/><Relationship Id="rId3" Target="../media/image96.svg" Type="http://schemas.openxmlformats.org/officeDocument/2006/relationships/image"/><Relationship Id="rId4" Target="../media/image97.png" Type="http://schemas.openxmlformats.org/officeDocument/2006/relationships/image"/><Relationship Id="rId5" Target="../media/image98.svg" Type="http://schemas.openxmlformats.org/officeDocument/2006/relationships/image"/><Relationship Id="rId6" Target="../media/image99.png" Type="http://schemas.openxmlformats.org/officeDocument/2006/relationships/image"/><Relationship Id="rId7" Target="../media/image100.svg" Type="http://schemas.openxmlformats.org/officeDocument/2006/relationships/image"/><Relationship Id="rId8" Target="../media/image101.png" Type="http://schemas.openxmlformats.org/officeDocument/2006/relationships/image"/><Relationship Id="rId9" Target="../media/image102.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13.png" Type="http://schemas.openxmlformats.org/officeDocument/2006/relationships/image"/><Relationship Id="rId11" Target="../media/image114.svg" Type="http://schemas.openxmlformats.org/officeDocument/2006/relationships/image"/><Relationship Id="rId12" Target="../media/image115.png" Type="http://schemas.openxmlformats.org/officeDocument/2006/relationships/image"/><Relationship Id="rId13" Target="../media/image116.svg" Type="http://schemas.openxmlformats.org/officeDocument/2006/relationships/image"/><Relationship Id="rId2" Target="../media/image107.png" Type="http://schemas.openxmlformats.org/officeDocument/2006/relationships/image"/><Relationship Id="rId3" Target="../media/image108.svg" Type="http://schemas.openxmlformats.org/officeDocument/2006/relationships/image"/><Relationship Id="rId4" Target="../media/image37.png" Type="http://schemas.openxmlformats.org/officeDocument/2006/relationships/image"/><Relationship Id="rId5" Target="../media/image38.svg" Type="http://schemas.openxmlformats.org/officeDocument/2006/relationships/image"/><Relationship Id="rId6" Target="../media/image109.png" Type="http://schemas.openxmlformats.org/officeDocument/2006/relationships/image"/><Relationship Id="rId7" Target="../media/image110.svg" Type="http://schemas.openxmlformats.org/officeDocument/2006/relationships/image"/><Relationship Id="rId8" Target="../media/image111.png" Type="http://schemas.openxmlformats.org/officeDocument/2006/relationships/image"/><Relationship Id="rId9" Target="../media/image112.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23.png" Type="http://schemas.openxmlformats.org/officeDocument/2006/relationships/image"/><Relationship Id="rId11" Target="../media/image124.svg" Type="http://schemas.openxmlformats.org/officeDocument/2006/relationships/image"/><Relationship Id="rId12" Target="../media/image88.png" Type="http://schemas.openxmlformats.org/officeDocument/2006/relationships/image"/><Relationship Id="rId13" Target="../media/image89.svg" Type="http://schemas.openxmlformats.org/officeDocument/2006/relationships/image"/><Relationship Id="rId2" Target="../media/image117.png" Type="http://schemas.openxmlformats.org/officeDocument/2006/relationships/image"/><Relationship Id="rId3" Target="../media/image118.svg" Type="http://schemas.openxmlformats.org/officeDocument/2006/relationships/image"/><Relationship Id="rId4" Target="../media/image37.png" Type="http://schemas.openxmlformats.org/officeDocument/2006/relationships/image"/><Relationship Id="rId5" Target="../media/image38.svg" Type="http://schemas.openxmlformats.org/officeDocument/2006/relationships/image"/><Relationship Id="rId6" Target="../media/image119.png" Type="http://schemas.openxmlformats.org/officeDocument/2006/relationships/image"/><Relationship Id="rId7" Target="../media/image120.svg" Type="http://schemas.openxmlformats.org/officeDocument/2006/relationships/image"/><Relationship Id="rId8" Target="../media/image121.png" Type="http://schemas.openxmlformats.org/officeDocument/2006/relationships/image"/><Relationship Id="rId9" Target="../media/image122.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33.png" Type="http://schemas.openxmlformats.org/officeDocument/2006/relationships/image"/><Relationship Id="rId11" Target="../media/image134.svg" Type="http://schemas.openxmlformats.org/officeDocument/2006/relationships/image"/><Relationship Id="rId12" Target="../media/image88.png" Type="http://schemas.openxmlformats.org/officeDocument/2006/relationships/image"/><Relationship Id="rId13" Target="../media/image89.svg" Type="http://schemas.openxmlformats.org/officeDocument/2006/relationships/image"/><Relationship Id="rId2" Target="../media/image125.png" Type="http://schemas.openxmlformats.org/officeDocument/2006/relationships/image"/><Relationship Id="rId3" Target="../media/image126.svg" Type="http://schemas.openxmlformats.org/officeDocument/2006/relationships/image"/><Relationship Id="rId4" Target="../media/image127.png" Type="http://schemas.openxmlformats.org/officeDocument/2006/relationships/image"/><Relationship Id="rId5" Target="../media/image128.svg" Type="http://schemas.openxmlformats.org/officeDocument/2006/relationships/image"/><Relationship Id="rId6" Target="../media/image129.png" Type="http://schemas.openxmlformats.org/officeDocument/2006/relationships/image"/><Relationship Id="rId7" Target="../media/image130.svg" Type="http://schemas.openxmlformats.org/officeDocument/2006/relationships/image"/><Relationship Id="rId8" Target="../media/image131.png" Type="http://schemas.openxmlformats.org/officeDocument/2006/relationships/image"/><Relationship Id="rId9" Target="../media/image132.sv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35.png" Type="http://schemas.openxmlformats.org/officeDocument/2006/relationships/image"/><Relationship Id="rId3" Target="../media/image136.svg" Type="http://schemas.openxmlformats.org/officeDocument/2006/relationships/image"/><Relationship Id="rId4" Target="../media/image137.png" Type="http://schemas.openxmlformats.org/officeDocument/2006/relationships/image"/><Relationship Id="rId5" Target="../media/image138.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7.svg" Type="http://schemas.openxmlformats.org/officeDocument/2006/relationships/image"/><Relationship Id="rId11" Target="../media/image18.png" Type="http://schemas.openxmlformats.org/officeDocument/2006/relationships/image"/><Relationship Id="rId12" Target="../media/image19.svg" Type="http://schemas.openxmlformats.org/officeDocument/2006/relationships/image"/><Relationship Id="rId13" Target="../media/image20.png" Type="http://schemas.openxmlformats.org/officeDocument/2006/relationships/image"/><Relationship Id="rId14" Target="../media/image21.sv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3.jpeg" Type="http://schemas.openxmlformats.org/officeDocument/2006/relationships/image"/><Relationship Id="rId7" Target="../media/image14.jpeg" Type="http://schemas.openxmlformats.org/officeDocument/2006/relationships/image"/><Relationship Id="rId8" Target="../media/image15.jpeg" Type="http://schemas.openxmlformats.org/officeDocument/2006/relationships/image"/><Relationship Id="rId9" Target="../media/image16.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0.svg" Type="http://schemas.openxmlformats.org/officeDocument/2006/relationships/image"/><Relationship Id="rId11" Target="../media/image31.png" Type="http://schemas.openxmlformats.org/officeDocument/2006/relationships/image"/><Relationship Id="rId12" Target="../media/image32.svg" Type="http://schemas.openxmlformats.org/officeDocument/2006/relationships/image"/><Relationship Id="rId13" Target="../media/image33.png" Type="http://schemas.openxmlformats.org/officeDocument/2006/relationships/image"/><Relationship Id="rId14" Target="../media/image34.svg" Type="http://schemas.openxmlformats.org/officeDocument/2006/relationships/image"/><Relationship Id="rId2" Target="../media/image22.png" Type="http://schemas.openxmlformats.org/officeDocument/2006/relationships/image"/><Relationship Id="rId3" Target="../media/image23.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jpeg" Type="http://schemas.openxmlformats.org/officeDocument/2006/relationships/image"/><Relationship Id="rId7" Target="../media/image27.jpeg" Type="http://schemas.openxmlformats.org/officeDocument/2006/relationships/image"/><Relationship Id="rId8" Target="../media/image28.jpeg" Type="http://schemas.openxmlformats.org/officeDocument/2006/relationships/image"/><Relationship Id="rId9" Target="../media/image29.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3.svg" Type="http://schemas.openxmlformats.org/officeDocument/2006/relationships/image"/><Relationship Id="rId11" Target="../media/image44.png" Type="http://schemas.openxmlformats.org/officeDocument/2006/relationships/image"/><Relationship Id="rId12" Target="../media/image45.svg" Type="http://schemas.openxmlformats.org/officeDocument/2006/relationships/image"/><Relationship Id="rId13" Target="../media/image46.png" Type="http://schemas.openxmlformats.org/officeDocument/2006/relationships/image"/><Relationship Id="rId14" Target="../media/image47.svg" Type="http://schemas.openxmlformats.org/officeDocument/2006/relationships/image"/><Relationship Id="rId2" Target="../media/image35.png" Type="http://schemas.openxmlformats.org/officeDocument/2006/relationships/image"/><Relationship Id="rId3" Target="../media/image36.svg" Type="http://schemas.openxmlformats.org/officeDocument/2006/relationships/image"/><Relationship Id="rId4" Target="../media/image37.png" Type="http://schemas.openxmlformats.org/officeDocument/2006/relationships/image"/><Relationship Id="rId5" Target="../media/image38.svg" Type="http://schemas.openxmlformats.org/officeDocument/2006/relationships/image"/><Relationship Id="rId6" Target="../media/image39.jpeg" Type="http://schemas.openxmlformats.org/officeDocument/2006/relationships/image"/><Relationship Id="rId7" Target="../media/image40.jpeg" Type="http://schemas.openxmlformats.org/officeDocument/2006/relationships/image"/><Relationship Id="rId8" Target="../media/image41.jpeg" Type="http://schemas.openxmlformats.org/officeDocument/2006/relationships/image"/><Relationship Id="rId9" Target="../media/image42.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2.svg" Type="http://schemas.openxmlformats.org/officeDocument/2006/relationships/image"/><Relationship Id="rId11" Target="../media/image53.png" Type="http://schemas.openxmlformats.org/officeDocument/2006/relationships/image"/><Relationship Id="rId12" Target="../media/image54.svg" Type="http://schemas.openxmlformats.org/officeDocument/2006/relationships/image"/><Relationship Id="rId13" Target="../media/image55.png" Type="http://schemas.openxmlformats.org/officeDocument/2006/relationships/image"/><Relationship Id="rId14" Target="../media/image56.sv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48.jpeg" Type="http://schemas.openxmlformats.org/officeDocument/2006/relationships/image"/><Relationship Id="rId7" Target="../media/image49.jpeg" Type="http://schemas.openxmlformats.org/officeDocument/2006/relationships/image"/><Relationship Id="rId8" Target="../media/image50.jpeg" Type="http://schemas.openxmlformats.org/officeDocument/2006/relationships/image"/><Relationship Id="rId9" Target="../media/image51.pn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1.png" Type="http://schemas.openxmlformats.org/officeDocument/2006/relationships/image"/><Relationship Id="rId11" Target="../media/image62.svg" Type="http://schemas.openxmlformats.org/officeDocument/2006/relationships/image"/><Relationship Id="rId12" Target="../media/image63.png" Type="http://schemas.openxmlformats.org/officeDocument/2006/relationships/image"/><Relationship Id="rId13" Target="../media/image64.svg" Type="http://schemas.openxmlformats.org/officeDocument/2006/relationships/image"/><Relationship Id="rId14" Target="../media/image65.png" Type="http://schemas.openxmlformats.org/officeDocument/2006/relationships/image"/><Relationship Id="rId15" Target="../media/image66.svg" Type="http://schemas.openxmlformats.org/officeDocument/2006/relationships/image"/><Relationship Id="rId16" Target="../media/image67.png" Type="http://schemas.openxmlformats.org/officeDocument/2006/relationships/image"/><Relationship Id="rId17" Target="../media/image68.svg" Type="http://schemas.openxmlformats.org/officeDocument/2006/relationships/image"/><Relationship Id="rId18" Target="../media/image69.png" Type="http://schemas.openxmlformats.org/officeDocument/2006/relationships/image"/><Relationship Id="rId19" Target="../media/image70.sv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37.png" Type="http://schemas.openxmlformats.org/officeDocument/2006/relationships/image"/><Relationship Id="rId5" Target="../media/image38.svg" Type="http://schemas.openxmlformats.org/officeDocument/2006/relationships/image"/><Relationship Id="rId6" Target="../media/image57.png" Type="http://schemas.openxmlformats.org/officeDocument/2006/relationships/image"/><Relationship Id="rId7" Target="../media/image58.svg" Type="http://schemas.openxmlformats.org/officeDocument/2006/relationships/image"/><Relationship Id="rId8" Target="../media/image59.png" Type="http://schemas.openxmlformats.org/officeDocument/2006/relationships/image"/><Relationship Id="rId9" Target="../media/image60.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11" Target="../media/image4.svg" Type="http://schemas.openxmlformats.org/officeDocument/2006/relationships/image"/><Relationship Id="rId12" Target="../media/image77.png" Type="http://schemas.openxmlformats.org/officeDocument/2006/relationships/image"/><Relationship Id="rId13" Target="../media/image78.svg" Type="http://schemas.openxmlformats.org/officeDocument/2006/relationships/image"/><Relationship Id="rId14" Target="../media/image79.jpeg" Type="http://schemas.openxmlformats.org/officeDocument/2006/relationships/image"/><Relationship Id="rId2" Target="../media/image71.png" Type="http://schemas.openxmlformats.org/officeDocument/2006/relationships/image"/><Relationship Id="rId3" Target="../media/image72.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73.png" Type="http://schemas.openxmlformats.org/officeDocument/2006/relationships/image"/><Relationship Id="rId7" Target="../media/image74.svg" Type="http://schemas.openxmlformats.org/officeDocument/2006/relationships/image"/><Relationship Id="rId8" Target="../media/image75.png" Type="http://schemas.openxmlformats.org/officeDocument/2006/relationships/image"/><Relationship Id="rId9" Target="../media/image76.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6.png" Type="http://schemas.openxmlformats.org/officeDocument/2006/relationships/image"/><Relationship Id="rId11" Target="../media/image87.svg" Type="http://schemas.openxmlformats.org/officeDocument/2006/relationships/image"/><Relationship Id="rId12" Target="../media/image88.png" Type="http://schemas.openxmlformats.org/officeDocument/2006/relationships/image"/><Relationship Id="rId13" Target="../media/image89.svg" Type="http://schemas.openxmlformats.org/officeDocument/2006/relationships/image"/><Relationship Id="rId14" Target="../media/image90.jpeg" Type="http://schemas.openxmlformats.org/officeDocument/2006/relationships/image"/><Relationship Id="rId2" Target="../media/image80.png" Type="http://schemas.openxmlformats.org/officeDocument/2006/relationships/image"/><Relationship Id="rId3" Target="../media/image81.svg" Type="http://schemas.openxmlformats.org/officeDocument/2006/relationships/image"/><Relationship Id="rId4" Target="../media/image37.png" Type="http://schemas.openxmlformats.org/officeDocument/2006/relationships/image"/><Relationship Id="rId5" Target="../media/image38.svg" Type="http://schemas.openxmlformats.org/officeDocument/2006/relationships/image"/><Relationship Id="rId6" Target="../media/image82.png" Type="http://schemas.openxmlformats.org/officeDocument/2006/relationships/image"/><Relationship Id="rId7" Target="../media/image83.svg" Type="http://schemas.openxmlformats.org/officeDocument/2006/relationships/image"/><Relationship Id="rId8" Target="../media/image84.png" Type="http://schemas.openxmlformats.org/officeDocument/2006/relationships/image"/><Relationship Id="rId9" Target="../media/image85.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8.png" Type="http://schemas.openxmlformats.org/officeDocument/2006/relationships/image"/><Relationship Id="rId11" Target="../media/image89.svg" Type="http://schemas.openxmlformats.org/officeDocument/2006/relationships/image"/><Relationship Id="rId2" Target="../media/image91.png" Type="http://schemas.openxmlformats.org/officeDocument/2006/relationships/image"/><Relationship Id="rId3" Target="../media/image92.svg" Type="http://schemas.openxmlformats.org/officeDocument/2006/relationships/image"/><Relationship Id="rId4" Target="../media/image37.png" Type="http://schemas.openxmlformats.org/officeDocument/2006/relationships/image"/><Relationship Id="rId5" Target="../media/image38.svg" Type="http://schemas.openxmlformats.org/officeDocument/2006/relationships/image"/><Relationship Id="rId6" Target="../media/image93.png" Type="http://schemas.openxmlformats.org/officeDocument/2006/relationships/image"/><Relationship Id="rId7" Target="../media/image94.svg" Type="http://schemas.openxmlformats.org/officeDocument/2006/relationships/image"/><Relationship Id="rId8" Target="../media/image75.png" Type="http://schemas.openxmlformats.org/officeDocument/2006/relationships/image"/><Relationship Id="rId9" Target="../media/image7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CED7FE"/>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FEFDFD"/>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44516" y="5923226"/>
            <a:ext cx="2943484" cy="2943484"/>
          </a:xfrm>
          <a:custGeom>
            <a:avLst/>
            <a:gdLst/>
            <a:ahLst/>
            <a:cxnLst/>
            <a:rect r="r" b="b" t="t" l="l"/>
            <a:pathLst>
              <a:path h="2943484" w="2943484">
                <a:moveTo>
                  <a:pt x="0" y="0"/>
                </a:moveTo>
                <a:lnTo>
                  <a:pt x="2943484" y="0"/>
                </a:lnTo>
                <a:lnTo>
                  <a:pt x="2943484" y="2943484"/>
                </a:lnTo>
                <a:lnTo>
                  <a:pt x="0" y="29434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174648" y="503330"/>
            <a:ext cx="1582794" cy="2917593"/>
          </a:xfrm>
          <a:custGeom>
            <a:avLst/>
            <a:gdLst/>
            <a:ahLst/>
            <a:cxnLst/>
            <a:rect r="r" b="b" t="t" l="l"/>
            <a:pathLst>
              <a:path h="2917593" w="1582794">
                <a:moveTo>
                  <a:pt x="0" y="0"/>
                </a:moveTo>
                <a:lnTo>
                  <a:pt x="1582795" y="0"/>
                </a:lnTo>
                <a:lnTo>
                  <a:pt x="1582795" y="2917593"/>
                </a:lnTo>
                <a:lnTo>
                  <a:pt x="0" y="29175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4698784" y="-95273"/>
            <a:ext cx="3651885" cy="4114800"/>
          </a:xfrm>
          <a:custGeom>
            <a:avLst/>
            <a:gdLst/>
            <a:ahLst/>
            <a:cxnLst/>
            <a:rect r="r" b="b" t="t" l="l"/>
            <a:pathLst>
              <a:path h="4114800" w="3651885">
                <a:moveTo>
                  <a:pt x="0" y="0"/>
                </a:moveTo>
                <a:lnTo>
                  <a:pt x="3651885" y="0"/>
                </a:lnTo>
                <a:lnTo>
                  <a:pt x="365188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5218832" y="2126075"/>
            <a:ext cx="8365014" cy="2420859"/>
          </a:xfrm>
          <a:prstGeom prst="rect">
            <a:avLst/>
          </a:prstGeom>
        </p:spPr>
        <p:txBody>
          <a:bodyPr anchor="t" rtlCol="false" tIns="0" lIns="0" bIns="0" rIns="0">
            <a:spAutoFit/>
          </a:bodyPr>
          <a:lstStyle/>
          <a:p>
            <a:pPr algn="ctr">
              <a:lnSpc>
                <a:spcPts val="19866"/>
              </a:lnSpc>
              <a:spcBef>
                <a:spcPct val="0"/>
              </a:spcBef>
            </a:pPr>
            <a:r>
              <a:rPr lang="en-US" sz="14190">
                <a:solidFill>
                  <a:srgbClr val="CA827D"/>
                </a:solidFill>
                <a:latin typeface="Le Petit Cochon"/>
              </a:rPr>
              <a:t>GIỚI THIỆU </a:t>
            </a:r>
          </a:p>
        </p:txBody>
      </p:sp>
      <p:sp>
        <p:nvSpPr>
          <p:cNvPr name="Freeform 9" id="9"/>
          <p:cNvSpPr/>
          <p:nvPr/>
        </p:nvSpPr>
        <p:spPr>
          <a:xfrm flipH="true" flipV="false" rot="0">
            <a:off x="140103" y="6172200"/>
            <a:ext cx="3651885" cy="4114800"/>
          </a:xfrm>
          <a:custGeom>
            <a:avLst/>
            <a:gdLst/>
            <a:ahLst/>
            <a:cxnLst/>
            <a:rect r="r" b="b" t="t" l="l"/>
            <a:pathLst>
              <a:path h="4114800" w="3651885">
                <a:moveTo>
                  <a:pt x="3651885" y="0"/>
                </a:moveTo>
                <a:lnTo>
                  <a:pt x="0" y="0"/>
                </a:lnTo>
                <a:lnTo>
                  <a:pt x="0" y="4114800"/>
                </a:lnTo>
                <a:lnTo>
                  <a:pt x="3651885" y="4114800"/>
                </a:lnTo>
                <a:lnTo>
                  <a:pt x="3651885"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8166688" y="8519238"/>
            <a:ext cx="7315200" cy="347472"/>
          </a:xfrm>
          <a:custGeom>
            <a:avLst/>
            <a:gdLst/>
            <a:ahLst/>
            <a:cxnLst/>
            <a:rect r="r" b="b" t="t" l="l"/>
            <a:pathLst>
              <a:path h="347472" w="7315200">
                <a:moveTo>
                  <a:pt x="0" y="0"/>
                </a:moveTo>
                <a:lnTo>
                  <a:pt x="7315200" y="0"/>
                </a:lnTo>
                <a:lnTo>
                  <a:pt x="7315200" y="347472"/>
                </a:lnTo>
                <a:lnTo>
                  <a:pt x="0" y="34747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1" id="11"/>
          <p:cNvSpPr txBox="true"/>
          <p:nvPr/>
        </p:nvSpPr>
        <p:spPr>
          <a:xfrm rot="0">
            <a:off x="4126615" y="5151057"/>
            <a:ext cx="9824304" cy="2635739"/>
          </a:xfrm>
          <a:prstGeom prst="rect">
            <a:avLst/>
          </a:prstGeom>
        </p:spPr>
        <p:txBody>
          <a:bodyPr anchor="t" rtlCol="false" tIns="0" lIns="0" bIns="0" rIns="0">
            <a:spAutoFit/>
          </a:bodyPr>
          <a:lstStyle/>
          <a:p>
            <a:pPr algn="ctr">
              <a:lnSpc>
                <a:spcPts val="10648"/>
              </a:lnSpc>
              <a:spcBef>
                <a:spcPct val="0"/>
              </a:spcBef>
            </a:pPr>
            <a:r>
              <a:rPr lang="en-US" sz="7605">
                <a:solidFill>
                  <a:srgbClr val="CA827D"/>
                </a:solidFill>
                <a:latin typeface="Le Petit Cochon"/>
              </a:rPr>
              <a:t>CUỐN SÁCH TÔI YÊU -TRUYỆN “TÔI LÀ BÊ TÔ”</a:t>
            </a:r>
          </a:p>
        </p:txBody>
      </p:sp>
      <p:pic>
        <p:nvPicPr>
          <p:cNvPr name="Picture 12" id="12">
            <a:hlinkClick action="ppaction://media"/>
          </p:cNvPr>
          <p:cNvPicPr>
            <a:picLocks noChangeAspect="true"/>
          </p:cNvPicPr>
          <p:nvPr>
            <a:audioFile r:link="rId12"/>
            <p:extLst>
              <p:ext uri="{DAA4B4D4-6D71-4841-9C94-3DE7FCFB9230}">
                <p14:media xmlns:p14="http://schemas.microsoft.com/office/powerpoint/2010/main" r:embed="rId11"/>
              </p:ext>
            </p:extLst>
          </p:nvPr>
        </p:nvPicPr>
        <p:blipFill>
          <a:blip r:embed="rId10"/>
          <a:stretch>
            <a:fillRect/>
          </a:stretch>
        </p:blipFill>
        <p:spPr>
          <a:xfrm>
            <a:off x="8629650" y="4629150"/>
            <a:ext cx="1028700" cy="1028700"/>
          </a:xfrm>
          <a:prstGeom prst="rect">
            <a:avLst/>
          </a:prstGeom>
        </p:spPr>
      </p:pic>
    </p:spTree>
  </p:cSld>
  <p:clrMapOvr>
    <a:masterClrMapping/>
  </p:clrMapOvr>
  <p:timing>
    <p:tnLst>
      <p:par>
        <p:cTn dur="indefinite" restart="never" nodeType="tmRoot">
          <p:childTnLst>
            <p:cmd cmd="playFrom(0.0)">
              <p:cBhvr>
                <p:cTn/>
                <p:tgtEl>
                  <p:spTgt spid="12"/>
                </p:tgtEl>
              </p:cBhvr>
            </p:cmd>
            <p:audio>
              <p:cMediaNode vol="100000" showWhenStopped="false">
                <p:cTn/>
                <p:tgtEl>
                  <p:spTgt spid="12"/>
                </p:tgtEl>
              </p:cMediaNode>
            </p:audio>
          </p:childTnLst>
        </p:cTn>
      </p:par>
    </p:tnLst>
  </p:timing>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ECEDC"/>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5D5C52"/>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82450" y="-95273"/>
            <a:ext cx="2968218" cy="3344471"/>
          </a:xfrm>
          <a:custGeom>
            <a:avLst/>
            <a:gdLst/>
            <a:ahLst/>
            <a:cxnLst/>
            <a:rect r="r" b="b" t="t" l="l"/>
            <a:pathLst>
              <a:path h="3344471" w="2968218">
                <a:moveTo>
                  <a:pt x="0" y="0"/>
                </a:moveTo>
                <a:lnTo>
                  <a:pt x="2968219" y="0"/>
                </a:lnTo>
                <a:lnTo>
                  <a:pt x="2968219" y="3344471"/>
                </a:lnTo>
                <a:lnTo>
                  <a:pt x="0" y="3344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40103" y="6880075"/>
            <a:ext cx="3023646" cy="3406925"/>
          </a:xfrm>
          <a:custGeom>
            <a:avLst/>
            <a:gdLst/>
            <a:ahLst/>
            <a:cxnLst/>
            <a:rect r="r" b="b" t="t" l="l"/>
            <a:pathLst>
              <a:path h="3406925" w="3023646">
                <a:moveTo>
                  <a:pt x="3023646" y="0"/>
                </a:moveTo>
                <a:lnTo>
                  <a:pt x="0" y="0"/>
                </a:lnTo>
                <a:lnTo>
                  <a:pt x="0" y="3406925"/>
                </a:lnTo>
                <a:lnTo>
                  <a:pt x="3023646" y="3406925"/>
                </a:lnTo>
                <a:lnTo>
                  <a:pt x="3023646"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6654831" y="2563943"/>
            <a:ext cx="5797213" cy="275368"/>
          </a:xfrm>
          <a:custGeom>
            <a:avLst/>
            <a:gdLst/>
            <a:ahLst/>
            <a:cxnLst/>
            <a:rect r="r" b="b" t="t" l="l"/>
            <a:pathLst>
              <a:path h="275368" w="5797213">
                <a:moveTo>
                  <a:pt x="0" y="0"/>
                </a:moveTo>
                <a:lnTo>
                  <a:pt x="5797212" y="0"/>
                </a:lnTo>
                <a:lnTo>
                  <a:pt x="5797212" y="275368"/>
                </a:lnTo>
                <a:lnTo>
                  <a:pt x="0" y="2753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1742860" y="1283259"/>
            <a:ext cx="1418368" cy="1418368"/>
          </a:xfrm>
          <a:custGeom>
            <a:avLst/>
            <a:gdLst/>
            <a:ahLst/>
            <a:cxnLst/>
            <a:rect r="r" b="b" t="t" l="l"/>
            <a:pathLst>
              <a:path h="1418368" w="1418368">
                <a:moveTo>
                  <a:pt x="0" y="0"/>
                </a:moveTo>
                <a:lnTo>
                  <a:pt x="1418367" y="0"/>
                </a:lnTo>
                <a:lnTo>
                  <a:pt x="1418367" y="1418368"/>
                </a:lnTo>
                <a:lnTo>
                  <a:pt x="0" y="14183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2794885" y="3015698"/>
            <a:ext cx="13517105" cy="6070409"/>
          </a:xfrm>
          <a:custGeom>
            <a:avLst/>
            <a:gdLst/>
            <a:ahLst/>
            <a:cxnLst/>
            <a:rect r="r" b="b" t="t" l="l"/>
            <a:pathLst>
              <a:path h="6070409" w="13517105">
                <a:moveTo>
                  <a:pt x="0" y="0"/>
                </a:moveTo>
                <a:lnTo>
                  <a:pt x="13517105" y="0"/>
                </a:lnTo>
                <a:lnTo>
                  <a:pt x="13517105" y="6070409"/>
                </a:lnTo>
                <a:lnTo>
                  <a:pt x="0" y="607040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2297289" y="2701627"/>
            <a:ext cx="995190" cy="1834452"/>
          </a:xfrm>
          <a:custGeom>
            <a:avLst/>
            <a:gdLst/>
            <a:ahLst/>
            <a:cxnLst/>
            <a:rect r="r" b="b" t="t" l="l"/>
            <a:pathLst>
              <a:path h="1834452" w="995190">
                <a:moveTo>
                  <a:pt x="0" y="0"/>
                </a:moveTo>
                <a:lnTo>
                  <a:pt x="995191" y="0"/>
                </a:lnTo>
                <a:lnTo>
                  <a:pt x="995191" y="1834452"/>
                </a:lnTo>
                <a:lnTo>
                  <a:pt x="0" y="183445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0">
            <a:off x="7662228" y="1278068"/>
            <a:ext cx="3782417" cy="1285875"/>
          </a:xfrm>
          <a:prstGeom prst="rect">
            <a:avLst/>
          </a:prstGeom>
        </p:spPr>
        <p:txBody>
          <a:bodyPr anchor="t" rtlCol="false" tIns="0" lIns="0" bIns="0" rIns="0">
            <a:spAutoFit/>
          </a:bodyPr>
          <a:lstStyle/>
          <a:p>
            <a:pPr algn="ctr">
              <a:lnSpc>
                <a:spcPts val="10500"/>
              </a:lnSpc>
              <a:spcBef>
                <a:spcPct val="0"/>
              </a:spcBef>
            </a:pPr>
            <a:r>
              <a:rPr lang="en-US" sz="7500">
                <a:solidFill>
                  <a:srgbClr val="CA827D"/>
                </a:solidFill>
                <a:latin typeface="Le Petit Cochon"/>
              </a:rPr>
              <a:t>NỘI DUNG</a:t>
            </a:r>
          </a:p>
        </p:txBody>
      </p:sp>
      <p:sp>
        <p:nvSpPr>
          <p:cNvPr name="Freeform 12" id="12"/>
          <p:cNvSpPr/>
          <p:nvPr/>
        </p:nvSpPr>
        <p:spPr>
          <a:xfrm flipH="false" flipV="false" rot="9609272">
            <a:off x="6210077" y="1142317"/>
            <a:ext cx="889508" cy="839914"/>
          </a:xfrm>
          <a:custGeom>
            <a:avLst/>
            <a:gdLst/>
            <a:ahLst/>
            <a:cxnLst/>
            <a:rect r="r" b="b" t="t" l="l"/>
            <a:pathLst>
              <a:path h="839914" w="889508">
                <a:moveTo>
                  <a:pt x="0" y="0"/>
                </a:moveTo>
                <a:lnTo>
                  <a:pt x="889508" y="0"/>
                </a:lnTo>
                <a:lnTo>
                  <a:pt x="889508" y="839914"/>
                </a:lnTo>
                <a:lnTo>
                  <a:pt x="0" y="839914"/>
                </a:lnTo>
                <a:lnTo>
                  <a:pt x="0" y="0"/>
                </a:lnTo>
                <a:close/>
              </a:path>
            </a:pathLst>
          </a:custGeom>
          <a:blipFill>
            <a:blip r:embed="rId12">
              <a:extLst>
                <a:ext uri="{96DAC541-7B7A-43D3-8B79-37D633B846F1}">
                  <asvg:svgBlip xmlns:asvg="http://schemas.microsoft.com/office/drawing/2016/SVG/main" r:embed="rId13"/>
                </a:ext>
              </a:extLst>
            </a:blip>
            <a:stretch>
              <a:fillRect l="-47490" t="-49951" r="0" b="0"/>
            </a:stretch>
          </a:blipFill>
        </p:spPr>
      </p:sp>
      <p:sp>
        <p:nvSpPr>
          <p:cNvPr name="TextBox 13" id="13"/>
          <p:cNvSpPr txBox="true"/>
          <p:nvPr/>
        </p:nvSpPr>
        <p:spPr>
          <a:xfrm rot="0">
            <a:off x="3292480" y="3542653"/>
            <a:ext cx="12315350" cy="5090102"/>
          </a:xfrm>
          <a:prstGeom prst="rect">
            <a:avLst/>
          </a:prstGeom>
        </p:spPr>
        <p:txBody>
          <a:bodyPr anchor="t" rtlCol="false" tIns="0" lIns="0" bIns="0" rIns="0">
            <a:spAutoFit/>
          </a:bodyPr>
          <a:lstStyle/>
          <a:p>
            <a:pPr algn="ctr">
              <a:lnSpc>
                <a:spcPts val="5043"/>
              </a:lnSpc>
            </a:pPr>
            <a:r>
              <a:rPr lang="en-US" sz="3602">
                <a:solidFill>
                  <a:srgbClr val="FEFDFD"/>
                </a:solidFill>
                <a:latin typeface="Dreaming Outloud Sans"/>
              </a:rPr>
              <a:t> Mạch truyện trong tác phẩm là dòng ký ức của Bê tô. Bêto là chú thú cưng của chị Ni – một người rất đam mê bóng đá. Đó cũng chính là lý do tại sao cái tên của chú cún Tô ra đời, là cái tên của một cầu thủ đội Brazil. Qua lời kể của Bêtô, chú kể về ngôi nhà mình đang sống, kể về người bạn triết lý Bino. Chú kể về những sở thích nghịch ngợm có chút quái dở của mình là gặm một chiếc dày</a:t>
            </a:r>
          </a:p>
          <a:p>
            <a:pPr algn="ctr">
              <a:lnSpc>
                <a:spcPts val="5043"/>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CED7FE"/>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E79C97"/>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82450" y="-95273"/>
            <a:ext cx="2968218" cy="3344471"/>
          </a:xfrm>
          <a:custGeom>
            <a:avLst/>
            <a:gdLst/>
            <a:ahLst/>
            <a:cxnLst/>
            <a:rect r="r" b="b" t="t" l="l"/>
            <a:pathLst>
              <a:path h="3344471" w="2968218">
                <a:moveTo>
                  <a:pt x="0" y="0"/>
                </a:moveTo>
                <a:lnTo>
                  <a:pt x="2968219" y="0"/>
                </a:lnTo>
                <a:lnTo>
                  <a:pt x="2968219" y="3344471"/>
                </a:lnTo>
                <a:lnTo>
                  <a:pt x="0" y="3344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40103" y="6880075"/>
            <a:ext cx="3023646" cy="3406925"/>
          </a:xfrm>
          <a:custGeom>
            <a:avLst/>
            <a:gdLst/>
            <a:ahLst/>
            <a:cxnLst/>
            <a:rect r="r" b="b" t="t" l="l"/>
            <a:pathLst>
              <a:path h="3406925" w="3023646">
                <a:moveTo>
                  <a:pt x="3023646" y="0"/>
                </a:moveTo>
                <a:lnTo>
                  <a:pt x="0" y="0"/>
                </a:lnTo>
                <a:lnTo>
                  <a:pt x="0" y="3406925"/>
                </a:lnTo>
                <a:lnTo>
                  <a:pt x="3023646" y="3406925"/>
                </a:lnTo>
                <a:lnTo>
                  <a:pt x="3023646"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6245394" y="2924953"/>
            <a:ext cx="5797213" cy="275368"/>
          </a:xfrm>
          <a:custGeom>
            <a:avLst/>
            <a:gdLst/>
            <a:ahLst/>
            <a:cxnLst/>
            <a:rect r="r" b="b" t="t" l="l"/>
            <a:pathLst>
              <a:path h="275368" w="5797213">
                <a:moveTo>
                  <a:pt x="0" y="0"/>
                </a:moveTo>
                <a:lnTo>
                  <a:pt x="5797212" y="0"/>
                </a:lnTo>
                <a:lnTo>
                  <a:pt x="5797212" y="275367"/>
                </a:lnTo>
                <a:lnTo>
                  <a:pt x="0" y="2753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4778011" y="1781953"/>
            <a:ext cx="1418368" cy="1418368"/>
          </a:xfrm>
          <a:custGeom>
            <a:avLst/>
            <a:gdLst/>
            <a:ahLst/>
            <a:cxnLst/>
            <a:rect r="r" b="b" t="t" l="l"/>
            <a:pathLst>
              <a:path h="1418368" w="1418368">
                <a:moveTo>
                  <a:pt x="0" y="0"/>
                </a:moveTo>
                <a:lnTo>
                  <a:pt x="1418368" y="0"/>
                </a:lnTo>
                <a:lnTo>
                  <a:pt x="1418368" y="1418367"/>
                </a:lnTo>
                <a:lnTo>
                  <a:pt x="0" y="141836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3559977" y="3200320"/>
            <a:ext cx="11986921" cy="5383217"/>
          </a:xfrm>
          <a:custGeom>
            <a:avLst/>
            <a:gdLst/>
            <a:ahLst/>
            <a:cxnLst/>
            <a:rect r="r" b="b" t="t" l="l"/>
            <a:pathLst>
              <a:path h="5383217" w="11986921">
                <a:moveTo>
                  <a:pt x="0" y="0"/>
                </a:moveTo>
                <a:lnTo>
                  <a:pt x="11986921" y="0"/>
                </a:lnTo>
                <a:lnTo>
                  <a:pt x="11986921" y="5383218"/>
                </a:lnTo>
                <a:lnTo>
                  <a:pt x="0" y="538321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true" flipV="false" rot="0">
            <a:off x="3753421" y="2701627"/>
            <a:ext cx="1059796" cy="1424936"/>
          </a:xfrm>
          <a:custGeom>
            <a:avLst/>
            <a:gdLst/>
            <a:ahLst/>
            <a:cxnLst/>
            <a:rect r="r" b="b" t="t" l="l"/>
            <a:pathLst>
              <a:path h="1424936" w="1059796">
                <a:moveTo>
                  <a:pt x="1059797" y="0"/>
                </a:moveTo>
                <a:lnTo>
                  <a:pt x="0" y="0"/>
                </a:lnTo>
                <a:lnTo>
                  <a:pt x="0" y="1424936"/>
                </a:lnTo>
                <a:lnTo>
                  <a:pt x="1059797" y="1424936"/>
                </a:lnTo>
                <a:lnTo>
                  <a:pt x="1059797"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0">
            <a:off x="4328863" y="3262077"/>
            <a:ext cx="10449148" cy="5202555"/>
          </a:xfrm>
          <a:prstGeom prst="rect">
            <a:avLst/>
          </a:prstGeom>
        </p:spPr>
        <p:txBody>
          <a:bodyPr anchor="t" rtlCol="false" tIns="0" lIns="0" bIns="0" rIns="0">
            <a:spAutoFit/>
          </a:bodyPr>
          <a:lstStyle/>
          <a:p>
            <a:pPr algn="ctr">
              <a:lnSpc>
                <a:spcPts val="4620"/>
              </a:lnSpc>
              <a:spcBef>
                <a:spcPct val="0"/>
              </a:spcBef>
            </a:pPr>
            <a:r>
              <a:rPr lang="en-US" sz="3300">
                <a:solidFill>
                  <a:srgbClr val="FEFDFD"/>
                </a:solidFill>
                <a:latin typeface="Dreaming Outloud Sans"/>
              </a:rPr>
              <a:t>Cảm nhận ban Đầu khi biết dến tác phẩm “Tôi là Bê Tô”,hẳn chúng ta sẽ nghĩ rằng sẽ Được Đọc tự truyện của một người nổi tiếng nào Đó.Ấy vậy mà ,Đây lại là cuốn tự truyện Được kể bởi một chú chó tên Bê -Tô.Điều này mang Đến sự tò mò và kích thích trí tưởng tượng , liên tưởng của Độc giả .”Tôi là Bê -Tô”có thể nói không phải là cuốn truyện dài Đầu tiên dưới góc nhìn là Động vật ,nhưng chắc chắn rằng ,Đây sẽ là một trong những tác phẩm ấn tượng nhất lấy Đề tài Đông vật .</a:t>
            </a:r>
          </a:p>
        </p:txBody>
      </p:sp>
      <p:sp>
        <p:nvSpPr>
          <p:cNvPr name="TextBox 12" id="12"/>
          <p:cNvSpPr txBox="true"/>
          <p:nvPr/>
        </p:nvSpPr>
        <p:spPr>
          <a:xfrm rot="0">
            <a:off x="2730190" y="1870410"/>
            <a:ext cx="12757005" cy="1045030"/>
          </a:xfrm>
          <a:prstGeom prst="rect">
            <a:avLst/>
          </a:prstGeom>
        </p:spPr>
        <p:txBody>
          <a:bodyPr anchor="t" rtlCol="false" tIns="0" lIns="0" bIns="0" rIns="0">
            <a:spAutoFit/>
          </a:bodyPr>
          <a:lstStyle/>
          <a:p>
            <a:pPr algn="ctr">
              <a:lnSpc>
                <a:spcPts val="8549"/>
              </a:lnSpc>
              <a:spcBef>
                <a:spcPct val="0"/>
              </a:spcBef>
            </a:pPr>
            <a:r>
              <a:rPr lang="en-US" sz="6107">
                <a:solidFill>
                  <a:srgbClr val="FEFDFD"/>
                </a:solidFill>
                <a:latin typeface="Le Petit Cochon"/>
              </a:rPr>
              <a:t>CẢM NHẬN VỀ CÂU CHUYỆN “TÔI LÀ BÊ TÔ”</a:t>
            </a:r>
          </a:p>
        </p:txBody>
      </p:sp>
      <p:sp>
        <p:nvSpPr>
          <p:cNvPr name="Freeform 13" id="13"/>
          <p:cNvSpPr/>
          <p:nvPr/>
        </p:nvSpPr>
        <p:spPr>
          <a:xfrm flipH="false" flipV="false" rot="9609272">
            <a:off x="2158085" y="1493634"/>
            <a:ext cx="889508" cy="839914"/>
          </a:xfrm>
          <a:custGeom>
            <a:avLst/>
            <a:gdLst/>
            <a:ahLst/>
            <a:cxnLst/>
            <a:rect r="r" b="b" t="t" l="l"/>
            <a:pathLst>
              <a:path h="839914" w="889508">
                <a:moveTo>
                  <a:pt x="0" y="0"/>
                </a:moveTo>
                <a:lnTo>
                  <a:pt x="889508" y="0"/>
                </a:lnTo>
                <a:lnTo>
                  <a:pt x="889508" y="839914"/>
                </a:lnTo>
                <a:lnTo>
                  <a:pt x="0" y="839914"/>
                </a:lnTo>
                <a:lnTo>
                  <a:pt x="0" y="0"/>
                </a:lnTo>
                <a:close/>
              </a:path>
            </a:pathLst>
          </a:custGeom>
          <a:blipFill>
            <a:blip r:embed="rId12">
              <a:extLst>
                <a:ext uri="{96DAC541-7B7A-43D3-8B79-37D633B846F1}">
                  <asvg:svgBlip xmlns:asvg="http://schemas.microsoft.com/office/drawing/2016/SVG/main" r:embed="rId13"/>
                </a:ext>
              </a:extLst>
            </a:blip>
            <a:stretch>
              <a:fillRect l="-47490" t="-49951"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CED7FE"/>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DC8EFC"/>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82450" y="-95273"/>
            <a:ext cx="2968218" cy="3344471"/>
          </a:xfrm>
          <a:custGeom>
            <a:avLst/>
            <a:gdLst/>
            <a:ahLst/>
            <a:cxnLst/>
            <a:rect r="r" b="b" t="t" l="l"/>
            <a:pathLst>
              <a:path h="3344471" w="2968218">
                <a:moveTo>
                  <a:pt x="0" y="0"/>
                </a:moveTo>
                <a:lnTo>
                  <a:pt x="2968219" y="0"/>
                </a:lnTo>
                <a:lnTo>
                  <a:pt x="2968219" y="3344471"/>
                </a:lnTo>
                <a:lnTo>
                  <a:pt x="0" y="3344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40103" y="6880075"/>
            <a:ext cx="3023646" cy="3406925"/>
          </a:xfrm>
          <a:custGeom>
            <a:avLst/>
            <a:gdLst/>
            <a:ahLst/>
            <a:cxnLst/>
            <a:rect r="r" b="b" t="t" l="l"/>
            <a:pathLst>
              <a:path h="3406925" w="3023646">
                <a:moveTo>
                  <a:pt x="3023646" y="0"/>
                </a:moveTo>
                <a:lnTo>
                  <a:pt x="0" y="0"/>
                </a:lnTo>
                <a:lnTo>
                  <a:pt x="0" y="3406925"/>
                </a:lnTo>
                <a:lnTo>
                  <a:pt x="3023646" y="3406925"/>
                </a:lnTo>
                <a:lnTo>
                  <a:pt x="3023646"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6654831" y="2563943"/>
            <a:ext cx="5797213" cy="275368"/>
          </a:xfrm>
          <a:custGeom>
            <a:avLst/>
            <a:gdLst/>
            <a:ahLst/>
            <a:cxnLst/>
            <a:rect r="r" b="b" t="t" l="l"/>
            <a:pathLst>
              <a:path h="275368" w="5797213">
                <a:moveTo>
                  <a:pt x="0" y="0"/>
                </a:moveTo>
                <a:lnTo>
                  <a:pt x="5797212" y="0"/>
                </a:lnTo>
                <a:lnTo>
                  <a:pt x="5797212" y="275368"/>
                </a:lnTo>
                <a:lnTo>
                  <a:pt x="0" y="2753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2452043" y="1283259"/>
            <a:ext cx="1418368" cy="1418368"/>
          </a:xfrm>
          <a:custGeom>
            <a:avLst/>
            <a:gdLst/>
            <a:ahLst/>
            <a:cxnLst/>
            <a:rect r="r" b="b" t="t" l="l"/>
            <a:pathLst>
              <a:path h="1418368" w="1418368">
                <a:moveTo>
                  <a:pt x="0" y="0"/>
                </a:moveTo>
                <a:lnTo>
                  <a:pt x="1418368" y="0"/>
                </a:lnTo>
                <a:lnTo>
                  <a:pt x="1418368" y="1418368"/>
                </a:lnTo>
                <a:lnTo>
                  <a:pt x="0" y="14183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3172015" y="2851860"/>
            <a:ext cx="12762844" cy="5731677"/>
          </a:xfrm>
          <a:custGeom>
            <a:avLst/>
            <a:gdLst/>
            <a:ahLst/>
            <a:cxnLst/>
            <a:rect r="r" b="b" t="t" l="l"/>
            <a:pathLst>
              <a:path h="5731677" w="12762844">
                <a:moveTo>
                  <a:pt x="0" y="0"/>
                </a:moveTo>
                <a:lnTo>
                  <a:pt x="12762844" y="0"/>
                </a:lnTo>
                <a:lnTo>
                  <a:pt x="12762844" y="5731678"/>
                </a:lnTo>
                <a:lnTo>
                  <a:pt x="0" y="573167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true" flipV="false" rot="0">
            <a:off x="3172015" y="2701627"/>
            <a:ext cx="1059796" cy="1424936"/>
          </a:xfrm>
          <a:custGeom>
            <a:avLst/>
            <a:gdLst/>
            <a:ahLst/>
            <a:cxnLst/>
            <a:rect r="r" b="b" t="t" l="l"/>
            <a:pathLst>
              <a:path h="1424936" w="1059796">
                <a:moveTo>
                  <a:pt x="1059797" y="0"/>
                </a:moveTo>
                <a:lnTo>
                  <a:pt x="0" y="0"/>
                </a:lnTo>
                <a:lnTo>
                  <a:pt x="0" y="1424936"/>
                </a:lnTo>
                <a:lnTo>
                  <a:pt x="1059797" y="1424936"/>
                </a:lnTo>
                <a:lnTo>
                  <a:pt x="1059797"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0">
            <a:off x="3701913" y="3172998"/>
            <a:ext cx="12075857" cy="5559425"/>
          </a:xfrm>
          <a:prstGeom prst="rect">
            <a:avLst/>
          </a:prstGeom>
        </p:spPr>
        <p:txBody>
          <a:bodyPr anchor="t" rtlCol="false" tIns="0" lIns="0" bIns="0" rIns="0">
            <a:spAutoFit/>
          </a:bodyPr>
          <a:lstStyle/>
          <a:p>
            <a:pPr algn="ctr">
              <a:lnSpc>
                <a:spcPts val="4900"/>
              </a:lnSpc>
              <a:spcBef>
                <a:spcPct val="0"/>
              </a:spcBef>
            </a:pPr>
            <a:r>
              <a:rPr lang="en-US" sz="3500">
                <a:solidFill>
                  <a:srgbClr val="FEFDFD"/>
                </a:solidFill>
                <a:latin typeface="Dreaming Outloud Sans"/>
              </a:rPr>
              <a:t>“Tôi là Bê-Tô” có lối viết Đơn giản,sử dụng câu ngắn gọn , ít dông dài một phần giúp thể hiện sự chân thành , ngây ngô của các chú chó , một phần giúp người Đọc dễ dàng tiếp cận và yêu thích tác phẩm bất kể ở Độ tuổi nào. “Tôi là Bê-Tô”rất phù hợp Để các em thiếu nhi Đọc Để trau dồi tình yêu với sách và tình yêu mến Đối với các loài vật. Mặt khác , “Tôi là Bê-Tô” cũng là cuốn sách thú vị dành cho người Đọc lớn tuổi, trưởng thành bởi những lời văn sâu sắc và triết lý cuộc sóng ẩn sau những câu chuyện nhỏ của các chú chó .</a:t>
            </a:r>
          </a:p>
        </p:txBody>
      </p:sp>
      <p:sp>
        <p:nvSpPr>
          <p:cNvPr name="TextBox 12" id="12"/>
          <p:cNvSpPr txBox="true"/>
          <p:nvPr/>
        </p:nvSpPr>
        <p:spPr>
          <a:xfrm rot="0">
            <a:off x="2794942" y="1297118"/>
            <a:ext cx="12698116" cy="1045209"/>
          </a:xfrm>
          <a:prstGeom prst="rect">
            <a:avLst/>
          </a:prstGeom>
        </p:spPr>
        <p:txBody>
          <a:bodyPr anchor="t" rtlCol="false" tIns="0" lIns="0" bIns="0" rIns="0">
            <a:spAutoFit/>
          </a:bodyPr>
          <a:lstStyle/>
          <a:p>
            <a:pPr algn="ctr">
              <a:lnSpc>
                <a:spcPts val="8540"/>
              </a:lnSpc>
              <a:spcBef>
                <a:spcPct val="0"/>
              </a:spcBef>
            </a:pPr>
            <a:r>
              <a:rPr lang="en-US" sz="6100">
                <a:solidFill>
                  <a:srgbClr val="CED7FE"/>
                </a:solidFill>
                <a:latin typeface="Le Petit Cochon"/>
              </a:rPr>
              <a:t>CẢM NHẬN VỀ CÂU CHUYỆN “TÔI LÀ BÊ TÔ”</a:t>
            </a:r>
          </a:p>
        </p:txBody>
      </p:sp>
      <p:sp>
        <p:nvSpPr>
          <p:cNvPr name="Freeform 13" id="13"/>
          <p:cNvSpPr/>
          <p:nvPr/>
        </p:nvSpPr>
        <p:spPr>
          <a:xfrm flipH="false" flipV="false" rot="9609272">
            <a:off x="2158085" y="1026483"/>
            <a:ext cx="889508" cy="839914"/>
          </a:xfrm>
          <a:custGeom>
            <a:avLst/>
            <a:gdLst/>
            <a:ahLst/>
            <a:cxnLst/>
            <a:rect r="r" b="b" t="t" l="l"/>
            <a:pathLst>
              <a:path h="839914" w="889508">
                <a:moveTo>
                  <a:pt x="0" y="0"/>
                </a:moveTo>
                <a:lnTo>
                  <a:pt x="889508" y="0"/>
                </a:lnTo>
                <a:lnTo>
                  <a:pt x="889508" y="839913"/>
                </a:lnTo>
                <a:lnTo>
                  <a:pt x="0" y="839913"/>
                </a:lnTo>
                <a:lnTo>
                  <a:pt x="0" y="0"/>
                </a:lnTo>
                <a:close/>
              </a:path>
            </a:pathLst>
          </a:custGeom>
          <a:blipFill>
            <a:blip r:embed="rId12">
              <a:extLst>
                <a:ext uri="{96DAC541-7B7A-43D3-8B79-37D633B846F1}">
                  <asvg:svgBlip xmlns:asvg="http://schemas.microsoft.com/office/drawing/2016/SVG/main" r:embed="rId13"/>
                </a:ext>
              </a:extLst>
            </a:blip>
            <a:stretch>
              <a:fillRect l="-47490" t="-49951"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CED7FE"/>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FEB1AC"/>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82450" y="-95273"/>
            <a:ext cx="2968218" cy="3344471"/>
          </a:xfrm>
          <a:custGeom>
            <a:avLst/>
            <a:gdLst/>
            <a:ahLst/>
            <a:cxnLst/>
            <a:rect r="r" b="b" t="t" l="l"/>
            <a:pathLst>
              <a:path h="3344471" w="2968218">
                <a:moveTo>
                  <a:pt x="0" y="0"/>
                </a:moveTo>
                <a:lnTo>
                  <a:pt x="2968219" y="0"/>
                </a:lnTo>
                <a:lnTo>
                  <a:pt x="2968219" y="3344471"/>
                </a:lnTo>
                <a:lnTo>
                  <a:pt x="0" y="3344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40103" y="6880075"/>
            <a:ext cx="3023646" cy="3406925"/>
          </a:xfrm>
          <a:custGeom>
            <a:avLst/>
            <a:gdLst/>
            <a:ahLst/>
            <a:cxnLst/>
            <a:rect r="r" b="b" t="t" l="l"/>
            <a:pathLst>
              <a:path h="3406925" w="3023646">
                <a:moveTo>
                  <a:pt x="3023646" y="0"/>
                </a:moveTo>
                <a:lnTo>
                  <a:pt x="0" y="0"/>
                </a:lnTo>
                <a:lnTo>
                  <a:pt x="0" y="3406925"/>
                </a:lnTo>
                <a:lnTo>
                  <a:pt x="3023646" y="3406925"/>
                </a:lnTo>
                <a:lnTo>
                  <a:pt x="3023646"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6654831" y="2563943"/>
            <a:ext cx="5797213" cy="275368"/>
          </a:xfrm>
          <a:custGeom>
            <a:avLst/>
            <a:gdLst/>
            <a:ahLst/>
            <a:cxnLst/>
            <a:rect r="r" b="b" t="t" l="l"/>
            <a:pathLst>
              <a:path h="275368" w="5797213">
                <a:moveTo>
                  <a:pt x="0" y="0"/>
                </a:moveTo>
                <a:lnTo>
                  <a:pt x="5797212" y="0"/>
                </a:lnTo>
                <a:lnTo>
                  <a:pt x="5797212" y="275368"/>
                </a:lnTo>
                <a:lnTo>
                  <a:pt x="0" y="2753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2452043" y="1177087"/>
            <a:ext cx="1418368" cy="1418368"/>
          </a:xfrm>
          <a:custGeom>
            <a:avLst/>
            <a:gdLst/>
            <a:ahLst/>
            <a:cxnLst/>
            <a:rect r="r" b="b" t="t" l="l"/>
            <a:pathLst>
              <a:path h="1418368" w="1418368">
                <a:moveTo>
                  <a:pt x="0" y="0"/>
                </a:moveTo>
                <a:lnTo>
                  <a:pt x="1418368" y="0"/>
                </a:lnTo>
                <a:lnTo>
                  <a:pt x="1418368" y="1418368"/>
                </a:lnTo>
                <a:lnTo>
                  <a:pt x="0" y="14183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3559977" y="3200320"/>
            <a:ext cx="11986921" cy="5383217"/>
          </a:xfrm>
          <a:custGeom>
            <a:avLst/>
            <a:gdLst/>
            <a:ahLst/>
            <a:cxnLst/>
            <a:rect r="r" b="b" t="t" l="l"/>
            <a:pathLst>
              <a:path h="5383217" w="11986921">
                <a:moveTo>
                  <a:pt x="0" y="0"/>
                </a:moveTo>
                <a:lnTo>
                  <a:pt x="11986921" y="0"/>
                </a:lnTo>
                <a:lnTo>
                  <a:pt x="11986921" y="5383218"/>
                </a:lnTo>
                <a:lnTo>
                  <a:pt x="0" y="538321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3559977" y="2701627"/>
            <a:ext cx="995190" cy="1834452"/>
          </a:xfrm>
          <a:custGeom>
            <a:avLst/>
            <a:gdLst/>
            <a:ahLst/>
            <a:cxnLst/>
            <a:rect r="r" b="b" t="t" l="l"/>
            <a:pathLst>
              <a:path h="1834452" w="995190">
                <a:moveTo>
                  <a:pt x="0" y="0"/>
                </a:moveTo>
                <a:lnTo>
                  <a:pt x="995190" y="0"/>
                </a:lnTo>
                <a:lnTo>
                  <a:pt x="995190" y="1834452"/>
                </a:lnTo>
                <a:lnTo>
                  <a:pt x="0" y="183445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0">
            <a:off x="2267606" y="1297118"/>
            <a:ext cx="14598954" cy="1054481"/>
          </a:xfrm>
          <a:prstGeom prst="rect">
            <a:avLst/>
          </a:prstGeom>
        </p:spPr>
        <p:txBody>
          <a:bodyPr anchor="t" rtlCol="false" tIns="0" lIns="0" bIns="0" rIns="0">
            <a:spAutoFit/>
          </a:bodyPr>
          <a:lstStyle/>
          <a:p>
            <a:pPr algn="ctr">
              <a:lnSpc>
                <a:spcPts val="8554"/>
              </a:lnSpc>
              <a:spcBef>
                <a:spcPct val="0"/>
              </a:spcBef>
            </a:pPr>
            <a:r>
              <a:rPr lang="en-US" sz="6110">
                <a:solidFill>
                  <a:srgbClr val="DF7B65"/>
                </a:solidFill>
                <a:latin typeface="Le Petit Cochon"/>
              </a:rPr>
              <a:t>CẢM NHẬN VỀ CÂU CHUYỆN “TÔI LÀ BÊ TÔ”</a:t>
            </a:r>
          </a:p>
        </p:txBody>
      </p:sp>
      <p:sp>
        <p:nvSpPr>
          <p:cNvPr name="TextBox 12" id="12"/>
          <p:cNvSpPr txBox="true"/>
          <p:nvPr/>
        </p:nvSpPr>
        <p:spPr>
          <a:xfrm rot="0">
            <a:off x="4185558" y="3561703"/>
            <a:ext cx="10763049" cy="4865059"/>
          </a:xfrm>
          <a:prstGeom prst="rect">
            <a:avLst/>
          </a:prstGeom>
        </p:spPr>
        <p:txBody>
          <a:bodyPr anchor="t" rtlCol="false" tIns="0" lIns="0" bIns="0" rIns="0">
            <a:spAutoFit/>
          </a:bodyPr>
          <a:lstStyle/>
          <a:p>
            <a:pPr algn="ctr">
              <a:lnSpc>
                <a:spcPts val="4322"/>
              </a:lnSpc>
              <a:spcBef>
                <a:spcPct val="0"/>
              </a:spcBef>
            </a:pPr>
            <a:r>
              <a:rPr lang="en-US" sz="3087">
                <a:solidFill>
                  <a:srgbClr val="FEFDFD"/>
                </a:solidFill>
                <a:latin typeface="Dreaming Outloud Sans"/>
              </a:rPr>
              <a:t>Thông qua tác phẩm,thế giới của những chú chó hiện lên rất trong sáng ,ngây ngô nhưng Đầy Đủ hỉ cung bậc cảm xúc . Bạn sẽ hiểu vì sao chó Được coi là người bạn thân nhất của con người , chính bởi sự cảm nhận cảm xúc con người một cách nhạy bén của chúng . Ngoài ra,chó còn là một lại Động vật Đánh hơi và Đánh giá con người cực kỳ chính xác . Đọc cách Nguyễn Nhật Ánh mô tả Bê-Tô và Bi nô cùng những chú chó khác Đánh hơi sự xấu xa của lão Hiếng , ta sẽ nhận ra không thể coi thường giác quan của các chú chó.</a:t>
            </a:r>
          </a:p>
        </p:txBody>
      </p:sp>
      <p:sp>
        <p:nvSpPr>
          <p:cNvPr name="Freeform 13" id="13"/>
          <p:cNvSpPr/>
          <p:nvPr/>
        </p:nvSpPr>
        <p:spPr>
          <a:xfrm flipH="false" flipV="false" rot="9609272">
            <a:off x="2554313" y="1142317"/>
            <a:ext cx="889508" cy="839914"/>
          </a:xfrm>
          <a:custGeom>
            <a:avLst/>
            <a:gdLst/>
            <a:ahLst/>
            <a:cxnLst/>
            <a:rect r="r" b="b" t="t" l="l"/>
            <a:pathLst>
              <a:path h="839914" w="889508">
                <a:moveTo>
                  <a:pt x="0" y="0"/>
                </a:moveTo>
                <a:lnTo>
                  <a:pt x="889508" y="0"/>
                </a:lnTo>
                <a:lnTo>
                  <a:pt x="889508" y="839914"/>
                </a:lnTo>
                <a:lnTo>
                  <a:pt x="0" y="839914"/>
                </a:lnTo>
                <a:lnTo>
                  <a:pt x="0" y="0"/>
                </a:lnTo>
                <a:close/>
              </a:path>
            </a:pathLst>
          </a:custGeom>
          <a:blipFill>
            <a:blip r:embed="rId12">
              <a:extLst>
                <a:ext uri="{96DAC541-7B7A-43D3-8B79-37D633B846F1}">
                  <asvg:svgBlip xmlns:asvg="http://schemas.microsoft.com/office/drawing/2016/SVG/main" r:embed="rId13"/>
                </a:ext>
              </a:extLst>
            </a:blip>
            <a:stretch>
              <a:fillRect l="-47490" t="-49951"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CCB8E"/>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CED7FE"/>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4698784" y="-95273"/>
            <a:ext cx="3651885" cy="4114800"/>
          </a:xfrm>
          <a:custGeom>
            <a:avLst/>
            <a:gdLst/>
            <a:ahLst/>
            <a:cxnLst/>
            <a:rect r="r" b="b" t="t" l="l"/>
            <a:pathLst>
              <a:path h="4114800" w="3651885">
                <a:moveTo>
                  <a:pt x="0" y="0"/>
                </a:moveTo>
                <a:lnTo>
                  <a:pt x="3651885" y="0"/>
                </a:lnTo>
                <a:lnTo>
                  <a:pt x="3651885"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40103" y="6172200"/>
            <a:ext cx="3651885" cy="4114800"/>
          </a:xfrm>
          <a:custGeom>
            <a:avLst/>
            <a:gdLst/>
            <a:ahLst/>
            <a:cxnLst/>
            <a:rect r="r" b="b" t="t" l="l"/>
            <a:pathLst>
              <a:path h="4114800" w="3651885">
                <a:moveTo>
                  <a:pt x="3651885" y="0"/>
                </a:moveTo>
                <a:lnTo>
                  <a:pt x="0" y="0"/>
                </a:lnTo>
                <a:lnTo>
                  <a:pt x="0" y="4114800"/>
                </a:lnTo>
                <a:lnTo>
                  <a:pt x="3651885" y="4114800"/>
                </a:lnTo>
                <a:lnTo>
                  <a:pt x="3651885"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420412">
            <a:off x="11620389" y="5629460"/>
            <a:ext cx="2394547" cy="1783937"/>
          </a:xfrm>
          <a:custGeom>
            <a:avLst/>
            <a:gdLst/>
            <a:ahLst/>
            <a:cxnLst/>
            <a:rect r="r" b="b" t="t" l="l"/>
            <a:pathLst>
              <a:path h="1783937" w="2394547">
                <a:moveTo>
                  <a:pt x="0" y="0"/>
                </a:moveTo>
                <a:lnTo>
                  <a:pt x="2394546" y="0"/>
                </a:lnTo>
                <a:lnTo>
                  <a:pt x="2394546" y="1783937"/>
                </a:lnTo>
                <a:lnTo>
                  <a:pt x="0" y="178393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8" id="8"/>
          <p:cNvSpPr txBox="true"/>
          <p:nvPr/>
        </p:nvSpPr>
        <p:spPr>
          <a:xfrm rot="0">
            <a:off x="4931866" y="1387068"/>
            <a:ext cx="8424267" cy="4338255"/>
          </a:xfrm>
          <a:prstGeom prst="rect">
            <a:avLst/>
          </a:prstGeom>
        </p:spPr>
        <p:txBody>
          <a:bodyPr anchor="t" rtlCol="false" tIns="0" lIns="0" bIns="0" rIns="0">
            <a:spAutoFit/>
          </a:bodyPr>
          <a:lstStyle/>
          <a:p>
            <a:pPr algn="ctr">
              <a:lnSpc>
                <a:spcPts val="35458"/>
              </a:lnSpc>
              <a:spcBef>
                <a:spcPct val="0"/>
              </a:spcBef>
            </a:pPr>
            <a:r>
              <a:rPr lang="en-US" sz="25327">
                <a:solidFill>
                  <a:srgbClr val="FEFDFD"/>
                </a:solidFill>
                <a:latin typeface="Le Petit Cochon"/>
              </a:rPr>
              <a:t>THANK</a:t>
            </a:r>
          </a:p>
        </p:txBody>
      </p:sp>
      <p:sp>
        <p:nvSpPr>
          <p:cNvPr name="TextBox 9" id="9"/>
          <p:cNvSpPr txBox="true"/>
          <p:nvPr/>
        </p:nvSpPr>
        <p:spPr>
          <a:xfrm rot="0">
            <a:off x="5372424" y="3675883"/>
            <a:ext cx="5818684" cy="5391430"/>
          </a:xfrm>
          <a:prstGeom prst="rect">
            <a:avLst/>
          </a:prstGeom>
        </p:spPr>
        <p:txBody>
          <a:bodyPr anchor="t" rtlCol="false" tIns="0" lIns="0" bIns="0" rIns="0">
            <a:spAutoFit/>
          </a:bodyPr>
          <a:lstStyle/>
          <a:p>
            <a:pPr algn="ctr">
              <a:lnSpc>
                <a:spcPts val="44084"/>
              </a:lnSpc>
              <a:spcBef>
                <a:spcPct val="0"/>
              </a:spcBef>
            </a:pPr>
            <a:r>
              <a:rPr lang="en-US" sz="31488">
                <a:solidFill>
                  <a:srgbClr val="FEFDFD"/>
                </a:solidFill>
                <a:latin typeface="Le Petit Cochon"/>
              </a:rPr>
              <a:t>YOU</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CED7FE"/>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CA827D"/>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82450" y="-95273"/>
            <a:ext cx="2968218" cy="3344471"/>
          </a:xfrm>
          <a:custGeom>
            <a:avLst/>
            <a:gdLst/>
            <a:ahLst/>
            <a:cxnLst/>
            <a:rect r="r" b="b" t="t" l="l"/>
            <a:pathLst>
              <a:path h="3344471" w="2968218">
                <a:moveTo>
                  <a:pt x="0" y="0"/>
                </a:moveTo>
                <a:lnTo>
                  <a:pt x="2968219" y="0"/>
                </a:lnTo>
                <a:lnTo>
                  <a:pt x="2968219" y="3344471"/>
                </a:lnTo>
                <a:lnTo>
                  <a:pt x="0" y="3344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40103" y="6880075"/>
            <a:ext cx="3023646" cy="3406925"/>
          </a:xfrm>
          <a:custGeom>
            <a:avLst/>
            <a:gdLst/>
            <a:ahLst/>
            <a:cxnLst/>
            <a:rect r="r" b="b" t="t" l="l"/>
            <a:pathLst>
              <a:path h="3406925" w="3023646">
                <a:moveTo>
                  <a:pt x="3023646" y="0"/>
                </a:moveTo>
                <a:lnTo>
                  <a:pt x="0" y="0"/>
                </a:lnTo>
                <a:lnTo>
                  <a:pt x="0" y="3406925"/>
                </a:lnTo>
                <a:lnTo>
                  <a:pt x="3023646" y="3406925"/>
                </a:lnTo>
                <a:lnTo>
                  <a:pt x="3023646"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6065846" y="2555280"/>
            <a:ext cx="5797213" cy="275368"/>
          </a:xfrm>
          <a:custGeom>
            <a:avLst/>
            <a:gdLst/>
            <a:ahLst/>
            <a:cxnLst/>
            <a:rect r="r" b="b" t="t" l="l"/>
            <a:pathLst>
              <a:path h="275368" w="5797213">
                <a:moveTo>
                  <a:pt x="0" y="0"/>
                </a:moveTo>
                <a:lnTo>
                  <a:pt x="5797212" y="0"/>
                </a:lnTo>
                <a:lnTo>
                  <a:pt x="5797212" y="275367"/>
                </a:lnTo>
                <a:lnTo>
                  <a:pt x="0" y="2753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8" id="8"/>
          <p:cNvGrpSpPr>
            <a:grpSpLocks noChangeAspect="true"/>
          </p:cNvGrpSpPr>
          <p:nvPr/>
        </p:nvGrpSpPr>
        <p:grpSpPr>
          <a:xfrm rot="0">
            <a:off x="3090492" y="3538464"/>
            <a:ext cx="3436895" cy="4444592"/>
            <a:chOff x="0" y="0"/>
            <a:chExt cx="6350000" cy="8211820"/>
          </a:xfrm>
        </p:grpSpPr>
        <p:sp>
          <p:nvSpPr>
            <p:cNvPr name="Freeform 9" id="9"/>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FEFDFD"/>
            </a:solidFill>
          </p:spPr>
        </p:sp>
        <p:sp>
          <p:nvSpPr>
            <p:cNvPr name="Freeform 10" id="10"/>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6"/>
              <a:stretch>
                <a:fillRect l="0" t="-14423" r="0" b="-14423"/>
              </a:stretch>
            </a:blipFill>
          </p:spPr>
        </p:sp>
      </p:grpSp>
      <p:grpSp>
        <p:nvGrpSpPr>
          <p:cNvPr name="Group 11" id="11"/>
          <p:cNvGrpSpPr>
            <a:grpSpLocks noChangeAspect="true"/>
          </p:cNvGrpSpPr>
          <p:nvPr/>
        </p:nvGrpSpPr>
        <p:grpSpPr>
          <a:xfrm rot="0">
            <a:off x="7401907" y="3538464"/>
            <a:ext cx="3439155" cy="4447516"/>
            <a:chOff x="0" y="0"/>
            <a:chExt cx="6350000" cy="8211820"/>
          </a:xfrm>
        </p:grpSpPr>
        <p:sp>
          <p:nvSpPr>
            <p:cNvPr name="Freeform 12" id="12"/>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FEFDFD"/>
            </a:solidFill>
          </p:spPr>
        </p:sp>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7"/>
              <a:stretch>
                <a:fillRect l="0" t="-37640" r="0" b="-37640"/>
              </a:stretch>
            </a:blipFill>
          </p:spPr>
        </p:sp>
      </p:grpSp>
      <p:grpSp>
        <p:nvGrpSpPr>
          <p:cNvPr name="Group 14" id="14"/>
          <p:cNvGrpSpPr>
            <a:grpSpLocks noChangeAspect="true"/>
          </p:cNvGrpSpPr>
          <p:nvPr/>
        </p:nvGrpSpPr>
        <p:grpSpPr>
          <a:xfrm rot="0">
            <a:off x="11701370" y="3538464"/>
            <a:ext cx="3439155" cy="4447516"/>
            <a:chOff x="0" y="0"/>
            <a:chExt cx="6350000" cy="8211820"/>
          </a:xfrm>
        </p:grpSpPr>
        <p:sp>
          <p:nvSpPr>
            <p:cNvPr name="Freeform 15" id="15"/>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FEFDFD"/>
            </a:solidFill>
          </p:spPr>
        </p:sp>
        <p:sp>
          <p:nvSpPr>
            <p:cNvPr name="Freeform 16" id="16"/>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8"/>
              <a:stretch>
                <a:fillRect l="0" t="-32727" r="0" b="-32727"/>
              </a:stretch>
            </a:blipFill>
          </p:spPr>
        </p:sp>
      </p:grpSp>
      <p:sp>
        <p:nvSpPr>
          <p:cNvPr name="Freeform 17" id="17"/>
          <p:cNvSpPr/>
          <p:nvPr/>
        </p:nvSpPr>
        <p:spPr>
          <a:xfrm flipH="false" flipV="false" rot="0">
            <a:off x="13627631" y="1160882"/>
            <a:ext cx="1418368" cy="1418368"/>
          </a:xfrm>
          <a:custGeom>
            <a:avLst/>
            <a:gdLst/>
            <a:ahLst/>
            <a:cxnLst/>
            <a:rect r="r" b="b" t="t" l="l"/>
            <a:pathLst>
              <a:path h="1418368" w="1418368">
                <a:moveTo>
                  <a:pt x="0" y="0"/>
                </a:moveTo>
                <a:lnTo>
                  <a:pt x="1418367" y="0"/>
                </a:lnTo>
                <a:lnTo>
                  <a:pt x="1418367" y="1418368"/>
                </a:lnTo>
                <a:lnTo>
                  <a:pt x="0" y="141836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8" id="18"/>
          <p:cNvSpPr/>
          <p:nvPr/>
        </p:nvSpPr>
        <p:spPr>
          <a:xfrm flipH="false" flipV="false" rot="0">
            <a:off x="1949990" y="3249198"/>
            <a:ext cx="1213759" cy="1256154"/>
          </a:xfrm>
          <a:custGeom>
            <a:avLst/>
            <a:gdLst/>
            <a:ahLst/>
            <a:cxnLst/>
            <a:rect r="r" b="b" t="t" l="l"/>
            <a:pathLst>
              <a:path h="1256154" w="1213759">
                <a:moveTo>
                  <a:pt x="0" y="0"/>
                </a:moveTo>
                <a:lnTo>
                  <a:pt x="1213759" y="0"/>
                </a:lnTo>
                <a:lnTo>
                  <a:pt x="1213759" y="1256154"/>
                </a:lnTo>
                <a:lnTo>
                  <a:pt x="0" y="12561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9" id="19"/>
          <p:cNvSpPr/>
          <p:nvPr/>
        </p:nvSpPr>
        <p:spPr>
          <a:xfrm flipH="false" flipV="false" rot="0">
            <a:off x="6654236" y="3249198"/>
            <a:ext cx="1213759" cy="1256154"/>
          </a:xfrm>
          <a:custGeom>
            <a:avLst/>
            <a:gdLst/>
            <a:ahLst/>
            <a:cxnLst/>
            <a:rect r="r" b="b" t="t" l="l"/>
            <a:pathLst>
              <a:path h="1256154" w="1213759">
                <a:moveTo>
                  <a:pt x="0" y="0"/>
                </a:moveTo>
                <a:lnTo>
                  <a:pt x="1213760" y="0"/>
                </a:lnTo>
                <a:lnTo>
                  <a:pt x="1213760" y="1256154"/>
                </a:lnTo>
                <a:lnTo>
                  <a:pt x="0" y="12561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0" id="20"/>
          <p:cNvSpPr/>
          <p:nvPr/>
        </p:nvSpPr>
        <p:spPr>
          <a:xfrm flipH="false" flipV="false" rot="0">
            <a:off x="10964887" y="3249198"/>
            <a:ext cx="1213759" cy="1256154"/>
          </a:xfrm>
          <a:custGeom>
            <a:avLst/>
            <a:gdLst/>
            <a:ahLst/>
            <a:cxnLst/>
            <a:rect r="r" b="b" t="t" l="l"/>
            <a:pathLst>
              <a:path h="1256154" w="1213759">
                <a:moveTo>
                  <a:pt x="0" y="0"/>
                </a:moveTo>
                <a:lnTo>
                  <a:pt x="1213759" y="0"/>
                </a:lnTo>
                <a:lnTo>
                  <a:pt x="1213759" y="1256154"/>
                </a:lnTo>
                <a:lnTo>
                  <a:pt x="0" y="12561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1" id="21"/>
          <p:cNvSpPr/>
          <p:nvPr/>
        </p:nvSpPr>
        <p:spPr>
          <a:xfrm flipH="false" flipV="false" rot="0">
            <a:off x="4146332" y="1576962"/>
            <a:ext cx="662608" cy="832161"/>
          </a:xfrm>
          <a:custGeom>
            <a:avLst/>
            <a:gdLst/>
            <a:ahLst/>
            <a:cxnLst/>
            <a:rect r="r" b="b" t="t" l="l"/>
            <a:pathLst>
              <a:path h="832161" w="662608">
                <a:moveTo>
                  <a:pt x="0" y="0"/>
                </a:moveTo>
                <a:lnTo>
                  <a:pt x="662608" y="0"/>
                </a:lnTo>
                <a:lnTo>
                  <a:pt x="662608" y="832161"/>
                </a:lnTo>
                <a:lnTo>
                  <a:pt x="0" y="83216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22" id="22"/>
          <p:cNvSpPr txBox="true"/>
          <p:nvPr/>
        </p:nvSpPr>
        <p:spPr>
          <a:xfrm rot="0">
            <a:off x="9870884" y="1540163"/>
            <a:ext cx="3660974" cy="1010326"/>
          </a:xfrm>
          <a:prstGeom prst="rect">
            <a:avLst/>
          </a:prstGeom>
        </p:spPr>
        <p:txBody>
          <a:bodyPr anchor="t" rtlCol="false" tIns="0" lIns="0" bIns="0" rIns="0">
            <a:spAutoFit/>
          </a:bodyPr>
          <a:lstStyle/>
          <a:p>
            <a:pPr algn="ctr">
              <a:lnSpc>
                <a:spcPts val="8362"/>
              </a:lnSpc>
              <a:spcBef>
                <a:spcPct val="0"/>
              </a:spcBef>
            </a:pPr>
            <a:r>
              <a:rPr lang="en-US" sz="5973">
                <a:solidFill>
                  <a:srgbClr val="FEFDFD"/>
                </a:solidFill>
                <a:latin typeface="Le Petit Cochon"/>
              </a:rPr>
              <a:t>PHỤ TRÁCH </a:t>
            </a:r>
          </a:p>
        </p:txBody>
      </p:sp>
      <p:sp>
        <p:nvSpPr>
          <p:cNvPr name="TextBox 23" id="23"/>
          <p:cNvSpPr txBox="true"/>
          <p:nvPr/>
        </p:nvSpPr>
        <p:spPr>
          <a:xfrm rot="0">
            <a:off x="5404691" y="1673105"/>
            <a:ext cx="4132759" cy="878496"/>
          </a:xfrm>
          <a:prstGeom prst="rect">
            <a:avLst/>
          </a:prstGeom>
        </p:spPr>
        <p:txBody>
          <a:bodyPr anchor="t" rtlCol="false" tIns="0" lIns="0" bIns="0" rIns="0">
            <a:spAutoFit/>
          </a:bodyPr>
          <a:lstStyle/>
          <a:p>
            <a:pPr algn="ctr">
              <a:lnSpc>
                <a:spcPts val="7228"/>
              </a:lnSpc>
              <a:spcBef>
                <a:spcPct val="0"/>
              </a:spcBef>
            </a:pPr>
            <a:r>
              <a:rPr lang="en-US" sz="5163">
                <a:solidFill>
                  <a:srgbClr val="FEFDFD"/>
                </a:solidFill>
                <a:latin typeface="Le Petit Cochon"/>
              </a:rPr>
              <a:t>NHỮNG NGƯỜI </a:t>
            </a:r>
          </a:p>
        </p:txBody>
      </p:sp>
      <p:sp>
        <p:nvSpPr>
          <p:cNvPr name="TextBox 24" id="24"/>
          <p:cNvSpPr txBox="true"/>
          <p:nvPr/>
        </p:nvSpPr>
        <p:spPr>
          <a:xfrm rot="0">
            <a:off x="2858324" y="7148010"/>
            <a:ext cx="3901232" cy="828713"/>
          </a:xfrm>
          <a:prstGeom prst="rect">
            <a:avLst/>
          </a:prstGeom>
        </p:spPr>
        <p:txBody>
          <a:bodyPr anchor="t" rtlCol="false" tIns="0" lIns="0" bIns="0" rIns="0">
            <a:spAutoFit/>
          </a:bodyPr>
          <a:lstStyle/>
          <a:p>
            <a:pPr algn="ctr">
              <a:lnSpc>
                <a:spcPts val="6822"/>
              </a:lnSpc>
              <a:spcBef>
                <a:spcPct val="0"/>
              </a:spcBef>
            </a:pPr>
            <a:r>
              <a:rPr lang="en-US" sz="4873">
                <a:solidFill>
                  <a:srgbClr val="CA827D"/>
                </a:solidFill>
                <a:latin typeface="Le Petit Cochon"/>
              </a:rPr>
              <a:t>KHÁNH LINH</a:t>
            </a:r>
          </a:p>
        </p:txBody>
      </p:sp>
      <p:sp>
        <p:nvSpPr>
          <p:cNvPr name="TextBox 25" id="25"/>
          <p:cNvSpPr txBox="true"/>
          <p:nvPr/>
        </p:nvSpPr>
        <p:spPr>
          <a:xfrm rot="0">
            <a:off x="7401907" y="7196917"/>
            <a:ext cx="3236477" cy="688016"/>
          </a:xfrm>
          <a:prstGeom prst="rect">
            <a:avLst/>
          </a:prstGeom>
        </p:spPr>
        <p:txBody>
          <a:bodyPr anchor="t" rtlCol="false" tIns="0" lIns="0" bIns="0" rIns="0">
            <a:spAutoFit/>
          </a:bodyPr>
          <a:lstStyle/>
          <a:p>
            <a:pPr algn="ctr">
              <a:lnSpc>
                <a:spcPts val="5652"/>
              </a:lnSpc>
              <a:spcBef>
                <a:spcPct val="0"/>
              </a:spcBef>
            </a:pPr>
            <a:r>
              <a:rPr lang="en-US" sz="4037">
                <a:solidFill>
                  <a:srgbClr val="CA827D"/>
                </a:solidFill>
                <a:latin typeface="Le Petit Cochon"/>
              </a:rPr>
              <a:t>Thảo Nguyên</a:t>
            </a:r>
          </a:p>
        </p:txBody>
      </p:sp>
      <p:sp>
        <p:nvSpPr>
          <p:cNvPr name="TextBox 26" id="26"/>
          <p:cNvSpPr txBox="true"/>
          <p:nvPr/>
        </p:nvSpPr>
        <p:spPr>
          <a:xfrm rot="0">
            <a:off x="11795898" y="7229447"/>
            <a:ext cx="3250101" cy="687584"/>
          </a:xfrm>
          <a:prstGeom prst="rect">
            <a:avLst/>
          </a:prstGeom>
        </p:spPr>
        <p:txBody>
          <a:bodyPr anchor="t" rtlCol="false" tIns="0" lIns="0" bIns="0" rIns="0">
            <a:spAutoFit/>
          </a:bodyPr>
          <a:lstStyle/>
          <a:p>
            <a:pPr algn="ctr">
              <a:lnSpc>
                <a:spcPts val="5676"/>
              </a:lnSpc>
              <a:spcBef>
                <a:spcPct val="0"/>
              </a:spcBef>
            </a:pPr>
            <a:r>
              <a:rPr lang="en-US" sz="4054">
                <a:solidFill>
                  <a:srgbClr val="CA827D"/>
                </a:solidFill>
                <a:latin typeface="Dreaming Outloud Sans"/>
              </a:rPr>
              <a:t>Bảo Trang</a:t>
            </a:r>
          </a:p>
        </p:txBody>
      </p:sp>
      <p:sp>
        <p:nvSpPr>
          <p:cNvPr name="TextBox 27" id="27"/>
          <p:cNvSpPr txBox="true"/>
          <p:nvPr/>
        </p:nvSpPr>
        <p:spPr>
          <a:xfrm rot="0">
            <a:off x="3291646" y="8034061"/>
            <a:ext cx="3034587" cy="1233976"/>
          </a:xfrm>
          <a:prstGeom prst="rect">
            <a:avLst/>
          </a:prstGeom>
        </p:spPr>
        <p:txBody>
          <a:bodyPr anchor="t" rtlCol="false" tIns="0" lIns="0" bIns="0" rIns="0">
            <a:spAutoFit/>
          </a:bodyPr>
          <a:lstStyle/>
          <a:p>
            <a:pPr algn="ctr">
              <a:lnSpc>
                <a:spcPts val="4960"/>
              </a:lnSpc>
              <a:spcBef>
                <a:spcPct val="0"/>
              </a:spcBef>
            </a:pPr>
            <a:r>
              <a:rPr lang="en-US" sz="3543">
                <a:solidFill>
                  <a:srgbClr val="FEFDFD"/>
                </a:solidFill>
                <a:latin typeface="Dreaming Outloud Sans"/>
              </a:rPr>
              <a:t>Người lãnh đạo</a:t>
            </a:r>
          </a:p>
        </p:txBody>
      </p:sp>
      <p:sp>
        <p:nvSpPr>
          <p:cNvPr name="TextBox 28" id="28"/>
          <p:cNvSpPr txBox="true"/>
          <p:nvPr/>
        </p:nvSpPr>
        <p:spPr>
          <a:xfrm rot="0">
            <a:off x="6833272" y="7901100"/>
            <a:ext cx="4131615" cy="1472636"/>
          </a:xfrm>
          <a:prstGeom prst="rect">
            <a:avLst/>
          </a:prstGeom>
        </p:spPr>
        <p:txBody>
          <a:bodyPr anchor="t" rtlCol="false" tIns="0" lIns="0" bIns="0" rIns="0">
            <a:spAutoFit/>
          </a:bodyPr>
          <a:lstStyle/>
          <a:p>
            <a:pPr algn="ctr">
              <a:lnSpc>
                <a:spcPts val="5981"/>
              </a:lnSpc>
              <a:spcBef>
                <a:spcPct val="0"/>
              </a:spcBef>
            </a:pPr>
            <a:r>
              <a:rPr lang="en-US" sz="4272">
                <a:solidFill>
                  <a:srgbClr val="FEFDFD"/>
                </a:solidFill>
                <a:latin typeface="Le Petit Cochon"/>
              </a:rPr>
              <a:t>NGƯỜI PHỤ TRÁCH NỘI DUNG</a:t>
            </a:r>
          </a:p>
        </p:txBody>
      </p:sp>
      <p:sp>
        <p:nvSpPr>
          <p:cNvPr name="TextBox 29" id="29"/>
          <p:cNvSpPr txBox="true"/>
          <p:nvPr/>
        </p:nvSpPr>
        <p:spPr>
          <a:xfrm rot="0">
            <a:off x="11366117" y="7906857"/>
            <a:ext cx="4109663" cy="1455125"/>
          </a:xfrm>
          <a:prstGeom prst="rect">
            <a:avLst/>
          </a:prstGeom>
        </p:spPr>
        <p:txBody>
          <a:bodyPr anchor="t" rtlCol="false" tIns="0" lIns="0" bIns="0" rIns="0">
            <a:spAutoFit/>
          </a:bodyPr>
          <a:lstStyle/>
          <a:p>
            <a:pPr algn="ctr">
              <a:lnSpc>
                <a:spcPts val="5896"/>
              </a:lnSpc>
              <a:spcBef>
                <a:spcPct val="0"/>
              </a:spcBef>
            </a:pPr>
            <a:r>
              <a:rPr lang="en-US" sz="4211">
                <a:solidFill>
                  <a:srgbClr val="FEFDFD"/>
                </a:solidFill>
                <a:latin typeface="Le Petit Cochon"/>
              </a:rPr>
              <a:t>NGƯỜI PHỤ TRÁCH VĂN BẢN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CED7FE"/>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FD967E"/>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82450" y="-95273"/>
            <a:ext cx="2968218" cy="3344471"/>
          </a:xfrm>
          <a:custGeom>
            <a:avLst/>
            <a:gdLst/>
            <a:ahLst/>
            <a:cxnLst/>
            <a:rect r="r" b="b" t="t" l="l"/>
            <a:pathLst>
              <a:path h="3344471" w="2968218">
                <a:moveTo>
                  <a:pt x="0" y="0"/>
                </a:moveTo>
                <a:lnTo>
                  <a:pt x="2968219" y="0"/>
                </a:lnTo>
                <a:lnTo>
                  <a:pt x="2968219" y="3344471"/>
                </a:lnTo>
                <a:lnTo>
                  <a:pt x="0" y="3344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40103" y="6880075"/>
            <a:ext cx="3023646" cy="3406925"/>
          </a:xfrm>
          <a:custGeom>
            <a:avLst/>
            <a:gdLst/>
            <a:ahLst/>
            <a:cxnLst/>
            <a:rect r="r" b="b" t="t" l="l"/>
            <a:pathLst>
              <a:path h="3406925" w="3023646">
                <a:moveTo>
                  <a:pt x="3023646" y="0"/>
                </a:moveTo>
                <a:lnTo>
                  <a:pt x="0" y="0"/>
                </a:lnTo>
                <a:lnTo>
                  <a:pt x="0" y="3406925"/>
                </a:lnTo>
                <a:lnTo>
                  <a:pt x="3023646" y="3406925"/>
                </a:lnTo>
                <a:lnTo>
                  <a:pt x="3023646"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6065846" y="2555280"/>
            <a:ext cx="5797213" cy="275368"/>
          </a:xfrm>
          <a:custGeom>
            <a:avLst/>
            <a:gdLst/>
            <a:ahLst/>
            <a:cxnLst/>
            <a:rect r="r" b="b" t="t" l="l"/>
            <a:pathLst>
              <a:path h="275368" w="5797213">
                <a:moveTo>
                  <a:pt x="0" y="0"/>
                </a:moveTo>
                <a:lnTo>
                  <a:pt x="5797212" y="0"/>
                </a:lnTo>
                <a:lnTo>
                  <a:pt x="5797212" y="275367"/>
                </a:lnTo>
                <a:lnTo>
                  <a:pt x="0" y="2753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8" id="8"/>
          <p:cNvGrpSpPr>
            <a:grpSpLocks noChangeAspect="true"/>
          </p:cNvGrpSpPr>
          <p:nvPr/>
        </p:nvGrpSpPr>
        <p:grpSpPr>
          <a:xfrm rot="0">
            <a:off x="2731254" y="3736484"/>
            <a:ext cx="3748109" cy="4847054"/>
            <a:chOff x="0" y="0"/>
            <a:chExt cx="6350000" cy="8211820"/>
          </a:xfrm>
        </p:grpSpPr>
        <p:sp>
          <p:nvSpPr>
            <p:cNvPr name="Freeform 9" id="9"/>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CED7FE"/>
            </a:solidFill>
          </p:spPr>
        </p:sp>
        <p:sp>
          <p:nvSpPr>
            <p:cNvPr name="Freeform 10" id="10"/>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6"/>
              <a:stretch>
                <a:fillRect l="0" t="-16666" r="0" b="-16666"/>
              </a:stretch>
            </a:blipFill>
          </p:spPr>
        </p:sp>
      </p:grpSp>
      <p:grpSp>
        <p:nvGrpSpPr>
          <p:cNvPr name="Group 11" id="11"/>
          <p:cNvGrpSpPr>
            <a:grpSpLocks noChangeAspect="true"/>
          </p:cNvGrpSpPr>
          <p:nvPr/>
        </p:nvGrpSpPr>
        <p:grpSpPr>
          <a:xfrm rot="0">
            <a:off x="7373213" y="3736484"/>
            <a:ext cx="3748109" cy="4847054"/>
            <a:chOff x="0" y="0"/>
            <a:chExt cx="6350000" cy="8211820"/>
          </a:xfrm>
        </p:grpSpPr>
        <p:sp>
          <p:nvSpPr>
            <p:cNvPr name="Freeform 12" id="12"/>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CED7FE"/>
            </a:solidFill>
          </p:spPr>
        </p:sp>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7"/>
              <a:stretch>
                <a:fillRect l="0" t="-16666" r="0" b="-16666"/>
              </a:stretch>
            </a:blipFill>
          </p:spPr>
        </p:sp>
      </p:grpSp>
      <p:grpSp>
        <p:nvGrpSpPr>
          <p:cNvPr name="Group 14" id="14"/>
          <p:cNvGrpSpPr>
            <a:grpSpLocks noChangeAspect="true"/>
          </p:cNvGrpSpPr>
          <p:nvPr/>
        </p:nvGrpSpPr>
        <p:grpSpPr>
          <a:xfrm rot="0">
            <a:off x="11701370" y="3736484"/>
            <a:ext cx="3681080" cy="4760372"/>
            <a:chOff x="0" y="0"/>
            <a:chExt cx="6350000" cy="8211820"/>
          </a:xfrm>
        </p:grpSpPr>
        <p:sp>
          <p:nvSpPr>
            <p:cNvPr name="Freeform 15" id="15"/>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CED7FE"/>
            </a:solidFill>
          </p:spPr>
        </p:sp>
        <p:sp>
          <p:nvSpPr>
            <p:cNvPr name="Freeform 16" id="16"/>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8"/>
              <a:stretch>
                <a:fillRect l="0" t="-11989" r="0" b="-11989"/>
              </a:stretch>
            </a:blipFill>
          </p:spPr>
        </p:sp>
      </p:grpSp>
      <p:sp>
        <p:nvSpPr>
          <p:cNvPr name="Freeform 17" id="17"/>
          <p:cNvSpPr/>
          <p:nvPr/>
        </p:nvSpPr>
        <p:spPr>
          <a:xfrm flipH="false" flipV="false" rot="0">
            <a:off x="11863058" y="1274596"/>
            <a:ext cx="1418368" cy="1418368"/>
          </a:xfrm>
          <a:custGeom>
            <a:avLst/>
            <a:gdLst/>
            <a:ahLst/>
            <a:cxnLst/>
            <a:rect r="r" b="b" t="t" l="l"/>
            <a:pathLst>
              <a:path h="1418368" w="1418368">
                <a:moveTo>
                  <a:pt x="0" y="0"/>
                </a:moveTo>
                <a:lnTo>
                  <a:pt x="1418368" y="0"/>
                </a:lnTo>
                <a:lnTo>
                  <a:pt x="1418368" y="1418367"/>
                </a:lnTo>
                <a:lnTo>
                  <a:pt x="0" y="141836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8" id="18"/>
          <p:cNvSpPr/>
          <p:nvPr/>
        </p:nvSpPr>
        <p:spPr>
          <a:xfrm flipH="false" flipV="false" rot="0">
            <a:off x="1949990" y="3108406"/>
            <a:ext cx="1213759" cy="1256154"/>
          </a:xfrm>
          <a:custGeom>
            <a:avLst/>
            <a:gdLst/>
            <a:ahLst/>
            <a:cxnLst/>
            <a:rect r="r" b="b" t="t" l="l"/>
            <a:pathLst>
              <a:path h="1256154" w="1213759">
                <a:moveTo>
                  <a:pt x="0" y="0"/>
                </a:moveTo>
                <a:lnTo>
                  <a:pt x="1213759" y="0"/>
                </a:lnTo>
                <a:lnTo>
                  <a:pt x="1213759" y="1256155"/>
                </a:lnTo>
                <a:lnTo>
                  <a:pt x="0" y="125615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9" id="19"/>
          <p:cNvSpPr/>
          <p:nvPr/>
        </p:nvSpPr>
        <p:spPr>
          <a:xfrm flipH="false" flipV="false" rot="0">
            <a:off x="6508148" y="3249198"/>
            <a:ext cx="1213759" cy="1256154"/>
          </a:xfrm>
          <a:custGeom>
            <a:avLst/>
            <a:gdLst/>
            <a:ahLst/>
            <a:cxnLst/>
            <a:rect r="r" b="b" t="t" l="l"/>
            <a:pathLst>
              <a:path h="1256154" w="1213759">
                <a:moveTo>
                  <a:pt x="0" y="0"/>
                </a:moveTo>
                <a:lnTo>
                  <a:pt x="1213759" y="0"/>
                </a:lnTo>
                <a:lnTo>
                  <a:pt x="1213759" y="1256154"/>
                </a:lnTo>
                <a:lnTo>
                  <a:pt x="0" y="12561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0" id="20"/>
          <p:cNvSpPr/>
          <p:nvPr/>
        </p:nvSpPr>
        <p:spPr>
          <a:xfrm flipH="false" flipV="false" rot="0">
            <a:off x="10985580" y="3249198"/>
            <a:ext cx="1213759" cy="1256154"/>
          </a:xfrm>
          <a:custGeom>
            <a:avLst/>
            <a:gdLst/>
            <a:ahLst/>
            <a:cxnLst/>
            <a:rect r="r" b="b" t="t" l="l"/>
            <a:pathLst>
              <a:path h="1256154" w="1213759">
                <a:moveTo>
                  <a:pt x="0" y="0"/>
                </a:moveTo>
                <a:lnTo>
                  <a:pt x="1213759" y="0"/>
                </a:lnTo>
                <a:lnTo>
                  <a:pt x="1213759" y="1256154"/>
                </a:lnTo>
                <a:lnTo>
                  <a:pt x="0" y="12561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1" id="21"/>
          <p:cNvSpPr/>
          <p:nvPr/>
        </p:nvSpPr>
        <p:spPr>
          <a:xfrm flipH="false" flipV="false" rot="0">
            <a:off x="5041108" y="1274596"/>
            <a:ext cx="662608" cy="832161"/>
          </a:xfrm>
          <a:custGeom>
            <a:avLst/>
            <a:gdLst/>
            <a:ahLst/>
            <a:cxnLst/>
            <a:rect r="r" b="b" t="t" l="l"/>
            <a:pathLst>
              <a:path h="832161" w="662608">
                <a:moveTo>
                  <a:pt x="0" y="0"/>
                </a:moveTo>
                <a:lnTo>
                  <a:pt x="662608" y="0"/>
                </a:lnTo>
                <a:lnTo>
                  <a:pt x="662608" y="832161"/>
                </a:lnTo>
                <a:lnTo>
                  <a:pt x="0" y="83216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22" id="22"/>
          <p:cNvSpPr txBox="true"/>
          <p:nvPr/>
        </p:nvSpPr>
        <p:spPr>
          <a:xfrm rot="0">
            <a:off x="9247267" y="1269405"/>
            <a:ext cx="1738312" cy="1285875"/>
          </a:xfrm>
          <a:prstGeom prst="rect">
            <a:avLst/>
          </a:prstGeom>
        </p:spPr>
        <p:txBody>
          <a:bodyPr anchor="t" rtlCol="false" tIns="0" lIns="0" bIns="0" rIns="0">
            <a:spAutoFit/>
          </a:bodyPr>
          <a:lstStyle/>
          <a:p>
            <a:pPr algn="ctr">
              <a:lnSpc>
                <a:spcPts val="10500"/>
              </a:lnSpc>
              <a:spcBef>
                <a:spcPct val="0"/>
              </a:spcBef>
            </a:pPr>
            <a:r>
              <a:rPr lang="en-US" sz="7500">
                <a:solidFill>
                  <a:srgbClr val="CA827D"/>
                </a:solidFill>
                <a:latin typeface="Le Petit Cochon"/>
              </a:rPr>
              <a:t>VIÊN</a:t>
            </a:r>
          </a:p>
        </p:txBody>
      </p:sp>
      <p:sp>
        <p:nvSpPr>
          <p:cNvPr name="TextBox 23" id="23"/>
          <p:cNvSpPr txBox="true"/>
          <p:nvPr/>
        </p:nvSpPr>
        <p:spPr>
          <a:xfrm rot="0">
            <a:off x="6479341" y="1269405"/>
            <a:ext cx="2485132" cy="1285875"/>
          </a:xfrm>
          <a:prstGeom prst="rect">
            <a:avLst/>
          </a:prstGeom>
        </p:spPr>
        <p:txBody>
          <a:bodyPr anchor="t" rtlCol="false" tIns="0" lIns="0" bIns="0" rIns="0">
            <a:spAutoFit/>
          </a:bodyPr>
          <a:lstStyle/>
          <a:p>
            <a:pPr algn="ctr">
              <a:lnSpc>
                <a:spcPts val="10500"/>
              </a:lnSpc>
              <a:spcBef>
                <a:spcPct val="0"/>
              </a:spcBef>
            </a:pPr>
            <a:r>
              <a:rPr lang="en-US" sz="7500">
                <a:solidFill>
                  <a:srgbClr val="CA827D"/>
                </a:solidFill>
                <a:latin typeface="Le Petit Cochon"/>
              </a:rPr>
              <a:t>THÀNH</a:t>
            </a:r>
          </a:p>
        </p:txBody>
      </p:sp>
      <p:sp>
        <p:nvSpPr>
          <p:cNvPr name="TextBox 24" id="24"/>
          <p:cNvSpPr txBox="true"/>
          <p:nvPr/>
        </p:nvSpPr>
        <p:spPr>
          <a:xfrm rot="0">
            <a:off x="3163749" y="7682309"/>
            <a:ext cx="3439071" cy="738603"/>
          </a:xfrm>
          <a:prstGeom prst="rect">
            <a:avLst/>
          </a:prstGeom>
        </p:spPr>
        <p:txBody>
          <a:bodyPr anchor="t" rtlCol="false" tIns="0" lIns="0" bIns="0" rIns="0">
            <a:spAutoFit/>
          </a:bodyPr>
          <a:lstStyle/>
          <a:p>
            <a:pPr algn="ctr">
              <a:lnSpc>
                <a:spcPts val="6014"/>
              </a:lnSpc>
              <a:spcBef>
                <a:spcPct val="0"/>
              </a:spcBef>
            </a:pPr>
            <a:r>
              <a:rPr lang="en-US" sz="4296">
                <a:solidFill>
                  <a:srgbClr val="BC7571"/>
                </a:solidFill>
                <a:latin typeface="Le Petit Cochon"/>
              </a:rPr>
              <a:t>MINH ANH</a:t>
            </a:r>
          </a:p>
        </p:txBody>
      </p:sp>
      <p:sp>
        <p:nvSpPr>
          <p:cNvPr name="TextBox 25" id="25"/>
          <p:cNvSpPr txBox="true"/>
          <p:nvPr/>
        </p:nvSpPr>
        <p:spPr>
          <a:xfrm rot="0">
            <a:off x="7605810" y="7765923"/>
            <a:ext cx="3076380" cy="654989"/>
          </a:xfrm>
          <a:prstGeom prst="rect">
            <a:avLst/>
          </a:prstGeom>
        </p:spPr>
        <p:txBody>
          <a:bodyPr anchor="t" rtlCol="false" tIns="0" lIns="0" bIns="0" rIns="0">
            <a:spAutoFit/>
          </a:bodyPr>
          <a:lstStyle/>
          <a:p>
            <a:pPr algn="ctr">
              <a:lnSpc>
                <a:spcPts val="5373"/>
              </a:lnSpc>
              <a:spcBef>
                <a:spcPct val="0"/>
              </a:spcBef>
            </a:pPr>
            <a:r>
              <a:rPr lang="en-US" sz="3838">
                <a:solidFill>
                  <a:srgbClr val="BC7571"/>
                </a:solidFill>
                <a:latin typeface="Dreaming Outloud Sans"/>
              </a:rPr>
              <a:t>Huy Vương</a:t>
            </a:r>
          </a:p>
        </p:txBody>
      </p:sp>
      <p:sp>
        <p:nvSpPr>
          <p:cNvPr name="TextBox 26" id="26"/>
          <p:cNvSpPr txBox="true"/>
          <p:nvPr/>
        </p:nvSpPr>
        <p:spPr>
          <a:xfrm rot="0">
            <a:off x="12178128" y="7746961"/>
            <a:ext cx="2727564" cy="589842"/>
          </a:xfrm>
          <a:prstGeom prst="rect">
            <a:avLst/>
          </a:prstGeom>
        </p:spPr>
        <p:txBody>
          <a:bodyPr anchor="t" rtlCol="false" tIns="0" lIns="0" bIns="0" rIns="0">
            <a:spAutoFit/>
          </a:bodyPr>
          <a:lstStyle/>
          <a:p>
            <a:pPr algn="ctr">
              <a:lnSpc>
                <a:spcPts val="4764"/>
              </a:lnSpc>
              <a:spcBef>
                <a:spcPct val="0"/>
              </a:spcBef>
            </a:pPr>
            <a:r>
              <a:rPr lang="en-US" sz="3402">
                <a:solidFill>
                  <a:srgbClr val="CA827D"/>
                </a:solidFill>
                <a:latin typeface="Dreaming Outloud Sans"/>
              </a:rPr>
              <a:t>Nhật thành</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CED7FE"/>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8DA587"/>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82450" y="-95273"/>
            <a:ext cx="2968218" cy="3344471"/>
          </a:xfrm>
          <a:custGeom>
            <a:avLst/>
            <a:gdLst/>
            <a:ahLst/>
            <a:cxnLst/>
            <a:rect r="r" b="b" t="t" l="l"/>
            <a:pathLst>
              <a:path h="3344471" w="2968218">
                <a:moveTo>
                  <a:pt x="0" y="0"/>
                </a:moveTo>
                <a:lnTo>
                  <a:pt x="2968219" y="0"/>
                </a:lnTo>
                <a:lnTo>
                  <a:pt x="2968219" y="3344471"/>
                </a:lnTo>
                <a:lnTo>
                  <a:pt x="0" y="3344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40103" y="6880075"/>
            <a:ext cx="3023646" cy="3406925"/>
          </a:xfrm>
          <a:custGeom>
            <a:avLst/>
            <a:gdLst/>
            <a:ahLst/>
            <a:cxnLst/>
            <a:rect r="r" b="b" t="t" l="l"/>
            <a:pathLst>
              <a:path h="3406925" w="3023646">
                <a:moveTo>
                  <a:pt x="3023646" y="0"/>
                </a:moveTo>
                <a:lnTo>
                  <a:pt x="0" y="0"/>
                </a:lnTo>
                <a:lnTo>
                  <a:pt x="0" y="3406925"/>
                </a:lnTo>
                <a:lnTo>
                  <a:pt x="3023646" y="3406925"/>
                </a:lnTo>
                <a:lnTo>
                  <a:pt x="3023646"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6065846" y="2555280"/>
            <a:ext cx="5797213" cy="275368"/>
          </a:xfrm>
          <a:custGeom>
            <a:avLst/>
            <a:gdLst/>
            <a:ahLst/>
            <a:cxnLst/>
            <a:rect r="r" b="b" t="t" l="l"/>
            <a:pathLst>
              <a:path h="275368" w="5797213">
                <a:moveTo>
                  <a:pt x="0" y="0"/>
                </a:moveTo>
                <a:lnTo>
                  <a:pt x="5797212" y="0"/>
                </a:lnTo>
                <a:lnTo>
                  <a:pt x="5797212" y="275367"/>
                </a:lnTo>
                <a:lnTo>
                  <a:pt x="0" y="2753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8" id="8"/>
          <p:cNvGrpSpPr>
            <a:grpSpLocks noChangeAspect="true"/>
          </p:cNvGrpSpPr>
          <p:nvPr/>
        </p:nvGrpSpPr>
        <p:grpSpPr>
          <a:xfrm rot="0">
            <a:off x="2838521" y="3736484"/>
            <a:ext cx="3748109" cy="4847054"/>
            <a:chOff x="0" y="0"/>
            <a:chExt cx="6350000" cy="8211820"/>
          </a:xfrm>
        </p:grpSpPr>
        <p:sp>
          <p:nvSpPr>
            <p:cNvPr name="Freeform 9" id="9"/>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FEFDFD"/>
            </a:solidFill>
          </p:spPr>
        </p:sp>
        <p:sp>
          <p:nvSpPr>
            <p:cNvPr name="Freeform 10" id="10"/>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6"/>
              <a:stretch>
                <a:fillRect l="0" t="-16666" r="0" b="-16666"/>
              </a:stretch>
            </a:blipFill>
          </p:spPr>
        </p:sp>
      </p:grpSp>
      <p:grpSp>
        <p:nvGrpSpPr>
          <p:cNvPr name="Group 11" id="11"/>
          <p:cNvGrpSpPr>
            <a:grpSpLocks noChangeAspect="true"/>
          </p:cNvGrpSpPr>
          <p:nvPr/>
        </p:nvGrpSpPr>
        <p:grpSpPr>
          <a:xfrm rot="0">
            <a:off x="7555030" y="3736484"/>
            <a:ext cx="3721737" cy="4812951"/>
            <a:chOff x="0" y="0"/>
            <a:chExt cx="6350000" cy="8211820"/>
          </a:xfrm>
        </p:grpSpPr>
        <p:sp>
          <p:nvSpPr>
            <p:cNvPr name="Freeform 12" id="12"/>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FEFDFD"/>
            </a:solidFill>
          </p:spPr>
        </p:sp>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7"/>
              <a:stretch>
                <a:fillRect l="0" t="-16666" r="0" b="-16666"/>
              </a:stretch>
            </a:blipFill>
          </p:spPr>
        </p:sp>
      </p:grpSp>
      <p:grpSp>
        <p:nvGrpSpPr>
          <p:cNvPr name="Group 14" id="14"/>
          <p:cNvGrpSpPr>
            <a:grpSpLocks noChangeAspect="true"/>
          </p:cNvGrpSpPr>
          <p:nvPr/>
        </p:nvGrpSpPr>
        <p:grpSpPr>
          <a:xfrm rot="0">
            <a:off x="11701370" y="3736484"/>
            <a:ext cx="3681080" cy="4760372"/>
            <a:chOff x="0" y="0"/>
            <a:chExt cx="6350000" cy="8211820"/>
          </a:xfrm>
        </p:grpSpPr>
        <p:sp>
          <p:nvSpPr>
            <p:cNvPr name="Freeform 15" id="15"/>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FEFDFD"/>
            </a:solidFill>
          </p:spPr>
        </p:sp>
        <p:sp>
          <p:nvSpPr>
            <p:cNvPr name="Freeform 16" id="16"/>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8"/>
              <a:stretch>
                <a:fillRect l="0" t="-16451" r="0" b="-16451"/>
              </a:stretch>
            </a:blipFill>
          </p:spPr>
        </p:sp>
      </p:grpSp>
      <p:sp>
        <p:nvSpPr>
          <p:cNvPr name="TextBox 17" id="17"/>
          <p:cNvSpPr txBox="true"/>
          <p:nvPr/>
        </p:nvSpPr>
        <p:spPr>
          <a:xfrm rot="0">
            <a:off x="9312603" y="1269405"/>
            <a:ext cx="1738312" cy="1285875"/>
          </a:xfrm>
          <a:prstGeom prst="rect">
            <a:avLst/>
          </a:prstGeom>
        </p:spPr>
        <p:txBody>
          <a:bodyPr anchor="t" rtlCol="false" tIns="0" lIns="0" bIns="0" rIns="0">
            <a:spAutoFit/>
          </a:bodyPr>
          <a:lstStyle/>
          <a:p>
            <a:pPr algn="ctr">
              <a:lnSpc>
                <a:spcPts val="10500"/>
              </a:lnSpc>
              <a:spcBef>
                <a:spcPct val="0"/>
              </a:spcBef>
            </a:pPr>
            <a:r>
              <a:rPr lang="en-US" sz="7500">
                <a:solidFill>
                  <a:srgbClr val="FEFDFD"/>
                </a:solidFill>
                <a:latin typeface="Le Petit Cochon"/>
              </a:rPr>
              <a:t>VIÊN</a:t>
            </a:r>
          </a:p>
        </p:txBody>
      </p:sp>
      <p:sp>
        <p:nvSpPr>
          <p:cNvPr name="Freeform 18" id="18"/>
          <p:cNvSpPr/>
          <p:nvPr/>
        </p:nvSpPr>
        <p:spPr>
          <a:xfrm flipH="false" flipV="false" rot="0">
            <a:off x="10992187" y="1274596"/>
            <a:ext cx="1418368" cy="1418368"/>
          </a:xfrm>
          <a:custGeom>
            <a:avLst/>
            <a:gdLst/>
            <a:ahLst/>
            <a:cxnLst/>
            <a:rect r="r" b="b" t="t" l="l"/>
            <a:pathLst>
              <a:path h="1418368" w="1418368">
                <a:moveTo>
                  <a:pt x="0" y="0"/>
                </a:moveTo>
                <a:lnTo>
                  <a:pt x="1418367" y="0"/>
                </a:lnTo>
                <a:lnTo>
                  <a:pt x="1418367" y="1418367"/>
                </a:lnTo>
                <a:lnTo>
                  <a:pt x="0" y="141836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9" id="19"/>
          <p:cNvSpPr/>
          <p:nvPr/>
        </p:nvSpPr>
        <p:spPr>
          <a:xfrm flipH="false" flipV="false" rot="0">
            <a:off x="2198080" y="3249198"/>
            <a:ext cx="1213759" cy="1256154"/>
          </a:xfrm>
          <a:custGeom>
            <a:avLst/>
            <a:gdLst/>
            <a:ahLst/>
            <a:cxnLst/>
            <a:rect r="r" b="b" t="t" l="l"/>
            <a:pathLst>
              <a:path h="1256154" w="1213759">
                <a:moveTo>
                  <a:pt x="0" y="0"/>
                </a:moveTo>
                <a:lnTo>
                  <a:pt x="1213759" y="0"/>
                </a:lnTo>
                <a:lnTo>
                  <a:pt x="1213759" y="1256154"/>
                </a:lnTo>
                <a:lnTo>
                  <a:pt x="0" y="12561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0" id="20"/>
          <p:cNvSpPr/>
          <p:nvPr/>
        </p:nvSpPr>
        <p:spPr>
          <a:xfrm flipH="false" flipV="false" rot="0">
            <a:off x="6586630" y="3108406"/>
            <a:ext cx="1213759" cy="1256154"/>
          </a:xfrm>
          <a:custGeom>
            <a:avLst/>
            <a:gdLst/>
            <a:ahLst/>
            <a:cxnLst/>
            <a:rect r="r" b="b" t="t" l="l"/>
            <a:pathLst>
              <a:path h="1256154" w="1213759">
                <a:moveTo>
                  <a:pt x="0" y="0"/>
                </a:moveTo>
                <a:lnTo>
                  <a:pt x="1213759" y="0"/>
                </a:lnTo>
                <a:lnTo>
                  <a:pt x="1213759" y="1256155"/>
                </a:lnTo>
                <a:lnTo>
                  <a:pt x="0" y="125615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1" id="21"/>
          <p:cNvSpPr/>
          <p:nvPr/>
        </p:nvSpPr>
        <p:spPr>
          <a:xfrm flipH="false" flipV="false" rot="0">
            <a:off x="11358483" y="3736484"/>
            <a:ext cx="1213759" cy="1256154"/>
          </a:xfrm>
          <a:custGeom>
            <a:avLst/>
            <a:gdLst/>
            <a:ahLst/>
            <a:cxnLst/>
            <a:rect r="r" b="b" t="t" l="l"/>
            <a:pathLst>
              <a:path h="1256154" w="1213759">
                <a:moveTo>
                  <a:pt x="0" y="0"/>
                </a:moveTo>
                <a:lnTo>
                  <a:pt x="1213759" y="0"/>
                </a:lnTo>
                <a:lnTo>
                  <a:pt x="1213759" y="1256154"/>
                </a:lnTo>
                <a:lnTo>
                  <a:pt x="0" y="12561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2" id="22"/>
          <p:cNvSpPr/>
          <p:nvPr/>
        </p:nvSpPr>
        <p:spPr>
          <a:xfrm flipH="false" flipV="false" rot="0">
            <a:off x="5403238" y="1160882"/>
            <a:ext cx="662608" cy="832161"/>
          </a:xfrm>
          <a:custGeom>
            <a:avLst/>
            <a:gdLst/>
            <a:ahLst/>
            <a:cxnLst/>
            <a:rect r="r" b="b" t="t" l="l"/>
            <a:pathLst>
              <a:path h="832161" w="662608">
                <a:moveTo>
                  <a:pt x="0" y="0"/>
                </a:moveTo>
                <a:lnTo>
                  <a:pt x="662608" y="0"/>
                </a:lnTo>
                <a:lnTo>
                  <a:pt x="662608" y="832161"/>
                </a:lnTo>
                <a:lnTo>
                  <a:pt x="0" y="83216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23" id="23"/>
          <p:cNvSpPr txBox="true"/>
          <p:nvPr/>
        </p:nvSpPr>
        <p:spPr>
          <a:xfrm rot="0">
            <a:off x="6520184" y="1269405"/>
            <a:ext cx="2723257" cy="1285875"/>
          </a:xfrm>
          <a:prstGeom prst="rect">
            <a:avLst/>
          </a:prstGeom>
        </p:spPr>
        <p:txBody>
          <a:bodyPr anchor="t" rtlCol="false" tIns="0" lIns="0" bIns="0" rIns="0">
            <a:spAutoFit/>
          </a:bodyPr>
          <a:lstStyle/>
          <a:p>
            <a:pPr algn="ctr">
              <a:lnSpc>
                <a:spcPts val="10500"/>
              </a:lnSpc>
              <a:spcBef>
                <a:spcPct val="0"/>
              </a:spcBef>
            </a:pPr>
            <a:r>
              <a:rPr lang="en-US" sz="7500">
                <a:solidFill>
                  <a:srgbClr val="FEFDFD"/>
                </a:solidFill>
                <a:latin typeface="Le Petit Cochon"/>
              </a:rPr>
              <a:t>THÀNH </a:t>
            </a:r>
          </a:p>
        </p:txBody>
      </p:sp>
      <p:sp>
        <p:nvSpPr>
          <p:cNvPr name="TextBox 24" id="24"/>
          <p:cNvSpPr txBox="true"/>
          <p:nvPr/>
        </p:nvSpPr>
        <p:spPr>
          <a:xfrm rot="0">
            <a:off x="2804960" y="7756398"/>
            <a:ext cx="3715246" cy="786990"/>
          </a:xfrm>
          <a:prstGeom prst="rect">
            <a:avLst/>
          </a:prstGeom>
        </p:spPr>
        <p:txBody>
          <a:bodyPr anchor="t" rtlCol="false" tIns="0" lIns="0" bIns="0" rIns="0">
            <a:spAutoFit/>
          </a:bodyPr>
          <a:lstStyle/>
          <a:p>
            <a:pPr algn="ctr">
              <a:lnSpc>
                <a:spcPts val="6497"/>
              </a:lnSpc>
              <a:spcBef>
                <a:spcPct val="0"/>
              </a:spcBef>
            </a:pPr>
            <a:r>
              <a:rPr lang="en-US" sz="4641">
                <a:solidFill>
                  <a:srgbClr val="CA827D"/>
                </a:solidFill>
                <a:latin typeface="Le Petit Cochon"/>
              </a:rPr>
              <a:t>TUỆ AN</a:t>
            </a:r>
          </a:p>
        </p:txBody>
      </p:sp>
      <p:sp>
        <p:nvSpPr>
          <p:cNvPr name="TextBox 25" id="25"/>
          <p:cNvSpPr txBox="true"/>
          <p:nvPr/>
        </p:nvSpPr>
        <p:spPr>
          <a:xfrm rot="0">
            <a:off x="7800389" y="7775448"/>
            <a:ext cx="3024428" cy="637585"/>
          </a:xfrm>
          <a:prstGeom prst="rect">
            <a:avLst/>
          </a:prstGeom>
        </p:spPr>
        <p:txBody>
          <a:bodyPr anchor="t" rtlCol="false" tIns="0" lIns="0" bIns="0" rIns="0">
            <a:spAutoFit/>
          </a:bodyPr>
          <a:lstStyle/>
          <a:p>
            <a:pPr algn="ctr">
              <a:lnSpc>
                <a:spcPts val="5282"/>
              </a:lnSpc>
              <a:spcBef>
                <a:spcPct val="0"/>
              </a:spcBef>
            </a:pPr>
            <a:r>
              <a:rPr lang="en-US" sz="3773">
                <a:solidFill>
                  <a:srgbClr val="CA827D"/>
                </a:solidFill>
                <a:latin typeface="Dreaming Outloud Sans"/>
              </a:rPr>
              <a:t>Mạnh Quang</a:t>
            </a:r>
          </a:p>
        </p:txBody>
      </p:sp>
      <p:sp>
        <p:nvSpPr>
          <p:cNvPr name="TextBox 26" id="26"/>
          <p:cNvSpPr txBox="true"/>
          <p:nvPr/>
        </p:nvSpPr>
        <p:spPr>
          <a:xfrm rot="0">
            <a:off x="11965363" y="7775448"/>
            <a:ext cx="2861276" cy="604655"/>
          </a:xfrm>
          <a:prstGeom prst="rect">
            <a:avLst/>
          </a:prstGeom>
        </p:spPr>
        <p:txBody>
          <a:bodyPr anchor="t" rtlCol="false" tIns="0" lIns="0" bIns="0" rIns="0">
            <a:spAutoFit/>
          </a:bodyPr>
          <a:lstStyle/>
          <a:p>
            <a:pPr algn="ctr">
              <a:lnSpc>
                <a:spcPts val="4997"/>
              </a:lnSpc>
              <a:spcBef>
                <a:spcPct val="0"/>
              </a:spcBef>
            </a:pPr>
            <a:r>
              <a:rPr lang="en-US" sz="3569">
                <a:solidFill>
                  <a:srgbClr val="CA827D"/>
                </a:solidFill>
                <a:latin typeface="Dreaming Outloud Sans"/>
              </a:rPr>
              <a:t>Minh Thư</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CED7FE"/>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B2BBE1"/>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82450" y="-95273"/>
            <a:ext cx="2968218" cy="3344471"/>
          </a:xfrm>
          <a:custGeom>
            <a:avLst/>
            <a:gdLst/>
            <a:ahLst/>
            <a:cxnLst/>
            <a:rect r="r" b="b" t="t" l="l"/>
            <a:pathLst>
              <a:path h="3344471" w="2968218">
                <a:moveTo>
                  <a:pt x="0" y="0"/>
                </a:moveTo>
                <a:lnTo>
                  <a:pt x="2968219" y="0"/>
                </a:lnTo>
                <a:lnTo>
                  <a:pt x="2968219" y="3344471"/>
                </a:lnTo>
                <a:lnTo>
                  <a:pt x="0" y="3344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40103" y="6880075"/>
            <a:ext cx="3023646" cy="3406925"/>
          </a:xfrm>
          <a:custGeom>
            <a:avLst/>
            <a:gdLst/>
            <a:ahLst/>
            <a:cxnLst/>
            <a:rect r="r" b="b" t="t" l="l"/>
            <a:pathLst>
              <a:path h="3406925" w="3023646">
                <a:moveTo>
                  <a:pt x="3023646" y="0"/>
                </a:moveTo>
                <a:lnTo>
                  <a:pt x="0" y="0"/>
                </a:lnTo>
                <a:lnTo>
                  <a:pt x="0" y="3406925"/>
                </a:lnTo>
                <a:lnTo>
                  <a:pt x="3023646" y="3406925"/>
                </a:lnTo>
                <a:lnTo>
                  <a:pt x="3023646"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6065846" y="2555280"/>
            <a:ext cx="5797213" cy="275368"/>
          </a:xfrm>
          <a:custGeom>
            <a:avLst/>
            <a:gdLst/>
            <a:ahLst/>
            <a:cxnLst/>
            <a:rect r="r" b="b" t="t" l="l"/>
            <a:pathLst>
              <a:path h="275368" w="5797213">
                <a:moveTo>
                  <a:pt x="0" y="0"/>
                </a:moveTo>
                <a:lnTo>
                  <a:pt x="5797212" y="0"/>
                </a:lnTo>
                <a:lnTo>
                  <a:pt x="5797212" y="275367"/>
                </a:lnTo>
                <a:lnTo>
                  <a:pt x="0" y="27536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8" id="8"/>
          <p:cNvGrpSpPr>
            <a:grpSpLocks noChangeAspect="true"/>
          </p:cNvGrpSpPr>
          <p:nvPr/>
        </p:nvGrpSpPr>
        <p:grpSpPr>
          <a:xfrm rot="0">
            <a:off x="2804960" y="2951667"/>
            <a:ext cx="3973322" cy="5138300"/>
            <a:chOff x="0" y="0"/>
            <a:chExt cx="6350000" cy="8211820"/>
          </a:xfrm>
        </p:grpSpPr>
        <p:sp>
          <p:nvSpPr>
            <p:cNvPr name="Freeform 9" id="9"/>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FEFDFD"/>
            </a:solidFill>
          </p:spPr>
        </p:sp>
        <p:sp>
          <p:nvSpPr>
            <p:cNvPr name="Freeform 10" id="10"/>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6"/>
              <a:stretch>
                <a:fillRect l="0" t="-16666" r="0" b="-16666"/>
              </a:stretch>
            </a:blipFill>
          </p:spPr>
        </p:sp>
      </p:grpSp>
      <p:grpSp>
        <p:nvGrpSpPr>
          <p:cNvPr name="Group 11" id="11"/>
          <p:cNvGrpSpPr>
            <a:grpSpLocks noChangeAspect="true"/>
          </p:cNvGrpSpPr>
          <p:nvPr/>
        </p:nvGrpSpPr>
        <p:grpSpPr>
          <a:xfrm rot="0">
            <a:off x="7062456" y="3108406"/>
            <a:ext cx="3875252" cy="5011475"/>
            <a:chOff x="0" y="0"/>
            <a:chExt cx="6350000" cy="8211820"/>
          </a:xfrm>
        </p:grpSpPr>
        <p:sp>
          <p:nvSpPr>
            <p:cNvPr name="Freeform 12" id="12"/>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FEFDFD"/>
            </a:solidFill>
          </p:spPr>
        </p:sp>
        <p:sp>
          <p:nvSpPr>
            <p:cNvPr name="Freeform 13" id="13"/>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7"/>
              <a:stretch>
                <a:fillRect l="0" t="-16666" r="0" b="-16666"/>
              </a:stretch>
            </a:blipFill>
          </p:spPr>
        </p:sp>
      </p:grpSp>
      <p:grpSp>
        <p:nvGrpSpPr>
          <p:cNvPr name="Group 14" id="14"/>
          <p:cNvGrpSpPr>
            <a:grpSpLocks noChangeAspect="true"/>
          </p:cNvGrpSpPr>
          <p:nvPr/>
        </p:nvGrpSpPr>
        <p:grpSpPr>
          <a:xfrm rot="0">
            <a:off x="11223457" y="3118446"/>
            <a:ext cx="3844356" cy="4971521"/>
            <a:chOff x="0" y="0"/>
            <a:chExt cx="6350000" cy="8211820"/>
          </a:xfrm>
        </p:grpSpPr>
        <p:sp>
          <p:nvSpPr>
            <p:cNvPr name="Freeform 15" id="15"/>
            <p:cNvSpPr/>
            <p:nvPr/>
          </p:nvSpPr>
          <p:spPr>
            <a:xfrm flipH="false" flipV="false" rot="0">
              <a:off x="33020" y="6715760"/>
              <a:ext cx="6277610" cy="1496061"/>
            </a:xfrm>
            <a:custGeom>
              <a:avLst/>
              <a:gdLst/>
              <a:ahLst/>
              <a:cxnLst/>
              <a:rect r="r" b="b" t="t" l="l"/>
              <a:pathLst>
                <a:path h="1496061" w="6277610">
                  <a:moveTo>
                    <a:pt x="6277610" y="0"/>
                  </a:moveTo>
                  <a:lnTo>
                    <a:pt x="0" y="0"/>
                  </a:lnTo>
                  <a:lnTo>
                    <a:pt x="508000" y="748030"/>
                  </a:lnTo>
                  <a:lnTo>
                    <a:pt x="0" y="1496060"/>
                  </a:lnTo>
                  <a:lnTo>
                    <a:pt x="6277610" y="1496060"/>
                  </a:lnTo>
                  <a:lnTo>
                    <a:pt x="5768340" y="748030"/>
                  </a:lnTo>
                  <a:close/>
                </a:path>
              </a:pathLst>
            </a:custGeom>
            <a:solidFill>
              <a:srgbClr val="FEFDFD"/>
            </a:solidFill>
          </p:spPr>
        </p:sp>
        <p:sp>
          <p:nvSpPr>
            <p:cNvPr name="Freeform 16" id="16"/>
            <p:cNvSpPr/>
            <p:nvPr/>
          </p:nvSpPr>
          <p:spPr>
            <a:xfrm flipH="false" flipV="false" rot="0">
              <a:off x="0" y="0"/>
              <a:ext cx="6350000" cy="6350000"/>
            </a:xfrm>
            <a:custGeom>
              <a:avLst/>
              <a:gdLst/>
              <a:ahLst/>
              <a:cxnLst/>
              <a:rect r="r" b="b" t="t" l="l"/>
              <a:pathLst>
                <a:path h="6350000" w="6350000">
                  <a:moveTo>
                    <a:pt x="3175000" y="0"/>
                  </a:moveTo>
                  <a:cubicBezTo>
                    <a:pt x="1421130" y="0"/>
                    <a:pt x="0" y="1421130"/>
                    <a:pt x="0" y="3175000"/>
                  </a:cubicBezTo>
                  <a:cubicBezTo>
                    <a:pt x="0" y="4928870"/>
                    <a:pt x="1421130" y="6350000"/>
                    <a:pt x="3175000" y="6350000"/>
                  </a:cubicBezTo>
                  <a:cubicBezTo>
                    <a:pt x="4928870" y="6350000"/>
                    <a:pt x="6350000" y="4928870"/>
                    <a:pt x="6350000" y="3175000"/>
                  </a:cubicBezTo>
                  <a:cubicBezTo>
                    <a:pt x="6350000" y="1421130"/>
                    <a:pt x="4928870" y="0"/>
                    <a:pt x="3175000" y="0"/>
                  </a:cubicBezTo>
                  <a:close/>
                </a:path>
              </a:pathLst>
            </a:custGeom>
            <a:blipFill>
              <a:blip r:embed="rId8"/>
              <a:stretch>
                <a:fillRect l="0" t="-16666" r="0" b="-16666"/>
              </a:stretch>
            </a:blipFill>
          </p:spPr>
        </p:sp>
      </p:grpSp>
      <p:sp>
        <p:nvSpPr>
          <p:cNvPr name="TextBox 17" id="17"/>
          <p:cNvSpPr txBox="true"/>
          <p:nvPr/>
        </p:nvSpPr>
        <p:spPr>
          <a:xfrm rot="0">
            <a:off x="9131200" y="1434087"/>
            <a:ext cx="1738312" cy="1285875"/>
          </a:xfrm>
          <a:prstGeom prst="rect">
            <a:avLst/>
          </a:prstGeom>
        </p:spPr>
        <p:txBody>
          <a:bodyPr anchor="t" rtlCol="false" tIns="0" lIns="0" bIns="0" rIns="0">
            <a:spAutoFit/>
          </a:bodyPr>
          <a:lstStyle/>
          <a:p>
            <a:pPr algn="ctr">
              <a:lnSpc>
                <a:spcPts val="10500"/>
              </a:lnSpc>
              <a:spcBef>
                <a:spcPct val="0"/>
              </a:spcBef>
            </a:pPr>
            <a:r>
              <a:rPr lang="en-US" sz="7500">
                <a:solidFill>
                  <a:srgbClr val="FEFDFD"/>
                </a:solidFill>
                <a:latin typeface="Le Petit Cochon"/>
              </a:rPr>
              <a:t>VIÊN</a:t>
            </a:r>
          </a:p>
        </p:txBody>
      </p:sp>
      <p:sp>
        <p:nvSpPr>
          <p:cNvPr name="Freeform 18" id="18"/>
          <p:cNvSpPr/>
          <p:nvPr/>
        </p:nvSpPr>
        <p:spPr>
          <a:xfrm flipH="false" flipV="false" rot="0">
            <a:off x="11153875" y="1136912"/>
            <a:ext cx="1418368" cy="1418368"/>
          </a:xfrm>
          <a:custGeom>
            <a:avLst/>
            <a:gdLst/>
            <a:ahLst/>
            <a:cxnLst/>
            <a:rect r="r" b="b" t="t" l="l"/>
            <a:pathLst>
              <a:path h="1418368" w="1418368">
                <a:moveTo>
                  <a:pt x="0" y="0"/>
                </a:moveTo>
                <a:lnTo>
                  <a:pt x="1418367" y="0"/>
                </a:lnTo>
                <a:lnTo>
                  <a:pt x="1418367" y="1418368"/>
                </a:lnTo>
                <a:lnTo>
                  <a:pt x="0" y="141836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9" id="19"/>
          <p:cNvSpPr/>
          <p:nvPr/>
        </p:nvSpPr>
        <p:spPr>
          <a:xfrm flipH="false" flipV="false" rot="0">
            <a:off x="2198080" y="3249198"/>
            <a:ext cx="1213759" cy="1256154"/>
          </a:xfrm>
          <a:custGeom>
            <a:avLst/>
            <a:gdLst/>
            <a:ahLst/>
            <a:cxnLst/>
            <a:rect r="r" b="b" t="t" l="l"/>
            <a:pathLst>
              <a:path h="1256154" w="1213759">
                <a:moveTo>
                  <a:pt x="0" y="0"/>
                </a:moveTo>
                <a:lnTo>
                  <a:pt x="1213759" y="0"/>
                </a:lnTo>
                <a:lnTo>
                  <a:pt x="1213759" y="1256154"/>
                </a:lnTo>
                <a:lnTo>
                  <a:pt x="0" y="12561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0" id="20"/>
          <p:cNvSpPr/>
          <p:nvPr/>
        </p:nvSpPr>
        <p:spPr>
          <a:xfrm flipH="false" flipV="false" rot="0">
            <a:off x="6567894" y="3108406"/>
            <a:ext cx="1213759" cy="1256154"/>
          </a:xfrm>
          <a:custGeom>
            <a:avLst/>
            <a:gdLst/>
            <a:ahLst/>
            <a:cxnLst/>
            <a:rect r="r" b="b" t="t" l="l"/>
            <a:pathLst>
              <a:path h="1256154" w="1213759">
                <a:moveTo>
                  <a:pt x="0" y="0"/>
                </a:moveTo>
                <a:lnTo>
                  <a:pt x="1213759" y="0"/>
                </a:lnTo>
                <a:lnTo>
                  <a:pt x="1213759" y="1256155"/>
                </a:lnTo>
                <a:lnTo>
                  <a:pt x="0" y="125615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1" id="21"/>
          <p:cNvSpPr/>
          <p:nvPr/>
        </p:nvSpPr>
        <p:spPr>
          <a:xfrm flipH="false" flipV="false" rot="0">
            <a:off x="10937707" y="3249198"/>
            <a:ext cx="1213759" cy="1256154"/>
          </a:xfrm>
          <a:custGeom>
            <a:avLst/>
            <a:gdLst/>
            <a:ahLst/>
            <a:cxnLst/>
            <a:rect r="r" b="b" t="t" l="l"/>
            <a:pathLst>
              <a:path h="1256154" w="1213759">
                <a:moveTo>
                  <a:pt x="0" y="0"/>
                </a:moveTo>
                <a:lnTo>
                  <a:pt x="1213759" y="0"/>
                </a:lnTo>
                <a:lnTo>
                  <a:pt x="1213759" y="1256154"/>
                </a:lnTo>
                <a:lnTo>
                  <a:pt x="0" y="12561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2" id="22"/>
          <p:cNvSpPr/>
          <p:nvPr/>
        </p:nvSpPr>
        <p:spPr>
          <a:xfrm flipH="false" flipV="false" rot="0">
            <a:off x="5403238" y="1274596"/>
            <a:ext cx="662608" cy="832161"/>
          </a:xfrm>
          <a:custGeom>
            <a:avLst/>
            <a:gdLst/>
            <a:ahLst/>
            <a:cxnLst/>
            <a:rect r="r" b="b" t="t" l="l"/>
            <a:pathLst>
              <a:path h="832161" w="662608">
                <a:moveTo>
                  <a:pt x="0" y="0"/>
                </a:moveTo>
                <a:lnTo>
                  <a:pt x="662608" y="0"/>
                </a:lnTo>
                <a:lnTo>
                  <a:pt x="662608" y="832161"/>
                </a:lnTo>
                <a:lnTo>
                  <a:pt x="0" y="83216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23" id="23"/>
          <p:cNvSpPr txBox="true"/>
          <p:nvPr/>
        </p:nvSpPr>
        <p:spPr>
          <a:xfrm rot="0">
            <a:off x="6361727" y="1392382"/>
            <a:ext cx="2485132" cy="1285875"/>
          </a:xfrm>
          <a:prstGeom prst="rect">
            <a:avLst/>
          </a:prstGeom>
        </p:spPr>
        <p:txBody>
          <a:bodyPr anchor="t" rtlCol="false" tIns="0" lIns="0" bIns="0" rIns="0">
            <a:spAutoFit/>
          </a:bodyPr>
          <a:lstStyle/>
          <a:p>
            <a:pPr algn="ctr">
              <a:lnSpc>
                <a:spcPts val="10500"/>
              </a:lnSpc>
              <a:spcBef>
                <a:spcPct val="0"/>
              </a:spcBef>
            </a:pPr>
            <a:r>
              <a:rPr lang="en-US" sz="7500">
                <a:solidFill>
                  <a:srgbClr val="FEFDFD"/>
                </a:solidFill>
                <a:latin typeface="Le Petit Cochon"/>
              </a:rPr>
              <a:t>THÀNH</a:t>
            </a:r>
          </a:p>
        </p:txBody>
      </p:sp>
      <p:sp>
        <p:nvSpPr>
          <p:cNvPr name="TextBox 24" id="24"/>
          <p:cNvSpPr txBox="true"/>
          <p:nvPr/>
        </p:nvSpPr>
        <p:spPr>
          <a:xfrm rot="0">
            <a:off x="3725351" y="7309881"/>
            <a:ext cx="1778893" cy="612766"/>
          </a:xfrm>
          <a:prstGeom prst="rect">
            <a:avLst/>
          </a:prstGeom>
        </p:spPr>
        <p:txBody>
          <a:bodyPr anchor="t" rtlCol="false" tIns="0" lIns="0" bIns="0" rIns="0">
            <a:spAutoFit/>
          </a:bodyPr>
          <a:lstStyle/>
          <a:p>
            <a:pPr algn="ctr">
              <a:lnSpc>
                <a:spcPts val="5075"/>
              </a:lnSpc>
              <a:spcBef>
                <a:spcPct val="0"/>
              </a:spcBef>
            </a:pPr>
            <a:r>
              <a:rPr lang="en-US" sz="3625">
                <a:solidFill>
                  <a:srgbClr val="CA827D"/>
                </a:solidFill>
                <a:latin typeface="Le Petit Cochon"/>
              </a:rPr>
              <a:t>HẢI ĐĂNG</a:t>
            </a:r>
          </a:p>
        </p:txBody>
      </p:sp>
      <p:sp>
        <p:nvSpPr>
          <p:cNvPr name="TextBox 25" id="25"/>
          <p:cNvSpPr txBox="true"/>
          <p:nvPr/>
        </p:nvSpPr>
        <p:spPr>
          <a:xfrm rot="0">
            <a:off x="7604293" y="7317999"/>
            <a:ext cx="2720319" cy="590072"/>
          </a:xfrm>
          <a:prstGeom prst="rect">
            <a:avLst/>
          </a:prstGeom>
        </p:spPr>
        <p:txBody>
          <a:bodyPr anchor="t" rtlCol="false" tIns="0" lIns="0" bIns="0" rIns="0">
            <a:spAutoFit/>
          </a:bodyPr>
          <a:lstStyle/>
          <a:p>
            <a:pPr algn="ctr">
              <a:lnSpc>
                <a:spcPts val="4751"/>
              </a:lnSpc>
              <a:spcBef>
                <a:spcPct val="0"/>
              </a:spcBef>
            </a:pPr>
            <a:r>
              <a:rPr lang="en-US" sz="3393">
                <a:solidFill>
                  <a:srgbClr val="CA827D"/>
                </a:solidFill>
                <a:latin typeface="Dreaming Outloud Sans"/>
              </a:rPr>
              <a:t>Việt Anh</a:t>
            </a:r>
          </a:p>
        </p:txBody>
      </p:sp>
      <p:sp>
        <p:nvSpPr>
          <p:cNvPr name="TextBox 26" id="26"/>
          <p:cNvSpPr txBox="true"/>
          <p:nvPr/>
        </p:nvSpPr>
        <p:spPr>
          <a:xfrm rot="0">
            <a:off x="11766382" y="7292637"/>
            <a:ext cx="2946504" cy="630529"/>
          </a:xfrm>
          <a:prstGeom prst="rect">
            <a:avLst/>
          </a:prstGeom>
        </p:spPr>
        <p:txBody>
          <a:bodyPr anchor="t" rtlCol="false" tIns="0" lIns="0" bIns="0" rIns="0">
            <a:spAutoFit/>
          </a:bodyPr>
          <a:lstStyle/>
          <a:p>
            <a:pPr algn="ctr">
              <a:lnSpc>
                <a:spcPts val="5146"/>
              </a:lnSpc>
              <a:spcBef>
                <a:spcPct val="0"/>
              </a:spcBef>
            </a:pPr>
            <a:r>
              <a:rPr lang="en-US" sz="3676">
                <a:solidFill>
                  <a:srgbClr val="CA827D"/>
                </a:solidFill>
                <a:latin typeface="Le Petit Cochon"/>
              </a:rPr>
              <a:t>MINH VŨ</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EFDFD"/>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DC8EFC"/>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82450" y="-95273"/>
            <a:ext cx="2968218" cy="3344471"/>
          </a:xfrm>
          <a:custGeom>
            <a:avLst/>
            <a:gdLst/>
            <a:ahLst/>
            <a:cxnLst/>
            <a:rect r="r" b="b" t="t" l="l"/>
            <a:pathLst>
              <a:path h="3344471" w="2968218">
                <a:moveTo>
                  <a:pt x="0" y="0"/>
                </a:moveTo>
                <a:lnTo>
                  <a:pt x="2968219" y="0"/>
                </a:lnTo>
                <a:lnTo>
                  <a:pt x="2968219" y="3344471"/>
                </a:lnTo>
                <a:lnTo>
                  <a:pt x="0" y="3344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40103" y="6880075"/>
            <a:ext cx="3023646" cy="3406925"/>
          </a:xfrm>
          <a:custGeom>
            <a:avLst/>
            <a:gdLst/>
            <a:ahLst/>
            <a:cxnLst/>
            <a:rect r="r" b="b" t="t" l="l"/>
            <a:pathLst>
              <a:path h="3406925" w="3023646">
                <a:moveTo>
                  <a:pt x="3023646" y="0"/>
                </a:moveTo>
                <a:lnTo>
                  <a:pt x="0" y="0"/>
                </a:lnTo>
                <a:lnTo>
                  <a:pt x="0" y="3406925"/>
                </a:lnTo>
                <a:lnTo>
                  <a:pt x="3023646" y="3406925"/>
                </a:lnTo>
                <a:lnTo>
                  <a:pt x="3023646"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6381999" y="2563943"/>
            <a:ext cx="5797213" cy="275368"/>
          </a:xfrm>
          <a:custGeom>
            <a:avLst/>
            <a:gdLst/>
            <a:ahLst/>
            <a:cxnLst/>
            <a:rect r="r" b="b" t="t" l="l"/>
            <a:pathLst>
              <a:path h="275368" w="5797213">
                <a:moveTo>
                  <a:pt x="0" y="0"/>
                </a:moveTo>
                <a:lnTo>
                  <a:pt x="5797213" y="0"/>
                </a:lnTo>
                <a:lnTo>
                  <a:pt x="5797213" y="275368"/>
                </a:lnTo>
                <a:lnTo>
                  <a:pt x="0" y="2753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2973566" y="1413782"/>
            <a:ext cx="1418368" cy="1418368"/>
          </a:xfrm>
          <a:custGeom>
            <a:avLst/>
            <a:gdLst/>
            <a:ahLst/>
            <a:cxnLst/>
            <a:rect r="r" b="b" t="t" l="l"/>
            <a:pathLst>
              <a:path h="1418368" w="1418368">
                <a:moveTo>
                  <a:pt x="0" y="0"/>
                </a:moveTo>
                <a:lnTo>
                  <a:pt x="1418368" y="0"/>
                </a:lnTo>
                <a:lnTo>
                  <a:pt x="1418368" y="1418368"/>
                </a:lnTo>
                <a:lnTo>
                  <a:pt x="0" y="14183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2312584" y="3045852"/>
            <a:ext cx="7120620" cy="5036528"/>
          </a:xfrm>
          <a:custGeom>
            <a:avLst/>
            <a:gdLst/>
            <a:ahLst/>
            <a:cxnLst/>
            <a:rect r="r" b="b" t="t" l="l"/>
            <a:pathLst>
              <a:path h="5036528" w="7120620">
                <a:moveTo>
                  <a:pt x="0" y="0"/>
                </a:moveTo>
                <a:lnTo>
                  <a:pt x="7120620" y="0"/>
                </a:lnTo>
                <a:lnTo>
                  <a:pt x="7120620" y="5036529"/>
                </a:lnTo>
                <a:lnTo>
                  <a:pt x="0" y="5036529"/>
                </a:lnTo>
                <a:lnTo>
                  <a:pt x="0" y="0"/>
                </a:lnTo>
                <a:close/>
              </a:path>
            </a:pathLst>
          </a:custGeom>
          <a:blipFill>
            <a:blip r:embed="rId8">
              <a:extLst>
                <a:ext uri="{96DAC541-7B7A-43D3-8B79-37D633B846F1}">
                  <asvg:svgBlip xmlns:asvg="http://schemas.microsoft.com/office/drawing/2016/SVG/main" r:embed="rId9"/>
                </a:ext>
              </a:extLst>
            </a:blip>
            <a:stretch>
              <a:fillRect l="0" t="0" r="0" b="-48678"/>
            </a:stretch>
          </a:blipFill>
        </p:spPr>
      </p:sp>
      <p:sp>
        <p:nvSpPr>
          <p:cNvPr name="Freeform 10" id="10"/>
          <p:cNvSpPr/>
          <p:nvPr/>
        </p:nvSpPr>
        <p:spPr>
          <a:xfrm flipH="false" flipV="false" rot="0">
            <a:off x="9668791" y="3391196"/>
            <a:ext cx="6595262" cy="4868163"/>
          </a:xfrm>
          <a:custGeom>
            <a:avLst/>
            <a:gdLst/>
            <a:ahLst/>
            <a:cxnLst/>
            <a:rect r="r" b="b" t="t" l="l"/>
            <a:pathLst>
              <a:path h="4868163" w="6595262">
                <a:moveTo>
                  <a:pt x="0" y="0"/>
                </a:moveTo>
                <a:lnTo>
                  <a:pt x="6595261" y="0"/>
                </a:lnTo>
                <a:lnTo>
                  <a:pt x="6595261" y="4868163"/>
                </a:lnTo>
                <a:lnTo>
                  <a:pt x="0" y="4868163"/>
                </a:lnTo>
                <a:lnTo>
                  <a:pt x="0" y="0"/>
                </a:lnTo>
                <a:close/>
              </a:path>
            </a:pathLst>
          </a:custGeom>
          <a:blipFill>
            <a:blip r:embed="rId8">
              <a:extLst>
                <a:ext uri="{96DAC541-7B7A-43D3-8B79-37D633B846F1}">
                  <asvg:svgBlip xmlns:asvg="http://schemas.microsoft.com/office/drawing/2016/SVG/main" r:embed="rId9"/>
                </a:ext>
              </a:extLst>
            </a:blip>
            <a:stretch>
              <a:fillRect l="0" t="0" r="0" b="-42471"/>
            </a:stretch>
          </a:blipFill>
        </p:spPr>
      </p:sp>
      <p:sp>
        <p:nvSpPr>
          <p:cNvPr name="Freeform 11" id="11"/>
          <p:cNvSpPr/>
          <p:nvPr/>
        </p:nvSpPr>
        <p:spPr>
          <a:xfrm flipH="false" flipV="false" rot="0">
            <a:off x="2864189" y="3113568"/>
            <a:ext cx="1158928" cy="1158928"/>
          </a:xfrm>
          <a:custGeom>
            <a:avLst/>
            <a:gdLst/>
            <a:ahLst/>
            <a:cxnLst/>
            <a:rect r="r" b="b" t="t" l="l"/>
            <a:pathLst>
              <a:path h="1158928" w="1158928">
                <a:moveTo>
                  <a:pt x="0" y="0"/>
                </a:moveTo>
                <a:lnTo>
                  <a:pt x="1158928" y="0"/>
                </a:lnTo>
                <a:lnTo>
                  <a:pt x="1158928" y="1158928"/>
                </a:lnTo>
                <a:lnTo>
                  <a:pt x="0" y="115892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2864189" y="5825278"/>
            <a:ext cx="1075318" cy="1075318"/>
          </a:xfrm>
          <a:custGeom>
            <a:avLst/>
            <a:gdLst/>
            <a:ahLst/>
            <a:cxnLst/>
            <a:rect r="r" b="b" t="t" l="l"/>
            <a:pathLst>
              <a:path h="1075318" w="1075318">
                <a:moveTo>
                  <a:pt x="0" y="0"/>
                </a:moveTo>
                <a:lnTo>
                  <a:pt x="1075318" y="0"/>
                </a:lnTo>
                <a:lnTo>
                  <a:pt x="1075318" y="1075318"/>
                </a:lnTo>
                <a:lnTo>
                  <a:pt x="0" y="107531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0">
            <a:off x="10130342" y="5851812"/>
            <a:ext cx="1336479" cy="1336479"/>
          </a:xfrm>
          <a:custGeom>
            <a:avLst/>
            <a:gdLst/>
            <a:ahLst/>
            <a:cxnLst/>
            <a:rect r="r" b="b" t="t" l="l"/>
            <a:pathLst>
              <a:path h="1336479" w="1336479">
                <a:moveTo>
                  <a:pt x="0" y="0"/>
                </a:moveTo>
                <a:lnTo>
                  <a:pt x="1336479" y="0"/>
                </a:lnTo>
                <a:lnTo>
                  <a:pt x="1336479" y="1336479"/>
                </a:lnTo>
                <a:lnTo>
                  <a:pt x="0" y="133647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4" id="14"/>
          <p:cNvSpPr txBox="true"/>
          <p:nvPr/>
        </p:nvSpPr>
        <p:spPr>
          <a:xfrm rot="0">
            <a:off x="4625353" y="1278068"/>
            <a:ext cx="4615852" cy="1285875"/>
          </a:xfrm>
          <a:prstGeom prst="rect">
            <a:avLst/>
          </a:prstGeom>
        </p:spPr>
        <p:txBody>
          <a:bodyPr anchor="t" rtlCol="false" tIns="0" lIns="0" bIns="0" rIns="0">
            <a:spAutoFit/>
          </a:bodyPr>
          <a:lstStyle/>
          <a:p>
            <a:pPr algn="ctr">
              <a:lnSpc>
                <a:spcPts val="10500"/>
              </a:lnSpc>
              <a:spcBef>
                <a:spcPct val="0"/>
              </a:spcBef>
            </a:pPr>
            <a:r>
              <a:rPr lang="en-US" sz="7500">
                <a:solidFill>
                  <a:srgbClr val="FEFDFD"/>
                </a:solidFill>
                <a:latin typeface="Le Petit Cochon"/>
              </a:rPr>
              <a:t>DANH SÁCH </a:t>
            </a:r>
          </a:p>
        </p:txBody>
      </p:sp>
      <p:sp>
        <p:nvSpPr>
          <p:cNvPr name="TextBox 15" id="15"/>
          <p:cNvSpPr txBox="true"/>
          <p:nvPr/>
        </p:nvSpPr>
        <p:spPr>
          <a:xfrm rot="0">
            <a:off x="9320346" y="1278068"/>
            <a:ext cx="3956235" cy="1285875"/>
          </a:xfrm>
          <a:prstGeom prst="rect">
            <a:avLst/>
          </a:prstGeom>
        </p:spPr>
        <p:txBody>
          <a:bodyPr anchor="t" rtlCol="false" tIns="0" lIns="0" bIns="0" rIns="0">
            <a:spAutoFit/>
          </a:bodyPr>
          <a:lstStyle/>
          <a:p>
            <a:pPr algn="ctr">
              <a:lnSpc>
                <a:spcPts val="10500"/>
              </a:lnSpc>
              <a:spcBef>
                <a:spcPct val="0"/>
              </a:spcBef>
            </a:pPr>
            <a:r>
              <a:rPr lang="en-US" sz="7500">
                <a:solidFill>
                  <a:srgbClr val="FEFDFD"/>
                </a:solidFill>
                <a:latin typeface="Le Petit Cochon"/>
              </a:rPr>
              <a:t>NỘI DUNG</a:t>
            </a:r>
          </a:p>
        </p:txBody>
      </p:sp>
      <p:sp>
        <p:nvSpPr>
          <p:cNvPr name="TextBox 16" id="16"/>
          <p:cNvSpPr txBox="true"/>
          <p:nvPr/>
        </p:nvSpPr>
        <p:spPr>
          <a:xfrm rot="0">
            <a:off x="3443653" y="3863317"/>
            <a:ext cx="5876693" cy="828745"/>
          </a:xfrm>
          <a:prstGeom prst="rect">
            <a:avLst/>
          </a:prstGeom>
        </p:spPr>
        <p:txBody>
          <a:bodyPr anchor="t" rtlCol="false" tIns="0" lIns="0" bIns="0" rIns="0">
            <a:spAutoFit/>
          </a:bodyPr>
          <a:lstStyle/>
          <a:p>
            <a:pPr>
              <a:lnSpc>
                <a:spcPts val="6821"/>
              </a:lnSpc>
              <a:spcBef>
                <a:spcPct val="0"/>
              </a:spcBef>
            </a:pPr>
            <a:r>
              <a:rPr lang="en-US" sz="4872">
                <a:solidFill>
                  <a:srgbClr val="000000"/>
                </a:solidFill>
                <a:latin typeface="Le Petit Cochon"/>
              </a:rPr>
              <a:t>GIỚI THIỆU TÁC GIẢ</a:t>
            </a:r>
          </a:p>
        </p:txBody>
      </p:sp>
      <p:sp>
        <p:nvSpPr>
          <p:cNvPr name="TextBox 17" id="17"/>
          <p:cNvSpPr txBox="true"/>
          <p:nvPr/>
        </p:nvSpPr>
        <p:spPr>
          <a:xfrm rot="0">
            <a:off x="3443653" y="6814871"/>
            <a:ext cx="5300585" cy="1606956"/>
          </a:xfrm>
          <a:prstGeom prst="rect">
            <a:avLst/>
          </a:prstGeom>
        </p:spPr>
        <p:txBody>
          <a:bodyPr anchor="t" rtlCol="false" tIns="0" lIns="0" bIns="0" rIns="0">
            <a:spAutoFit/>
          </a:bodyPr>
          <a:lstStyle/>
          <a:p>
            <a:pPr>
              <a:lnSpc>
                <a:spcPts val="6452"/>
              </a:lnSpc>
            </a:pPr>
            <a:r>
              <a:rPr lang="en-US" sz="4608">
                <a:solidFill>
                  <a:srgbClr val="000000"/>
                </a:solidFill>
                <a:latin typeface="Dreaming Outloud Sans"/>
              </a:rPr>
              <a:t>Giới thiệu cuốn sách</a:t>
            </a:r>
          </a:p>
          <a:p>
            <a:pPr>
              <a:lnSpc>
                <a:spcPts val="6452"/>
              </a:lnSpc>
              <a:spcBef>
                <a:spcPct val="0"/>
              </a:spcBef>
            </a:pPr>
          </a:p>
        </p:txBody>
      </p:sp>
      <p:sp>
        <p:nvSpPr>
          <p:cNvPr name="TextBox 18" id="18"/>
          <p:cNvSpPr txBox="true"/>
          <p:nvPr/>
        </p:nvSpPr>
        <p:spPr>
          <a:xfrm rot="0">
            <a:off x="11728581" y="3930982"/>
            <a:ext cx="3908339" cy="828745"/>
          </a:xfrm>
          <a:prstGeom prst="rect">
            <a:avLst/>
          </a:prstGeom>
        </p:spPr>
        <p:txBody>
          <a:bodyPr anchor="t" rtlCol="false" tIns="0" lIns="0" bIns="0" rIns="0">
            <a:spAutoFit/>
          </a:bodyPr>
          <a:lstStyle/>
          <a:p>
            <a:pPr>
              <a:lnSpc>
                <a:spcPts val="6821"/>
              </a:lnSpc>
              <a:spcBef>
                <a:spcPct val="0"/>
              </a:spcBef>
            </a:pPr>
            <a:r>
              <a:rPr lang="en-US" sz="4872">
                <a:solidFill>
                  <a:srgbClr val="000000"/>
                </a:solidFill>
                <a:latin typeface="Le Petit Cochon"/>
              </a:rPr>
              <a:t>NỘI DUNG</a:t>
            </a:r>
          </a:p>
        </p:txBody>
      </p:sp>
      <p:sp>
        <p:nvSpPr>
          <p:cNvPr name="Freeform 19" id="19"/>
          <p:cNvSpPr/>
          <p:nvPr/>
        </p:nvSpPr>
        <p:spPr>
          <a:xfrm flipH="false" flipV="false" rot="9609272">
            <a:off x="4055663" y="1157006"/>
            <a:ext cx="889508" cy="839914"/>
          </a:xfrm>
          <a:custGeom>
            <a:avLst/>
            <a:gdLst/>
            <a:ahLst/>
            <a:cxnLst/>
            <a:rect r="r" b="b" t="t" l="l"/>
            <a:pathLst>
              <a:path h="839914" w="889508">
                <a:moveTo>
                  <a:pt x="0" y="0"/>
                </a:moveTo>
                <a:lnTo>
                  <a:pt x="889508" y="0"/>
                </a:lnTo>
                <a:lnTo>
                  <a:pt x="889508" y="839913"/>
                </a:lnTo>
                <a:lnTo>
                  <a:pt x="0" y="839913"/>
                </a:lnTo>
                <a:lnTo>
                  <a:pt x="0" y="0"/>
                </a:lnTo>
                <a:close/>
              </a:path>
            </a:pathLst>
          </a:custGeom>
          <a:blipFill>
            <a:blip r:embed="rId16">
              <a:extLst>
                <a:ext uri="{96DAC541-7B7A-43D3-8B79-37D633B846F1}">
                  <asvg:svgBlip xmlns:asvg="http://schemas.microsoft.com/office/drawing/2016/SVG/main" r:embed="rId17"/>
                </a:ext>
              </a:extLst>
            </a:blip>
            <a:stretch>
              <a:fillRect l="-47490" t="-49951" r="0" b="0"/>
            </a:stretch>
          </a:blipFill>
        </p:spPr>
      </p:sp>
      <p:sp>
        <p:nvSpPr>
          <p:cNvPr name="Freeform 20" id="20"/>
          <p:cNvSpPr/>
          <p:nvPr/>
        </p:nvSpPr>
        <p:spPr>
          <a:xfrm flipH="false" flipV="false" rot="0">
            <a:off x="10196748" y="3391196"/>
            <a:ext cx="1270073" cy="1270073"/>
          </a:xfrm>
          <a:custGeom>
            <a:avLst/>
            <a:gdLst/>
            <a:ahLst/>
            <a:cxnLst/>
            <a:rect r="r" b="b" t="t" l="l"/>
            <a:pathLst>
              <a:path h="1270073" w="1270073">
                <a:moveTo>
                  <a:pt x="0" y="0"/>
                </a:moveTo>
                <a:lnTo>
                  <a:pt x="1270073" y="0"/>
                </a:lnTo>
                <a:lnTo>
                  <a:pt x="1270073" y="1270073"/>
                </a:lnTo>
                <a:lnTo>
                  <a:pt x="0" y="1270073"/>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TextBox 21" id="21"/>
          <p:cNvSpPr txBox="true"/>
          <p:nvPr/>
        </p:nvSpPr>
        <p:spPr>
          <a:xfrm rot="0">
            <a:off x="10468184" y="6443852"/>
            <a:ext cx="5616793" cy="2116225"/>
          </a:xfrm>
          <a:prstGeom prst="rect">
            <a:avLst/>
          </a:prstGeom>
        </p:spPr>
        <p:txBody>
          <a:bodyPr anchor="t" rtlCol="false" tIns="0" lIns="0" bIns="0" rIns="0">
            <a:spAutoFit/>
          </a:bodyPr>
          <a:lstStyle/>
          <a:p>
            <a:pPr algn="ctr">
              <a:lnSpc>
                <a:spcPts val="5682"/>
              </a:lnSpc>
            </a:pPr>
            <a:r>
              <a:rPr lang="en-US" sz="4059">
                <a:solidFill>
                  <a:srgbClr val="000000"/>
                </a:solidFill>
                <a:latin typeface="Le Petit Cochon"/>
              </a:rPr>
              <a:t>CẢM NHẬN VỀ CÂU CHUYỆN “TÔI LÀ BÊ TÔ”</a:t>
            </a:r>
          </a:p>
          <a:p>
            <a:pPr algn="ctr">
              <a:lnSpc>
                <a:spcPts val="5682"/>
              </a:lnSpc>
              <a:spcBef>
                <a:spcPct val="0"/>
              </a:spcBef>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8A45D"/>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FEFDFD"/>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19782" y="-714270"/>
            <a:ext cx="2968218" cy="3344471"/>
          </a:xfrm>
          <a:custGeom>
            <a:avLst/>
            <a:gdLst/>
            <a:ahLst/>
            <a:cxnLst/>
            <a:rect r="r" b="b" t="t" l="l"/>
            <a:pathLst>
              <a:path h="3344471" w="2968218">
                <a:moveTo>
                  <a:pt x="0" y="0"/>
                </a:moveTo>
                <a:lnTo>
                  <a:pt x="2968218" y="0"/>
                </a:lnTo>
                <a:lnTo>
                  <a:pt x="2968218" y="3344472"/>
                </a:lnTo>
                <a:lnTo>
                  <a:pt x="0" y="334447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8097697" y="2426259"/>
            <a:ext cx="5797213" cy="275368"/>
          </a:xfrm>
          <a:custGeom>
            <a:avLst/>
            <a:gdLst/>
            <a:ahLst/>
            <a:cxnLst/>
            <a:rect r="r" b="b" t="t" l="l"/>
            <a:pathLst>
              <a:path h="275368" w="5797213">
                <a:moveTo>
                  <a:pt x="0" y="0"/>
                </a:moveTo>
                <a:lnTo>
                  <a:pt x="5797213" y="0"/>
                </a:lnTo>
                <a:lnTo>
                  <a:pt x="5797213" y="275368"/>
                </a:lnTo>
                <a:lnTo>
                  <a:pt x="0" y="2753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4295706" y="957966"/>
            <a:ext cx="1418368" cy="1418368"/>
          </a:xfrm>
          <a:custGeom>
            <a:avLst/>
            <a:gdLst/>
            <a:ahLst/>
            <a:cxnLst/>
            <a:rect r="r" b="b" t="t" l="l"/>
            <a:pathLst>
              <a:path h="1418368" w="1418368">
                <a:moveTo>
                  <a:pt x="0" y="0"/>
                </a:moveTo>
                <a:lnTo>
                  <a:pt x="1418368" y="0"/>
                </a:lnTo>
                <a:lnTo>
                  <a:pt x="1418368" y="1418368"/>
                </a:lnTo>
                <a:lnTo>
                  <a:pt x="0" y="14183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6654831" y="3332549"/>
            <a:ext cx="10355330" cy="4650485"/>
          </a:xfrm>
          <a:custGeom>
            <a:avLst/>
            <a:gdLst/>
            <a:ahLst/>
            <a:cxnLst/>
            <a:rect r="r" b="b" t="t" l="l"/>
            <a:pathLst>
              <a:path h="4650485" w="10355330">
                <a:moveTo>
                  <a:pt x="0" y="0"/>
                </a:moveTo>
                <a:lnTo>
                  <a:pt x="10355330" y="0"/>
                </a:lnTo>
                <a:lnTo>
                  <a:pt x="10355330" y="4650484"/>
                </a:lnTo>
                <a:lnTo>
                  <a:pt x="0" y="465048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6220550" y="3249198"/>
            <a:ext cx="995190" cy="1834452"/>
          </a:xfrm>
          <a:custGeom>
            <a:avLst/>
            <a:gdLst/>
            <a:ahLst/>
            <a:cxnLst/>
            <a:rect r="r" b="b" t="t" l="l"/>
            <a:pathLst>
              <a:path h="1834452" w="995190">
                <a:moveTo>
                  <a:pt x="0" y="0"/>
                </a:moveTo>
                <a:lnTo>
                  <a:pt x="995191" y="0"/>
                </a:lnTo>
                <a:lnTo>
                  <a:pt x="995191" y="1834452"/>
                </a:lnTo>
                <a:lnTo>
                  <a:pt x="0" y="183445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0" id="10"/>
          <p:cNvSpPr txBox="true"/>
          <p:nvPr/>
        </p:nvSpPr>
        <p:spPr>
          <a:xfrm rot="0">
            <a:off x="7091071" y="1140384"/>
            <a:ext cx="8623003" cy="1285875"/>
          </a:xfrm>
          <a:prstGeom prst="rect">
            <a:avLst/>
          </a:prstGeom>
        </p:spPr>
        <p:txBody>
          <a:bodyPr anchor="t" rtlCol="false" tIns="0" lIns="0" bIns="0" rIns="0">
            <a:spAutoFit/>
          </a:bodyPr>
          <a:lstStyle/>
          <a:p>
            <a:pPr algn="ctr">
              <a:lnSpc>
                <a:spcPts val="10500"/>
              </a:lnSpc>
              <a:spcBef>
                <a:spcPct val="0"/>
              </a:spcBef>
            </a:pPr>
            <a:r>
              <a:rPr lang="en-US" sz="7500">
                <a:solidFill>
                  <a:srgbClr val="CA827D"/>
                </a:solidFill>
                <a:latin typeface="Le Petit Cochon"/>
              </a:rPr>
              <a:t>GIỚI THIỆU VỀ TÁC GIẢ</a:t>
            </a:r>
          </a:p>
        </p:txBody>
      </p:sp>
      <p:sp>
        <p:nvSpPr>
          <p:cNvPr name="TextBox 11" id="11"/>
          <p:cNvSpPr txBox="true"/>
          <p:nvPr/>
        </p:nvSpPr>
        <p:spPr>
          <a:xfrm rot="0">
            <a:off x="7215741" y="3649248"/>
            <a:ext cx="9189056" cy="4547484"/>
          </a:xfrm>
          <a:prstGeom prst="rect">
            <a:avLst/>
          </a:prstGeom>
        </p:spPr>
        <p:txBody>
          <a:bodyPr anchor="t" rtlCol="false" tIns="0" lIns="0" bIns="0" rIns="0">
            <a:spAutoFit/>
          </a:bodyPr>
          <a:lstStyle/>
          <a:p>
            <a:pPr algn="ctr">
              <a:lnSpc>
                <a:spcPts val="4501"/>
              </a:lnSpc>
            </a:pPr>
            <a:r>
              <a:rPr lang="en-US" sz="3215">
                <a:solidFill>
                  <a:srgbClr val="FEFDFD"/>
                </a:solidFill>
                <a:latin typeface="Dreaming Outloud Sans"/>
              </a:rPr>
              <a:t>Tác giả của câu chuyện “Tôi là Bê Tô” là Nguyễn Nhật Ánh . Nguyễn Nhật Ánh là một nam nhà văn, ông Được xem là một trong những nhà văn hiện Đại xuất sắc, ông Được biết Đến qua nhiều tác phẩm văn học về Đề tài tuổi trẻ như: Chú bé rắc rối, Kính vạn Hoa ..Thằng quỷ nhỏ, Cho tôi xin một vé Đi tuổi thơ, Bồ câu không Đưa thư, Mắt biếc,...</a:t>
            </a:r>
          </a:p>
          <a:p>
            <a:pPr algn="ctr">
              <a:lnSpc>
                <a:spcPts val="4501"/>
              </a:lnSpc>
              <a:spcBef>
                <a:spcPct val="0"/>
              </a:spcBef>
            </a:pPr>
          </a:p>
        </p:txBody>
      </p:sp>
      <p:sp>
        <p:nvSpPr>
          <p:cNvPr name="Freeform 12" id="12"/>
          <p:cNvSpPr/>
          <p:nvPr/>
        </p:nvSpPr>
        <p:spPr>
          <a:xfrm flipH="false" flipV="false" rot="9609272">
            <a:off x="6210077" y="1142317"/>
            <a:ext cx="889508" cy="839914"/>
          </a:xfrm>
          <a:custGeom>
            <a:avLst/>
            <a:gdLst/>
            <a:ahLst/>
            <a:cxnLst/>
            <a:rect r="r" b="b" t="t" l="l"/>
            <a:pathLst>
              <a:path h="839914" w="889508">
                <a:moveTo>
                  <a:pt x="0" y="0"/>
                </a:moveTo>
                <a:lnTo>
                  <a:pt x="889508" y="0"/>
                </a:lnTo>
                <a:lnTo>
                  <a:pt x="889508" y="839914"/>
                </a:lnTo>
                <a:lnTo>
                  <a:pt x="0" y="839914"/>
                </a:lnTo>
                <a:lnTo>
                  <a:pt x="0" y="0"/>
                </a:lnTo>
                <a:close/>
              </a:path>
            </a:pathLst>
          </a:custGeom>
          <a:blipFill>
            <a:blip r:embed="rId12">
              <a:extLst>
                <a:ext uri="{96DAC541-7B7A-43D3-8B79-37D633B846F1}">
                  <asvg:svgBlip xmlns:asvg="http://schemas.microsoft.com/office/drawing/2016/SVG/main" r:embed="rId13"/>
                </a:ext>
              </a:extLst>
            </a:blip>
            <a:stretch>
              <a:fillRect l="-47490" t="-49951" r="0" b="0"/>
            </a:stretch>
          </a:blipFill>
        </p:spPr>
      </p:sp>
      <p:sp>
        <p:nvSpPr>
          <p:cNvPr name="Freeform 13" id="13"/>
          <p:cNvSpPr/>
          <p:nvPr/>
        </p:nvSpPr>
        <p:spPr>
          <a:xfrm flipH="false" flipV="false" rot="0">
            <a:off x="1317709" y="1854759"/>
            <a:ext cx="5497982" cy="6187696"/>
          </a:xfrm>
          <a:custGeom>
            <a:avLst/>
            <a:gdLst/>
            <a:ahLst/>
            <a:cxnLst/>
            <a:rect r="r" b="b" t="t" l="l"/>
            <a:pathLst>
              <a:path h="6187696" w="5497982">
                <a:moveTo>
                  <a:pt x="0" y="0"/>
                </a:moveTo>
                <a:lnTo>
                  <a:pt x="5497982" y="0"/>
                </a:lnTo>
                <a:lnTo>
                  <a:pt x="5497982" y="6187696"/>
                </a:lnTo>
                <a:lnTo>
                  <a:pt x="0" y="6187696"/>
                </a:lnTo>
                <a:lnTo>
                  <a:pt x="0" y="0"/>
                </a:lnTo>
                <a:close/>
              </a:path>
            </a:pathLst>
          </a:custGeom>
          <a:blipFill>
            <a:blip r:embed="rId14"/>
            <a:stretch>
              <a:fillRect l="-10006" t="-4922" r="0" b="-4922"/>
            </a:stretch>
          </a:blipFill>
        </p:spPr>
      </p:sp>
      <p:sp>
        <p:nvSpPr>
          <p:cNvPr name="TextBox 14" id="14"/>
          <p:cNvSpPr txBox="true"/>
          <p:nvPr/>
        </p:nvSpPr>
        <p:spPr>
          <a:xfrm rot="0">
            <a:off x="199572" y="8022453"/>
            <a:ext cx="14517352" cy="1235476"/>
          </a:xfrm>
          <a:prstGeom prst="rect">
            <a:avLst/>
          </a:prstGeom>
        </p:spPr>
        <p:txBody>
          <a:bodyPr anchor="t" rtlCol="false" tIns="0" lIns="0" bIns="0" rIns="0">
            <a:spAutoFit/>
          </a:bodyPr>
          <a:lstStyle/>
          <a:p>
            <a:pPr algn="ctr">
              <a:lnSpc>
                <a:spcPts val="10127"/>
              </a:lnSpc>
              <a:spcBef>
                <a:spcPct val="0"/>
              </a:spcBef>
            </a:pPr>
            <a:r>
              <a:rPr lang="en-US" sz="7234">
                <a:solidFill>
                  <a:srgbClr val="CA827D"/>
                </a:solidFill>
                <a:latin typeface="Le Petit Cochon"/>
              </a:rPr>
              <a:t>SINH NGÀY 7 THÁNG 5 NĂM 1955</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ECEDC"/>
        </a:solidFill>
      </p:bgPr>
    </p:bg>
    <p:spTree>
      <p:nvGrpSpPr>
        <p:cNvPr id="1" name=""/>
        <p:cNvGrpSpPr/>
        <p:nvPr/>
      </p:nvGrpSpPr>
      <p:grpSpPr>
        <a:xfrm>
          <a:off x="0" y="0"/>
          <a:ext cx="0" cy="0"/>
          <a:chOff x="0" y="0"/>
          <a:chExt cx="0" cy="0"/>
        </a:xfrm>
      </p:grpSpPr>
      <p:grpSp>
        <p:nvGrpSpPr>
          <p:cNvPr name="Group 2" id="2"/>
          <p:cNvGrpSpPr/>
          <p:nvPr/>
        </p:nvGrpSpPr>
        <p:grpSpPr>
          <a:xfrm rot="0">
            <a:off x="1763274" y="1016271"/>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A8C0A1"/>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false" flipV="false" rot="0">
            <a:off x="15382450" y="-95273"/>
            <a:ext cx="2968218" cy="3344471"/>
          </a:xfrm>
          <a:custGeom>
            <a:avLst/>
            <a:gdLst/>
            <a:ahLst/>
            <a:cxnLst/>
            <a:rect r="r" b="b" t="t" l="l"/>
            <a:pathLst>
              <a:path h="3344471" w="2968218">
                <a:moveTo>
                  <a:pt x="0" y="0"/>
                </a:moveTo>
                <a:lnTo>
                  <a:pt x="2968219" y="0"/>
                </a:lnTo>
                <a:lnTo>
                  <a:pt x="2968219" y="3344471"/>
                </a:lnTo>
                <a:lnTo>
                  <a:pt x="0" y="33444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140103" y="6880075"/>
            <a:ext cx="3023646" cy="3406925"/>
          </a:xfrm>
          <a:custGeom>
            <a:avLst/>
            <a:gdLst/>
            <a:ahLst/>
            <a:cxnLst/>
            <a:rect r="r" b="b" t="t" l="l"/>
            <a:pathLst>
              <a:path h="3406925" w="3023646">
                <a:moveTo>
                  <a:pt x="3023646" y="0"/>
                </a:moveTo>
                <a:lnTo>
                  <a:pt x="0" y="0"/>
                </a:lnTo>
                <a:lnTo>
                  <a:pt x="0" y="3406925"/>
                </a:lnTo>
                <a:lnTo>
                  <a:pt x="3023646" y="3406925"/>
                </a:lnTo>
                <a:lnTo>
                  <a:pt x="3023646"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7703371" y="2563943"/>
            <a:ext cx="5797213" cy="275368"/>
          </a:xfrm>
          <a:custGeom>
            <a:avLst/>
            <a:gdLst/>
            <a:ahLst/>
            <a:cxnLst/>
            <a:rect r="r" b="b" t="t" l="l"/>
            <a:pathLst>
              <a:path h="275368" w="5797213">
                <a:moveTo>
                  <a:pt x="0" y="0"/>
                </a:moveTo>
                <a:lnTo>
                  <a:pt x="5797213" y="0"/>
                </a:lnTo>
                <a:lnTo>
                  <a:pt x="5797213" y="275368"/>
                </a:lnTo>
                <a:lnTo>
                  <a:pt x="0" y="2753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3414645" y="1283259"/>
            <a:ext cx="1418368" cy="1418368"/>
          </a:xfrm>
          <a:custGeom>
            <a:avLst/>
            <a:gdLst/>
            <a:ahLst/>
            <a:cxnLst/>
            <a:rect r="r" b="b" t="t" l="l"/>
            <a:pathLst>
              <a:path h="1418368" w="1418368">
                <a:moveTo>
                  <a:pt x="0" y="0"/>
                </a:moveTo>
                <a:lnTo>
                  <a:pt x="1418367" y="0"/>
                </a:lnTo>
                <a:lnTo>
                  <a:pt x="1418367" y="1418368"/>
                </a:lnTo>
                <a:lnTo>
                  <a:pt x="0" y="14183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5551470" y="3249198"/>
            <a:ext cx="10973256" cy="1995137"/>
          </a:xfrm>
          <a:custGeom>
            <a:avLst/>
            <a:gdLst/>
            <a:ahLst/>
            <a:cxnLst/>
            <a:rect r="r" b="b" t="t" l="l"/>
            <a:pathLst>
              <a:path h="1995137" w="10973256">
                <a:moveTo>
                  <a:pt x="0" y="0"/>
                </a:moveTo>
                <a:lnTo>
                  <a:pt x="10973256" y="0"/>
                </a:lnTo>
                <a:lnTo>
                  <a:pt x="10973256" y="1995137"/>
                </a:lnTo>
                <a:lnTo>
                  <a:pt x="0" y="199513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1731668">
            <a:off x="5352287" y="3121470"/>
            <a:ext cx="1278954" cy="426851"/>
          </a:xfrm>
          <a:custGeom>
            <a:avLst/>
            <a:gdLst/>
            <a:ahLst/>
            <a:cxnLst/>
            <a:rect r="r" b="b" t="t" l="l"/>
            <a:pathLst>
              <a:path h="426851" w="1278954">
                <a:moveTo>
                  <a:pt x="0" y="0"/>
                </a:moveTo>
                <a:lnTo>
                  <a:pt x="1278954" y="0"/>
                </a:lnTo>
                <a:lnTo>
                  <a:pt x="1278954" y="426851"/>
                </a:lnTo>
                <a:lnTo>
                  <a:pt x="0" y="42685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5020949" y="5308191"/>
            <a:ext cx="11845610" cy="2153747"/>
          </a:xfrm>
          <a:custGeom>
            <a:avLst/>
            <a:gdLst/>
            <a:ahLst/>
            <a:cxnLst/>
            <a:rect r="r" b="b" t="t" l="l"/>
            <a:pathLst>
              <a:path h="2153747" w="11845610">
                <a:moveTo>
                  <a:pt x="0" y="0"/>
                </a:moveTo>
                <a:lnTo>
                  <a:pt x="11845610" y="0"/>
                </a:lnTo>
                <a:lnTo>
                  <a:pt x="11845610" y="2153747"/>
                </a:lnTo>
                <a:lnTo>
                  <a:pt x="0" y="215374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1731668">
            <a:off x="5252386" y="5511415"/>
            <a:ext cx="1278954" cy="426851"/>
          </a:xfrm>
          <a:custGeom>
            <a:avLst/>
            <a:gdLst/>
            <a:ahLst/>
            <a:cxnLst/>
            <a:rect r="r" b="b" t="t" l="l"/>
            <a:pathLst>
              <a:path h="426851" w="1278954">
                <a:moveTo>
                  <a:pt x="0" y="0"/>
                </a:moveTo>
                <a:lnTo>
                  <a:pt x="1278954" y="0"/>
                </a:lnTo>
                <a:lnTo>
                  <a:pt x="1278954" y="426851"/>
                </a:lnTo>
                <a:lnTo>
                  <a:pt x="0" y="42685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1731668">
            <a:off x="16115121" y="6803945"/>
            <a:ext cx="1186926" cy="396137"/>
          </a:xfrm>
          <a:custGeom>
            <a:avLst/>
            <a:gdLst/>
            <a:ahLst/>
            <a:cxnLst/>
            <a:rect r="r" b="b" t="t" l="l"/>
            <a:pathLst>
              <a:path h="396137" w="1186926">
                <a:moveTo>
                  <a:pt x="0" y="0"/>
                </a:moveTo>
                <a:lnTo>
                  <a:pt x="1186927" y="0"/>
                </a:lnTo>
                <a:lnTo>
                  <a:pt x="1186927" y="396137"/>
                </a:lnTo>
                <a:lnTo>
                  <a:pt x="0" y="39613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1731668">
            <a:off x="15406040" y="4680554"/>
            <a:ext cx="1278954" cy="426851"/>
          </a:xfrm>
          <a:custGeom>
            <a:avLst/>
            <a:gdLst/>
            <a:ahLst/>
            <a:cxnLst/>
            <a:rect r="r" b="b" t="t" l="l"/>
            <a:pathLst>
              <a:path h="426851" w="1278954">
                <a:moveTo>
                  <a:pt x="0" y="0"/>
                </a:moveTo>
                <a:lnTo>
                  <a:pt x="1278955" y="0"/>
                </a:lnTo>
                <a:lnTo>
                  <a:pt x="1278955" y="426851"/>
                </a:lnTo>
                <a:lnTo>
                  <a:pt x="0" y="42685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9609272">
            <a:off x="5926188" y="1157006"/>
            <a:ext cx="889508" cy="839914"/>
          </a:xfrm>
          <a:custGeom>
            <a:avLst/>
            <a:gdLst/>
            <a:ahLst/>
            <a:cxnLst/>
            <a:rect r="r" b="b" t="t" l="l"/>
            <a:pathLst>
              <a:path h="839914" w="889508">
                <a:moveTo>
                  <a:pt x="0" y="0"/>
                </a:moveTo>
                <a:lnTo>
                  <a:pt x="889509" y="0"/>
                </a:lnTo>
                <a:lnTo>
                  <a:pt x="889509" y="839913"/>
                </a:lnTo>
                <a:lnTo>
                  <a:pt x="0" y="839913"/>
                </a:lnTo>
                <a:lnTo>
                  <a:pt x="0" y="0"/>
                </a:lnTo>
                <a:close/>
              </a:path>
            </a:pathLst>
          </a:custGeom>
          <a:blipFill>
            <a:blip r:embed="rId12">
              <a:extLst>
                <a:ext uri="{96DAC541-7B7A-43D3-8B79-37D633B846F1}">
                  <asvg:svgBlip xmlns:asvg="http://schemas.microsoft.com/office/drawing/2016/SVG/main" r:embed="rId13"/>
                </a:ext>
              </a:extLst>
            </a:blip>
            <a:stretch>
              <a:fillRect l="-47490" t="-49951" r="0" b="0"/>
            </a:stretch>
          </a:blipFill>
        </p:spPr>
      </p:sp>
      <p:grpSp>
        <p:nvGrpSpPr>
          <p:cNvPr name="Group 16" id="16"/>
          <p:cNvGrpSpPr/>
          <p:nvPr/>
        </p:nvGrpSpPr>
        <p:grpSpPr>
          <a:xfrm rot="0">
            <a:off x="2042795" y="2143156"/>
            <a:ext cx="3086100" cy="3086100"/>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DFD"/>
            </a:solidFill>
          </p:spPr>
        </p:sp>
        <p:sp>
          <p:nvSpPr>
            <p:cNvPr name="TextBox 18" id="18"/>
            <p:cNvSpPr txBox="true"/>
            <p:nvPr/>
          </p:nvSpPr>
          <p:spPr>
            <a:xfrm>
              <a:off x="76200" y="57150"/>
              <a:ext cx="660400" cy="679450"/>
            </a:xfrm>
            <a:prstGeom prst="rect">
              <a:avLst/>
            </a:prstGeom>
          </p:spPr>
          <p:txBody>
            <a:bodyPr anchor="ctr" rtlCol="false" tIns="50800" lIns="50800" bIns="50800" rIns="50800"/>
            <a:lstStyle/>
            <a:p>
              <a:pPr algn="ctr">
                <a:lnSpc>
                  <a:spcPts val="1960"/>
                </a:lnSpc>
              </a:pPr>
            </a:p>
          </p:txBody>
        </p:sp>
      </p:grpSp>
      <p:sp>
        <p:nvSpPr>
          <p:cNvPr name="Freeform 19" id="19"/>
          <p:cNvSpPr/>
          <p:nvPr/>
        </p:nvSpPr>
        <p:spPr>
          <a:xfrm flipH="false" flipV="false" rot="0">
            <a:off x="1205846" y="1493361"/>
            <a:ext cx="4489887" cy="7300278"/>
          </a:xfrm>
          <a:custGeom>
            <a:avLst/>
            <a:gdLst/>
            <a:ahLst/>
            <a:cxnLst/>
            <a:rect r="r" b="b" t="t" l="l"/>
            <a:pathLst>
              <a:path h="7300278" w="4489887">
                <a:moveTo>
                  <a:pt x="0" y="0"/>
                </a:moveTo>
                <a:lnTo>
                  <a:pt x="4489887" y="0"/>
                </a:lnTo>
                <a:lnTo>
                  <a:pt x="4489887" y="7300278"/>
                </a:lnTo>
                <a:lnTo>
                  <a:pt x="0" y="7300278"/>
                </a:lnTo>
                <a:lnTo>
                  <a:pt x="0" y="0"/>
                </a:lnTo>
                <a:close/>
              </a:path>
            </a:pathLst>
          </a:custGeom>
          <a:blipFill>
            <a:blip r:embed="rId14"/>
            <a:stretch>
              <a:fillRect l="-4199" t="-866" r="-1299" b="0"/>
            </a:stretch>
          </a:blipFill>
        </p:spPr>
      </p:sp>
      <p:sp>
        <p:nvSpPr>
          <p:cNvPr name="TextBox 20" id="20"/>
          <p:cNvSpPr txBox="true"/>
          <p:nvPr/>
        </p:nvSpPr>
        <p:spPr>
          <a:xfrm rot="0">
            <a:off x="6654831" y="3082862"/>
            <a:ext cx="8809945" cy="2832232"/>
          </a:xfrm>
          <a:prstGeom prst="rect">
            <a:avLst/>
          </a:prstGeom>
        </p:spPr>
        <p:txBody>
          <a:bodyPr anchor="t" rtlCol="false" tIns="0" lIns="0" bIns="0" rIns="0">
            <a:spAutoFit/>
          </a:bodyPr>
          <a:lstStyle/>
          <a:p>
            <a:pPr algn="ctr">
              <a:lnSpc>
                <a:spcPts val="4542"/>
              </a:lnSpc>
            </a:pPr>
          </a:p>
          <a:p>
            <a:pPr algn="ctr">
              <a:lnSpc>
                <a:spcPts val="4542"/>
              </a:lnSpc>
            </a:pPr>
            <a:r>
              <a:rPr lang="en-US" sz="3244">
                <a:solidFill>
                  <a:srgbClr val="CA827D"/>
                </a:solidFill>
                <a:latin typeface="Dreaming Outloud Sans"/>
              </a:rPr>
              <a:t>Thể loại : Tiểu thuyết </a:t>
            </a:r>
          </a:p>
          <a:p>
            <a:pPr algn="ctr">
              <a:lnSpc>
                <a:spcPts val="4542"/>
              </a:lnSpc>
            </a:pPr>
            <a:r>
              <a:rPr lang="en-US" sz="3244">
                <a:solidFill>
                  <a:srgbClr val="CA827D"/>
                </a:solidFill>
                <a:latin typeface="Dreaming Outloud Sans"/>
              </a:rPr>
              <a:t>Nhân vật chính : bê tô, bino, laica,chị Ni,lão hiếng </a:t>
            </a:r>
          </a:p>
          <a:p>
            <a:pPr algn="ctr">
              <a:lnSpc>
                <a:spcPts val="4542"/>
              </a:lnSpc>
            </a:pPr>
          </a:p>
          <a:p>
            <a:pPr algn="ctr">
              <a:lnSpc>
                <a:spcPts val="4542"/>
              </a:lnSpc>
              <a:spcBef>
                <a:spcPct val="0"/>
              </a:spcBef>
            </a:pPr>
          </a:p>
        </p:txBody>
      </p:sp>
      <p:sp>
        <p:nvSpPr>
          <p:cNvPr name="TextBox 21" id="21"/>
          <p:cNvSpPr txBox="true"/>
          <p:nvPr/>
        </p:nvSpPr>
        <p:spPr>
          <a:xfrm rot="0">
            <a:off x="6370943" y="1553436"/>
            <a:ext cx="8462070" cy="1285875"/>
          </a:xfrm>
          <a:prstGeom prst="rect">
            <a:avLst/>
          </a:prstGeom>
        </p:spPr>
        <p:txBody>
          <a:bodyPr anchor="t" rtlCol="false" tIns="0" lIns="0" bIns="0" rIns="0">
            <a:spAutoFit/>
          </a:bodyPr>
          <a:lstStyle/>
          <a:p>
            <a:pPr algn="ctr">
              <a:lnSpc>
                <a:spcPts val="10500"/>
              </a:lnSpc>
              <a:spcBef>
                <a:spcPct val="0"/>
              </a:spcBef>
            </a:pPr>
            <a:r>
              <a:rPr lang="en-US" sz="7500">
                <a:solidFill>
                  <a:srgbClr val="CA827D"/>
                </a:solidFill>
                <a:latin typeface="Le Petit Cochon"/>
              </a:rPr>
              <a:t>GIỚI THIỆU CUỐN SÁCH</a:t>
            </a:r>
          </a:p>
        </p:txBody>
      </p:sp>
      <p:sp>
        <p:nvSpPr>
          <p:cNvPr name="TextBox 22" id="22"/>
          <p:cNvSpPr txBox="true"/>
          <p:nvPr/>
        </p:nvSpPr>
        <p:spPr>
          <a:xfrm rot="0">
            <a:off x="6480666" y="5664050"/>
            <a:ext cx="9502839" cy="1216025"/>
          </a:xfrm>
          <a:prstGeom prst="rect">
            <a:avLst/>
          </a:prstGeom>
        </p:spPr>
        <p:txBody>
          <a:bodyPr anchor="t" rtlCol="false" tIns="0" lIns="0" bIns="0" rIns="0">
            <a:spAutoFit/>
          </a:bodyPr>
          <a:lstStyle/>
          <a:p>
            <a:pPr algn="ctr">
              <a:lnSpc>
                <a:spcPts val="4900"/>
              </a:lnSpc>
              <a:spcBef>
                <a:spcPct val="0"/>
              </a:spcBef>
            </a:pPr>
            <a:r>
              <a:rPr lang="en-US" sz="3500">
                <a:solidFill>
                  <a:srgbClr val="CA827D"/>
                </a:solidFill>
                <a:latin typeface="Le Petit Cochon"/>
              </a:rPr>
              <a:t>“TÔI LÀ BÊ TÔ” LÀ TÁC PHẨMTHEO LỐI VIẾT BÚT KÝ DƯỚI GÓC NHÌN CỦA CHÚ CÚN BÊ TÔ</a:t>
            </a:r>
          </a:p>
        </p:txBody>
      </p:sp>
      <p:sp>
        <p:nvSpPr>
          <p:cNvPr name="Freeform 23" id="23"/>
          <p:cNvSpPr/>
          <p:nvPr/>
        </p:nvSpPr>
        <p:spPr>
          <a:xfrm flipH="false" flipV="false" rot="0">
            <a:off x="5562170" y="7528613"/>
            <a:ext cx="10962556" cy="1993192"/>
          </a:xfrm>
          <a:custGeom>
            <a:avLst/>
            <a:gdLst/>
            <a:ahLst/>
            <a:cxnLst/>
            <a:rect r="r" b="b" t="t" l="l"/>
            <a:pathLst>
              <a:path h="1993192" w="10962556">
                <a:moveTo>
                  <a:pt x="0" y="0"/>
                </a:moveTo>
                <a:lnTo>
                  <a:pt x="10962556" y="0"/>
                </a:lnTo>
                <a:lnTo>
                  <a:pt x="10962556" y="1993192"/>
                </a:lnTo>
                <a:lnTo>
                  <a:pt x="0" y="199319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4" id="24"/>
          <p:cNvSpPr/>
          <p:nvPr/>
        </p:nvSpPr>
        <p:spPr>
          <a:xfrm flipH="false" flipV="false" rot="-1731668">
            <a:off x="15657741" y="9019194"/>
            <a:ext cx="1186926" cy="396137"/>
          </a:xfrm>
          <a:custGeom>
            <a:avLst/>
            <a:gdLst/>
            <a:ahLst/>
            <a:cxnLst/>
            <a:rect r="r" b="b" t="t" l="l"/>
            <a:pathLst>
              <a:path h="396137" w="1186926">
                <a:moveTo>
                  <a:pt x="0" y="0"/>
                </a:moveTo>
                <a:lnTo>
                  <a:pt x="1186926" y="0"/>
                </a:lnTo>
                <a:lnTo>
                  <a:pt x="1186926" y="396137"/>
                </a:lnTo>
                <a:lnTo>
                  <a:pt x="0" y="39613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5" id="25"/>
          <p:cNvSpPr/>
          <p:nvPr/>
        </p:nvSpPr>
        <p:spPr>
          <a:xfrm flipH="false" flipV="false" rot="-1731668">
            <a:off x="5398301" y="7723794"/>
            <a:ext cx="1186926" cy="396137"/>
          </a:xfrm>
          <a:custGeom>
            <a:avLst/>
            <a:gdLst/>
            <a:ahLst/>
            <a:cxnLst/>
            <a:rect r="r" b="b" t="t" l="l"/>
            <a:pathLst>
              <a:path h="396137" w="1186926">
                <a:moveTo>
                  <a:pt x="0" y="0"/>
                </a:moveTo>
                <a:lnTo>
                  <a:pt x="1186926" y="0"/>
                </a:lnTo>
                <a:lnTo>
                  <a:pt x="1186926" y="396137"/>
                </a:lnTo>
                <a:lnTo>
                  <a:pt x="0" y="39613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6" id="26"/>
          <p:cNvSpPr txBox="true"/>
          <p:nvPr/>
        </p:nvSpPr>
        <p:spPr>
          <a:xfrm rot="0">
            <a:off x="6894475" y="7764774"/>
            <a:ext cx="8098558" cy="1553156"/>
          </a:xfrm>
          <a:prstGeom prst="rect">
            <a:avLst/>
          </a:prstGeom>
        </p:spPr>
        <p:txBody>
          <a:bodyPr anchor="t" rtlCol="false" tIns="0" lIns="0" bIns="0" rIns="0">
            <a:spAutoFit/>
          </a:bodyPr>
          <a:lstStyle/>
          <a:p>
            <a:pPr algn="ctr">
              <a:lnSpc>
                <a:spcPts val="4167"/>
              </a:lnSpc>
            </a:pPr>
            <a:r>
              <a:rPr lang="en-US" sz="2977">
                <a:solidFill>
                  <a:srgbClr val="CA827D"/>
                </a:solidFill>
                <a:latin typeface="Le Petit Cochon"/>
              </a:rPr>
              <a:t>NGÀY PHÁT HÀNH</a:t>
            </a:r>
          </a:p>
          <a:p>
            <a:pPr algn="ctr">
              <a:lnSpc>
                <a:spcPts val="4167"/>
              </a:lnSpc>
            </a:pPr>
            <a:r>
              <a:rPr lang="en-US" sz="2977">
                <a:solidFill>
                  <a:srgbClr val="CA827D"/>
                </a:solidFill>
                <a:latin typeface="Dreaming Outloud Sans"/>
              </a:rPr>
              <a:t>4 tháng 4 năm 2007</a:t>
            </a:r>
          </a:p>
          <a:p>
            <a:pPr algn="ctr">
              <a:lnSpc>
                <a:spcPts val="4167"/>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CED7FE"/>
        </a:solidFill>
      </p:bgPr>
    </p:bg>
    <p:spTree>
      <p:nvGrpSpPr>
        <p:cNvPr id="1" name=""/>
        <p:cNvGrpSpPr/>
        <p:nvPr/>
      </p:nvGrpSpPr>
      <p:grpSpPr>
        <a:xfrm>
          <a:off x="0" y="0"/>
          <a:ext cx="0" cy="0"/>
          <a:chOff x="0" y="0"/>
          <a:chExt cx="0" cy="0"/>
        </a:xfrm>
      </p:grpSpPr>
      <p:grpSp>
        <p:nvGrpSpPr>
          <p:cNvPr name="Group 2" id="2"/>
          <p:cNvGrpSpPr/>
          <p:nvPr/>
        </p:nvGrpSpPr>
        <p:grpSpPr>
          <a:xfrm rot="0">
            <a:off x="1797753" y="1410495"/>
            <a:ext cx="14761452" cy="8254459"/>
            <a:chOff x="0" y="0"/>
            <a:chExt cx="3902883" cy="2182454"/>
          </a:xfrm>
        </p:grpSpPr>
        <p:sp>
          <p:nvSpPr>
            <p:cNvPr name="Freeform 3" id="3"/>
            <p:cNvSpPr/>
            <p:nvPr/>
          </p:nvSpPr>
          <p:spPr>
            <a:xfrm flipH="false" flipV="false" rot="0">
              <a:off x="0" y="0"/>
              <a:ext cx="3902883" cy="2182454"/>
            </a:xfrm>
            <a:custGeom>
              <a:avLst/>
              <a:gdLst/>
              <a:ahLst/>
              <a:cxnLst/>
              <a:rect r="r" b="b" t="t" l="l"/>
              <a:pathLst>
                <a:path h="2182454" w="3902883">
                  <a:moveTo>
                    <a:pt x="19405" y="0"/>
                  </a:moveTo>
                  <a:lnTo>
                    <a:pt x="3883477" y="0"/>
                  </a:lnTo>
                  <a:cubicBezTo>
                    <a:pt x="3888624" y="0"/>
                    <a:pt x="3893560" y="2044"/>
                    <a:pt x="3897199" y="5684"/>
                  </a:cubicBezTo>
                  <a:cubicBezTo>
                    <a:pt x="3900838" y="9323"/>
                    <a:pt x="3902883" y="14259"/>
                    <a:pt x="3902883" y="19405"/>
                  </a:cubicBezTo>
                  <a:lnTo>
                    <a:pt x="3902883" y="2163048"/>
                  </a:lnTo>
                  <a:cubicBezTo>
                    <a:pt x="3902883" y="2168195"/>
                    <a:pt x="3900838" y="2173131"/>
                    <a:pt x="3897199" y="2176770"/>
                  </a:cubicBezTo>
                  <a:cubicBezTo>
                    <a:pt x="3893560" y="2180409"/>
                    <a:pt x="3888624" y="2182454"/>
                    <a:pt x="3883477" y="2182454"/>
                  </a:cubicBezTo>
                  <a:lnTo>
                    <a:pt x="19405" y="2182454"/>
                  </a:lnTo>
                  <a:cubicBezTo>
                    <a:pt x="14259" y="2182454"/>
                    <a:pt x="9323" y="2180409"/>
                    <a:pt x="5684" y="2176770"/>
                  </a:cubicBezTo>
                  <a:cubicBezTo>
                    <a:pt x="2044" y="2173131"/>
                    <a:pt x="0" y="2168195"/>
                    <a:pt x="0" y="2163048"/>
                  </a:cubicBezTo>
                  <a:lnTo>
                    <a:pt x="0" y="19405"/>
                  </a:lnTo>
                  <a:cubicBezTo>
                    <a:pt x="0" y="14259"/>
                    <a:pt x="2044" y="9323"/>
                    <a:pt x="5684" y="5684"/>
                  </a:cubicBezTo>
                  <a:cubicBezTo>
                    <a:pt x="9323" y="2044"/>
                    <a:pt x="14259" y="0"/>
                    <a:pt x="19405" y="0"/>
                  </a:cubicBezTo>
                  <a:close/>
                </a:path>
              </a:pathLst>
            </a:custGeom>
            <a:solidFill>
              <a:srgbClr val="FCCB8E"/>
            </a:solidFill>
          </p:spPr>
        </p:sp>
        <p:sp>
          <p:nvSpPr>
            <p:cNvPr name="TextBox 4" id="4"/>
            <p:cNvSpPr txBox="true"/>
            <p:nvPr/>
          </p:nvSpPr>
          <p:spPr>
            <a:xfrm>
              <a:off x="0" y="-19050"/>
              <a:ext cx="3902883" cy="2201504"/>
            </a:xfrm>
            <a:prstGeom prst="rect">
              <a:avLst/>
            </a:prstGeom>
          </p:spPr>
          <p:txBody>
            <a:bodyPr anchor="ctr" rtlCol="false" tIns="50800" lIns="50800" bIns="50800" rIns="50800"/>
            <a:lstStyle/>
            <a:p>
              <a:pPr algn="ctr">
                <a:lnSpc>
                  <a:spcPts val="1960"/>
                </a:lnSpc>
                <a:spcBef>
                  <a:spcPct val="0"/>
                </a:spcBef>
              </a:pPr>
            </a:p>
          </p:txBody>
        </p:sp>
      </p:grpSp>
      <p:sp>
        <p:nvSpPr>
          <p:cNvPr name="Freeform 5" id="5"/>
          <p:cNvSpPr/>
          <p:nvPr/>
        </p:nvSpPr>
        <p:spPr>
          <a:xfrm flipH="true" flipV="false" rot="0">
            <a:off x="-680352" y="7215257"/>
            <a:ext cx="3023646" cy="3406925"/>
          </a:xfrm>
          <a:custGeom>
            <a:avLst/>
            <a:gdLst/>
            <a:ahLst/>
            <a:cxnLst/>
            <a:rect r="r" b="b" t="t" l="l"/>
            <a:pathLst>
              <a:path h="3406925" w="3023646">
                <a:moveTo>
                  <a:pt x="3023645" y="0"/>
                </a:moveTo>
                <a:lnTo>
                  <a:pt x="0" y="0"/>
                </a:lnTo>
                <a:lnTo>
                  <a:pt x="0" y="3406925"/>
                </a:lnTo>
                <a:lnTo>
                  <a:pt x="3023645" y="3406925"/>
                </a:lnTo>
                <a:lnTo>
                  <a:pt x="3023645"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6654831" y="2563943"/>
            <a:ext cx="5797213" cy="275368"/>
          </a:xfrm>
          <a:custGeom>
            <a:avLst/>
            <a:gdLst/>
            <a:ahLst/>
            <a:cxnLst/>
            <a:rect r="r" b="b" t="t" l="l"/>
            <a:pathLst>
              <a:path h="275368" w="5797213">
                <a:moveTo>
                  <a:pt x="0" y="0"/>
                </a:moveTo>
                <a:lnTo>
                  <a:pt x="5797212" y="0"/>
                </a:lnTo>
                <a:lnTo>
                  <a:pt x="5797212" y="275368"/>
                </a:lnTo>
                <a:lnTo>
                  <a:pt x="0" y="2753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1376940" y="864492"/>
            <a:ext cx="1418368" cy="1418368"/>
          </a:xfrm>
          <a:custGeom>
            <a:avLst/>
            <a:gdLst/>
            <a:ahLst/>
            <a:cxnLst/>
            <a:rect r="r" b="b" t="t" l="l"/>
            <a:pathLst>
              <a:path h="1418368" w="1418368">
                <a:moveTo>
                  <a:pt x="0" y="0"/>
                </a:moveTo>
                <a:lnTo>
                  <a:pt x="1418367" y="0"/>
                </a:lnTo>
                <a:lnTo>
                  <a:pt x="1418367" y="1418368"/>
                </a:lnTo>
                <a:lnTo>
                  <a:pt x="0" y="14183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706473" y="2213495"/>
            <a:ext cx="14944012" cy="6711220"/>
          </a:xfrm>
          <a:custGeom>
            <a:avLst/>
            <a:gdLst/>
            <a:ahLst/>
            <a:cxnLst/>
            <a:rect r="r" b="b" t="t" l="l"/>
            <a:pathLst>
              <a:path h="6711220" w="14944012">
                <a:moveTo>
                  <a:pt x="0" y="0"/>
                </a:moveTo>
                <a:lnTo>
                  <a:pt x="14944012" y="0"/>
                </a:lnTo>
                <a:lnTo>
                  <a:pt x="14944012" y="6711220"/>
                </a:lnTo>
                <a:lnTo>
                  <a:pt x="0" y="671122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 id="9"/>
          <p:cNvSpPr txBox="true"/>
          <p:nvPr/>
        </p:nvSpPr>
        <p:spPr>
          <a:xfrm rot="0">
            <a:off x="4772694" y="836442"/>
            <a:ext cx="5368472" cy="1575260"/>
          </a:xfrm>
          <a:prstGeom prst="rect">
            <a:avLst/>
          </a:prstGeom>
        </p:spPr>
        <p:txBody>
          <a:bodyPr anchor="t" rtlCol="false" tIns="0" lIns="0" bIns="0" rIns="0">
            <a:spAutoFit/>
          </a:bodyPr>
          <a:lstStyle/>
          <a:p>
            <a:pPr algn="ctr">
              <a:lnSpc>
                <a:spcPts val="12924"/>
              </a:lnSpc>
              <a:spcBef>
                <a:spcPct val="0"/>
              </a:spcBef>
            </a:pPr>
            <a:r>
              <a:rPr lang="en-US" sz="9231">
                <a:solidFill>
                  <a:srgbClr val="CA827D"/>
                </a:solidFill>
                <a:latin typeface="Le Petit Cochon"/>
              </a:rPr>
              <a:t>NỘI </a:t>
            </a:r>
          </a:p>
        </p:txBody>
      </p:sp>
      <p:sp>
        <p:nvSpPr>
          <p:cNvPr name="Freeform 10" id="10"/>
          <p:cNvSpPr/>
          <p:nvPr/>
        </p:nvSpPr>
        <p:spPr>
          <a:xfrm flipH="false" flipV="false" rot="9609272">
            <a:off x="5649167" y="990539"/>
            <a:ext cx="889508" cy="839914"/>
          </a:xfrm>
          <a:custGeom>
            <a:avLst/>
            <a:gdLst/>
            <a:ahLst/>
            <a:cxnLst/>
            <a:rect r="r" b="b" t="t" l="l"/>
            <a:pathLst>
              <a:path h="839914" w="889508">
                <a:moveTo>
                  <a:pt x="0" y="0"/>
                </a:moveTo>
                <a:lnTo>
                  <a:pt x="889508" y="0"/>
                </a:lnTo>
                <a:lnTo>
                  <a:pt x="889508" y="839913"/>
                </a:lnTo>
                <a:lnTo>
                  <a:pt x="0" y="839913"/>
                </a:lnTo>
                <a:lnTo>
                  <a:pt x="0" y="0"/>
                </a:lnTo>
                <a:close/>
              </a:path>
            </a:pathLst>
          </a:custGeom>
          <a:blipFill>
            <a:blip r:embed="rId10">
              <a:extLst>
                <a:ext uri="{96DAC541-7B7A-43D3-8B79-37D633B846F1}">
                  <asvg:svgBlip xmlns:asvg="http://schemas.microsoft.com/office/drawing/2016/SVG/main" r:embed="rId11"/>
                </a:ext>
              </a:extLst>
            </a:blip>
            <a:stretch>
              <a:fillRect l="-47490" t="-49951" r="0" b="0"/>
            </a:stretch>
          </a:blipFill>
        </p:spPr>
      </p:sp>
      <p:sp>
        <p:nvSpPr>
          <p:cNvPr name="TextBox 11" id="11"/>
          <p:cNvSpPr txBox="true"/>
          <p:nvPr/>
        </p:nvSpPr>
        <p:spPr>
          <a:xfrm rot="0">
            <a:off x="2343293" y="2677846"/>
            <a:ext cx="13271061" cy="5734893"/>
          </a:xfrm>
          <a:prstGeom prst="rect">
            <a:avLst/>
          </a:prstGeom>
        </p:spPr>
        <p:txBody>
          <a:bodyPr anchor="t" rtlCol="false" tIns="0" lIns="0" bIns="0" rIns="0">
            <a:spAutoFit/>
          </a:bodyPr>
          <a:lstStyle/>
          <a:p>
            <a:pPr algn="ctr">
              <a:lnSpc>
                <a:spcPts val="4153"/>
              </a:lnSpc>
              <a:spcBef>
                <a:spcPct val="0"/>
              </a:spcBef>
            </a:pPr>
            <a:r>
              <a:rPr lang="en-US" sz="2966">
                <a:solidFill>
                  <a:srgbClr val="FEFDFD"/>
                </a:solidFill>
                <a:latin typeface="Dreaming Outloud Sans"/>
              </a:rPr>
              <a:t>Tôi là Bêtô là những mẩu chuyện của chú cún Bêtô với bạn của chú là Binô, cả hai cùng sống với cô chủ Ni, một bạn mới là Laica ở nơi khác. Tuy ngoại hình và tính cách đều khác biệt, như Laica thì nghịch ngợm và phá phách hơn hết những chú cún khác đồng trang lứa thì Binô lại là một chú cún cực kì thấu hiểu thế giới xung quanh, thông thái và lúc nào cũng điềm tĩnh, được Bêtô xem như một nhà hiền triết chính hiệu, hay ta có chú cún Bêtô vừa nghịch ngợm nhưng cũng vừa đáng yêu,.....nhưng dẹp qua tất cả, Tôi là Bêtômang tới độc giả một thông điệp. truyền cảm về tình bạn đáng quý của Bêtô và những người bạn quanh nó. Nhờ cách tiếp cận mới mẻ tới độc giả, Tôi là Bêtô luôn là món quà ý nghĩa đối với mọi người vào những dịp đặc biệt. Câu chuyện ấy có chứa sự hồn nhiên, nhí nhảnh của tuổi mới lớn.</a:t>
            </a:r>
          </a:p>
        </p:txBody>
      </p:sp>
      <p:sp>
        <p:nvSpPr>
          <p:cNvPr name="TextBox 12" id="12"/>
          <p:cNvSpPr txBox="true"/>
          <p:nvPr/>
        </p:nvSpPr>
        <p:spPr>
          <a:xfrm rot="0">
            <a:off x="8706902" y="996985"/>
            <a:ext cx="2297509" cy="1285875"/>
          </a:xfrm>
          <a:prstGeom prst="rect">
            <a:avLst/>
          </a:prstGeom>
        </p:spPr>
        <p:txBody>
          <a:bodyPr anchor="t" rtlCol="false" tIns="0" lIns="0" bIns="0" rIns="0">
            <a:spAutoFit/>
          </a:bodyPr>
          <a:lstStyle/>
          <a:p>
            <a:pPr algn="ctr">
              <a:lnSpc>
                <a:spcPts val="10500"/>
              </a:lnSpc>
              <a:spcBef>
                <a:spcPct val="0"/>
              </a:spcBef>
            </a:pPr>
            <a:r>
              <a:rPr lang="en-US" sz="7500">
                <a:solidFill>
                  <a:srgbClr val="CA827D"/>
                </a:solidFill>
                <a:latin typeface="Le Petit Cochon"/>
              </a:rPr>
              <a:t>DUNG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DAF5fVleVXc</dc:identifier>
  <dcterms:modified xsi:type="dcterms:W3CDTF">2011-08-01T06:04:30Z</dcterms:modified>
  <cp:revision>1</cp:revision>
  <dc:title>Brown and Green Playful Illustrative Bingo Game Presentation</dc:title>
</cp:coreProperties>
</file>