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9" r:id="rId2"/>
    <p:sldId id="257" r:id="rId3"/>
    <p:sldId id="260" r:id="rId4"/>
    <p:sldId id="261" r:id="rId5"/>
    <p:sldId id="262" r:id="rId6"/>
    <p:sldId id="256" r:id="rId7"/>
    <p:sldId id="263" r:id="rId8"/>
    <p:sldId id="264" r:id="rId9"/>
    <p:sldId id="303" r:id="rId10"/>
    <p:sldId id="294" r:id="rId11"/>
    <p:sldId id="266" r:id="rId12"/>
    <p:sldId id="290" r:id="rId13"/>
    <p:sldId id="295" r:id="rId14"/>
    <p:sldId id="296" r:id="rId15"/>
    <p:sldId id="291" r:id="rId16"/>
    <p:sldId id="297" r:id="rId17"/>
    <p:sldId id="298" r:id="rId18"/>
    <p:sldId id="280" r:id="rId19"/>
    <p:sldId id="293" r:id="rId20"/>
    <p:sldId id="289" r:id="rId21"/>
    <p:sldId id="301" r:id="rId22"/>
    <p:sldId id="282" r:id="rId23"/>
    <p:sldId id="283" r:id="rId24"/>
    <p:sldId id="284" r:id="rId25"/>
    <p:sldId id="285" r:id="rId26"/>
    <p:sldId id="286" r:id="rId27"/>
    <p:sldId id="274" r:id="rId28"/>
    <p:sldId id="276" r:id="rId29"/>
    <p:sldId id="277" r:id="rId30"/>
    <p:sldId id="275" r:id="rId31"/>
    <p:sldId id="302" r:id="rId32"/>
    <p:sldId id="300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D84C8-D171-4A3A-B8C3-A8D6023019DA}" type="datetimeFigureOut">
              <a:rPr lang="vi-VN" smtClean="0"/>
              <a:t>01/08/2023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95BDA-30C1-4AF7-A33F-CC45F28E370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44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11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Hầu hết các ứng dụng này là các bình dưỡng khí có khí oxygen. Nên nói rõ.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2159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cách tiến hành cần điều chỉnh. Bảng mất tiêu đề, không nên viết tắt tt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6428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Hình này chưa có con số, nên bổ sung con số % về V</a:t>
            </a:r>
            <a:endParaRPr lang="vi-VN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95BDA-30C1-4AF7-A33F-CC45F28E3704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723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0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3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683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3914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33400" y="1295400"/>
            <a:ext cx="8229600" cy="49831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4D7C-304A-4BE7-AB76-B33DAC2D682B}" type="datetime1">
              <a:rPr lang="en-US">
                <a:solidFill>
                  <a:srgbClr val="FFFFFF"/>
                </a:solidFill>
              </a:rPr>
              <a:pPr>
                <a:defRPr/>
              </a:pPr>
              <a:t>8/1/2023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39F35-C337-4ABF-9E33-D5A73589BA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2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5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0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0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2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6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52004-8562-45E0-A04E-D577AFFDCA9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5E6A0-EE8E-4176-A734-AD82A0C0E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7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hyperlink" Target="../../../../NON_UNICODE_BACKUP/NON_UNICODE_BACKUP/users/hp/desktop/AppData/Local/Microsoft/Windows/Temporary%20Internet%20Files/Content.IE5/QY1RQ5GB/wiki/Tr%C3%A1i_%C4%90%E1%BA%A5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4064" y="5662612"/>
            <a:ext cx="977900" cy="890588"/>
            <a:chOff x="914464" y="1391443"/>
            <a:chExt cx="977900" cy="890588"/>
          </a:xfrm>
        </p:grpSpPr>
        <p:grpSp>
          <p:nvGrpSpPr>
            <p:cNvPr id="39943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39944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9945" name="Picture 9" descr="dro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9946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9950" name="Text Box 14"/>
          <p:cNvSpPr txBox="1">
            <a:spLocks noChangeArrowheads="1"/>
          </p:cNvSpPr>
          <p:nvPr/>
        </p:nvSpPr>
        <p:spPr bwMode="gray">
          <a:xfrm>
            <a:off x="1135084" y="2710468"/>
            <a:ext cx="3190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gray">
          <a:xfrm>
            <a:off x="2387178" y="4808630"/>
            <a:ext cx="314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gray">
          <a:xfrm>
            <a:off x="1167904" y="4862759"/>
            <a:ext cx="32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2622550" y="5758728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4" name="Picture 4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01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50842"/>
            <a:ext cx="8541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oxygen: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 ; ............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7186" y="1082596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528005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7186" y="1574922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3073472"/>
            <a:ext cx="79320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48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7800"/>
            <a:ext cx="9220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16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BÌNH DƯỠNG KHÍ MINI SỬ DỤNG CHẤT KHÍ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"/>
            <a:ext cx="3733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05375" y="260520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9" y="3505200"/>
            <a:ext cx="3680981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6" y="3505200"/>
            <a:ext cx="3775364" cy="224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8030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7666" y="5755838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" name="Picture 2" descr="Bình khí thở cho lính cứu hoả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0" y="164344"/>
            <a:ext cx="386917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6400" y="2935805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hỏa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oxi??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81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50842"/>
            <a:ext cx="854163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oxygen: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 ; ............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7186" y="1082596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528005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7186" y="1574922"/>
            <a:ext cx="1224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1999" y="3112184"/>
            <a:ext cx="79320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1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9894"/>
            <a:ext cx="87630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4" y="3581400"/>
            <a:ext cx="7896225" cy="324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2800" y="3048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36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76200"/>
            <a:ext cx="38290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750" y="2667000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trụ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 descr="CẮT PHÔI BẰNG KHÍ OXY-AXETILEN - WELD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0054"/>
            <a:ext cx="3657600" cy="227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2667000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axetilen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581400"/>
            <a:ext cx="365442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4600" y="6040995"/>
            <a:ext cx="398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339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50842"/>
            <a:ext cx="854163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oxygen: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 ; ............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oxygen: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7186" y="1082596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528005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7186" y="1574922"/>
            <a:ext cx="1224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112184"/>
            <a:ext cx="79320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223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574" y="1600729"/>
            <a:ext cx="8915026" cy="4525698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7.1, 7.2, 7.6, 7.9, 7.12  SBT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18,19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39-41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00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27648"/>
            <a:ext cx="7322190" cy="49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05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667000" y="457200"/>
            <a:ext cx="6248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pPr>
              <a:lnSpc>
                <a:spcPct val="170000"/>
              </a:lnSpc>
            </a:pP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TN2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4,5- PTH 2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8" y="2675070"/>
            <a:ext cx="8866912" cy="258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35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9200" y="5578250"/>
            <a:ext cx="944563" cy="867980"/>
            <a:chOff x="829725" y="2526421"/>
            <a:chExt cx="944563" cy="867980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0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1" name="Picture 13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2" name="Flowchart: Alternate Process 11"/>
          <p:cNvSpPr/>
          <p:nvPr/>
        </p:nvSpPr>
        <p:spPr>
          <a:xfrm>
            <a:off x="2402425" y="56662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73853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2052" name="Picture 4" descr="D:\moi truo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9531"/>
            <a:ext cx="7848599" cy="466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296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Không khí là gì? Những thành phần không khí - Aqualif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53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71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2024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Thí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nghiệm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cụ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Cách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tiến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tượng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sát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endParaRPr lang="en-US" sz="30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Giải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Kết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luận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1) </a:t>
                      </a:r>
                      <a:r>
                        <a:rPr lang="en-US" sz="2400" err="1">
                          <a:latin typeface="Times New Roman" pitchFamily="18" charset="0"/>
                          <a:cs typeface="Times New Roman" pitchFamily="18" charset="0"/>
                        </a:rPr>
                        <a:t>Chứng</a:t>
                      </a:r>
                      <a:r>
                        <a:rPr lang="en-US" sz="2400" baseline="0">
                          <a:latin typeface="Times New Roman" pitchFamily="18" charset="0"/>
                          <a:cs typeface="Times New Roman" pitchFamily="18" charset="0"/>
                        </a:rPr>
                        <a:t> minh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hơi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76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2)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Xác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định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thần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về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oxygen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lang="en-US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21497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VBT Tự nhiên và Xã hội 3 Bài 66: Bề mặt trái đâ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239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5791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276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56388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/>
              <a:t>.</a:t>
            </a:r>
          </a:p>
        </p:txBody>
      </p:sp>
      <p:pic>
        <p:nvPicPr>
          <p:cNvPr id="2052" name="Picture 4" descr="Thiên thạch khổng lồ sắp bay sượt qua Trái đất vào ngày 15/2 - VietNam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696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377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Top 10 dàn ý bài văn tả cơn mưa chi tiết nhất - Toplist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2296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59436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nirogen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bón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46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Quang hợp là gì? Vai trò quan trọng của quang hợp đối với sự số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9" y="160338"/>
            <a:ext cx="8377931" cy="63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886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244" y="323916"/>
            <a:ext cx="5733356" cy="592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Sự</a:t>
            </a:r>
            <a:r>
              <a:rPr lang="en-US" b="1" dirty="0">
                <a:solidFill>
                  <a:srgbClr val="FF0000"/>
                </a:solidFill>
              </a:rPr>
              <a:t> ô </a:t>
            </a:r>
            <a:r>
              <a:rPr lang="en-US" b="1" dirty="0" err="1">
                <a:solidFill>
                  <a:srgbClr val="FF0000"/>
                </a:solidFill>
              </a:rPr>
              <a:t>nhiễm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không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khí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" y="762000"/>
            <a:ext cx="8839200" cy="17526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 err="1">
                <a:latin typeface="Times New Roman"/>
                <a:ea typeface="Arial"/>
                <a:cs typeface="Arial"/>
              </a:rPr>
              <a:t>Nhóm</a:t>
            </a:r>
            <a:r>
              <a:rPr lang="en-US" sz="2800" dirty="0">
                <a:latin typeface="Times New Roman"/>
                <a:ea typeface="Arial"/>
                <a:cs typeface="Arial"/>
              </a:rPr>
              <a:t> 1,4: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Tìm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hiểu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về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các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.</a:t>
            </a:r>
            <a:endParaRPr lang="en-US" sz="1600" dirty="0">
              <a:ea typeface="Calibri"/>
              <a:cs typeface="Arial"/>
            </a:endParaRPr>
          </a:p>
          <a:p>
            <a:pPr marL="360045" marR="0" algn="just">
              <a:spcBef>
                <a:spcPts val="0"/>
              </a:spcBef>
              <a:spcAft>
                <a:spcPts val="0"/>
              </a:spcAft>
              <a:tabLst>
                <a:tab pos="450215" algn="l"/>
              </a:tabLst>
            </a:pPr>
            <a:r>
              <a:rPr lang="en-US" sz="2800" dirty="0">
                <a:latin typeface="Times New Roman"/>
                <a:ea typeface="Arial"/>
                <a:cs typeface="Arial"/>
              </a:rPr>
              <a:t>                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Đâu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là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nguyên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nhân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gây</a:t>
            </a:r>
            <a:r>
              <a:rPr lang="en-US" sz="2800" dirty="0">
                <a:latin typeface="Times New Roman"/>
                <a:ea typeface="Arial"/>
                <a:cs typeface="Arial"/>
              </a:rPr>
              <a:t> ô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nhiễm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không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khí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tại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khu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vực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em</a:t>
            </a:r>
            <a:r>
              <a:rPr lang="en-US" sz="2800" dirty="0">
                <a:latin typeface="Times New Roman"/>
                <a:ea typeface="Arial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Arial"/>
                <a:cs typeface="Arial"/>
              </a:rPr>
              <a:t>sống</a:t>
            </a:r>
            <a:r>
              <a:rPr lang="en-US" sz="2800" dirty="0">
                <a:latin typeface="Times New Roman"/>
                <a:ea typeface="Arial"/>
                <a:cs typeface="Arial"/>
              </a:rPr>
              <a:t>?</a:t>
            </a:r>
            <a:endParaRPr lang="en-US" sz="1600" dirty="0">
              <a:ea typeface="Calibri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6254" y="2819400"/>
            <a:ext cx="8825345" cy="1503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6254" y="4572000"/>
            <a:ext cx="8977746" cy="1752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3,6: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505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1295399"/>
            <a:ext cx="4419600" cy="39601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876799" y="5255567"/>
            <a:ext cx="3087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81000" y="4975"/>
            <a:ext cx="8458200" cy="5334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8100" y="391886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istrator\Desktop\tải xuống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71884"/>
            <a:ext cx="3657600" cy="421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900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1" grpId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4582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istrator\Desktop\tải xuố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20123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823384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</a:rPr>
              <a:t>Nếu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như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chúng</a:t>
            </a:r>
            <a:r>
              <a:rPr lang="en-US" sz="2000" b="1" dirty="0">
                <a:latin typeface="Times New Roman" pitchFamily="18" charset="0"/>
              </a:rPr>
              <a:t> ta </a:t>
            </a:r>
            <a:r>
              <a:rPr lang="en-US" sz="2000" b="1" dirty="0" err="1">
                <a:latin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ngăn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chặn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được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tượng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hiệu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ứng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kính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thì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trong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vòng</a:t>
            </a:r>
            <a:r>
              <a:rPr lang="en-US" sz="2000" b="1" dirty="0">
                <a:latin typeface="Times New Roman" pitchFamily="18" charset="0"/>
              </a:rPr>
              <a:t> 30 </a:t>
            </a:r>
            <a:r>
              <a:rPr lang="en-US" sz="2000" b="1" dirty="0" err="1">
                <a:latin typeface="Times New Roman" pitchFamily="18" charset="0"/>
              </a:rPr>
              <a:t>năm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tới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mặt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biển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dâng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lên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từ</a:t>
            </a:r>
            <a:r>
              <a:rPr lang="en-US" sz="2000" b="1" dirty="0">
                <a:latin typeface="Times New Roman" pitchFamily="18" charset="0"/>
              </a:rPr>
              <a:t> 1,5 – 3,5 m. </a:t>
            </a:r>
            <a:r>
              <a:rPr lang="en-US" sz="2000" b="1" dirty="0" err="1">
                <a:latin typeface="Times New Roman" pitchFamily="18" charset="0"/>
              </a:rPr>
              <a:t>Điều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này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thúc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đẩy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quá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nóng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u="sng" dirty="0" err="1">
                <a:solidFill>
                  <a:srgbClr val="00B050"/>
                </a:solidFill>
                <a:latin typeface="Times New Roman" pitchFamily="18" charset="0"/>
              </a:rPr>
              <a:t>lên</a:t>
            </a:r>
            <a:r>
              <a:rPr lang="en-US" sz="2000" b="1" u="sng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4" action="ppaction://hlinkfile"/>
              </a:rPr>
              <a:t>Trái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hlinkClick r:id="rId4" action="ppaction://hlinkfile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Times New Roman" pitchFamily="18" charset="0"/>
                <a:hlinkClick r:id="rId4" action="ppaction://hlinkfile"/>
              </a:rPr>
              <a:t>Đất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diễn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ra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nhanh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chóng</a:t>
            </a:r>
            <a:r>
              <a:rPr lang="en-US" sz="2000" b="1" dirty="0">
                <a:latin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</a:rPr>
              <a:t>Nhiệt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độ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trung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bình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Trái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Đất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khoảng</a:t>
            </a:r>
            <a:r>
              <a:rPr lang="en-US" sz="2000" b="1" dirty="0">
                <a:latin typeface="Times New Roman" pitchFamily="18" charset="0"/>
              </a:rPr>
              <a:t> 3,60°C, </a:t>
            </a:r>
            <a:r>
              <a:rPr lang="en-US" sz="2000" b="1" dirty="0" err="1">
                <a:latin typeface="Times New Roman" pitchFamily="18" charset="0"/>
              </a:rPr>
              <a:t>và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mỗi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thập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kỷ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sẽ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</a:rPr>
              <a:t>tăng</a:t>
            </a:r>
            <a:r>
              <a:rPr lang="en-US" sz="2000" b="1" dirty="0">
                <a:latin typeface="Times New Roman" pitchFamily="18" charset="0"/>
              </a:rPr>
              <a:t> 0,30°C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78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0338" y="5897563"/>
            <a:ext cx="905754" cy="808037"/>
            <a:chOff x="875796" y="3592999"/>
            <a:chExt cx="905754" cy="808037"/>
          </a:xfrm>
        </p:grpSpPr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7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17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426606" y="58337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73853" y="2286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pic>
        <p:nvPicPr>
          <p:cNvPr id="17" name="Picture 3" descr="C:\Users\Public\Documents\khong k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23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214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1" y="76200"/>
            <a:ext cx="8991599" cy="68119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501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574" y="1600729"/>
            <a:ext cx="8915026" cy="4525698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7.3, 7.4, 7.5, 7.7, 7.8, 7.13, 7.14  SBT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18,19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44-45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27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5621337"/>
            <a:ext cx="867632" cy="855663"/>
            <a:chOff x="858430" y="4723358"/>
            <a:chExt cx="867632" cy="855663"/>
          </a:xfrm>
        </p:grpSpPr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7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8" name="Picture 21" descr="drop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9" name="Flowchart: Alternate Process 8"/>
          <p:cNvSpPr/>
          <p:nvPr/>
        </p:nvSpPr>
        <p:spPr>
          <a:xfrm>
            <a:off x="2001626" y="5681765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76200"/>
            <a:ext cx="2824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Tôi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là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?</a:t>
            </a:r>
          </a:p>
        </p:txBody>
      </p:sp>
      <p:sp>
        <p:nvSpPr>
          <p:cNvPr id="11" name="AutoShape 2" descr="Liệu pháp oxy là gì? | Vinm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Liệu pháp oxy là gì? | Vinme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99530"/>
            <a:ext cx="8302625" cy="448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58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p\Desktop\1279_cr_542fd7f92d11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790"/>
            <a:ext cx="9144000" cy="67730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Group 4"/>
          <p:cNvGrpSpPr/>
          <p:nvPr/>
        </p:nvGrpSpPr>
        <p:grpSpPr>
          <a:xfrm>
            <a:off x="457200" y="1447800"/>
            <a:ext cx="977900" cy="890588"/>
            <a:chOff x="914464" y="1391443"/>
            <a:chExt cx="977900" cy="890588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914464" y="1391443"/>
              <a:ext cx="977900" cy="890588"/>
              <a:chOff x="720" y="1488"/>
              <a:chExt cx="806" cy="808"/>
            </a:xfrm>
          </p:grpSpPr>
          <p:sp>
            <p:nvSpPr>
              <p:cNvPr id="8" name="Oval 8"/>
              <p:cNvSpPr>
                <a:spLocks noChangeArrowheads="1"/>
              </p:cNvSpPr>
              <p:nvPr/>
            </p:nvSpPr>
            <p:spPr bwMode="gray">
              <a:xfrm>
                <a:off x="720" y="1490"/>
                <a:ext cx="806" cy="8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9" name="Picture 9" descr="dro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1" y="1488"/>
                <a:ext cx="800" cy="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Text Box 10"/>
            <p:cNvSpPr txBox="1">
              <a:spLocks noChangeArrowheads="1"/>
            </p:cNvSpPr>
            <p:nvPr/>
          </p:nvSpPr>
          <p:spPr bwMode="gray">
            <a:xfrm>
              <a:off x="1071055" y="1487559"/>
              <a:ext cx="630238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" name="Flowchart: Alternate Process 9"/>
          <p:cNvSpPr/>
          <p:nvPr/>
        </p:nvSpPr>
        <p:spPr>
          <a:xfrm>
            <a:off x="1555686" y="1543916"/>
            <a:ext cx="5226050" cy="79447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endParaRPr lang="en-US" alt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3782" y="2682650"/>
            <a:ext cx="944563" cy="867980"/>
            <a:chOff x="829725" y="2526421"/>
            <a:chExt cx="944563" cy="86798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829725" y="2526421"/>
              <a:ext cx="944563" cy="867980"/>
              <a:chOff x="1188" y="1705"/>
              <a:chExt cx="330" cy="332"/>
            </a:xfrm>
          </p:grpSpPr>
          <p:sp>
            <p:nvSpPr>
              <p:cNvPr id="14" name="Oval 12"/>
              <p:cNvSpPr>
                <a:spLocks noChangeArrowheads="1"/>
              </p:cNvSpPr>
              <p:nvPr/>
            </p:nvSpPr>
            <p:spPr bwMode="gray">
              <a:xfrm>
                <a:off x="1188" y="1706"/>
                <a:ext cx="330" cy="331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5" name="Picture 13" descr="dro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1705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1135084" y="2710468"/>
              <a:ext cx="31908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Flowchart: Alternate Process 15"/>
          <p:cNvSpPr/>
          <p:nvPr/>
        </p:nvSpPr>
        <p:spPr>
          <a:xfrm>
            <a:off x="1817007" y="2770671"/>
            <a:ext cx="5574393" cy="81072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200" y="4068763"/>
            <a:ext cx="905754" cy="808037"/>
            <a:chOff x="875796" y="3592999"/>
            <a:chExt cx="905754" cy="808037"/>
          </a:xfrm>
        </p:grpSpPr>
        <p:grpSp>
          <p:nvGrpSpPr>
            <p:cNvPr id="18" name="Group 15"/>
            <p:cNvGrpSpPr>
              <a:grpSpLocks/>
            </p:cNvGrpSpPr>
            <p:nvPr/>
          </p:nvGrpSpPr>
          <p:grpSpPr bwMode="auto">
            <a:xfrm>
              <a:off x="875796" y="3592999"/>
              <a:ext cx="905754" cy="808037"/>
              <a:chOff x="1188" y="2112"/>
              <a:chExt cx="330" cy="332"/>
            </a:xfrm>
          </p:grpSpPr>
          <p:sp>
            <p:nvSpPr>
              <p:cNvPr id="20" name="Oval 16"/>
              <p:cNvSpPr>
                <a:spLocks noChangeArrowheads="1"/>
              </p:cNvSpPr>
              <p:nvPr/>
            </p:nvSpPr>
            <p:spPr bwMode="gray">
              <a:xfrm>
                <a:off x="1188" y="2113"/>
                <a:ext cx="330" cy="331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" name="Picture 17" descr="dro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112"/>
                <a:ext cx="328" cy="3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1135084" y="3652837"/>
              <a:ext cx="3143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2" name="Flowchart: Alternate Process 21"/>
          <p:cNvSpPr/>
          <p:nvPr/>
        </p:nvSpPr>
        <p:spPr>
          <a:xfrm>
            <a:off x="2726468" y="4004955"/>
            <a:ext cx="5498194" cy="8718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655618" y="5257800"/>
            <a:ext cx="867632" cy="855663"/>
            <a:chOff x="858430" y="4723358"/>
            <a:chExt cx="867632" cy="855663"/>
          </a:xfrm>
        </p:grpSpPr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858430" y="4723358"/>
              <a:ext cx="867632" cy="855663"/>
              <a:chOff x="1188" y="2532"/>
              <a:chExt cx="330" cy="332"/>
            </a:xfrm>
          </p:grpSpPr>
          <p:sp>
            <p:nvSpPr>
              <p:cNvPr id="26" name="Oval 20"/>
              <p:cNvSpPr>
                <a:spLocks noChangeArrowheads="1"/>
              </p:cNvSpPr>
              <p:nvPr/>
            </p:nvSpPr>
            <p:spPr bwMode="gray">
              <a:xfrm>
                <a:off x="1188" y="2533"/>
                <a:ext cx="330" cy="331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7" name="Picture 21" descr="dro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190" y="2532"/>
                <a:ext cx="328" cy="3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Text Box 22"/>
            <p:cNvSpPr txBox="1">
              <a:spLocks noChangeArrowheads="1"/>
            </p:cNvSpPr>
            <p:nvPr/>
          </p:nvSpPr>
          <p:spPr bwMode="gray">
            <a:xfrm>
              <a:off x="1167904" y="4862759"/>
              <a:ext cx="327025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b="1" i="1" dirty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8" name="Flowchart: Alternate Process 27"/>
          <p:cNvSpPr/>
          <p:nvPr/>
        </p:nvSpPr>
        <p:spPr>
          <a:xfrm>
            <a:off x="2742844" y="5318228"/>
            <a:ext cx="6020156" cy="79523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  <a:buClr>
                <a:srgbClr val="000000"/>
              </a:buClr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5496" y="304800"/>
            <a:ext cx="25785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OXYGEN</a:t>
            </a:r>
            <a:endParaRPr lang="en-US" sz="54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249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2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6952193" y="5299364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19800" y="62484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NHÓM V1.1- KHTN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1600200"/>
            <a:ext cx="8411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7: </a:t>
            </a:r>
          </a:p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OXYGEN- KHÔNG KHÍ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942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/>
              <a:t>Oxygen </a:t>
            </a:r>
            <a:r>
              <a:rPr lang="en-US" dirty="0" err="1"/>
              <a:t>có</a:t>
            </a:r>
            <a:r>
              <a:rPr lang="en-US" dirty="0"/>
              <a:t> ở </a:t>
            </a:r>
            <a:r>
              <a:rPr lang="en-US" dirty="0" err="1"/>
              <a:t>đâu</a:t>
            </a:r>
            <a:r>
              <a:rPr lang="en-US" dirty="0"/>
              <a:t>?</a:t>
            </a:r>
          </a:p>
        </p:txBody>
      </p:sp>
      <p:pic>
        <p:nvPicPr>
          <p:cNvPr id="4" name="Picture 3" descr="Những hình ảnh bầu trời xanh, mây trắng đẹp và thư thá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4120"/>
            <a:ext cx="33528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ai Trò Của Giun Đất Trong Canh Tác Nông Nghiệ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62400"/>
            <a:ext cx="33528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Đến Nha Trang 'đi bộ' dưới đáy đại dương | Mytour.v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14120"/>
            <a:ext cx="3200400" cy="2138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Bộ đồ du hành vũ trụ vĩ đại nhất lịch sử, nhưng ai cũng phải bất ngờ khi  biết nơi nó được chế tạo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4" y="3962400"/>
            <a:ext cx="308263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595378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33528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164" y="5898362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555" y="3351174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" y="586740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68983" y="336298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874750"/>
            <a:ext cx="5334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5414" y="3351174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98" y="5867400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71160" y="3311659"/>
            <a:ext cx="361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777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440" y="430343"/>
            <a:ext cx="6611938" cy="102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HS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tin SGK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7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" y="2094637"/>
            <a:ext cx="85416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 ; ............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……….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4409" y="2518605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008" y="2971800"/>
            <a:ext cx="1229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endParaRPr lang="en-US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2951202"/>
            <a:ext cx="9594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44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7" y="-990600"/>
            <a:ext cx="9308864" cy="8229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519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98C5DAB-AE42-477F-845B-F9C641A3BBA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#\uFFFD\uFFFD\u0004{271426DA-E89B-4BD9-9415-D2E3B60173C2}&quot;,&quot;D:\\Nghiệp Vụ Thư Viện\\HN\\Xuân La\\New folder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AI 7_OXY VA KHONG KHI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69AB31-3F19-498E-8058-3626BE5D9A57}:30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DE94CC-21AE-4B54-8C85-02E84CA4B699}: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61B32B-1EAD-4242-936E-84F1CD9085A7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45404D-56DA-45CF-8B73-6CD3DC1ED0B9}:29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AC6D2D-EFFF-47A3-B379-600864FCEA0F}:2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DC70B8-D33E-454B-B67A-0BA2AC273E0E}:2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55C43D-B0D2-4A4A-A0E5-41DE88A80CEE}:2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79204E-595D-4BFA-ACFF-04436582AAF3}:29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B877F2-42D3-4E41-A5A4-258135CF40EC}:29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6E043D-3D64-4EAE-A0E8-6BB3317C2436}:2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B78FCC-71AD-4A1B-A7C6-E8F2AADF21DD}:2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C22EDD-A400-424B-B8B3-AD908B10FAE7}:2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3F6898-E524-40F3-BFEC-09E05A2B1F09}:28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E1126A-4A51-457C-8F51-FDDBE4BA8EAC}:30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4E244F-51E3-4A95-A238-68D1F41BDD7D}:28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4D3966-BE4E-4F0E-B91C-0D2D9194741F}:2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3E8D58-2B2C-4268-897F-7134DFB89B76}:2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A79D71-531F-4A12-94FB-292D2E481C70}:28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094DF1-E5C2-49E6-8537-0873E4D33E55}:28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298172-0C77-4C1C-9399-244DF7B079B7}:27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228E09-6CE1-4739-A555-FEBD1975B5A3}: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4E6BFB-0A9F-4F61-B696-F3FD7065DE28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C4AD56-0EAD-4ABA-9CFE-A491CDAABA11}:27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FFE0D1-8777-493E-B4C5-901D01A4B3BD}:2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A78CCA-C921-4E71-BD1F-6A5ED06D61F0}:30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739BB9-CC1D-40D4-9F16-D0747C56B07B}:3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A3E9B3-85D2-4936-A020-46783CF15702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3B3D84-83BC-4C55-AEA2-568EF5D7F2EE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4168B7-9320-4263-8381-7977BD92E2B3}: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CF5D85-0460-42C4-B85F-901C9A97A946}:2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586CEF-3E76-4F11-A94B-6E60E4C632D0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93F8CB-492A-4AC6-92CF-8CDBC545AD97}:26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934</Words>
  <Application>Microsoft Office PowerPoint</Application>
  <PresentationFormat>On-screen Show (4:3)</PresentationFormat>
  <Paragraphs>119</Paragraphs>
  <Slides>32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có ở đâu?</vt:lpstr>
      <vt:lpstr>PowerPoint Presentation</vt:lpstr>
      <vt:lpstr>PowerPoint Presentation</vt:lpstr>
      <vt:lpstr>PowerPoint Presentation</vt:lpstr>
      <vt:lpstr>2) Hãy giải thích vì sao trong những bể cá cảnh người ta phải dùng thêm máy sục không khí?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Sự ô nhiễm không khí</vt:lpstr>
      <vt:lpstr>PowerPoint Presentation</vt:lpstr>
      <vt:lpstr>Hậu quả của việc ô nhiễm môi trường</vt:lpstr>
      <vt:lpstr>Hãy lập kế hoạch các công việc mà em có thể làm để bảo vệ môi trường không khí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BAI 7_OXY VA KHONG KHI</dc:title>
  <dc:creator>May01</dc:creator>
  <cp:lastModifiedBy>ThuanVN ThuanVN</cp:lastModifiedBy>
  <cp:revision>48</cp:revision>
  <dcterms:created xsi:type="dcterms:W3CDTF">2021-04-18T08:12:15Z</dcterms:created>
  <dcterms:modified xsi:type="dcterms:W3CDTF">2023-08-01T02:59:56Z</dcterms:modified>
</cp:coreProperties>
</file>