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tags/tag5.xml" ContentType="application/vnd.openxmlformats-officedocument.presentationml.tags+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tags/tag3.xml" ContentType="application/vnd.openxmlformats-officedocument.presentationml.tags+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tags/tag2.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8" r:id="rId2"/>
    <p:sldMasterId id="2147483713" r:id="rId3"/>
  </p:sldMasterIdLst>
  <p:notesMasterIdLst>
    <p:notesMasterId r:id="rId42"/>
  </p:notesMasterIdLst>
  <p:sldIdLst>
    <p:sldId id="338" r:id="rId4"/>
    <p:sldId id="360" r:id="rId5"/>
    <p:sldId id="362" r:id="rId6"/>
    <p:sldId id="257" r:id="rId7"/>
    <p:sldId id="258" r:id="rId8"/>
    <p:sldId id="352" r:id="rId9"/>
    <p:sldId id="353" r:id="rId10"/>
    <p:sldId id="351" r:id="rId11"/>
    <p:sldId id="259" r:id="rId12"/>
    <p:sldId id="355" r:id="rId13"/>
    <p:sldId id="340" r:id="rId14"/>
    <p:sldId id="361" r:id="rId15"/>
    <p:sldId id="367" r:id="rId16"/>
    <p:sldId id="369" r:id="rId17"/>
    <p:sldId id="261" r:id="rId18"/>
    <p:sldId id="330" r:id="rId19"/>
    <p:sldId id="363" r:id="rId20"/>
    <p:sldId id="364" r:id="rId21"/>
    <p:sldId id="331" r:id="rId22"/>
    <p:sldId id="343" r:id="rId23"/>
    <p:sldId id="342" r:id="rId24"/>
    <p:sldId id="332" r:id="rId25"/>
    <p:sldId id="357" r:id="rId26"/>
    <p:sldId id="358" r:id="rId27"/>
    <p:sldId id="371" r:id="rId28"/>
    <p:sldId id="370" r:id="rId29"/>
    <p:sldId id="267" r:id="rId30"/>
    <p:sldId id="268" r:id="rId31"/>
    <p:sldId id="346" r:id="rId32"/>
    <p:sldId id="349" r:id="rId33"/>
    <p:sldId id="348" r:id="rId34"/>
    <p:sldId id="269" r:id="rId35"/>
    <p:sldId id="334" r:id="rId36"/>
    <p:sldId id="335" r:id="rId37"/>
    <p:sldId id="336" r:id="rId38"/>
    <p:sldId id="328" r:id="rId39"/>
    <p:sldId id="329" r:id="rId40"/>
    <p:sldId id="337"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6137F9"/>
    <a:srgbClr val="99F87A"/>
    <a:srgbClr val="CE9F6B"/>
    <a:srgbClr val="774529"/>
    <a:srgbClr val="D8D9D6"/>
    <a:srgbClr val="E1E6AB"/>
    <a:srgbClr val="9CA886"/>
    <a:srgbClr val="868A71"/>
    <a:srgbClr val="D3B9A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0606" autoAdjust="0"/>
    <p:restoredTop sz="94660"/>
  </p:normalViewPr>
  <p:slideViewPr>
    <p:cSldViewPr snapToGrid="0">
      <p:cViewPr varScale="1">
        <p:scale>
          <a:sx n="73" d="100"/>
          <a:sy n="73" d="100"/>
        </p:scale>
        <p:origin x="-804" y="-10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D83EA3-2E72-4B70-93F4-53462EB0FD47}" type="doc">
      <dgm:prSet loTypeId="urn:microsoft.com/office/officeart/2005/8/layout/cycle7" loCatId="cycle" qsTypeId="urn:microsoft.com/office/officeart/2005/8/quickstyle/simple1" qsCatId="simple" csTypeId="urn:microsoft.com/office/officeart/2005/8/colors/colorful1#1" csCatId="colorful" phldr="1"/>
      <dgm:spPr/>
    </dgm:pt>
    <dgm:pt modelId="{BD9D0CE3-B813-4E8B-9058-BA9DA88F27D3}">
      <dgm:prSet phldrT="[Text]" custT="1"/>
      <dgm:spPr/>
      <dgm:t>
        <a:bodyPr/>
        <a:lstStyle/>
        <a:p>
          <a:r>
            <a:rPr lang="en-BZ" sz="2800" b="1" dirty="0" err="1">
              <a:latin typeface="#9Slide03 Arima Madurai Black" panose="00000A00000000000000" pitchFamily="2" charset="0"/>
              <a:cs typeface="#9Slide03 Arima Madurai Black" panose="00000A00000000000000" pitchFamily="2" charset="0"/>
            </a:rPr>
            <a:t>Nghĩa</a:t>
          </a:r>
          <a:r>
            <a:rPr lang="en-BZ" sz="2800" b="1" dirty="0">
              <a:latin typeface="#9Slide03 Arima Madurai Black" panose="00000A00000000000000" pitchFamily="2" charset="0"/>
              <a:cs typeface="#9Slide03 Arima Madurai Black" panose="00000A00000000000000" pitchFamily="2" charset="0"/>
            </a:rPr>
            <a:t> </a:t>
          </a:r>
          <a:r>
            <a:rPr lang="en-BZ" sz="2800" b="1" dirty="0" err="1">
              <a:latin typeface="#9Slide03 Arima Madurai Black" panose="00000A00000000000000" pitchFamily="2" charset="0"/>
              <a:cs typeface="#9Slide03 Arima Madurai Black" panose="00000A00000000000000" pitchFamily="2" charset="0"/>
            </a:rPr>
            <a:t>hiệp</a:t>
          </a:r>
          <a:r>
            <a:rPr lang="en-BZ" sz="2800" b="1" dirty="0">
              <a:latin typeface="#9Slide03 Arima Madurai Black" panose="00000A00000000000000" pitchFamily="2" charset="0"/>
              <a:cs typeface="#9Slide03 Arima Madurai Black" panose="00000A00000000000000" pitchFamily="2" charset="0"/>
            </a:rPr>
            <a:t>; </a:t>
          </a:r>
          <a:r>
            <a:rPr lang="en-BZ" sz="2800" b="1" dirty="0" err="1">
              <a:latin typeface="#9Slide03 Arima Madurai Black" panose="00000A00000000000000" pitchFamily="2" charset="0"/>
              <a:cs typeface="#9Slide03 Arima Madurai Black" panose="00000A00000000000000" pitchFamily="2" charset="0"/>
            </a:rPr>
            <a:t>Nhân</a:t>
          </a:r>
          <a:r>
            <a:rPr lang="en-BZ" sz="2800" b="1" dirty="0">
              <a:latin typeface="#9Slide03 Arima Madurai Black" panose="00000A00000000000000" pitchFamily="2" charset="0"/>
              <a:cs typeface="#9Slide03 Arima Madurai Black" panose="00000A00000000000000" pitchFamily="2" charset="0"/>
            </a:rPr>
            <a:t> </a:t>
          </a:r>
          <a:r>
            <a:rPr lang="en-BZ" sz="2800" b="1" dirty="0" err="1">
              <a:latin typeface="#9Slide03 Arima Madurai Black" panose="00000A00000000000000" pitchFamily="2" charset="0"/>
              <a:cs typeface="#9Slide03 Arima Madurai Black" panose="00000A00000000000000" pitchFamily="2" charset="0"/>
            </a:rPr>
            <a:t>hậu</a:t>
          </a:r>
          <a:endParaRPr lang="en-SG" sz="2800" dirty="0">
            <a:latin typeface="#9Slide03 Arima Madurai Black" panose="00000A00000000000000" pitchFamily="2" charset="0"/>
            <a:cs typeface="#9Slide03 Arima Madurai Black" panose="00000A00000000000000" pitchFamily="2" charset="0"/>
          </a:endParaRPr>
        </a:p>
      </dgm:t>
    </dgm:pt>
    <dgm:pt modelId="{B8AE256E-0A3F-4209-870C-23A92842ABC0}" type="parTrans" cxnId="{9AE5B089-B947-46B6-BE7B-2DD93029A593}">
      <dgm:prSet/>
      <dgm:spPr/>
      <dgm:t>
        <a:bodyPr/>
        <a:lstStyle/>
        <a:p>
          <a:endParaRPr lang="en-SG" sz="2400">
            <a:latin typeface="#9Slide03 Arima Madurai Black" panose="00000A00000000000000" pitchFamily="2" charset="0"/>
            <a:cs typeface="#9Slide03 Arima Madurai Black" panose="00000A00000000000000" pitchFamily="2" charset="0"/>
          </a:endParaRPr>
        </a:p>
      </dgm:t>
    </dgm:pt>
    <dgm:pt modelId="{D82B1E0D-9FCF-48BA-8F4A-5717D5893C12}" type="sibTrans" cxnId="{9AE5B089-B947-46B6-BE7B-2DD93029A593}">
      <dgm:prSet custT="1"/>
      <dgm:spPr/>
      <dgm:t>
        <a:bodyPr/>
        <a:lstStyle/>
        <a:p>
          <a:endParaRPr lang="en-SG" sz="1600">
            <a:latin typeface="#9Slide03 Arima Madurai Black" panose="00000A00000000000000" pitchFamily="2" charset="0"/>
            <a:cs typeface="#9Slide03 Arima Madurai Black" panose="00000A00000000000000" pitchFamily="2" charset="0"/>
          </a:endParaRPr>
        </a:p>
      </dgm:t>
    </dgm:pt>
    <dgm:pt modelId="{CFAAFFBB-9495-4227-8EA6-920139DADBBB}">
      <dgm:prSet phldrT="[Text]" custT="1"/>
      <dgm:spPr/>
      <dgm:t>
        <a:bodyPr/>
        <a:lstStyle/>
        <a:p>
          <a:r>
            <a:rPr lang="en-BZ" sz="2800" b="1" dirty="0" err="1">
              <a:latin typeface="#9Slide03 Arima Madurai Black" panose="00000A00000000000000" pitchFamily="2" charset="0"/>
              <a:cs typeface="#9Slide03 Arima Madurai Black" panose="00000A00000000000000" pitchFamily="2" charset="0"/>
            </a:rPr>
            <a:t>Khuôn</a:t>
          </a:r>
          <a:r>
            <a:rPr lang="en-BZ" sz="2800" b="1" dirty="0">
              <a:latin typeface="#9Slide03 Arima Madurai Black" panose="00000A00000000000000" pitchFamily="2" charset="0"/>
              <a:cs typeface="#9Slide03 Arima Madurai Black" panose="00000A00000000000000" pitchFamily="2" charset="0"/>
            </a:rPr>
            <a:t> </a:t>
          </a:r>
          <a:r>
            <a:rPr lang="en-BZ" sz="2800" b="1" dirty="0" err="1">
              <a:latin typeface="#9Slide03 Arima Madurai Black" panose="00000A00000000000000" pitchFamily="2" charset="0"/>
              <a:cs typeface="#9Slide03 Arima Madurai Black" panose="00000A00000000000000" pitchFamily="2" charset="0"/>
            </a:rPr>
            <a:t>phép</a:t>
          </a:r>
          <a:r>
            <a:rPr lang="en-BZ" sz="2800" b="1" dirty="0">
              <a:latin typeface="#9Slide03 Arima Madurai Black" panose="00000A00000000000000" pitchFamily="2" charset="0"/>
              <a:cs typeface="#9Slide03 Arima Madurai Black" panose="00000A00000000000000" pitchFamily="2" charset="0"/>
            </a:rPr>
            <a:t>, </a:t>
          </a:r>
          <a:r>
            <a:rPr lang="en-BZ" sz="2800" b="1" dirty="0" err="1">
              <a:latin typeface="#9Slide03 Arima Madurai Black" panose="00000A00000000000000" pitchFamily="2" charset="0"/>
              <a:cs typeface="#9Slide03 Arima Madurai Black" panose="00000A00000000000000" pitchFamily="2" charset="0"/>
            </a:rPr>
            <a:t>mẫu</a:t>
          </a:r>
          <a:r>
            <a:rPr lang="en-BZ" sz="2800" b="1" dirty="0">
              <a:latin typeface="#9Slide03 Arima Madurai Black" panose="00000A00000000000000" pitchFamily="2" charset="0"/>
              <a:cs typeface="#9Slide03 Arima Madurai Black" panose="00000A00000000000000" pitchFamily="2" charset="0"/>
            </a:rPr>
            <a:t> </a:t>
          </a:r>
          <a:r>
            <a:rPr lang="en-BZ" sz="2800" b="1" dirty="0" err="1">
              <a:latin typeface="#9Slide03 Arima Madurai Black" panose="00000A00000000000000" pitchFamily="2" charset="0"/>
              <a:cs typeface="#9Slide03 Arima Madurai Black" panose="00000A00000000000000" pitchFamily="2" charset="0"/>
            </a:rPr>
            <a:t>mực</a:t>
          </a:r>
          <a:endParaRPr lang="en-SG" sz="2800" dirty="0">
            <a:latin typeface="#9Slide03 Arima Madurai Black" panose="00000A00000000000000" pitchFamily="2" charset="0"/>
            <a:cs typeface="#9Slide03 Arima Madurai Black" panose="00000A00000000000000" pitchFamily="2" charset="0"/>
          </a:endParaRPr>
        </a:p>
      </dgm:t>
    </dgm:pt>
    <dgm:pt modelId="{5381F94A-6E1B-490C-A8F2-AB8A0CC7E766}" type="parTrans" cxnId="{E180E330-413F-4EBA-8F1A-7F70A51AB2A3}">
      <dgm:prSet/>
      <dgm:spPr/>
      <dgm:t>
        <a:bodyPr/>
        <a:lstStyle/>
        <a:p>
          <a:endParaRPr lang="en-SG" sz="2400">
            <a:latin typeface="#9Slide03 Arima Madurai Black" panose="00000A00000000000000" pitchFamily="2" charset="0"/>
            <a:cs typeface="#9Slide03 Arima Madurai Black" panose="00000A00000000000000" pitchFamily="2" charset="0"/>
          </a:endParaRPr>
        </a:p>
      </dgm:t>
    </dgm:pt>
    <dgm:pt modelId="{CDACADB5-C215-447E-9FCF-A88AB941A196}" type="sibTrans" cxnId="{E180E330-413F-4EBA-8F1A-7F70A51AB2A3}">
      <dgm:prSet custT="1"/>
      <dgm:spPr/>
      <dgm:t>
        <a:bodyPr/>
        <a:lstStyle/>
        <a:p>
          <a:endParaRPr lang="en-SG" sz="1600">
            <a:latin typeface="#9Slide03 Arima Madurai Black" panose="00000A00000000000000" pitchFamily="2" charset="0"/>
            <a:cs typeface="#9Slide03 Arima Madurai Black" panose="00000A00000000000000" pitchFamily="2" charset="0"/>
          </a:endParaRPr>
        </a:p>
      </dgm:t>
    </dgm:pt>
    <dgm:pt modelId="{2E655341-3C06-49A3-B59A-696F0C758093}">
      <dgm:prSet phldrT="[Text]" custT="1"/>
      <dgm:spPr/>
      <dgm:t>
        <a:bodyPr/>
        <a:lstStyle/>
        <a:p>
          <a:r>
            <a:rPr lang="en-BZ" sz="2800" b="1" dirty="0" err="1">
              <a:latin typeface="#9Slide03 Arima Madurai Black" panose="00000A00000000000000" pitchFamily="2" charset="0"/>
              <a:cs typeface="#9Slide03 Arima Madurai Black" panose="00000A00000000000000" pitchFamily="2" charset="0"/>
            </a:rPr>
            <a:t>Trọng</a:t>
          </a:r>
          <a:r>
            <a:rPr lang="en-BZ" sz="2800" b="1" dirty="0">
              <a:latin typeface="#9Slide03 Arima Madurai Black" panose="00000A00000000000000" pitchFamily="2" charset="0"/>
              <a:cs typeface="#9Slide03 Arima Madurai Black" panose="00000A00000000000000" pitchFamily="2" charset="0"/>
            </a:rPr>
            <a:t> </a:t>
          </a:r>
          <a:r>
            <a:rPr lang="en-BZ" sz="2800" b="1" dirty="0" err="1">
              <a:latin typeface="#9Slide03 Arima Madurai Black" panose="00000A00000000000000" pitchFamily="2" charset="0"/>
              <a:cs typeface="#9Slide03 Arima Madurai Black" panose="00000A00000000000000" pitchFamily="2" charset="0"/>
            </a:rPr>
            <a:t>nghĩa</a:t>
          </a:r>
          <a:r>
            <a:rPr lang="en-BZ" sz="2800" b="1" dirty="0">
              <a:latin typeface="#9Slide03 Arima Madurai Black" panose="00000A00000000000000" pitchFamily="2" charset="0"/>
              <a:cs typeface="#9Slide03 Arima Madurai Black" panose="00000A00000000000000" pitchFamily="2" charset="0"/>
            </a:rPr>
            <a:t> </a:t>
          </a:r>
          <a:r>
            <a:rPr lang="en-BZ" sz="2800" b="1" dirty="0" err="1">
              <a:latin typeface="#9Slide03 Arima Madurai Black" panose="00000A00000000000000" pitchFamily="2" charset="0"/>
              <a:cs typeface="#9Slide03 Arima Madurai Black" panose="00000A00000000000000" pitchFamily="2" charset="0"/>
            </a:rPr>
            <a:t>khinh</a:t>
          </a:r>
          <a:r>
            <a:rPr lang="en-BZ" sz="2800" b="1" dirty="0">
              <a:latin typeface="#9Slide03 Arima Madurai Black" panose="00000A00000000000000" pitchFamily="2" charset="0"/>
              <a:cs typeface="#9Slide03 Arima Madurai Black" panose="00000A00000000000000" pitchFamily="2" charset="0"/>
            </a:rPr>
            <a:t> </a:t>
          </a:r>
          <a:r>
            <a:rPr lang="en-BZ" sz="2800" b="1" dirty="0" err="1">
              <a:latin typeface="#9Slide03 Arima Madurai Black" panose="00000A00000000000000" pitchFamily="2" charset="0"/>
              <a:cs typeface="#9Slide03 Arima Madurai Black" panose="00000A00000000000000" pitchFamily="2" charset="0"/>
            </a:rPr>
            <a:t>tài</a:t>
          </a:r>
          <a:endParaRPr lang="en-SG" sz="2800" dirty="0">
            <a:latin typeface="#9Slide03 Arima Madurai Black" panose="00000A00000000000000" pitchFamily="2" charset="0"/>
            <a:cs typeface="#9Slide03 Arima Madurai Black" panose="00000A00000000000000" pitchFamily="2" charset="0"/>
          </a:endParaRPr>
        </a:p>
      </dgm:t>
    </dgm:pt>
    <dgm:pt modelId="{07297579-F093-4C61-9E6D-0811C800157E}" type="parTrans" cxnId="{F1F9BEB3-13EB-4FC9-B7BB-5D64BF8EDD6F}">
      <dgm:prSet/>
      <dgm:spPr/>
      <dgm:t>
        <a:bodyPr/>
        <a:lstStyle/>
        <a:p>
          <a:endParaRPr lang="en-SG" sz="2400">
            <a:latin typeface="#9Slide03 Arima Madurai Black" panose="00000A00000000000000" pitchFamily="2" charset="0"/>
            <a:cs typeface="#9Slide03 Arima Madurai Black" panose="00000A00000000000000" pitchFamily="2" charset="0"/>
          </a:endParaRPr>
        </a:p>
      </dgm:t>
    </dgm:pt>
    <dgm:pt modelId="{83E22424-CBF5-4A64-B92B-82E4FAF3E0A3}" type="sibTrans" cxnId="{F1F9BEB3-13EB-4FC9-B7BB-5D64BF8EDD6F}">
      <dgm:prSet custT="1"/>
      <dgm:spPr/>
      <dgm:t>
        <a:bodyPr/>
        <a:lstStyle/>
        <a:p>
          <a:endParaRPr lang="en-SG" sz="1600">
            <a:latin typeface="#9Slide03 Arima Madurai Black" panose="00000A00000000000000" pitchFamily="2" charset="0"/>
            <a:cs typeface="#9Slide03 Arima Madurai Black" panose="00000A00000000000000" pitchFamily="2" charset="0"/>
          </a:endParaRPr>
        </a:p>
      </dgm:t>
    </dgm:pt>
    <dgm:pt modelId="{6A0F8513-227D-4498-A713-C534543D793D}" type="pres">
      <dgm:prSet presAssocID="{44D83EA3-2E72-4B70-93F4-53462EB0FD47}" presName="Name0" presStyleCnt="0">
        <dgm:presLayoutVars>
          <dgm:dir/>
          <dgm:resizeHandles val="exact"/>
        </dgm:presLayoutVars>
      </dgm:prSet>
      <dgm:spPr/>
    </dgm:pt>
    <dgm:pt modelId="{7BED507A-E323-4B39-97BF-52AAE009334E}" type="pres">
      <dgm:prSet presAssocID="{BD9D0CE3-B813-4E8B-9058-BA9DA88F27D3}" presName="node" presStyleLbl="node1" presStyleIdx="0" presStyleCnt="3">
        <dgm:presLayoutVars>
          <dgm:bulletEnabled val="1"/>
        </dgm:presLayoutVars>
      </dgm:prSet>
      <dgm:spPr/>
      <dgm:t>
        <a:bodyPr/>
        <a:lstStyle/>
        <a:p>
          <a:endParaRPr lang="en-US"/>
        </a:p>
      </dgm:t>
    </dgm:pt>
    <dgm:pt modelId="{C98D2203-701B-4F2A-89AD-E8A2E4CC3EDB}" type="pres">
      <dgm:prSet presAssocID="{D82B1E0D-9FCF-48BA-8F4A-5717D5893C12}" presName="sibTrans" presStyleLbl="sibTrans2D1" presStyleIdx="0" presStyleCnt="3"/>
      <dgm:spPr/>
      <dgm:t>
        <a:bodyPr/>
        <a:lstStyle/>
        <a:p>
          <a:endParaRPr lang="en-US"/>
        </a:p>
      </dgm:t>
    </dgm:pt>
    <dgm:pt modelId="{E84C4CB2-0747-4726-A25C-AEC34A1D9623}" type="pres">
      <dgm:prSet presAssocID="{D82B1E0D-9FCF-48BA-8F4A-5717D5893C12}" presName="connectorText" presStyleLbl="sibTrans2D1" presStyleIdx="0" presStyleCnt="3"/>
      <dgm:spPr/>
      <dgm:t>
        <a:bodyPr/>
        <a:lstStyle/>
        <a:p>
          <a:endParaRPr lang="en-US"/>
        </a:p>
      </dgm:t>
    </dgm:pt>
    <dgm:pt modelId="{46393B62-39A7-48D9-94F9-E1AD985A308E}" type="pres">
      <dgm:prSet presAssocID="{CFAAFFBB-9495-4227-8EA6-920139DADBBB}" presName="node" presStyleLbl="node1" presStyleIdx="1" presStyleCnt="3">
        <dgm:presLayoutVars>
          <dgm:bulletEnabled val="1"/>
        </dgm:presLayoutVars>
      </dgm:prSet>
      <dgm:spPr/>
      <dgm:t>
        <a:bodyPr/>
        <a:lstStyle/>
        <a:p>
          <a:endParaRPr lang="en-US"/>
        </a:p>
      </dgm:t>
    </dgm:pt>
    <dgm:pt modelId="{D2957D08-51FF-4274-8C10-36069E47ACA8}" type="pres">
      <dgm:prSet presAssocID="{CDACADB5-C215-447E-9FCF-A88AB941A196}" presName="sibTrans" presStyleLbl="sibTrans2D1" presStyleIdx="1" presStyleCnt="3"/>
      <dgm:spPr/>
      <dgm:t>
        <a:bodyPr/>
        <a:lstStyle/>
        <a:p>
          <a:endParaRPr lang="en-US"/>
        </a:p>
      </dgm:t>
    </dgm:pt>
    <dgm:pt modelId="{C53EA039-6BA8-4FA1-B1CC-4A47D5902A46}" type="pres">
      <dgm:prSet presAssocID="{CDACADB5-C215-447E-9FCF-A88AB941A196}" presName="connectorText" presStyleLbl="sibTrans2D1" presStyleIdx="1" presStyleCnt="3"/>
      <dgm:spPr/>
      <dgm:t>
        <a:bodyPr/>
        <a:lstStyle/>
        <a:p>
          <a:endParaRPr lang="en-US"/>
        </a:p>
      </dgm:t>
    </dgm:pt>
    <dgm:pt modelId="{694C84AB-C674-4ECE-A970-87046A64B71A}" type="pres">
      <dgm:prSet presAssocID="{2E655341-3C06-49A3-B59A-696F0C758093}" presName="node" presStyleLbl="node1" presStyleIdx="2" presStyleCnt="3">
        <dgm:presLayoutVars>
          <dgm:bulletEnabled val="1"/>
        </dgm:presLayoutVars>
      </dgm:prSet>
      <dgm:spPr/>
      <dgm:t>
        <a:bodyPr/>
        <a:lstStyle/>
        <a:p>
          <a:endParaRPr lang="en-US"/>
        </a:p>
      </dgm:t>
    </dgm:pt>
    <dgm:pt modelId="{B994FFF1-DA6C-4905-8F85-98E28AFDB567}" type="pres">
      <dgm:prSet presAssocID="{83E22424-CBF5-4A64-B92B-82E4FAF3E0A3}" presName="sibTrans" presStyleLbl="sibTrans2D1" presStyleIdx="2" presStyleCnt="3"/>
      <dgm:spPr/>
      <dgm:t>
        <a:bodyPr/>
        <a:lstStyle/>
        <a:p>
          <a:endParaRPr lang="en-US"/>
        </a:p>
      </dgm:t>
    </dgm:pt>
    <dgm:pt modelId="{55C195C1-FAA1-45AC-8E48-8CA8392E2708}" type="pres">
      <dgm:prSet presAssocID="{83E22424-CBF5-4A64-B92B-82E4FAF3E0A3}" presName="connectorText" presStyleLbl="sibTrans2D1" presStyleIdx="2" presStyleCnt="3"/>
      <dgm:spPr/>
      <dgm:t>
        <a:bodyPr/>
        <a:lstStyle/>
        <a:p>
          <a:endParaRPr lang="en-US"/>
        </a:p>
      </dgm:t>
    </dgm:pt>
  </dgm:ptLst>
  <dgm:cxnLst>
    <dgm:cxn modelId="{DCB7F9F7-754F-4E6E-80B6-8A3A4707470D}" type="presOf" srcId="{83E22424-CBF5-4A64-B92B-82E4FAF3E0A3}" destId="{55C195C1-FAA1-45AC-8E48-8CA8392E2708}" srcOrd="1" destOrd="0" presId="urn:microsoft.com/office/officeart/2005/8/layout/cycle7"/>
    <dgm:cxn modelId="{88A2F3AB-A099-49A6-9957-8DD7F5D10155}" type="presOf" srcId="{CDACADB5-C215-447E-9FCF-A88AB941A196}" destId="{D2957D08-51FF-4274-8C10-36069E47ACA8}" srcOrd="0" destOrd="0" presId="urn:microsoft.com/office/officeart/2005/8/layout/cycle7"/>
    <dgm:cxn modelId="{9AE5B089-B947-46B6-BE7B-2DD93029A593}" srcId="{44D83EA3-2E72-4B70-93F4-53462EB0FD47}" destId="{BD9D0CE3-B813-4E8B-9058-BA9DA88F27D3}" srcOrd="0" destOrd="0" parTransId="{B8AE256E-0A3F-4209-870C-23A92842ABC0}" sibTransId="{D82B1E0D-9FCF-48BA-8F4A-5717D5893C12}"/>
    <dgm:cxn modelId="{BC0EAD81-53B2-4745-B047-78B02192B3DC}" type="presOf" srcId="{CDACADB5-C215-447E-9FCF-A88AB941A196}" destId="{C53EA039-6BA8-4FA1-B1CC-4A47D5902A46}" srcOrd="1" destOrd="0" presId="urn:microsoft.com/office/officeart/2005/8/layout/cycle7"/>
    <dgm:cxn modelId="{16B40A2A-41EC-4531-8DE8-BA0D799BADF7}" type="presOf" srcId="{2E655341-3C06-49A3-B59A-696F0C758093}" destId="{694C84AB-C674-4ECE-A970-87046A64B71A}" srcOrd="0" destOrd="0" presId="urn:microsoft.com/office/officeart/2005/8/layout/cycle7"/>
    <dgm:cxn modelId="{F26669F9-7E54-4B15-BF08-D2F418D45577}" type="presOf" srcId="{BD9D0CE3-B813-4E8B-9058-BA9DA88F27D3}" destId="{7BED507A-E323-4B39-97BF-52AAE009334E}" srcOrd="0" destOrd="0" presId="urn:microsoft.com/office/officeart/2005/8/layout/cycle7"/>
    <dgm:cxn modelId="{651639A3-9212-4A2C-A77C-C98DC2034CC3}" type="presOf" srcId="{CFAAFFBB-9495-4227-8EA6-920139DADBBB}" destId="{46393B62-39A7-48D9-94F9-E1AD985A308E}" srcOrd="0" destOrd="0" presId="urn:microsoft.com/office/officeart/2005/8/layout/cycle7"/>
    <dgm:cxn modelId="{8C5F4FB6-B49D-40D5-9B16-DB3B4918841D}" type="presOf" srcId="{44D83EA3-2E72-4B70-93F4-53462EB0FD47}" destId="{6A0F8513-227D-4498-A713-C534543D793D}" srcOrd="0" destOrd="0" presId="urn:microsoft.com/office/officeart/2005/8/layout/cycle7"/>
    <dgm:cxn modelId="{3FC21BEE-190C-45F8-923A-9405C9B2FD12}" type="presOf" srcId="{D82B1E0D-9FCF-48BA-8F4A-5717D5893C12}" destId="{E84C4CB2-0747-4726-A25C-AEC34A1D9623}" srcOrd="1" destOrd="0" presId="urn:microsoft.com/office/officeart/2005/8/layout/cycle7"/>
    <dgm:cxn modelId="{C17C62B6-4023-4774-A284-532F0538037C}" type="presOf" srcId="{83E22424-CBF5-4A64-B92B-82E4FAF3E0A3}" destId="{B994FFF1-DA6C-4905-8F85-98E28AFDB567}" srcOrd="0" destOrd="0" presId="urn:microsoft.com/office/officeart/2005/8/layout/cycle7"/>
    <dgm:cxn modelId="{8F2AE46D-3FA1-4BA2-8F8A-B27F664F4248}" type="presOf" srcId="{D82B1E0D-9FCF-48BA-8F4A-5717D5893C12}" destId="{C98D2203-701B-4F2A-89AD-E8A2E4CC3EDB}" srcOrd="0" destOrd="0" presId="urn:microsoft.com/office/officeart/2005/8/layout/cycle7"/>
    <dgm:cxn modelId="{E180E330-413F-4EBA-8F1A-7F70A51AB2A3}" srcId="{44D83EA3-2E72-4B70-93F4-53462EB0FD47}" destId="{CFAAFFBB-9495-4227-8EA6-920139DADBBB}" srcOrd="1" destOrd="0" parTransId="{5381F94A-6E1B-490C-A8F2-AB8A0CC7E766}" sibTransId="{CDACADB5-C215-447E-9FCF-A88AB941A196}"/>
    <dgm:cxn modelId="{F1F9BEB3-13EB-4FC9-B7BB-5D64BF8EDD6F}" srcId="{44D83EA3-2E72-4B70-93F4-53462EB0FD47}" destId="{2E655341-3C06-49A3-B59A-696F0C758093}" srcOrd="2" destOrd="0" parTransId="{07297579-F093-4C61-9E6D-0811C800157E}" sibTransId="{83E22424-CBF5-4A64-B92B-82E4FAF3E0A3}"/>
    <dgm:cxn modelId="{679BA512-83F6-45E4-960F-7EF8AEFEFE3E}" type="presParOf" srcId="{6A0F8513-227D-4498-A713-C534543D793D}" destId="{7BED507A-E323-4B39-97BF-52AAE009334E}" srcOrd="0" destOrd="0" presId="urn:microsoft.com/office/officeart/2005/8/layout/cycle7"/>
    <dgm:cxn modelId="{450634E6-BF77-4F1D-A902-024295DA477F}" type="presParOf" srcId="{6A0F8513-227D-4498-A713-C534543D793D}" destId="{C98D2203-701B-4F2A-89AD-E8A2E4CC3EDB}" srcOrd="1" destOrd="0" presId="urn:microsoft.com/office/officeart/2005/8/layout/cycle7"/>
    <dgm:cxn modelId="{A01811A4-BC64-4840-B354-2EAF7EC773E1}" type="presParOf" srcId="{C98D2203-701B-4F2A-89AD-E8A2E4CC3EDB}" destId="{E84C4CB2-0747-4726-A25C-AEC34A1D9623}" srcOrd="0" destOrd="0" presId="urn:microsoft.com/office/officeart/2005/8/layout/cycle7"/>
    <dgm:cxn modelId="{2F3C1E09-6AB1-455A-86F0-CD5FDEA6B581}" type="presParOf" srcId="{6A0F8513-227D-4498-A713-C534543D793D}" destId="{46393B62-39A7-48D9-94F9-E1AD985A308E}" srcOrd="2" destOrd="0" presId="urn:microsoft.com/office/officeart/2005/8/layout/cycle7"/>
    <dgm:cxn modelId="{1114AB67-84FD-4FBE-B025-1407222FA184}" type="presParOf" srcId="{6A0F8513-227D-4498-A713-C534543D793D}" destId="{D2957D08-51FF-4274-8C10-36069E47ACA8}" srcOrd="3" destOrd="0" presId="urn:microsoft.com/office/officeart/2005/8/layout/cycle7"/>
    <dgm:cxn modelId="{681E6992-1238-437F-9A84-AF52D5131D2F}" type="presParOf" srcId="{D2957D08-51FF-4274-8C10-36069E47ACA8}" destId="{C53EA039-6BA8-4FA1-B1CC-4A47D5902A46}" srcOrd="0" destOrd="0" presId="urn:microsoft.com/office/officeart/2005/8/layout/cycle7"/>
    <dgm:cxn modelId="{2039E48C-7667-42A9-9526-FCBAC477012F}" type="presParOf" srcId="{6A0F8513-227D-4498-A713-C534543D793D}" destId="{694C84AB-C674-4ECE-A970-87046A64B71A}" srcOrd="4" destOrd="0" presId="urn:microsoft.com/office/officeart/2005/8/layout/cycle7"/>
    <dgm:cxn modelId="{5E97B1BC-77E4-48FB-8203-FDE3898EC9D9}" type="presParOf" srcId="{6A0F8513-227D-4498-A713-C534543D793D}" destId="{B994FFF1-DA6C-4905-8F85-98E28AFDB567}" srcOrd="5" destOrd="0" presId="urn:microsoft.com/office/officeart/2005/8/layout/cycle7"/>
    <dgm:cxn modelId="{C4C8D901-06EC-43AA-A9A1-1224983537E4}" type="presParOf" srcId="{B994FFF1-DA6C-4905-8F85-98E28AFDB567}" destId="{55C195C1-FAA1-45AC-8E48-8CA8392E2708}" srcOrd="0" destOrd="0" presId="urn:microsoft.com/office/officeart/2005/8/layout/cycle7"/>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D507A-E323-4B39-97BF-52AAE009334E}">
      <dsp:nvSpPr>
        <dsp:cNvPr id="0" name=""/>
        <dsp:cNvSpPr/>
      </dsp:nvSpPr>
      <dsp:spPr>
        <a:xfrm>
          <a:off x="2096864" y="248752"/>
          <a:ext cx="2537271" cy="126863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BZ" sz="2800" b="1" kern="1200" dirty="0" err="1">
              <a:latin typeface="#9Slide03 Arima Madurai Black" panose="00000A00000000000000" pitchFamily="2" charset="0"/>
              <a:cs typeface="#9Slide03 Arima Madurai Black" panose="00000A00000000000000" pitchFamily="2" charset="0"/>
            </a:rPr>
            <a:t>Nghĩa</a:t>
          </a:r>
          <a:r>
            <a:rPr lang="en-BZ" sz="2800" b="1" kern="1200" dirty="0">
              <a:latin typeface="#9Slide03 Arima Madurai Black" panose="00000A00000000000000" pitchFamily="2" charset="0"/>
              <a:cs typeface="#9Slide03 Arima Madurai Black" panose="00000A00000000000000" pitchFamily="2" charset="0"/>
            </a:rPr>
            <a:t> </a:t>
          </a:r>
          <a:r>
            <a:rPr lang="en-BZ" sz="2800" b="1" kern="1200" dirty="0" err="1">
              <a:latin typeface="#9Slide03 Arima Madurai Black" panose="00000A00000000000000" pitchFamily="2" charset="0"/>
              <a:cs typeface="#9Slide03 Arima Madurai Black" panose="00000A00000000000000" pitchFamily="2" charset="0"/>
            </a:rPr>
            <a:t>hiệp</a:t>
          </a:r>
          <a:r>
            <a:rPr lang="en-BZ" sz="2800" b="1" kern="1200" dirty="0">
              <a:latin typeface="#9Slide03 Arima Madurai Black" panose="00000A00000000000000" pitchFamily="2" charset="0"/>
              <a:cs typeface="#9Slide03 Arima Madurai Black" panose="00000A00000000000000" pitchFamily="2" charset="0"/>
            </a:rPr>
            <a:t>; </a:t>
          </a:r>
          <a:r>
            <a:rPr lang="en-BZ" sz="2800" b="1" kern="1200" dirty="0" err="1">
              <a:latin typeface="#9Slide03 Arima Madurai Black" panose="00000A00000000000000" pitchFamily="2" charset="0"/>
              <a:cs typeface="#9Slide03 Arima Madurai Black" panose="00000A00000000000000" pitchFamily="2" charset="0"/>
            </a:rPr>
            <a:t>Nhân</a:t>
          </a:r>
          <a:r>
            <a:rPr lang="en-BZ" sz="2800" b="1" kern="1200" dirty="0">
              <a:latin typeface="#9Slide03 Arima Madurai Black" panose="00000A00000000000000" pitchFamily="2" charset="0"/>
              <a:cs typeface="#9Slide03 Arima Madurai Black" panose="00000A00000000000000" pitchFamily="2" charset="0"/>
            </a:rPr>
            <a:t> </a:t>
          </a:r>
          <a:r>
            <a:rPr lang="en-BZ" sz="2800" b="1" kern="1200" dirty="0" err="1">
              <a:latin typeface="#9Slide03 Arima Madurai Black" panose="00000A00000000000000" pitchFamily="2" charset="0"/>
              <a:cs typeface="#9Slide03 Arima Madurai Black" panose="00000A00000000000000" pitchFamily="2" charset="0"/>
            </a:rPr>
            <a:t>hậu</a:t>
          </a:r>
          <a:endParaRPr lang="en-SG" sz="2800" kern="1200" dirty="0">
            <a:latin typeface="#9Slide03 Arima Madurai Black" panose="00000A00000000000000" pitchFamily="2" charset="0"/>
            <a:cs typeface="#9Slide03 Arima Madurai Black" panose="00000A00000000000000" pitchFamily="2" charset="0"/>
          </a:endParaRPr>
        </a:p>
      </dsp:txBody>
      <dsp:txXfrm>
        <a:off x="2134021" y="285909"/>
        <a:ext cx="2462957" cy="1194321"/>
      </dsp:txXfrm>
    </dsp:sp>
    <dsp:sp modelId="{C98D2203-701B-4F2A-89AD-E8A2E4CC3EDB}">
      <dsp:nvSpPr>
        <dsp:cNvPr id="0" name=""/>
        <dsp:cNvSpPr/>
      </dsp:nvSpPr>
      <dsp:spPr>
        <a:xfrm rot="3600000">
          <a:off x="3751805" y="2475680"/>
          <a:ext cx="1322733" cy="444022"/>
        </a:xfrm>
        <a:prstGeom prst="lef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SG" sz="1600" kern="1200">
            <a:latin typeface="#9Slide03 Arima Madurai Black" panose="00000A00000000000000" pitchFamily="2" charset="0"/>
            <a:cs typeface="#9Slide03 Arima Madurai Black" panose="00000A00000000000000" pitchFamily="2" charset="0"/>
          </a:endParaRPr>
        </a:p>
      </dsp:txBody>
      <dsp:txXfrm>
        <a:off x="3885012" y="2564484"/>
        <a:ext cx="1056319" cy="266414"/>
      </dsp:txXfrm>
    </dsp:sp>
    <dsp:sp modelId="{46393B62-39A7-48D9-94F9-E1AD985A308E}">
      <dsp:nvSpPr>
        <dsp:cNvPr id="0" name=""/>
        <dsp:cNvSpPr/>
      </dsp:nvSpPr>
      <dsp:spPr>
        <a:xfrm>
          <a:off x="4192208" y="3877994"/>
          <a:ext cx="2537271" cy="126863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BZ" sz="2800" b="1" kern="1200" dirty="0" err="1">
              <a:latin typeface="#9Slide03 Arima Madurai Black" panose="00000A00000000000000" pitchFamily="2" charset="0"/>
              <a:cs typeface="#9Slide03 Arima Madurai Black" panose="00000A00000000000000" pitchFamily="2" charset="0"/>
            </a:rPr>
            <a:t>Khuôn</a:t>
          </a:r>
          <a:r>
            <a:rPr lang="en-BZ" sz="2800" b="1" kern="1200" dirty="0">
              <a:latin typeface="#9Slide03 Arima Madurai Black" panose="00000A00000000000000" pitchFamily="2" charset="0"/>
              <a:cs typeface="#9Slide03 Arima Madurai Black" panose="00000A00000000000000" pitchFamily="2" charset="0"/>
            </a:rPr>
            <a:t> </a:t>
          </a:r>
          <a:r>
            <a:rPr lang="en-BZ" sz="2800" b="1" kern="1200" dirty="0" err="1">
              <a:latin typeface="#9Slide03 Arima Madurai Black" panose="00000A00000000000000" pitchFamily="2" charset="0"/>
              <a:cs typeface="#9Slide03 Arima Madurai Black" panose="00000A00000000000000" pitchFamily="2" charset="0"/>
            </a:rPr>
            <a:t>phép</a:t>
          </a:r>
          <a:r>
            <a:rPr lang="en-BZ" sz="2800" b="1" kern="1200" dirty="0">
              <a:latin typeface="#9Slide03 Arima Madurai Black" panose="00000A00000000000000" pitchFamily="2" charset="0"/>
              <a:cs typeface="#9Slide03 Arima Madurai Black" panose="00000A00000000000000" pitchFamily="2" charset="0"/>
            </a:rPr>
            <a:t>, </a:t>
          </a:r>
          <a:r>
            <a:rPr lang="en-BZ" sz="2800" b="1" kern="1200" dirty="0" err="1">
              <a:latin typeface="#9Slide03 Arima Madurai Black" panose="00000A00000000000000" pitchFamily="2" charset="0"/>
              <a:cs typeface="#9Slide03 Arima Madurai Black" panose="00000A00000000000000" pitchFamily="2" charset="0"/>
            </a:rPr>
            <a:t>mẫu</a:t>
          </a:r>
          <a:r>
            <a:rPr lang="en-BZ" sz="2800" b="1" kern="1200" dirty="0">
              <a:latin typeface="#9Slide03 Arima Madurai Black" panose="00000A00000000000000" pitchFamily="2" charset="0"/>
              <a:cs typeface="#9Slide03 Arima Madurai Black" panose="00000A00000000000000" pitchFamily="2" charset="0"/>
            </a:rPr>
            <a:t> </a:t>
          </a:r>
          <a:r>
            <a:rPr lang="en-BZ" sz="2800" b="1" kern="1200" dirty="0" err="1">
              <a:latin typeface="#9Slide03 Arima Madurai Black" panose="00000A00000000000000" pitchFamily="2" charset="0"/>
              <a:cs typeface="#9Slide03 Arima Madurai Black" panose="00000A00000000000000" pitchFamily="2" charset="0"/>
            </a:rPr>
            <a:t>mực</a:t>
          </a:r>
          <a:endParaRPr lang="en-SG" sz="2800" kern="1200" dirty="0">
            <a:latin typeface="#9Slide03 Arima Madurai Black" panose="00000A00000000000000" pitchFamily="2" charset="0"/>
            <a:cs typeface="#9Slide03 Arima Madurai Black" panose="00000A00000000000000" pitchFamily="2" charset="0"/>
          </a:endParaRPr>
        </a:p>
      </dsp:txBody>
      <dsp:txXfrm>
        <a:off x="4229365" y="3915151"/>
        <a:ext cx="2462957" cy="1194321"/>
      </dsp:txXfrm>
    </dsp:sp>
    <dsp:sp modelId="{D2957D08-51FF-4274-8C10-36069E47ACA8}">
      <dsp:nvSpPr>
        <dsp:cNvPr id="0" name=""/>
        <dsp:cNvSpPr/>
      </dsp:nvSpPr>
      <dsp:spPr>
        <a:xfrm rot="10800000">
          <a:off x="2704133" y="4290301"/>
          <a:ext cx="1322733" cy="444022"/>
        </a:xfrm>
        <a:prstGeom prst="lef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SG" sz="1600" kern="1200">
            <a:latin typeface="#9Slide03 Arima Madurai Black" panose="00000A00000000000000" pitchFamily="2" charset="0"/>
            <a:cs typeface="#9Slide03 Arima Madurai Black" panose="00000A00000000000000" pitchFamily="2" charset="0"/>
          </a:endParaRPr>
        </a:p>
      </dsp:txBody>
      <dsp:txXfrm rot="10800000">
        <a:off x="2837340" y="4379105"/>
        <a:ext cx="1056319" cy="266414"/>
      </dsp:txXfrm>
    </dsp:sp>
    <dsp:sp modelId="{694C84AB-C674-4ECE-A970-87046A64B71A}">
      <dsp:nvSpPr>
        <dsp:cNvPr id="0" name=""/>
        <dsp:cNvSpPr/>
      </dsp:nvSpPr>
      <dsp:spPr>
        <a:xfrm>
          <a:off x="1520" y="3877994"/>
          <a:ext cx="2537271" cy="126863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BZ" sz="2800" b="1" kern="1200" dirty="0" err="1">
              <a:latin typeface="#9Slide03 Arima Madurai Black" panose="00000A00000000000000" pitchFamily="2" charset="0"/>
              <a:cs typeface="#9Slide03 Arima Madurai Black" panose="00000A00000000000000" pitchFamily="2" charset="0"/>
            </a:rPr>
            <a:t>Trọng</a:t>
          </a:r>
          <a:r>
            <a:rPr lang="en-BZ" sz="2800" b="1" kern="1200" dirty="0">
              <a:latin typeface="#9Slide03 Arima Madurai Black" panose="00000A00000000000000" pitchFamily="2" charset="0"/>
              <a:cs typeface="#9Slide03 Arima Madurai Black" panose="00000A00000000000000" pitchFamily="2" charset="0"/>
            </a:rPr>
            <a:t> </a:t>
          </a:r>
          <a:r>
            <a:rPr lang="en-BZ" sz="2800" b="1" kern="1200" dirty="0" err="1">
              <a:latin typeface="#9Slide03 Arima Madurai Black" panose="00000A00000000000000" pitchFamily="2" charset="0"/>
              <a:cs typeface="#9Slide03 Arima Madurai Black" panose="00000A00000000000000" pitchFamily="2" charset="0"/>
            </a:rPr>
            <a:t>nghĩa</a:t>
          </a:r>
          <a:r>
            <a:rPr lang="en-BZ" sz="2800" b="1" kern="1200" dirty="0">
              <a:latin typeface="#9Slide03 Arima Madurai Black" panose="00000A00000000000000" pitchFamily="2" charset="0"/>
              <a:cs typeface="#9Slide03 Arima Madurai Black" panose="00000A00000000000000" pitchFamily="2" charset="0"/>
            </a:rPr>
            <a:t> </a:t>
          </a:r>
          <a:r>
            <a:rPr lang="en-BZ" sz="2800" b="1" kern="1200" dirty="0" err="1">
              <a:latin typeface="#9Slide03 Arima Madurai Black" panose="00000A00000000000000" pitchFamily="2" charset="0"/>
              <a:cs typeface="#9Slide03 Arima Madurai Black" panose="00000A00000000000000" pitchFamily="2" charset="0"/>
            </a:rPr>
            <a:t>khinh</a:t>
          </a:r>
          <a:r>
            <a:rPr lang="en-BZ" sz="2800" b="1" kern="1200" dirty="0">
              <a:latin typeface="#9Slide03 Arima Madurai Black" panose="00000A00000000000000" pitchFamily="2" charset="0"/>
              <a:cs typeface="#9Slide03 Arima Madurai Black" panose="00000A00000000000000" pitchFamily="2" charset="0"/>
            </a:rPr>
            <a:t> </a:t>
          </a:r>
          <a:r>
            <a:rPr lang="en-BZ" sz="2800" b="1" kern="1200" dirty="0" err="1">
              <a:latin typeface="#9Slide03 Arima Madurai Black" panose="00000A00000000000000" pitchFamily="2" charset="0"/>
              <a:cs typeface="#9Slide03 Arima Madurai Black" panose="00000A00000000000000" pitchFamily="2" charset="0"/>
            </a:rPr>
            <a:t>tài</a:t>
          </a:r>
          <a:endParaRPr lang="en-SG" sz="2800" kern="1200" dirty="0">
            <a:latin typeface="#9Slide03 Arima Madurai Black" panose="00000A00000000000000" pitchFamily="2" charset="0"/>
            <a:cs typeface="#9Slide03 Arima Madurai Black" panose="00000A00000000000000" pitchFamily="2" charset="0"/>
          </a:endParaRPr>
        </a:p>
      </dsp:txBody>
      <dsp:txXfrm>
        <a:off x="38677" y="3915151"/>
        <a:ext cx="2462957" cy="1194321"/>
      </dsp:txXfrm>
    </dsp:sp>
    <dsp:sp modelId="{B994FFF1-DA6C-4905-8F85-98E28AFDB567}">
      <dsp:nvSpPr>
        <dsp:cNvPr id="0" name=""/>
        <dsp:cNvSpPr/>
      </dsp:nvSpPr>
      <dsp:spPr>
        <a:xfrm rot="18000000">
          <a:off x="1656461" y="2475680"/>
          <a:ext cx="1322733" cy="444022"/>
        </a:xfrm>
        <a:prstGeom prst="lef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SG" sz="1600" kern="1200">
            <a:latin typeface="#9Slide03 Arima Madurai Black" panose="00000A00000000000000" pitchFamily="2" charset="0"/>
            <a:cs typeface="#9Slide03 Arima Madurai Black" panose="00000A00000000000000" pitchFamily="2" charset="0"/>
          </a:endParaRPr>
        </a:p>
      </dsp:txBody>
      <dsp:txXfrm>
        <a:off x="1789668" y="2564484"/>
        <a:ext cx="1056319" cy="266414"/>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EC34A1-A82B-4F5A-BD05-C04E5FFCCBCA}" type="datetimeFigureOut">
              <a:rPr lang="en-US" smtClean="0"/>
              <a:pPr/>
              <a:t>24/4/2023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82C266-CFA0-4B0E-A195-D1315FF84E54}" type="slidenum">
              <a:rPr lang="en-US" smtClean="0"/>
              <a:pPr/>
              <a:t>‹#›</a:t>
            </a:fld>
            <a:endParaRPr lang="en-US"/>
          </a:p>
        </p:txBody>
      </p:sp>
    </p:spTree>
    <p:extLst>
      <p:ext uri="{BB962C8B-B14F-4D97-AF65-F5344CB8AC3E}">
        <p14:creationId xmlns:p14="http://schemas.microsoft.com/office/powerpoint/2010/main" xmlns="" val="2330940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xfrm>
            <a:off x="381000" y="685800"/>
            <a:ext cx="6096000" cy="3429000"/>
          </a:xfrm>
          <a:ln/>
        </p:spPr>
      </p:sp>
      <p:sp>
        <p:nvSpPr>
          <p:cNvPr id="11366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endParaRPr>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chemeClr val="tx1"/>
                </a:solidFill>
                <a:latin typeface=".VnTime" pitchFamily="34" charset="0"/>
              </a:defRPr>
            </a:lvl1pPr>
            <a:lvl2pPr marL="742950" indent="-285750" eaLnBrk="0" hangingPunct="0">
              <a:defRPr sz="2000">
                <a:solidFill>
                  <a:schemeClr val="tx1"/>
                </a:solidFill>
                <a:latin typeface=".VnTime" pitchFamily="34" charset="0"/>
              </a:defRPr>
            </a:lvl2pPr>
            <a:lvl3pPr marL="1143000" indent="-228600" eaLnBrk="0" hangingPunct="0">
              <a:defRPr sz="2000">
                <a:solidFill>
                  <a:schemeClr val="tx1"/>
                </a:solidFill>
                <a:latin typeface=".VnTime" pitchFamily="34" charset="0"/>
              </a:defRPr>
            </a:lvl3pPr>
            <a:lvl4pPr marL="1600200" indent="-228600" eaLnBrk="0" hangingPunct="0">
              <a:defRPr sz="2000">
                <a:solidFill>
                  <a:schemeClr val="tx1"/>
                </a:solidFill>
                <a:latin typeface=".VnTime" pitchFamily="34" charset="0"/>
              </a:defRPr>
            </a:lvl4pPr>
            <a:lvl5pPr marL="2057400" indent="-228600" eaLnBrk="0" hangingPunct="0">
              <a:defRPr sz="2000">
                <a:solidFill>
                  <a:schemeClr val="tx1"/>
                </a:solidFill>
                <a:latin typeface=".VnTime" pitchFamily="34" charset="0"/>
              </a:defRPr>
            </a:lvl5pPr>
            <a:lvl6pPr marL="2514600" indent="-228600" eaLnBrk="0" fontAlgn="base" hangingPunct="0">
              <a:spcBef>
                <a:spcPct val="0"/>
              </a:spcBef>
              <a:spcAft>
                <a:spcPct val="0"/>
              </a:spcAft>
              <a:defRPr sz="2000">
                <a:solidFill>
                  <a:schemeClr val="tx1"/>
                </a:solidFill>
                <a:latin typeface=".VnTime" pitchFamily="34" charset="0"/>
              </a:defRPr>
            </a:lvl6pPr>
            <a:lvl7pPr marL="2971800" indent="-228600" eaLnBrk="0" fontAlgn="base" hangingPunct="0">
              <a:spcBef>
                <a:spcPct val="0"/>
              </a:spcBef>
              <a:spcAft>
                <a:spcPct val="0"/>
              </a:spcAft>
              <a:defRPr sz="2000">
                <a:solidFill>
                  <a:schemeClr val="tx1"/>
                </a:solidFill>
                <a:latin typeface=".VnTime" pitchFamily="34" charset="0"/>
              </a:defRPr>
            </a:lvl7pPr>
            <a:lvl8pPr marL="3429000" indent="-228600" eaLnBrk="0" fontAlgn="base" hangingPunct="0">
              <a:spcBef>
                <a:spcPct val="0"/>
              </a:spcBef>
              <a:spcAft>
                <a:spcPct val="0"/>
              </a:spcAft>
              <a:defRPr sz="2000">
                <a:solidFill>
                  <a:schemeClr val="tx1"/>
                </a:solidFill>
                <a:latin typeface=".VnTime" pitchFamily="34" charset="0"/>
              </a:defRPr>
            </a:lvl8pPr>
            <a:lvl9pPr marL="3886200" indent="-228600" eaLnBrk="0" fontAlgn="base" hangingPunct="0">
              <a:spcBef>
                <a:spcPct val="0"/>
              </a:spcBef>
              <a:spcAft>
                <a:spcPct val="0"/>
              </a:spcAft>
              <a:defRPr sz="2000">
                <a:solidFill>
                  <a:schemeClr val="tx1"/>
                </a:solidFill>
                <a:latin typeface=".VnTime" pitchFamily="34" charset="0"/>
              </a:defRPr>
            </a:lvl9pPr>
          </a:lstStyle>
          <a:p>
            <a:pPr eaLnBrk="1" hangingPunct="1"/>
            <a:fld id="{352D2033-C0DF-4F5A-B0FE-1BE2728F1AB2}" type="slidenum">
              <a:rPr lang="en-US" sz="1200">
                <a:solidFill>
                  <a:prstClr val="black"/>
                </a:solidFill>
                <a:latin typeface="Arial" pitchFamily="34" charset="0"/>
              </a:rPr>
              <a:pPr eaLnBrk="1" hangingPunct="1"/>
              <a:t>1</a:t>
            </a:fld>
            <a:endParaRPr lang="en-US" sz="1200">
              <a:solidFill>
                <a:prstClr val="black"/>
              </a:solidFill>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9BF45B22-4D42-4521-80F6-2AC1766A1272}" type="slidenum">
              <a:rPr lang="en-BZ" smtClean="0"/>
              <a:pPr/>
              <a:t>31</a:t>
            </a:fld>
            <a:endParaRPr lang="en-BZ"/>
          </a:p>
        </p:txBody>
      </p:sp>
    </p:spTree>
    <p:extLst>
      <p:ext uri="{BB962C8B-B14F-4D97-AF65-F5344CB8AC3E}">
        <p14:creationId xmlns:p14="http://schemas.microsoft.com/office/powerpoint/2010/main" xmlns="" val="3960614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B75F72F6-3EFD-4392-ABC2-C9F31CACAD1B}" type="slidenum">
              <a:rPr lang="en-US"/>
              <a:pPr/>
              <a:t>10</a:t>
            </a:fld>
            <a:endParaRPr lang="en-US"/>
          </a:p>
        </p:txBody>
      </p:sp>
      <p:sp>
        <p:nvSpPr>
          <p:cNvPr id="518146" name="Rectangle 2"/>
          <p:cNvSpPr>
            <a:spLocks noGrp="1" noRot="1" noChangeAspect="1" noChangeArrowheads="1" noTextEdit="1"/>
          </p:cNvSpPr>
          <p:nvPr>
            <p:ph type="sldImg"/>
          </p:nvPr>
        </p:nvSpPr>
        <p:spPr>
          <a:ln/>
        </p:spPr>
      </p:sp>
      <p:sp>
        <p:nvSpPr>
          <p:cNvPr id="5181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9BF45B22-4D42-4521-80F6-2AC1766A1272}" type="slidenum">
              <a:rPr lang="en-BZ" smtClean="0">
                <a:solidFill>
                  <a:prstClr val="black"/>
                </a:solidFill>
              </a:rPr>
              <a:pPr/>
              <a:t>11</a:t>
            </a:fld>
            <a:endParaRPr lang="en-BZ">
              <a:solidFill>
                <a:prstClr val="black"/>
              </a:solidFill>
            </a:endParaRPr>
          </a:p>
        </p:txBody>
      </p:sp>
    </p:spTree>
    <p:extLst>
      <p:ext uri="{BB962C8B-B14F-4D97-AF65-F5344CB8AC3E}">
        <p14:creationId xmlns:p14="http://schemas.microsoft.com/office/powerpoint/2010/main" xmlns="" val="755327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(0975152531): </a:t>
            </a:r>
            <a:r>
              <a:rPr lang="en-SG" dirty="0">
                <a:hlinkClick r:id="rId3"/>
              </a:rPr>
              <a:t>https://www.facebook.com/HankNguyenn</a:t>
            </a:r>
            <a:endParaRPr lang="en-SG" dirty="0"/>
          </a:p>
          <a:p>
            <a:endParaRPr lang="en-US" dirty="0"/>
          </a:p>
        </p:txBody>
      </p:sp>
    </p:spTree>
    <p:extLst>
      <p:ext uri="{BB962C8B-B14F-4D97-AF65-F5344CB8AC3E}">
        <p14:creationId xmlns:p14="http://schemas.microsoft.com/office/powerpoint/2010/main" xmlns="" val="1951263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(0975152531): </a:t>
            </a:r>
            <a:r>
              <a:rPr lang="en-SG" dirty="0">
                <a:hlinkClick r:id="rId3"/>
              </a:rPr>
              <a:t>https://www.facebook.com/HankNguyenn</a:t>
            </a:r>
            <a:endParaRPr lang="en-SG" dirty="0"/>
          </a:p>
          <a:p>
            <a:endParaRPr lang="en-US" dirty="0"/>
          </a:p>
        </p:txBody>
      </p:sp>
    </p:spTree>
    <p:extLst>
      <p:ext uri="{BB962C8B-B14F-4D97-AF65-F5344CB8AC3E}">
        <p14:creationId xmlns:p14="http://schemas.microsoft.com/office/powerpoint/2010/main" xmlns="" val="1951263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G" dirty="0"/>
          </a:p>
          <a:p>
            <a:pPr marL="0" marR="0" lvl="0" indent="0" algn="l" defTabSz="914400" rtl="0" eaLnBrk="1" fontAlgn="auto" latinLnBrk="0" hangingPunct="1">
              <a:lnSpc>
                <a:spcPct val="100000"/>
              </a:lnSpc>
              <a:spcBef>
                <a:spcPts val="0"/>
              </a:spcBef>
              <a:spcAft>
                <a:spcPts val="0"/>
              </a:spcAft>
              <a:buClrTx/>
              <a:buSzTx/>
              <a:buFontTx/>
              <a:buNone/>
              <a:tabLst/>
              <a:defRPr/>
            </a:pPr>
            <a:r>
              <a:rPr lang="en-SG" altLang="en-US" sz="1200" dirty="0"/>
              <a:t>Hai </a:t>
            </a:r>
            <a:r>
              <a:rPr lang="en-SG" altLang="en-US" sz="1200" dirty="0" err="1"/>
              <a:t>đánh</a:t>
            </a:r>
            <a:r>
              <a:rPr lang="en-SG" altLang="en-US" sz="1200" dirty="0"/>
              <a:t> 1 </a:t>
            </a:r>
            <a:r>
              <a:rPr lang="en-SG" altLang="en-US" sz="1200" dirty="0" err="1"/>
              <a:t>chảng</a:t>
            </a:r>
            <a:r>
              <a:rPr lang="en-SG" altLang="en-US" sz="1200" dirty="0"/>
              <a:t> </a:t>
            </a:r>
            <a:r>
              <a:rPr lang="en-SG" altLang="en-US" sz="1200" dirty="0" err="1"/>
              <a:t>chột</a:t>
            </a:r>
            <a:r>
              <a:rPr lang="en-SG" altLang="en-US" sz="1200" dirty="0"/>
              <a:t> </a:t>
            </a:r>
            <a:r>
              <a:rPr lang="en-SG" altLang="en-US" sz="1200" dirty="0" err="1"/>
              <a:t>cũng</a:t>
            </a:r>
            <a:r>
              <a:rPr lang="en-SG" altLang="en-US" sz="1200" dirty="0"/>
              <a:t> </a:t>
            </a:r>
            <a:r>
              <a:rPr lang="en-SG" altLang="en-US" sz="1200" dirty="0" err="1"/>
              <a:t>què</a:t>
            </a:r>
            <a:r>
              <a:rPr lang="en-SG" altLang="en-US" sz="1200" dirty="0"/>
              <a:t>, ở </a:t>
            </a:r>
            <a:r>
              <a:rPr lang="en-SG" altLang="en-US" sz="1200" dirty="0" err="1"/>
              <a:t>đây</a:t>
            </a:r>
            <a:r>
              <a:rPr lang="en-SG" altLang="en-US" sz="1200" dirty="0"/>
              <a:t> </a:t>
            </a:r>
            <a:r>
              <a:rPr lang="en-SG" altLang="en-US" sz="1200" dirty="0" err="1"/>
              <a:t>thì</a:t>
            </a:r>
            <a:r>
              <a:rPr lang="en-SG" altLang="en-US" sz="1200" dirty="0"/>
              <a:t> k </a:t>
            </a:r>
            <a:r>
              <a:rPr lang="en-SG" altLang="en-US" sz="1200" dirty="0" err="1"/>
              <a:t>chỉ</a:t>
            </a:r>
            <a:r>
              <a:rPr lang="en-SG" altLang="en-US" sz="1200" dirty="0"/>
              <a:t> 2 </a:t>
            </a:r>
            <a:r>
              <a:rPr lang="en-SG" altLang="en-US" sz="1200" dirty="0" err="1"/>
              <a:t>mà</a:t>
            </a:r>
            <a:r>
              <a:rPr lang="en-SG" altLang="en-US" sz="1200" dirty="0"/>
              <a:t> </a:t>
            </a:r>
            <a:r>
              <a:rPr lang="en-SG" altLang="en-US" sz="1200" dirty="0" err="1"/>
              <a:t>rất</a:t>
            </a:r>
            <a:r>
              <a:rPr lang="en-SG" altLang="en-US" sz="1200" dirty="0"/>
              <a:t> </a:t>
            </a:r>
            <a:r>
              <a:rPr lang="en-SG" altLang="en-US" sz="1200" dirty="0" err="1"/>
              <a:t>nhiều</a:t>
            </a:r>
            <a:endParaRPr lang="en-SG" altLang="en-US" sz="1200" dirty="0"/>
          </a:p>
        </p:txBody>
      </p:sp>
      <p:sp>
        <p:nvSpPr>
          <p:cNvPr id="4" name="Slide Number Placeholder 3"/>
          <p:cNvSpPr>
            <a:spLocks noGrp="1"/>
          </p:cNvSpPr>
          <p:nvPr>
            <p:ph type="sldNum" sz="quarter" idx="5"/>
          </p:nvPr>
        </p:nvSpPr>
        <p:spPr/>
        <p:txBody>
          <a:bodyPr/>
          <a:lstStyle/>
          <a:p>
            <a:fld id="{9BF45B22-4D42-4521-80F6-2AC1766A1272}" type="slidenum">
              <a:rPr lang="en-BZ" smtClean="0"/>
              <a:pPr/>
              <a:t>20</a:t>
            </a:fld>
            <a:endParaRPr lang="en-BZ"/>
          </a:p>
        </p:txBody>
      </p:sp>
    </p:spTree>
    <p:extLst>
      <p:ext uri="{BB962C8B-B14F-4D97-AF65-F5344CB8AC3E}">
        <p14:creationId xmlns:p14="http://schemas.microsoft.com/office/powerpoint/2010/main" xmlns="" val="576025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FE24078F-44D4-49E4-A61A-D310ED080C46}" type="slidenum">
              <a:rPr lang="en-US"/>
              <a:pPr/>
              <a:t>23</a:t>
            </a:fld>
            <a:endParaRPr lang="en-US"/>
          </a:p>
        </p:txBody>
      </p:sp>
      <p:sp>
        <p:nvSpPr>
          <p:cNvPr id="524290" name="Rectangle 2"/>
          <p:cNvSpPr>
            <a:spLocks noGrp="1" noRot="1" noChangeAspect="1" noChangeArrowheads="1" noTextEdit="1"/>
          </p:cNvSpPr>
          <p:nvPr>
            <p:ph type="sldImg"/>
          </p:nvPr>
        </p:nvSpPr>
        <p:spPr>
          <a:ln/>
        </p:spPr>
      </p:sp>
      <p:sp>
        <p:nvSpPr>
          <p:cNvPr id="5242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9BF45B22-4D42-4521-80F6-2AC1766A1272}" type="slidenum">
              <a:rPr lang="en-BZ" smtClean="0"/>
              <a:pPr/>
              <a:t>24</a:t>
            </a:fld>
            <a:endParaRPr lang="en-BZ"/>
          </a:p>
        </p:txBody>
      </p:sp>
    </p:spTree>
    <p:extLst>
      <p:ext uri="{BB962C8B-B14F-4D97-AF65-F5344CB8AC3E}">
        <p14:creationId xmlns:p14="http://schemas.microsoft.com/office/powerpoint/2010/main" xmlns="" val="3960614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9BF45B22-4D42-4521-80F6-2AC1766A1272}" type="slidenum">
              <a:rPr lang="en-BZ" smtClean="0"/>
              <a:pPr/>
              <a:t>29</a:t>
            </a:fld>
            <a:endParaRPr lang="en-BZ"/>
          </a:p>
        </p:txBody>
      </p:sp>
    </p:spTree>
    <p:extLst>
      <p:ext uri="{BB962C8B-B14F-4D97-AF65-F5344CB8AC3E}">
        <p14:creationId xmlns:p14="http://schemas.microsoft.com/office/powerpoint/2010/main" xmlns="" val="3490816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170179-18F5-418B-8040-770A7E1C90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4F4181B7-E7B4-4F09-89C1-094DA26AB8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1385B777-95F3-49A6-8043-CAB0CF918120}"/>
              </a:ext>
            </a:extLst>
          </p:cNvPr>
          <p:cNvSpPr>
            <a:spLocks noGrp="1"/>
          </p:cNvSpPr>
          <p:nvPr>
            <p:ph type="dt" sz="half" idx="10"/>
          </p:nvPr>
        </p:nvSpPr>
        <p:spPr/>
        <p:txBody>
          <a:bodyPr/>
          <a:lstStyle/>
          <a:p>
            <a:fld id="{061BFB8D-F0E1-4757-80D6-496EC00999FB}" type="datetimeFigureOut">
              <a:rPr lang="en-US" smtClean="0"/>
              <a:pPr/>
              <a:t>24/4/2023</a:t>
            </a:fld>
            <a:endParaRPr lang="en-US"/>
          </a:p>
        </p:txBody>
      </p:sp>
      <p:sp>
        <p:nvSpPr>
          <p:cNvPr id="5" name="Footer Placeholder 4">
            <a:extLst>
              <a:ext uri="{FF2B5EF4-FFF2-40B4-BE49-F238E27FC236}">
                <a16:creationId xmlns="" xmlns:a16="http://schemas.microsoft.com/office/drawing/2014/main" id="{2E6B7FF6-8B86-47E9-8268-31A6F8E37A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5FD77BF-BCE0-49B0-B026-FF2E4C07122D}"/>
              </a:ext>
            </a:extLst>
          </p:cNvPr>
          <p:cNvSpPr>
            <a:spLocks noGrp="1"/>
          </p:cNvSpPr>
          <p:nvPr>
            <p:ph type="sldNum" sz="quarter" idx="12"/>
          </p:nvPr>
        </p:nvSpPr>
        <p:spPr/>
        <p:txBody>
          <a:bodyPr/>
          <a:lstStyle/>
          <a:p>
            <a:fld id="{32108D77-29F9-4221-8D76-FC02F8E2AA7C}" type="slidenum">
              <a:rPr lang="en-US" smtClean="0"/>
              <a:pPr/>
              <a:t>‹#›</a:t>
            </a:fld>
            <a:endParaRPr lang="en-US"/>
          </a:p>
        </p:txBody>
      </p:sp>
    </p:spTree>
    <p:extLst>
      <p:ext uri="{BB962C8B-B14F-4D97-AF65-F5344CB8AC3E}">
        <p14:creationId xmlns:p14="http://schemas.microsoft.com/office/powerpoint/2010/main" xmlns="" val="1833872373"/>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98A837A-0B3A-444E-B5E3-D54EA11BFBE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C813129D-31F1-4449-89C4-71ED6A00E9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8660A2D-9C79-4CAA-9965-286B590E090F}"/>
              </a:ext>
            </a:extLst>
          </p:cNvPr>
          <p:cNvSpPr>
            <a:spLocks noGrp="1"/>
          </p:cNvSpPr>
          <p:nvPr>
            <p:ph type="dt" sz="half" idx="10"/>
          </p:nvPr>
        </p:nvSpPr>
        <p:spPr/>
        <p:txBody>
          <a:bodyPr/>
          <a:lstStyle/>
          <a:p>
            <a:fld id="{061BFB8D-F0E1-4757-80D6-496EC00999FB}" type="datetimeFigureOut">
              <a:rPr lang="en-US" smtClean="0"/>
              <a:pPr/>
              <a:t>24/4/2023</a:t>
            </a:fld>
            <a:endParaRPr lang="en-US"/>
          </a:p>
        </p:txBody>
      </p:sp>
      <p:sp>
        <p:nvSpPr>
          <p:cNvPr id="5" name="Footer Placeholder 4">
            <a:extLst>
              <a:ext uri="{FF2B5EF4-FFF2-40B4-BE49-F238E27FC236}">
                <a16:creationId xmlns="" xmlns:a16="http://schemas.microsoft.com/office/drawing/2014/main" id="{9E754F5F-C996-49C3-AF0F-C938E01E9B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4635684-F964-4AC6-82CE-CEA255143B29}"/>
              </a:ext>
            </a:extLst>
          </p:cNvPr>
          <p:cNvSpPr>
            <a:spLocks noGrp="1"/>
          </p:cNvSpPr>
          <p:nvPr>
            <p:ph type="sldNum" sz="quarter" idx="12"/>
          </p:nvPr>
        </p:nvSpPr>
        <p:spPr/>
        <p:txBody>
          <a:bodyPr/>
          <a:lstStyle/>
          <a:p>
            <a:fld id="{32108D77-29F9-4221-8D76-FC02F8E2AA7C}" type="slidenum">
              <a:rPr lang="en-US" smtClean="0"/>
              <a:pPr/>
              <a:t>‹#›</a:t>
            </a:fld>
            <a:endParaRPr lang="en-US"/>
          </a:p>
        </p:txBody>
      </p:sp>
    </p:spTree>
    <p:extLst>
      <p:ext uri="{BB962C8B-B14F-4D97-AF65-F5344CB8AC3E}">
        <p14:creationId xmlns:p14="http://schemas.microsoft.com/office/powerpoint/2010/main" xmlns="" val="3254705809"/>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C8706449-A0E6-42B6-B7BD-9A6DA9F89AD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F2992859-54A1-4677-B8C2-E904D254D4B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B733713-AF01-46D0-AE5E-3373BCCDF60B}"/>
              </a:ext>
            </a:extLst>
          </p:cNvPr>
          <p:cNvSpPr>
            <a:spLocks noGrp="1"/>
          </p:cNvSpPr>
          <p:nvPr>
            <p:ph type="dt" sz="half" idx="10"/>
          </p:nvPr>
        </p:nvSpPr>
        <p:spPr/>
        <p:txBody>
          <a:bodyPr/>
          <a:lstStyle/>
          <a:p>
            <a:fld id="{061BFB8D-F0E1-4757-80D6-496EC00999FB}" type="datetimeFigureOut">
              <a:rPr lang="en-US" smtClean="0"/>
              <a:pPr/>
              <a:t>24/4/2023</a:t>
            </a:fld>
            <a:endParaRPr lang="en-US"/>
          </a:p>
        </p:txBody>
      </p:sp>
      <p:sp>
        <p:nvSpPr>
          <p:cNvPr id="5" name="Footer Placeholder 4">
            <a:extLst>
              <a:ext uri="{FF2B5EF4-FFF2-40B4-BE49-F238E27FC236}">
                <a16:creationId xmlns="" xmlns:a16="http://schemas.microsoft.com/office/drawing/2014/main" id="{4FB05137-0BAF-4925-91D1-982A55BB39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135E2E3-BD85-4472-8898-62826C2CE0E8}"/>
              </a:ext>
            </a:extLst>
          </p:cNvPr>
          <p:cNvSpPr>
            <a:spLocks noGrp="1"/>
          </p:cNvSpPr>
          <p:nvPr>
            <p:ph type="sldNum" sz="quarter" idx="12"/>
          </p:nvPr>
        </p:nvSpPr>
        <p:spPr/>
        <p:txBody>
          <a:bodyPr/>
          <a:lstStyle/>
          <a:p>
            <a:fld id="{32108D77-29F9-4221-8D76-FC02F8E2AA7C}" type="slidenum">
              <a:rPr lang="en-US" smtClean="0"/>
              <a:pPr/>
              <a:t>‹#›</a:t>
            </a:fld>
            <a:endParaRPr lang="en-US"/>
          </a:p>
        </p:txBody>
      </p:sp>
    </p:spTree>
    <p:extLst>
      <p:ext uri="{BB962C8B-B14F-4D97-AF65-F5344CB8AC3E}">
        <p14:creationId xmlns:p14="http://schemas.microsoft.com/office/powerpoint/2010/main" xmlns="" val="2238403592"/>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 xmlns:a16="http://schemas.microsoft.com/office/drawing/2014/main" id="{B4427E3C-0A13-4F11-A4B7-0E61075260C2}"/>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5">
            <a:extLst>
              <a:ext uri="{FF2B5EF4-FFF2-40B4-BE49-F238E27FC236}">
                <a16:creationId xmlns="" xmlns:a16="http://schemas.microsoft.com/office/drawing/2014/main" id="{30F07D52-65F3-4C38-86F5-3968524C9E9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6">
            <a:extLst>
              <a:ext uri="{FF2B5EF4-FFF2-40B4-BE49-F238E27FC236}">
                <a16:creationId xmlns="" xmlns:a16="http://schemas.microsoft.com/office/drawing/2014/main" id="{ED850A9C-F9D8-4AC5-B3C3-5C9EC29F722E}"/>
              </a:ext>
            </a:extLst>
          </p:cNvPr>
          <p:cNvSpPr>
            <a:spLocks noGrp="1" noChangeArrowheads="1"/>
          </p:cNvSpPr>
          <p:nvPr>
            <p:ph type="sldNum" sz="quarter" idx="12"/>
          </p:nvPr>
        </p:nvSpPr>
        <p:spPr>
          <a:ln/>
        </p:spPr>
        <p:txBody>
          <a:bodyPr/>
          <a:lstStyle>
            <a:lvl1pPr>
              <a:defRPr/>
            </a:lvl1pPr>
          </a:lstStyle>
          <a:p>
            <a:fld id="{82D498DD-69AD-4E24-B333-C2B24032E15F}" type="slidenum">
              <a:rPr lang="en-US" altLang="en-US"/>
              <a:pPr/>
              <a:t>‹#›</a:t>
            </a:fld>
            <a:endParaRPr lang="en-US" altLang="en-US"/>
          </a:p>
        </p:txBody>
      </p:sp>
    </p:spTree>
    <p:extLst>
      <p:ext uri="{BB962C8B-B14F-4D97-AF65-F5344CB8AC3E}">
        <p14:creationId xmlns:p14="http://schemas.microsoft.com/office/powerpoint/2010/main" xmlns="" val="435897751"/>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 xmlns:a16="http://schemas.microsoft.com/office/drawing/2014/main" id="{FB97B6A8-A8CE-45A7-9FAC-169C1C46A62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 xmlns:a16="http://schemas.microsoft.com/office/drawing/2014/main" id="{F7B0911E-268A-43E3-9269-EC9EDEE0B27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 xmlns:a16="http://schemas.microsoft.com/office/drawing/2014/main" id="{87CCD50D-B082-4122-9C6D-85DEF3C0A285}"/>
              </a:ext>
            </a:extLst>
          </p:cNvPr>
          <p:cNvSpPr>
            <a:spLocks noGrp="1" noChangeArrowheads="1"/>
          </p:cNvSpPr>
          <p:nvPr>
            <p:ph type="sldNum" sz="quarter" idx="12"/>
          </p:nvPr>
        </p:nvSpPr>
        <p:spPr>
          <a:ln/>
        </p:spPr>
        <p:txBody>
          <a:bodyPr/>
          <a:lstStyle>
            <a:lvl1pPr>
              <a:defRPr/>
            </a:lvl1pPr>
          </a:lstStyle>
          <a:p>
            <a:fld id="{BB63595F-1BF9-4184-9A7A-DA456456468F}" type="slidenum">
              <a:rPr lang="en-US" altLang="en-US"/>
              <a:pPr/>
              <a:t>‹#›</a:t>
            </a:fld>
            <a:endParaRPr lang="en-US" altLang="en-US"/>
          </a:p>
        </p:txBody>
      </p:sp>
    </p:spTree>
    <p:extLst>
      <p:ext uri="{BB962C8B-B14F-4D97-AF65-F5344CB8AC3E}">
        <p14:creationId xmlns:p14="http://schemas.microsoft.com/office/powerpoint/2010/main" xmlns="" val="900837638"/>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09600" y="6245225"/>
            <a:ext cx="2844800" cy="476250"/>
          </a:xfrm>
        </p:spPr>
        <p:txBody>
          <a:bodyPr/>
          <a:lstStyle>
            <a:lvl1pPr>
              <a:defRPr/>
            </a:lvl1pPr>
          </a:lstStyle>
          <a:p>
            <a:endParaRPr lang="en-US"/>
          </a:p>
        </p:txBody>
      </p:sp>
      <p:sp>
        <p:nvSpPr>
          <p:cNvPr id="4" name="Footer Placeholder 3"/>
          <p:cNvSpPr>
            <a:spLocks noGrp="1"/>
          </p:cNvSpPr>
          <p:nvPr>
            <p:ph type="ftr" sz="quarter" idx="11"/>
          </p:nvPr>
        </p:nvSpPr>
        <p:spPr>
          <a:xfrm>
            <a:off x="4165600" y="6245225"/>
            <a:ext cx="38608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8737600" y="6245225"/>
            <a:ext cx="2844800" cy="476250"/>
          </a:xfrm>
        </p:spPr>
        <p:txBody>
          <a:bodyPr/>
          <a:lstStyle>
            <a:lvl1pPr>
              <a:defRPr/>
            </a:lvl1pPr>
          </a:lstStyle>
          <a:p>
            <a:fld id="{A2601D2D-5081-4835-869B-A103713B6F3E}" type="slidenum">
              <a:rPr lang="en-US"/>
              <a:pPr/>
              <a:t>‹#›</a:t>
            </a:fld>
            <a:endParaRPr lang="en-US"/>
          </a:p>
        </p:txBody>
      </p:sp>
    </p:spTree>
    <p:extLst>
      <p:ext uri="{BB962C8B-B14F-4D97-AF65-F5344CB8AC3E}">
        <p14:creationId xmlns:p14="http://schemas.microsoft.com/office/powerpoint/2010/main" xmlns="" val="1311402940"/>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44"/>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A0B0756-C9C0-4B89-B712-692A4F4D803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261491043"/>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4671058-7F07-4C05-AAEC-35EE5512305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396437512"/>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9"/>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5A4CA62-0497-458F-AEFF-462BDB629F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077210708"/>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B784D3F-E86A-479E-AC1B-88A42B6A6B6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092019482"/>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8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8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41B3AA9C-D139-45B3-8121-48DC83D7B2C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303562827"/>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2004B1-1DC6-4C0C-A1FD-A7DAF3E47F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C5DF277-13B1-4E23-B780-31311F5440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069BCF2-6A71-4697-972B-CE1F49DC9083}"/>
              </a:ext>
            </a:extLst>
          </p:cNvPr>
          <p:cNvSpPr>
            <a:spLocks noGrp="1"/>
          </p:cNvSpPr>
          <p:nvPr>
            <p:ph type="dt" sz="half" idx="10"/>
          </p:nvPr>
        </p:nvSpPr>
        <p:spPr/>
        <p:txBody>
          <a:bodyPr/>
          <a:lstStyle/>
          <a:p>
            <a:fld id="{061BFB8D-F0E1-4757-80D6-496EC00999FB}" type="datetimeFigureOut">
              <a:rPr lang="en-US" smtClean="0"/>
              <a:pPr/>
              <a:t>24/4/2023</a:t>
            </a:fld>
            <a:endParaRPr lang="en-US"/>
          </a:p>
        </p:txBody>
      </p:sp>
      <p:sp>
        <p:nvSpPr>
          <p:cNvPr id="5" name="Footer Placeholder 4">
            <a:extLst>
              <a:ext uri="{FF2B5EF4-FFF2-40B4-BE49-F238E27FC236}">
                <a16:creationId xmlns="" xmlns:a16="http://schemas.microsoft.com/office/drawing/2014/main" id="{31192114-4B67-46E5-81AB-EE95DBA839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514D172-EA54-4970-8D55-9433FEE002B3}"/>
              </a:ext>
            </a:extLst>
          </p:cNvPr>
          <p:cNvSpPr>
            <a:spLocks noGrp="1"/>
          </p:cNvSpPr>
          <p:nvPr>
            <p:ph type="sldNum" sz="quarter" idx="12"/>
          </p:nvPr>
        </p:nvSpPr>
        <p:spPr/>
        <p:txBody>
          <a:bodyPr/>
          <a:lstStyle/>
          <a:p>
            <a:fld id="{32108D77-29F9-4221-8D76-FC02F8E2AA7C}" type="slidenum">
              <a:rPr lang="en-US" smtClean="0"/>
              <a:pPr/>
              <a:t>‹#›</a:t>
            </a:fld>
            <a:endParaRPr lang="en-US"/>
          </a:p>
        </p:txBody>
      </p:sp>
    </p:spTree>
    <p:extLst>
      <p:ext uri="{BB962C8B-B14F-4D97-AF65-F5344CB8AC3E}">
        <p14:creationId xmlns:p14="http://schemas.microsoft.com/office/powerpoint/2010/main" xmlns="" val="2308114015"/>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23944A3-5193-4730-9258-DFABA18632B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4067122060"/>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435BF56-DDC7-4F8F-BCAC-9E995887BF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1562543165"/>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6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E2ACB08-4D59-401E-8E8E-DCD4B08D56B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943122163"/>
      </p:ext>
    </p:extLst>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5C9938B-1B67-42F5-A68D-4D3A293B39C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368483049"/>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E760835-707A-43F5-A7C3-792F32CE7D6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419974954"/>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57"/>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57"/>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E06EB0E-3895-409F-B177-902133A110F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267669344"/>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57"/>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EECE786-7E1F-41BA-A882-BB0732316A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xmlns="" val="2052223045"/>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E47BA49C-23DB-4263-965A-C07DA3C231A2}"/>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p>
        </p:txBody>
      </p:sp>
      <p:sp>
        <p:nvSpPr>
          <p:cNvPr id="3" name="Tiêu đề phụ 2">
            <a:extLst>
              <a:ext uri="{FF2B5EF4-FFF2-40B4-BE49-F238E27FC236}">
                <a16:creationId xmlns:a16="http://schemas.microsoft.com/office/drawing/2014/main" xmlns="" id="{38782B85-4DB7-4988-B118-6FCCEDFF0D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p>
        </p:txBody>
      </p:sp>
      <p:sp>
        <p:nvSpPr>
          <p:cNvPr id="4" name="Chỗ dành sẵn cho Ngày tháng 3">
            <a:extLst>
              <a:ext uri="{FF2B5EF4-FFF2-40B4-BE49-F238E27FC236}">
                <a16:creationId xmlns:a16="http://schemas.microsoft.com/office/drawing/2014/main" xmlns="" id="{C37DFBF5-AEF5-4006-82D2-8A2A507B8614}"/>
              </a:ext>
            </a:extLst>
          </p:cNvPr>
          <p:cNvSpPr>
            <a:spLocks noGrp="1"/>
          </p:cNvSpPr>
          <p:nvPr>
            <p:ph type="dt" sz="half" idx="10"/>
          </p:nvPr>
        </p:nvSpPr>
        <p:spPr/>
        <p:txBody>
          <a:bodyPr/>
          <a:lstStyle/>
          <a:p>
            <a:fld id="{B551C0E5-8C09-4543-B810-288435ADEF61}" type="datetimeFigureOut">
              <a:rPr lang="vi-VN" smtClean="0">
                <a:solidFill>
                  <a:prstClr val="black">
                    <a:tint val="75000"/>
                  </a:prstClr>
                </a:solidFill>
              </a:rPr>
              <a:pPr/>
              <a:t>24/04/2023</a:t>
            </a:fld>
            <a:endParaRPr lang="vi-VN">
              <a:solidFill>
                <a:prstClr val="black">
                  <a:tint val="75000"/>
                </a:prstClr>
              </a:solidFill>
            </a:endParaRPr>
          </a:p>
        </p:txBody>
      </p:sp>
      <p:sp>
        <p:nvSpPr>
          <p:cNvPr id="5" name="Chỗ dành sẵn cho Chân trang 4">
            <a:extLst>
              <a:ext uri="{FF2B5EF4-FFF2-40B4-BE49-F238E27FC236}">
                <a16:creationId xmlns:a16="http://schemas.microsoft.com/office/drawing/2014/main" xmlns="" id="{325828E1-1089-456B-A33F-BB6CBE649B4E}"/>
              </a:ext>
            </a:extLst>
          </p:cNvPr>
          <p:cNvSpPr>
            <a:spLocks noGrp="1"/>
          </p:cNvSpPr>
          <p:nvPr>
            <p:ph type="ftr" sz="quarter" idx="11"/>
          </p:nvPr>
        </p:nvSpPr>
        <p:spPr/>
        <p:txBody>
          <a:bodyPr/>
          <a:lstStyle/>
          <a:p>
            <a:endParaRPr lang="vi-VN">
              <a:solidFill>
                <a:prstClr val="black">
                  <a:tint val="75000"/>
                </a:prstClr>
              </a:solidFill>
            </a:endParaRPr>
          </a:p>
        </p:txBody>
      </p:sp>
      <p:sp>
        <p:nvSpPr>
          <p:cNvPr id="6" name="Chỗ dành sẵn cho Số hiệu Bản chiếu 5">
            <a:extLst>
              <a:ext uri="{FF2B5EF4-FFF2-40B4-BE49-F238E27FC236}">
                <a16:creationId xmlns:a16="http://schemas.microsoft.com/office/drawing/2014/main" xmlns="" id="{9C48ED9E-7916-46B3-9691-4C14D6E9DD81}"/>
              </a:ext>
            </a:extLst>
          </p:cNvPr>
          <p:cNvSpPr>
            <a:spLocks noGrp="1"/>
          </p:cNvSpPr>
          <p:nvPr>
            <p:ph type="sldNum" sz="quarter" idx="12"/>
          </p:nvPr>
        </p:nvSpPr>
        <p:spPr/>
        <p:txBody>
          <a:bodyPr/>
          <a:lstStyle/>
          <a:p>
            <a:fld id="{9A010DE6-1299-41D6-BEC3-BD79FDC90807}"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4237827521"/>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A0202852-8FF9-490C-9D48-072C98AA895B}"/>
              </a:ext>
            </a:extLst>
          </p:cNvPr>
          <p:cNvSpPr>
            <a:spLocks noGrp="1"/>
          </p:cNvSpPr>
          <p:nvPr>
            <p:ph type="title"/>
          </p:nvPr>
        </p:nvSpPr>
        <p:spPr/>
        <p:txBody>
          <a:bodyPr/>
          <a:lstStyle/>
          <a:p>
            <a:r>
              <a:rPr lang="vi-VN"/>
              <a:t>Bấm để sửa kiểu tiêu đề Bản cái</a:t>
            </a:r>
          </a:p>
        </p:txBody>
      </p:sp>
      <p:sp>
        <p:nvSpPr>
          <p:cNvPr id="3" name="Chỗ dành sẵn cho Nội dung 2">
            <a:extLst>
              <a:ext uri="{FF2B5EF4-FFF2-40B4-BE49-F238E27FC236}">
                <a16:creationId xmlns:a16="http://schemas.microsoft.com/office/drawing/2014/main" xmlns="" id="{AD77BF5B-D9A7-4B48-8AAA-DBB6F5DDF5BF}"/>
              </a:ext>
            </a:extLst>
          </p:cNvPr>
          <p:cNvSpPr>
            <a:spLocks noGrp="1"/>
          </p:cNvSpPr>
          <p:nvPr>
            <p:ph idx="1"/>
          </p:nvPr>
        </p:nvSpPr>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a16="http://schemas.microsoft.com/office/drawing/2014/main" xmlns="" id="{788EC146-00E1-4044-BEA6-04456ABF9EC5}"/>
              </a:ext>
            </a:extLst>
          </p:cNvPr>
          <p:cNvSpPr>
            <a:spLocks noGrp="1"/>
          </p:cNvSpPr>
          <p:nvPr>
            <p:ph type="dt" sz="half" idx="10"/>
          </p:nvPr>
        </p:nvSpPr>
        <p:spPr/>
        <p:txBody>
          <a:bodyPr/>
          <a:lstStyle/>
          <a:p>
            <a:fld id="{B551C0E5-8C09-4543-B810-288435ADEF61}" type="datetimeFigureOut">
              <a:rPr lang="vi-VN" smtClean="0">
                <a:solidFill>
                  <a:prstClr val="black">
                    <a:tint val="75000"/>
                  </a:prstClr>
                </a:solidFill>
              </a:rPr>
              <a:pPr/>
              <a:t>24/04/2023</a:t>
            </a:fld>
            <a:endParaRPr lang="vi-VN">
              <a:solidFill>
                <a:prstClr val="black">
                  <a:tint val="75000"/>
                </a:prstClr>
              </a:solidFill>
            </a:endParaRPr>
          </a:p>
        </p:txBody>
      </p:sp>
      <p:sp>
        <p:nvSpPr>
          <p:cNvPr id="5" name="Chỗ dành sẵn cho Chân trang 4">
            <a:extLst>
              <a:ext uri="{FF2B5EF4-FFF2-40B4-BE49-F238E27FC236}">
                <a16:creationId xmlns:a16="http://schemas.microsoft.com/office/drawing/2014/main" xmlns="" id="{E473A7AE-34DB-4139-BE57-5934ED57306F}"/>
              </a:ext>
            </a:extLst>
          </p:cNvPr>
          <p:cNvSpPr>
            <a:spLocks noGrp="1"/>
          </p:cNvSpPr>
          <p:nvPr>
            <p:ph type="ftr" sz="quarter" idx="11"/>
          </p:nvPr>
        </p:nvSpPr>
        <p:spPr/>
        <p:txBody>
          <a:bodyPr/>
          <a:lstStyle/>
          <a:p>
            <a:endParaRPr lang="vi-VN">
              <a:solidFill>
                <a:prstClr val="black">
                  <a:tint val="75000"/>
                </a:prstClr>
              </a:solidFill>
            </a:endParaRPr>
          </a:p>
        </p:txBody>
      </p:sp>
      <p:sp>
        <p:nvSpPr>
          <p:cNvPr id="6" name="Chỗ dành sẵn cho Số hiệu Bản chiếu 5">
            <a:extLst>
              <a:ext uri="{FF2B5EF4-FFF2-40B4-BE49-F238E27FC236}">
                <a16:creationId xmlns:a16="http://schemas.microsoft.com/office/drawing/2014/main" xmlns="" id="{576A1F57-F366-4489-999B-779F3D2898DA}"/>
              </a:ext>
            </a:extLst>
          </p:cNvPr>
          <p:cNvSpPr>
            <a:spLocks noGrp="1"/>
          </p:cNvSpPr>
          <p:nvPr>
            <p:ph type="sldNum" sz="quarter" idx="12"/>
          </p:nvPr>
        </p:nvSpPr>
        <p:spPr/>
        <p:txBody>
          <a:bodyPr/>
          <a:lstStyle/>
          <a:p>
            <a:fld id="{9A010DE6-1299-41D6-BEC3-BD79FDC90807}"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829407785"/>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7F269A0D-0055-439A-9376-3FFA78F22DA3}"/>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p>
        </p:txBody>
      </p:sp>
      <p:sp>
        <p:nvSpPr>
          <p:cNvPr id="3" name="Chỗ dành sẵn cho Văn bản 2">
            <a:extLst>
              <a:ext uri="{FF2B5EF4-FFF2-40B4-BE49-F238E27FC236}">
                <a16:creationId xmlns:a16="http://schemas.microsoft.com/office/drawing/2014/main" xmlns="" id="{C07CB943-9EB4-4340-84F9-705351A3C8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Chỉnh sửa kiểu văn bản của Bản cái</a:t>
            </a:r>
          </a:p>
        </p:txBody>
      </p:sp>
      <p:sp>
        <p:nvSpPr>
          <p:cNvPr id="4" name="Chỗ dành sẵn cho Ngày tháng 3">
            <a:extLst>
              <a:ext uri="{FF2B5EF4-FFF2-40B4-BE49-F238E27FC236}">
                <a16:creationId xmlns:a16="http://schemas.microsoft.com/office/drawing/2014/main" xmlns="" id="{BAA65FD6-99A7-461D-BE22-2AE6D0E3EEB9}"/>
              </a:ext>
            </a:extLst>
          </p:cNvPr>
          <p:cNvSpPr>
            <a:spLocks noGrp="1"/>
          </p:cNvSpPr>
          <p:nvPr>
            <p:ph type="dt" sz="half" idx="10"/>
          </p:nvPr>
        </p:nvSpPr>
        <p:spPr/>
        <p:txBody>
          <a:bodyPr/>
          <a:lstStyle/>
          <a:p>
            <a:fld id="{B551C0E5-8C09-4543-B810-288435ADEF61}" type="datetimeFigureOut">
              <a:rPr lang="vi-VN" smtClean="0">
                <a:solidFill>
                  <a:prstClr val="black">
                    <a:tint val="75000"/>
                  </a:prstClr>
                </a:solidFill>
              </a:rPr>
              <a:pPr/>
              <a:t>24/04/2023</a:t>
            </a:fld>
            <a:endParaRPr lang="vi-VN">
              <a:solidFill>
                <a:prstClr val="black">
                  <a:tint val="75000"/>
                </a:prstClr>
              </a:solidFill>
            </a:endParaRPr>
          </a:p>
        </p:txBody>
      </p:sp>
      <p:sp>
        <p:nvSpPr>
          <p:cNvPr id="5" name="Chỗ dành sẵn cho Chân trang 4">
            <a:extLst>
              <a:ext uri="{FF2B5EF4-FFF2-40B4-BE49-F238E27FC236}">
                <a16:creationId xmlns:a16="http://schemas.microsoft.com/office/drawing/2014/main" xmlns="" id="{D5AF1E5F-E094-4283-A3AC-3118B550A33D}"/>
              </a:ext>
            </a:extLst>
          </p:cNvPr>
          <p:cNvSpPr>
            <a:spLocks noGrp="1"/>
          </p:cNvSpPr>
          <p:nvPr>
            <p:ph type="ftr" sz="quarter" idx="11"/>
          </p:nvPr>
        </p:nvSpPr>
        <p:spPr/>
        <p:txBody>
          <a:bodyPr/>
          <a:lstStyle/>
          <a:p>
            <a:endParaRPr lang="vi-VN">
              <a:solidFill>
                <a:prstClr val="black">
                  <a:tint val="75000"/>
                </a:prstClr>
              </a:solidFill>
            </a:endParaRPr>
          </a:p>
        </p:txBody>
      </p:sp>
      <p:sp>
        <p:nvSpPr>
          <p:cNvPr id="6" name="Chỗ dành sẵn cho Số hiệu Bản chiếu 5">
            <a:extLst>
              <a:ext uri="{FF2B5EF4-FFF2-40B4-BE49-F238E27FC236}">
                <a16:creationId xmlns:a16="http://schemas.microsoft.com/office/drawing/2014/main" xmlns="" id="{68CB8ED0-3F87-400E-9BD2-AA96F5B8D4D0}"/>
              </a:ext>
            </a:extLst>
          </p:cNvPr>
          <p:cNvSpPr>
            <a:spLocks noGrp="1"/>
          </p:cNvSpPr>
          <p:nvPr>
            <p:ph type="sldNum" sz="quarter" idx="12"/>
          </p:nvPr>
        </p:nvSpPr>
        <p:spPr/>
        <p:txBody>
          <a:bodyPr/>
          <a:lstStyle/>
          <a:p>
            <a:fld id="{9A010DE6-1299-41D6-BEC3-BD79FDC90807}"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775921757"/>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E0D747B-9C40-4CCE-953D-521E032BBD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07991A08-DDFB-4C97-BEA7-CFDB3B60B6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BD3E9635-5080-4D12-87FC-B4B59621E35B}"/>
              </a:ext>
            </a:extLst>
          </p:cNvPr>
          <p:cNvSpPr>
            <a:spLocks noGrp="1"/>
          </p:cNvSpPr>
          <p:nvPr>
            <p:ph type="dt" sz="half" idx="10"/>
          </p:nvPr>
        </p:nvSpPr>
        <p:spPr/>
        <p:txBody>
          <a:bodyPr/>
          <a:lstStyle/>
          <a:p>
            <a:fld id="{061BFB8D-F0E1-4757-80D6-496EC00999FB}" type="datetimeFigureOut">
              <a:rPr lang="en-US" smtClean="0"/>
              <a:pPr/>
              <a:t>24/4/2023</a:t>
            </a:fld>
            <a:endParaRPr lang="en-US"/>
          </a:p>
        </p:txBody>
      </p:sp>
      <p:sp>
        <p:nvSpPr>
          <p:cNvPr id="5" name="Footer Placeholder 4">
            <a:extLst>
              <a:ext uri="{FF2B5EF4-FFF2-40B4-BE49-F238E27FC236}">
                <a16:creationId xmlns="" xmlns:a16="http://schemas.microsoft.com/office/drawing/2014/main" id="{19ECAA92-A475-4B35-AD17-16580DAB3C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EA9D00A-CA1D-4846-B387-7568605177E0}"/>
              </a:ext>
            </a:extLst>
          </p:cNvPr>
          <p:cNvSpPr>
            <a:spLocks noGrp="1"/>
          </p:cNvSpPr>
          <p:nvPr>
            <p:ph type="sldNum" sz="quarter" idx="12"/>
          </p:nvPr>
        </p:nvSpPr>
        <p:spPr/>
        <p:txBody>
          <a:bodyPr/>
          <a:lstStyle/>
          <a:p>
            <a:fld id="{32108D77-29F9-4221-8D76-FC02F8E2AA7C}" type="slidenum">
              <a:rPr lang="en-US" smtClean="0"/>
              <a:pPr/>
              <a:t>‹#›</a:t>
            </a:fld>
            <a:endParaRPr lang="en-US"/>
          </a:p>
        </p:txBody>
      </p:sp>
    </p:spTree>
    <p:extLst>
      <p:ext uri="{BB962C8B-B14F-4D97-AF65-F5344CB8AC3E}">
        <p14:creationId xmlns:p14="http://schemas.microsoft.com/office/powerpoint/2010/main" xmlns="" val="1592293641"/>
      </p:ext>
    </p:extLst>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268E7B4B-4751-42E3-A619-AD4E535ABFDE}"/>
              </a:ext>
            </a:extLst>
          </p:cNvPr>
          <p:cNvSpPr>
            <a:spLocks noGrp="1"/>
          </p:cNvSpPr>
          <p:nvPr>
            <p:ph type="title"/>
          </p:nvPr>
        </p:nvSpPr>
        <p:spPr/>
        <p:txBody>
          <a:bodyPr/>
          <a:lstStyle/>
          <a:p>
            <a:r>
              <a:rPr lang="vi-VN"/>
              <a:t>Bấm để sửa kiểu tiêu đề Bản cái</a:t>
            </a:r>
          </a:p>
        </p:txBody>
      </p:sp>
      <p:sp>
        <p:nvSpPr>
          <p:cNvPr id="3" name="Chỗ dành sẵn cho Nội dung 2">
            <a:extLst>
              <a:ext uri="{FF2B5EF4-FFF2-40B4-BE49-F238E27FC236}">
                <a16:creationId xmlns:a16="http://schemas.microsoft.com/office/drawing/2014/main" xmlns="" id="{6A87001B-8BB0-4079-9B76-A007A0825C1A}"/>
              </a:ext>
            </a:extLst>
          </p:cNvPr>
          <p:cNvSpPr>
            <a:spLocks noGrp="1"/>
          </p:cNvSpPr>
          <p:nvPr>
            <p:ph sz="half" idx="1"/>
          </p:nvPr>
        </p:nvSpPr>
        <p:spPr>
          <a:xfrm>
            <a:off x="838200" y="1825625"/>
            <a:ext cx="5181600" cy="4351338"/>
          </a:xfrm>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ội dung 3">
            <a:extLst>
              <a:ext uri="{FF2B5EF4-FFF2-40B4-BE49-F238E27FC236}">
                <a16:creationId xmlns:a16="http://schemas.microsoft.com/office/drawing/2014/main" xmlns="" id="{5B3A5959-F060-4216-AAE4-05DED45BB48E}"/>
              </a:ext>
            </a:extLst>
          </p:cNvPr>
          <p:cNvSpPr>
            <a:spLocks noGrp="1"/>
          </p:cNvSpPr>
          <p:nvPr>
            <p:ph sz="half" idx="2"/>
          </p:nvPr>
        </p:nvSpPr>
        <p:spPr>
          <a:xfrm>
            <a:off x="6172200" y="1825625"/>
            <a:ext cx="5181600" cy="4351338"/>
          </a:xfrm>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5" name="Chỗ dành sẵn cho Ngày tháng 4">
            <a:extLst>
              <a:ext uri="{FF2B5EF4-FFF2-40B4-BE49-F238E27FC236}">
                <a16:creationId xmlns:a16="http://schemas.microsoft.com/office/drawing/2014/main" xmlns="" id="{B5022B40-CC0E-4DB4-A0EB-33E0767E0D75}"/>
              </a:ext>
            </a:extLst>
          </p:cNvPr>
          <p:cNvSpPr>
            <a:spLocks noGrp="1"/>
          </p:cNvSpPr>
          <p:nvPr>
            <p:ph type="dt" sz="half" idx="10"/>
          </p:nvPr>
        </p:nvSpPr>
        <p:spPr/>
        <p:txBody>
          <a:bodyPr/>
          <a:lstStyle/>
          <a:p>
            <a:fld id="{B551C0E5-8C09-4543-B810-288435ADEF61}" type="datetimeFigureOut">
              <a:rPr lang="vi-VN" smtClean="0">
                <a:solidFill>
                  <a:prstClr val="black">
                    <a:tint val="75000"/>
                  </a:prstClr>
                </a:solidFill>
              </a:rPr>
              <a:pPr/>
              <a:t>24/04/2023</a:t>
            </a:fld>
            <a:endParaRPr lang="vi-VN">
              <a:solidFill>
                <a:prstClr val="black">
                  <a:tint val="75000"/>
                </a:prstClr>
              </a:solidFill>
            </a:endParaRPr>
          </a:p>
        </p:txBody>
      </p:sp>
      <p:sp>
        <p:nvSpPr>
          <p:cNvPr id="6" name="Chỗ dành sẵn cho Chân trang 5">
            <a:extLst>
              <a:ext uri="{FF2B5EF4-FFF2-40B4-BE49-F238E27FC236}">
                <a16:creationId xmlns:a16="http://schemas.microsoft.com/office/drawing/2014/main" xmlns="" id="{D2DAB380-B1C2-44E3-84FF-DC83711E72E7}"/>
              </a:ext>
            </a:extLst>
          </p:cNvPr>
          <p:cNvSpPr>
            <a:spLocks noGrp="1"/>
          </p:cNvSpPr>
          <p:nvPr>
            <p:ph type="ftr" sz="quarter" idx="11"/>
          </p:nvPr>
        </p:nvSpPr>
        <p:spPr/>
        <p:txBody>
          <a:bodyPr/>
          <a:lstStyle/>
          <a:p>
            <a:endParaRPr lang="vi-VN">
              <a:solidFill>
                <a:prstClr val="black">
                  <a:tint val="75000"/>
                </a:prstClr>
              </a:solidFill>
            </a:endParaRPr>
          </a:p>
        </p:txBody>
      </p:sp>
      <p:sp>
        <p:nvSpPr>
          <p:cNvPr id="7" name="Chỗ dành sẵn cho Số hiệu Bản chiếu 6">
            <a:extLst>
              <a:ext uri="{FF2B5EF4-FFF2-40B4-BE49-F238E27FC236}">
                <a16:creationId xmlns:a16="http://schemas.microsoft.com/office/drawing/2014/main" xmlns="" id="{2F191AF8-32DE-42F5-AE53-995864F74104}"/>
              </a:ext>
            </a:extLst>
          </p:cNvPr>
          <p:cNvSpPr>
            <a:spLocks noGrp="1"/>
          </p:cNvSpPr>
          <p:nvPr>
            <p:ph type="sldNum" sz="quarter" idx="12"/>
          </p:nvPr>
        </p:nvSpPr>
        <p:spPr/>
        <p:txBody>
          <a:bodyPr/>
          <a:lstStyle/>
          <a:p>
            <a:fld id="{9A010DE6-1299-41D6-BEC3-BD79FDC90807}"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4135039123"/>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CFA3B33E-A61A-4CF3-B439-57DEE55594D6}"/>
              </a:ext>
            </a:extLst>
          </p:cNvPr>
          <p:cNvSpPr>
            <a:spLocks noGrp="1"/>
          </p:cNvSpPr>
          <p:nvPr>
            <p:ph type="title"/>
          </p:nvPr>
        </p:nvSpPr>
        <p:spPr>
          <a:xfrm>
            <a:off x="839788" y="365125"/>
            <a:ext cx="10515600" cy="1325563"/>
          </a:xfrm>
        </p:spPr>
        <p:txBody>
          <a:bodyPr/>
          <a:lstStyle/>
          <a:p>
            <a:r>
              <a:rPr lang="vi-VN"/>
              <a:t>Bấm để sửa kiểu tiêu đề Bản cái</a:t>
            </a:r>
          </a:p>
        </p:txBody>
      </p:sp>
      <p:sp>
        <p:nvSpPr>
          <p:cNvPr id="3" name="Chỗ dành sẵn cho Văn bản 2">
            <a:extLst>
              <a:ext uri="{FF2B5EF4-FFF2-40B4-BE49-F238E27FC236}">
                <a16:creationId xmlns:a16="http://schemas.microsoft.com/office/drawing/2014/main" xmlns="" id="{EA05F9F9-053C-41FE-B752-B0B98AA990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Chỉnh sửa kiểu văn bản của Bản cái</a:t>
            </a:r>
          </a:p>
        </p:txBody>
      </p:sp>
      <p:sp>
        <p:nvSpPr>
          <p:cNvPr id="4" name="Chỗ dành sẵn cho Nội dung 3">
            <a:extLst>
              <a:ext uri="{FF2B5EF4-FFF2-40B4-BE49-F238E27FC236}">
                <a16:creationId xmlns:a16="http://schemas.microsoft.com/office/drawing/2014/main" xmlns="" id="{45580FCF-8FB6-40EB-AA92-CD1FDFC32764}"/>
              </a:ext>
            </a:extLst>
          </p:cNvPr>
          <p:cNvSpPr>
            <a:spLocks noGrp="1"/>
          </p:cNvSpPr>
          <p:nvPr>
            <p:ph sz="half" idx="2"/>
          </p:nvPr>
        </p:nvSpPr>
        <p:spPr>
          <a:xfrm>
            <a:off x="839788" y="2505075"/>
            <a:ext cx="5157787" cy="3684588"/>
          </a:xfrm>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5" name="Chỗ dành sẵn cho Văn bản 4">
            <a:extLst>
              <a:ext uri="{FF2B5EF4-FFF2-40B4-BE49-F238E27FC236}">
                <a16:creationId xmlns:a16="http://schemas.microsoft.com/office/drawing/2014/main" xmlns="" id="{04071729-5D2E-4EE5-A4E0-CF6CD13974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Chỉnh sửa kiểu văn bản của Bản cái</a:t>
            </a:r>
          </a:p>
        </p:txBody>
      </p:sp>
      <p:sp>
        <p:nvSpPr>
          <p:cNvPr id="6" name="Chỗ dành sẵn cho Nội dung 5">
            <a:extLst>
              <a:ext uri="{FF2B5EF4-FFF2-40B4-BE49-F238E27FC236}">
                <a16:creationId xmlns:a16="http://schemas.microsoft.com/office/drawing/2014/main" xmlns="" id="{B55DBDE9-ADD9-43FC-B1BF-21C4116B4EC9}"/>
              </a:ext>
            </a:extLst>
          </p:cNvPr>
          <p:cNvSpPr>
            <a:spLocks noGrp="1"/>
          </p:cNvSpPr>
          <p:nvPr>
            <p:ph sz="quarter" idx="4"/>
          </p:nvPr>
        </p:nvSpPr>
        <p:spPr>
          <a:xfrm>
            <a:off x="6172200" y="2505075"/>
            <a:ext cx="5183188" cy="3684588"/>
          </a:xfrm>
        </p:spPr>
        <p:txBody>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7" name="Chỗ dành sẵn cho Ngày tháng 6">
            <a:extLst>
              <a:ext uri="{FF2B5EF4-FFF2-40B4-BE49-F238E27FC236}">
                <a16:creationId xmlns:a16="http://schemas.microsoft.com/office/drawing/2014/main" xmlns="" id="{9EE4390B-6AEF-4713-806C-E23CC7DFD1C5}"/>
              </a:ext>
            </a:extLst>
          </p:cNvPr>
          <p:cNvSpPr>
            <a:spLocks noGrp="1"/>
          </p:cNvSpPr>
          <p:nvPr>
            <p:ph type="dt" sz="half" idx="10"/>
          </p:nvPr>
        </p:nvSpPr>
        <p:spPr/>
        <p:txBody>
          <a:bodyPr/>
          <a:lstStyle/>
          <a:p>
            <a:fld id="{B551C0E5-8C09-4543-B810-288435ADEF61}" type="datetimeFigureOut">
              <a:rPr lang="vi-VN" smtClean="0">
                <a:solidFill>
                  <a:prstClr val="black">
                    <a:tint val="75000"/>
                  </a:prstClr>
                </a:solidFill>
              </a:rPr>
              <a:pPr/>
              <a:t>24/04/2023</a:t>
            </a:fld>
            <a:endParaRPr lang="vi-VN">
              <a:solidFill>
                <a:prstClr val="black">
                  <a:tint val="75000"/>
                </a:prstClr>
              </a:solidFill>
            </a:endParaRPr>
          </a:p>
        </p:txBody>
      </p:sp>
      <p:sp>
        <p:nvSpPr>
          <p:cNvPr id="8" name="Chỗ dành sẵn cho Chân trang 7">
            <a:extLst>
              <a:ext uri="{FF2B5EF4-FFF2-40B4-BE49-F238E27FC236}">
                <a16:creationId xmlns:a16="http://schemas.microsoft.com/office/drawing/2014/main" xmlns="" id="{919B6191-4DAF-400A-8D2C-E28C10CCE4AA}"/>
              </a:ext>
            </a:extLst>
          </p:cNvPr>
          <p:cNvSpPr>
            <a:spLocks noGrp="1"/>
          </p:cNvSpPr>
          <p:nvPr>
            <p:ph type="ftr" sz="quarter" idx="11"/>
          </p:nvPr>
        </p:nvSpPr>
        <p:spPr/>
        <p:txBody>
          <a:bodyPr/>
          <a:lstStyle/>
          <a:p>
            <a:endParaRPr lang="vi-VN">
              <a:solidFill>
                <a:prstClr val="black">
                  <a:tint val="75000"/>
                </a:prstClr>
              </a:solidFill>
            </a:endParaRPr>
          </a:p>
        </p:txBody>
      </p:sp>
      <p:sp>
        <p:nvSpPr>
          <p:cNvPr id="9" name="Chỗ dành sẵn cho Số hiệu Bản chiếu 8">
            <a:extLst>
              <a:ext uri="{FF2B5EF4-FFF2-40B4-BE49-F238E27FC236}">
                <a16:creationId xmlns:a16="http://schemas.microsoft.com/office/drawing/2014/main" xmlns="" id="{982BE8FF-31E5-4FEA-A80E-7BAB01ED0486}"/>
              </a:ext>
            </a:extLst>
          </p:cNvPr>
          <p:cNvSpPr>
            <a:spLocks noGrp="1"/>
          </p:cNvSpPr>
          <p:nvPr>
            <p:ph type="sldNum" sz="quarter" idx="12"/>
          </p:nvPr>
        </p:nvSpPr>
        <p:spPr/>
        <p:txBody>
          <a:bodyPr/>
          <a:lstStyle/>
          <a:p>
            <a:fld id="{9A010DE6-1299-41D6-BEC3-BD79FDC90807}"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4252695808"/>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90EFE5E7-48B0-4784-BC8D-E0F580E70815}"/>
              </a:ext>
            </a:extLst>
          </p:cNvPr>
          <p:cNvSpPr>
            <a:spLocks noGrp="1"/>
          </p:cNvSpPr>
          <p:nvPr>
            <p:ph type="title"/>
          </p:nvPr>
        </p:nvSpPr>
        <p:spPr/>
        <p:txBody>
          <a:bodyPr/>
          <a:lstStyle/>
          <a:p>
            <a:r>
              <a:rPr lang="vi-VN"/>
              <a:t>Bấm để sửa kiểu tiêu đề Bản cái</a:t>
            </a:r>
          </a:p>
        </p:txBody>
      </p:sp>
      <p:sp>
        <p:nvSpPr>
          <p:cNvPr id="3" name="Chỗ dành sẵn cho Ngày tháng 2">
            <a:extLst>
              <a:ext uri="{FF2B5EF4-FFF2-40B4-BE49-F238E27FC236}">
                <a16:creationId xmlns:a16="http://schemas.microsoft.com/office/drawing/2014/main" xmlns="" id="{DBC84C68-96EA-4DC1-98B8-FEF8A0673828}"/>
              </a:ext>
            </a:extLst>
          </p:cNvPr>
          <p:cNvSpPr>
            <a:spLocks noGrp="1"/>
          </p:cNvSpPr>
          <p:nvPr>
            <p:ph type="dt" sz="half" idx="10"/>
          </p:nvPr>
        </p:nvSpPr>
        <p:spPr/>
        <p:txBody>
          <a:bodyPr/>
          <a:lstStyle/>
          <a:p>
            <a:fld id="{B551C0E5-8C09-4543-B810-288435ADEF61}" type="datetimeFigureOut">
              <a:rPr lang="vi-VN" smtClean="0">
                <a:solidFill>
                  <a:prstClr val="black">
                    <a:tint val="75000"/>
                  </a:prstClr>
                </a:solidFill>
              </a:rPr>
              <a:pPr/>
              <a:t>24/04/2023</a:t>
            </a:fld>
            <a:endParaRPr lang="vi-VN">
              <a:solidFill>
                <a:prstClr val="black">
                  <a:tint val="75000"/>
                </a:prstClr>
              </a:solidFill>
            </a:endParaRPr>
          </a:p>
        </p:txBody>
      </p:sp>
      <p:sp>
        <p:nvSpPr>
          <p:cNvPr id="4" name="Chỗ dành sẵn cho Chân trang 3">
            <a:extLst>
              <a:ext uri="{FF2B5EF4-FFF2-40B4-BE49-F238E27FC236}">
                <a16:creationId xmlns:a16="http://schemas.microsoft.com/office/drawing/2014/main" xmlns="" id="{0BF9E88E-4DFA-48C0-8CE7-3EE7AB699BC6}"/>
              </a:ext>
            </a:extLst>
          </p:cNvPr>
          <p:cNvSpPr>
            <a:spLocks noGrp="1"/>
          </p:cNvSpPr>
          <p:nvPr>
            <p:ph type="ftr" sz="quarter" idx="11"/>
          </p:nvPr>
        </p:nvSpPr>
        <p:spPr/>
        <p:txBody>
          <a:bodyPr/>
          <a:lstStyle/>
          <a:p>
            <a:endParaRPr lang="vi-VN">
              <a:solidFill>
                <a:prstClr val="black">
                  <a:tint val="75000"/>
                </a:prstClr>
              </a:solidFill>
            </a:endParaRPr>
          </a:p>
        </p:txBody>
      </p:sp>
      <p:sp>
        <p:nvSpPr>
          <p:cNvPr id="5" name="Chỗ dành sẵn cho Số hiệu Bản chiếu 4">
            <a:extLst>
              <a:ext uri="{FF2B5EF4-FFF2-40B4-BE49-F238E27FC236}">
                <a16:creationId xmlns:a16="http://schemas.microsoft.com/office/drawing/2014/main" xmlns="" id="{814F9C50-2AA0-4A36-AD33-0B7696B37D0A}"/>
              </a:ext>
            </a:extLst>
          </p:cNvPr>
          <p:cNvSpPr>
            <a:spLocks noGrp="1"/>
          </p:cNvSpPr>
          <p:nvPr>
            <p:ph type="sldNum" sz="quarter" idx="12"/>
          </p:nvPr>
        </p:nvSpPr>
        <p:spPr/>
        <p:txBody>
          <a:bodyPr/>
          <a:lstStyle/>
          <a:p>
            <a:fld id="{9A010DE6-1299-41D6-BEC3-BD79FDC90807}"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4217140237"/>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xmlns="" id="{F03D74BB-6E03-4DA9-B156-238A5C7725B0}"/>
              </a:ext>
            </a:extLst>
          </p:cNvPr>
          <p:cNvSpPr>
            <a:spLocks noGrp="1"/>
          </p:cNvSpPr>
          <p:nvPr>
            <p:ph type="dt" sz="half" idx="10"/>
          </p:nvPr>
        </p:nvSpPr>
        <p:spPr/>
        <p:txBody>
          <a:bodyPr/>
          <a:lstStyle/>
          <a:p>
            <a:fld id="{B551C0E5-8C09-4543-B810-288435ADEF61}" type="datetimeFigureOut">
              <a:rPr lang="vi-VN" smtClean="0">
                <a:solidFill>
                  <a:prstClr val="black">
                    <a:tint val="75000"/>
                  </a:prstClr>
                </a:solidFill>
              </a:rPr>
              <a:pPr/>
              <a:t>24/04/2023</a:t>
            </a:fld>
            <a:endParaRPr lang="vi-VN">
              <a:solidFill>
                <a:prstClr val="black">
                  <a:tint val="75000"/>
                </a:prstClr>
              </a:solidFill>
            </a:endParaRPr>
          </a:p>
        </p:txBody>
      </p:sp>
      <p:sp>
        <p:nvSpPr>
          <p:cNvPr id="3" name="Chỗ dành sẵn cho Chân trang 2">
            <a:extLst>
              <a:ext uri="{FF2B5EF4-FFF2-40B4-BE49-F238E27FC236}">
                <a16:creationId xmlns:a16="http://schemas.microsoft.com/office/drawing/2014/main" xmlns="" id="{83F2294F-43D5-43C2-A60D-F0DE052FB5CE}"/>
              </a:ext>
            </a:extLst>
          </p:cNvPr>
          <p:cNvSpPr>
            <a:spLocks noGrp="1"/>
          </p:cNvSpPr>
          <p:nvPr>
            <p:ph type="ftr" sz="quarter" idx="11"/>
          </p:nvPr>
        </p:nvSpPr>
        <p:spPr/>
        <p:txBody>
          <a:bodyPr/>
          <a:lstStyle/>
          <a:p>
            <a:endParaRPr lang="vi-VN">
              <a:solidFill>
                <a:prstClr val="black">
                  <a:tint val="75000"/>
                </a:prstClr>
              </a:solidFill>
            </a:endParaRPr>
          </a:p>
        </p:txBody>
      </p:sp>
      <p:sp>
        <p:nvSpPr>
          <p:cNvPr id="4" name="Chỗ dành sẵn cho Số hiệu Bản chiếu 3">
            <a:extLst>
              <a:ext uri="{FF2B5EF4-FFF2-40B4-BE49-F238E27FC236}">
                <a16:creationId xmlns:a16="http://schemas.microsoft.com/office/drawing/2014/main" xmlns="" id="{02F1A30C-21A6-4574-BF9C-DD07DCDFF738}"/>
              </a:ext>
            </a:extLst>
          </p:cNvPr>
          <p:cNvSpPr>
            <a:spLocks noGrp="1"/>
          </p:cNvSpPr>
          <p:nvPr>
            <p:ph type="sldNum" sz="quarter" idx="12"/>
          </p:nvPr>
        </p:nvSpPr>
        <p:spPr/>
        <p:txBody>
          <a:bodyPr/>
          <a:lstStyle/>
          <a:p>
            <a:fld id="{9A010DE6-1299-41D6-BEC3-BD79FDC90807}"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030788794"/>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161B9CB-6B7C-4D2B-9B97-195563C5F61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p>
        </p:txBody>
      </p:sp>
      <p:sp>
        <p:nvSpPr>
          <p:cNvPr id="3" name="Chỗ dành sẵn cho Nội dung 2">
            <a:extLst>
              <a:ext uri="{FF2B5EF4-FFF2-40B4-BE49-F238E27FC236}">
                <a16:creationId xmlns:a16="http://schemas.microsoft.com/office/drawing/2014/main" xmlns="" id="{6D9F909C-7F12-4933-BC91-0BA42F936B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Văn bản 3">
            <a:extLst>
              <a:ext uri="{FF2B5EF4-FFF2-40B4-BE49-F238E27FC236}">
                <a16:creationId xmlns:a16="http://schemas.microsoft.com/office/drawing/2014/main" xmlns="" id="{967C7DA8-3DEB-455F-8F87-827FE8AC79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Chỉnh sửa kiểu văn bản của Bản cái</a:t>
            </a:r>
          </a:p>
        </p:txBody>
      </p:sp>
      <p:sp>
        <p:nvSpPr>
          <p:cNvPr id="5" name="Chỗ dành sẵn cho Ngày tháng 4">
            <a:extLst>
              <a:ext uri="{FF2B5EF4-FFF2-40B4-BE49-F238E27FC236}">
                <a16:creationId xmlns:a16="http://schemas.microsoft.com/office/drawing/2014/main" xmlns="" id="{C766867D-9AA6-463B-93F5-0EAC36B4D2E4}"/>
              </a:ext>
            </a:extLst>
          </p:cNvPr>
          <p:cNvSpPr>
            <a:spLocks noGrp="1"/>
          </p:cNvSpPr>
          <p:nvPr>
            <p:ph type="dt" sz="half" idx="10"/>
          </p:nvPr>
        </p:nvSpPr>
        <p:spPr/>
        <p:txBody>
          <a:bodyPr/>
          <a:lstStyle/>
          <a:p>
            <a:fld id="{B551C0E5-8C09-4543-B810-288435ADEF61}" type="datetimeFigureOut">
              <a:rPr lang="vi-VN" smtClean="0">
                <a:solidFill>
                  <a:prstClr val="black">
                    <a:tint val="75000"/>
                  </a:prstClr>
                </a:solidFill>
              </a:rPr>
              <a:pPr/>
              <a:t>24/04/2023</a:t>
            </a:fld>
            <a:endParaRPr lang="vi-VN">
              <a:solidFill>
                <a:prstClr val="black">
                  <a:tint val="75000"/>
                </a:prstClr>
              </a:solidFill>
            </a:endParaRPr>
          </a:p>
        </p:txBody>
      </p:sp>
      <p:sp>
        <p:nvSpPr>
          <p:cNvPr id="6" name="Chỗ dành sẵn cho Chân trang 5">
            <a:extLst>
              <a:ext uri="{FF2B5EF4-FFF2-40B4-BE49-F238E27FC236}">
                <a16:creationId xmlns:a16="http://schemas.microsoft.com/office/drawing/2014/main" xmlns="" id="{1EB2963D-B0FB-46C1-9612-A562D1CDE5FC}"/>
              </a:ext>
            </a:extLst>
          </p:cNvPr>
          <p:cNvSpPr>
            <a:spLocks noGrp="1"/>
          </p:cNvSpPr>
          <p:nvPr>
            <p:ph type="ftr" sz="quarter" idx="11"/>
          </p:nvPr>
        </p:nvSpPr>
        <p:spPr/>
        <p:txBody>
          <a:bodyPr/>
          <a:lstStyle/>
          <a:p>
            <a:endParaRPr lang="vi-VN">
              <a:solidFill>
                <a:prstClr val="black">
                  <a:tint val="75000"/>
                </a:prstClr>
              </a:solidFill>
            </a:endParaRPr>
          </a:p>
        </p:txBody>
      </p:sp>
      <p:sp>
        <p:nvSpPr>
          <p:cNvPr id="7" name="Chỗ dành sẵn cho Số hiệu Bản chiếu 6">
            <a:extLst>
              <a:ext uri="{FF2B5EF4-FFF2-40B4-BE49-F238E27FC236}">
                <a16:creationId xmlns:a16="http://schemas.microsoft.com/office/drawing/2014/main" xmlns="" id="{0E3C9DF6-BB3E-4CBD-994F-B72D74B6CF25}"/>
              </a:ext>
            </a:extLst>
          </p:cNvPr>
          <p:cNvSpPr>
            <a:spLocks noGrp="1"/>
          </p:cNvSpPr>
          <p:nvPr>
            <p:ph type="sldNum" sz="quarter" idx="12"/>
          </p:nvPr>
        </p:nvSpPr>
        <p:spPr/>
        <p:txBody>
          <a:bodyPr/>
          <a:lstStyle/>
          <a:p>
            <a:fld id="{9A010DE6-1299-41D6-BEC3-BD79FDC90807}"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26643290"/>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78FCA792-75CD-4EEB-9CE6-BB404A1068C8}"/>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p>
        </p:txBody>
      </p:sp>
      <p:sp>
        <p:nvSpPr>
          <p:cNvPr id="3" name="Chỗ dành sẵn cho Hình ảnh 2">
            <a:extLst>
              <a:ext uri="{FF2B5EF4-FFF2-40B4-BE49-F238E27FC236}">
                <a16:creationId xmlns:a16="http://schemas.microsoft.com/office/drawing/2014/main" xmlns="" id="{6DC127EA-7AA8-4ED1-9302-9D99144A32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Chỗ dành sẵn cho Văn bản 3">
            <a:extLst>
              <a:ext uri="{FF2B5EF4-FFF2-40B4-BE49-F238E27FC236}">
                <a16:creationId xmlns:a16="http://schemas.microsoft.com/office/drawing/2014/main" xmlns="" id="{55D1FE41-B7A6-46BE-943D-A150CAE9BA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Chỉnh sửa kiểu văn bản của Bản cái</a:t>
            </a:r>
          </a:p>
        </p:txBody>
      </p:sp>
      <p:sp>
        <p:nvSpPr>
          <p:cNvPr id="5" name="Chỗ dành sẵn cho Ngày tháng 4">
            <a:extLst>
              <a:ext uri="{FF2B5EF4-FFF2-40B4-BE49-F238E27FC236}">
                <a16:creationId xmlns:a16="http://schemas.microsoft.com/office/drawing/2014/main" xmlns="" id="{A2C1722A-E67C-4CD2-9213-A0B27C4065D2}"/>
              </a:ext>
            </a:extLst>
          </p:cNvPr>
          <p:cNvSpPr>
            <a:spLocks noGrp="1"/>
          </p:cNvSpPr>
          <p:nvPr>
            <p:ph type="dt" sz="half" idx="10"/>
          </p:nvPr>
        </p:nvSpPr>
        <p:spPr/>
        <p:txBody>
          <a:bodyPr/>
          <a:lstStyle/>
          <a:p>
            <a:fld id="{B551C0E5-8C09-4543-B810-288435ADEF61}" type="datetimeFigureOut">
              <a:rPr lang="vi-VN" smtClean="0">
                <a:solidFill>
                  <a:prstClr val="black">
                    <a:tint val="75000"/>
                  </a:prstClr>
                </a:solidFill>
              </a:rPr>
              <a:pPr/>
              <a:t>24/04/2023</a:t>
            </a:fld>
            <a:endParaRPr lang="vi-VN">
              <a:solidFill>
                <a:prstClr val="black">
                  <a:tint val="75000"/>
                </a:prstClr>
              </a:solidFill>
            </a:endParaRPr>
          </a:p>
        </p:txBody>
      </p:sp>
      <p:sp>
        <p:nvSpPr>
          <p:cNvPr id="6" name="Chỗ dành sẵn cho Chân trang 5">
            <a:extLst>
              <a:ext uri="{FF2B5EF4-FFF2-40B4-BE49-F238E27FC236}">
                <a16:creationId xmlns:a16="http://schemas.microsoft.com/office/drawing/2014/main" xmlns="" id="{31FDCFB4-1487-44BA-A19D-CA91EE418E18}"/>
              </a:ext>
            </a:extLst>
          </p:cNvPr>
          <p:cNvSpPr>
            <a:spLocks noGrp="1"/>
          </p:cNvSpPr>
          <p:nvPr>
            <p:ph type="ftr" sz="quarter" idx="11"/>
          </p:nvPr>
        </p:nvSpPr>
        <p:spPr/>
        <p:txBody>
          <a:bodyPr/>
          <a:lstStyle/>
          <a:p>
            <a:endParaRPr lang="vi-VN">
              <a:solidFill>
                <a:prstClr val="black">
                  <a:tint val="75000"/>
                </a:prstClr>
              </a:solidFill>
            </a:endParaRPr>
          </a:p>
        </p:txBody>
      </p:sp>
      <p:sp>
        <p:nvSpPr>
          <p:cNvPr id="7" name="Chỗ dành sẵn cho Số hiệu Bản chiếu 6">
            <a:extLst>
              <a:ext uri="{FF2B5EF4-FFF2-40B4-BE49-F238E27FC236}">
                <a16:creationId xmlns:a16="http://schemas.microsoft.com/office/drawing/2014/main" xmlns="" id="{DF903304-A178-42CF-8A81-992AB967E3ED}"/>
              </a:ext>
            </a:extLst>
          </p:cNvPr>
          <p:cNvSpPr>
            <a:spLocks noGrp="1"/>
          </p:cNvSpPr>
          <p:nvPr>
            <p:ph type="sldNum" sz="quarter" idx="12"/>
          </p:nvPr>
        </p:nvSpPr>
        <p:spPr/>
        <p:txBody>
          <a:bodyPr/>
          <a:lstStyle/>
          <a:p>
            <a:fld id="{9A010DE6-1299-41D6-BEC3-BD79FDC90807}"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2516514255"/>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EDF52567-CDDE-42A2-9348-C1BFB13C14FE}"/>
              </a:ext>
            </a:extLst>
          </p:cNvPr>
          <p:cNvSpPr>
            <a:spLocks noGrp="1"/>
          </p:cNvSpPr>
          <p:nvPr>
            <p:ph type="title"/>
          </p:nvPr>
        </p:nvSpPr>
        <p:spPr/>
        <p:txBody>
          <a:bodyPr/>
          <a:lstStyle/>
          <a:p>
            <a:r>
              <a:rPr lang="vi-VN"/>
              <a:t>Bấm để sửa kiểu tiêu đề Bản cái</a:t>
            </a:r>
          </a:p>
        </p:txBody>
      </p:sp>
      <p:sp>
        <p:nvSpPr>
          <p:cNvPr id="3" name="Chỗ dành sẵn cho Văn bản Dọc 2">
            <a:extLst>
              <a:ext uri="{FF2B5EF4-FFF2-40B4-BE49-F238E27FC236}">
                <a16:creationId xmlns:a16="http://schemas.microsoft.com/office/drawing/2014/main" xmlns="" id="{7D7C7176-5593-4928-A77C-8C57EDEDFBDE}"/>
              </a:ext>
            </a:extLst>
          </p:cNvPr>
          <p:cNvSpPr>
            <a:spLocks noGrp="1"/>
          </p:cNvSpPr>
          <p:nvPr>
            <p:ph type="body" orient="vert" idx="1"/>
          </p:nvPr>
        </p:nvSpPr>
        <p:spPr/>
        <p:txBody>
          <a:bodyPr vert="eaVert"/>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a16="http://schemas.microsoft.com/office/drawing/2014/main" xmlns="" id="{FDA6892A-C624-459C-9274-62C530E4D31A}"/>
              </a:ext>
            </a:extLst>
          </p:cNvPr>
          <p:cNvSpPr>
            <a:spLocks noGrp="1"/>
          </p:cNvSpPr>
          <p:nvPr>
            <p:ph type="dt" sz="half" idx="10"/>
          </p:nvPr>
        </p:nvSpPr>
        <p:spPr/>
        <p:txBody>
          <a:bodyPr/>
          <a:lstStyle/>
          <a:p>
            <a:fld id="{B551C0E5-8C09-4543-B810-288435ADEF61}" type="datetimeFigureOut">
              <a:rPr lang="vi-VN" smtClean="0">
                <a:solidFill>
                  <a:prstClr val="black">
                    <a:tint val="75000"/>
                  </a:prstClr>
                </a:solidFill>
              </a:rPr>
              <a:pPr/>
              <a:t>24/04/2023</a:t>
            </a:fld>
            <a:endParaRPr lang="vi-VN">
              <a:solidFill>
                <a:prstClr val="black">
                  <a:tint val="75000"/>
                </a:prstClr>
              </a:solidFill>
            </a:endParaRPr>
          </a:p>
        </p:txBody>
      </p:sp>
      <p:sp>
        <p:nvSpPr>
          <p:cNvPr id="5" name="Chỗ dành sẵn cho Chân trang 4">
            <a:extLst>
              <a:ext uri="{FF2B5EF4-FFF2-40B4-BE49-F238E27FC236}">
                <a16:creationId xmlns:a16="http://schemas.microsoft.com/office/drawing/2014/main" xmlns="" id="{9E519FC6-C00D-45F1-8B04-F69E70F59AC1}"/>
              </a:ext>
            </a:extLst>
          </p:cNvPr>
          <p:cNvSpPr>
            <a:spLocks noGrp="1"/>
          </p:cNvSpPr>
          <p:nvPr>
            <p:ph type="ftr" sz="quarter" idx="11"/>
          </p:nvPr>
        </p:nvSpPr>
        <p:spPr/>
        <p:txBody>
          <a:bodyPr/>
          <a:lstStyle/>
          <a:p>
            <a:endParaRPr lang="vi-VN">
              <a:solidFill>
                <a:prstClr val="black">
                  <a:tint val="75000"/>
                </a:prstClr>
              </a:solidFill>
            </a:endParaRPr>
          </a:p>
        </p:txBody>
      </p:sp>
      <p:sp>
        <p:nvSpPr>
          <p:cNvPr id="6" name="Chỗ dành sẵn cho Số hiệu Bản chiếu 5">
            <a:extLst>
              <a:ext uri="{FF2B5EF4-FFF2-40B4-BE49-F238E27FC236}">
                <a16:creationId xmlns:a16="http://schemas.microsoft.com/office/drawing/2014/main" xmlns="" id="{6D8B9F43-0E62-42F5-877F-E2A27DF6969B}"/>
              </a:ext>
            </a:extLst>
          </p:cNvPr>
          <p:cNvSpPr>
            <a:spLocks noGrp="1"/>
          </p:cNvSpPr>
          <p:nvPr>
            <p:ph type="sldNum" sz="quarter" idx="12"/>
          </p:nvPr>
        </p:nvSpPr>
        <p:spPr/>
        <p:txBody>
          <a:bodyPr/>
          <a:lstStyle/>
          <a:p>
            <a:fld id="{9A010DE6-1299-41D6-BEC3-BD79FDC90807}"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39712468"/>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xmlns="" id="{0F2D4CB6-ACC2-4A59-9E98-6750C52656FF}"/>
              </a:ext>
            </a:extLst>
          </p:cNvPr>
          <p:cNvSpPr>
            <a:spLocks noGrp="1"/>
          </p:cNvSpPr>
          <p:nvPr>
            <p:ph type="title" orient="vert"/>
          </p:nvPr>
        </p:nvSpPr>
        <p:spPr>
          <a:xfrm>
            <a:off x="8724900" y="365125"/>
            <a:ext cx="2628900" cy="5811838"/>
          </a:xfrm>
        </p:spPr>
        <p:txBody>
          <a:bodyPr vert="eaVert"/>
          <a:lstStyle/>
          <a:p>
            <a:r>
              <a:rPr lang="vi-VN"/>
              <a:t>Bấm để sửa kiểu tiêu đề Bản cái</a:t>
            </a:r>
          </a:p>
        </p:txBody>
      </p:sp>
      <p:sp>
        <p:nvSpPr>
          <p:cNvPr id="3" name="Chỗ dành sẵn cho Văn bản Dọc 2">
            <a:extLst>
              <a:ext uri="{FF2B5EF4-FFF2-40B4-BE49-F238E27FC236}">
                <a16:creationId xmlns:a16="http://schemas.microsoft.com/office/drawing/2014/main" xmlns="" id="{DF22C224-3572-42C2-9E16-447AA75264BB}"/>
              </a:ext>
            </a:extLst>
          </p:cNvPr>
          <p:cNvSpPr>
            <a:spLocks noGrp="1"/>
          </p:cNvSpPr>
          <p:nvPr>
            <p:ph type="body" orient="vert" idx="1"/>
          </p:nvPr>
        </p:nvSpPr>
        <p:spPr>
          <a:xfrm>
            <a:off x="838200" y="365125"/>
            <a:ext cx="7734300" cy="5811838"/>
          </a:xfrm>
        </p:spPr>
        <p:txBody>
          <a:bodyPr vert="eaVert"/>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a16="http://schemas.microsoft.com/office/drawing/2014/main" xmlns="" id="{C32E6FD9-4DD2-4332-A0CB-A10E98AD4B79}"/>
              </a:ext>
            </a:extLst>
          </p:cNvPr>
          <p:cNvSpPr>
            <a:spLocks noGrp="1"/>
          </p:cNvSpPr>
          <p:nvPr>
            <p:ph type="dt" sz="half" idx="10"/>
          </p:nvPr>
        </p:nvSpPr>
        <p:spPr/>
        <p:txBody>
          <a:bodyPr/>
          <a:lstStyle/>
          <a:p>
            <a:fld id="{B551C0E5-8C09-4543-B810-288435ADEF61}" type="datetimeFigureOut">
              <a:rPr lang="vi-VN" smtClean="0">
                <a:solidFill>
                  <a:prstClr val="black">
                    <a:tint val="75000"/>
                  </a:prstClr>
                </a:solidFill>
              </a:rPr>
              <a:pPr/>
              <a:t>24/04/2023</a:t>
            </a:fld>
            <a:endParaRPr lang="vi-VN">
              <a:solidFill>
                <a:prstClr val="black">
                  <a:tint val="75000"/>
                </a:prstClr>
              </a:solidFill>
            </a:endParaRPr>
          </a:p>
        </p:txBody>
      </p:sp>
      <p:sp>
        <p:nvSpPr>
          <p:cNvPr id="5" name="Chỗ dành sẵn cho Chân trang 4">
            <a:extLst>
              <a:ext uri="{FF2B5EF4-FFF2-40B4-BE49-F238E27FC236}">
                <a16:creationId xmlns:a16="http://schemas.microsoft.com/office/drawing/2014/main" xmlns="" id="{3208B4C1-6D82-4F49-BD00-D136F7DD8854}"/>
              </a:ext>
            </a:extLst>
          </p:cNvPr>
          <p:cNvSpPr>
            <a:spLocks noGrp="1"/>
          </p:cNvSpPr>
          <p:nvPr>
            <p:ph type="ftr" sz="quarter" idx="11"/>
          </p:nvPr>
        </p:nvSpPr>
        <p:spPr/>
        <p:txBody>
          <a:bodyPr/>
          <a:lstStyle/>
          <a:p>
            <a:endParaRPr lang="vi-VN">
              <a:solidFill>
                <a:prstClr val="black">
                  <a:tint val="75000"/>
                </a:prstClr>
              </a:solidFill>
            </a:endParaRPr>
          </a:p>
        </p:txBody>
      </p:sp>
      <p:sp>
        <p:nvSpPr>
          <p:cNvPr id="6" name="Chỗ dành sẵn cho Số hiệu Bản chiếu 5">
            <a:extLst>
              <a:ext uri="{FF2B5EF4-FFF2-40B4-BE49-F238E27FC236}">
                <a16:creationId xmlns:a16="http://schemas.microsoft.com/office/drawing/2014/main" xmlns="" id="{CD960465-6F20-4AB4-9612-07C26D623F6F}"/>
              </a:ext>
            </a:extLst>
          </p:cNvPr>
          <p:cNvSpPr>
            <a:spLocks noGrp="1"/>
          </p:cNvSpPr>
          <p:nvPr>
            <p:ph type="sldNum" sz="quarter" idx="12"/>
          </p:nvPr>
        </p:nvSpPr>
        <p:spPr/>
        <p:txBody>
          <a:bodyPr/>
          <a:lstStyle/>
          <a:p>
            <a:fld id="{9A010DE6-1299-41D6-BEC3-BD79FDC90807}"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768093776"/>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C8BA1F-4FBA-412A-9F6C-7D0353D3F1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3F7A50FB-6907-46CF-A6FE-C9D21FACE8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1BDDEA34-B66F-4385-9BDF-14E95FDB46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EEBDC7E7-11C7-4594-9585-C65C575FBDD7}"/>
              </a:ext>
            </a:extLst>
          </p:cNvPr>
          <p:cNvSpPr>
            <a:spLocks noGrp="1"/>
          </p:cNvSpPr>
          <p:nvPr>
            <p:ph type="dt" sz="half" idx="10"/>
          </p:nvPr>
        </p:nvSpPr>
        <p:spPr/>
        <p:txBody>
          <a:bodyPr/>
          <a:lstStyle/>
          <a:p>
            <a:fld id="{061BFB8D-F0E1-4757-80D6-496EC00999FB}" type="datetimeFigureOut">
              <a:rPr lang="en-US" smtClean="0"/>
              <a:pPr/>
              <a:t>24/4/2023</a:t>
            </a:fld>
            <a:endParaRPr lang="en-US"/>
          </a:p>
        </p:txBody>
      </p:sp>
      <p:sp>
        <p:nvSpPr>
          <p:cNvPr id="6" name="Footer Placeholder 5">
            <a:extLst>
              <a:ext uri="{FF2B5EF4-FFF2-40B4-BE49-F238E27FC236}">
                <a16:creationId xmlns="" xmlns:a16="http://schemas.microsoft.com/office/drawing/2014/main" id="{FB285CE7-E5C7-4A61-A6C1-CC10228122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CC7FC4B-D374-4782-A842-4259534E8A4A}"/>
              </a:ext>
            </a:extLst>
          </p:cNvPr>
          <p:cNvSpPr>
            <a:spLocks noGrp="1"/>
          </p:cNvSpPr>
          <p:nvPr>
            <p:ph type="sldNum" sz="quarter" idx="12"/>
          </p:nvPr>
        </p:nvSpPr>
        <p:spPr/>
        <p:txBody>
          <a:bodyPr/>
          <a:lstStyle/>
          <a:p>
            <a:fld id="{32108D77-29F9-4221-8D76-FC02F8E2AA7C}" type="slidenum">
              <a:rPr lang="en-US" smtClean="0"/>
              <a:pPr/>
              <a:t>‹#›</a:t>
            </a:fld>
            <a:endParaRPr lang="en-US"/>
          </a:p>
        </p:txBody>
      </p:sp>
    </p:spTree>
    <p:extLst>
      <p:ext uri="{BB962C8B-B14F-4D97-AF65-F5344CB8AC3E}">
        <p14:creationId xmlns:p14="http://schemas.microsoft.com/office/powerpoint/2010/main" xmlns="" val="241839037"/>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D852E8D-F898-4E98-B108-C34AE57AF96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491639F7-507F-4F9F-8CCD-61B1AE33F6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44166E9A-B41B-48EE-9DF1-781DCB8526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B921DAD6-DC53-4327-BC6F-4BF5721B0B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122DE478-2CBA-420E-BE07-4F1D06EB4E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527003CE-8246-40C9-8EFB-0C88F10D7BC5}"/>
              </a:ext>
            </a:extLst>
          </p:cNvPr>
          <p:cNvSpPr>
            <a:spLocks noGrp="1"/>
          </p:cNvSpPr>
          <p:nvPr>
            <p:ph type="dt" sz="half" idx="10"/>
          </p:nvPr>
        </p:nvSpPr>
        <p:spPr/>
        <p:txBody>
          <a:bodyPr/>
          <a:lstStyle/>
          <a:p>
            <a:fld id="{061BFB8D-F0E1-4757-80D6-496EC00999FB}" type="datetimeFigureOut">
              <a:rPr lang="en-US" smtClean="0"/>
              <a:pPr/>
              <a:t>24/4/2023</a:t>
            </a:fld>
            <a:endParaRPr lang="en-US"/>
          </a:p>
        </p:txBody>
      </p:sp>
      <p:sp>
        <p:nvSpPr>
          <p:cNvPr id="8" name="Footer Placeholder 7">
            <a:extLst>
              <a:ext uri="{FF2B5EF4-FFF2-40B4-BE49-F238E27FC236}">
                <a16:creationId xmlns="" xmlns:a16="http://schemas.microsoft.com/office/drawing/2014/main" id="{5761D0C0-E29A-4C63-83AB-76791649A12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2F14D5B5-590A-48CE-A0C7-7E1C6883ADB9}"/>
              </a:ext>
            </a:extLst>
          </p:cNvPr>
          <p:cNvSpPr>
            <a:spLocks noGrp="1"/>
          </p:cNvSpPr>
          <p:nvPr>
            <p:ph type="sldNum" sz="quarter" idx="12"/>
          </p:nvPr>
        </p:nvSpPr>
        <p:spPr/>
        <p:txBody>
          <a:bodyPr/>
          <a:lstStyle/>
          <a:p>
            <a:fld id="{32108D77-29F9-4221-8D76-FC02F8E2AA7C}" type="slidenum">
              <a:rPr lang="en-US" smtClean="0"/>
              <a:pPr/>
              <a:t>‹#›</a:t>
            </a:fld>
            <a:endParaRPr lang="en-US"/>
          </a:p>
        </p:txBody>
      </p:sp>
    </p:spTree>
    <p:extLst>
      <p:ext uri="{BB962C8B-B14F-4D97-AF65-F5344CB8AC3E}">
        <p14:creationId xmlns:p14="http://schemas.microsoft.com/office/powerpoint/2010/main" xmlns="" val="739199077"/>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9B83A2-A449-4338-8695-294987BC980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516A8C6A-E7D9-4E73-9D09-EFCE866FDDE5}"/>
              </a:ext>
            </a:extLst>
          </p:cNvPr>
          <p:cNvSpPr>
            <a:spLocks noGrp="1"/>
          </p:cNvSpPr>
          <p:nvPr>
            <p:ph type="dt" sz="half" idx="10"/>
          </p:nvPr>
        </p:nvSpPr>
        <p:spPr/>
        <p:txBody>
          <a:bodyPr/>
          <a:lstStyle/>
          <a:p>
            <a:fld id="{061BFB8D-F0E1-4757-80D6-496EC00999FB}" type="datetimeFigureOut">
              <a:rPr lang="en-US" smtClean="0"/>
              <a:pPr/>
              <a:t>24/4/2023</a:t>
            </a:fld>
            <a:endParaRPr lang="en-US"/>
          </a:p>
        </p:txBody>
      </p:sp>
      <p:sp>
        <p:nvSpPr>
          <p:cNvPr id="4" name="Footer Placeholder 3">
            <a:extLst>
              <a:ext uri="{FF2B5EF4-FFF2-40B4-BE49-F238E27FC236}">
                <a16:creationId xmlns="" xmlns:a16="http://schemas.microsoft.com/office/drawing/2014/main" id="{962B03D8-AC44-40C4-98D8-D1D5D370F9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77F80820-CA8E-428A-A93A-31DF09271A54}"/>
              </a:ext>
            </a:extLst>
          </p:cNvPr>
          <p:cNvSpPr>
            <a:spLocks noGrp="1"/>
          </p:cNvSpPr>
          <p:nvPr>
            <p:ph type="sldNum" sz="quarter" idx="12"/>
          </p:nvPr>
        </p:nvSpPr>
        <p:spPr/>
        <p:txBody>
          <a:bodyPr/>
          <a:lstStyle/>
          <a:p>
            <a:fld id="{32108D77-29F9-4221-8D76-FC02F8E2AA7C}" type="slidenum">
              <a:rPr lang="en-US" smtClean="0"/>
              <a:pPr/>
              <a:t>‹#›</a:t>
            </a:fld>
            <a:endParaRPr lang="en-US"/>
          </a:p>
        </p:txBody>
      </p:sp>
    </p:spTree>
    <p:extLst>
      <p:ext uri="{BB962C8B-B14F-4D97-AF65-F5344CB8AC3E}">
        <p14:creationId xmlns:p14="http://schemas.microsoft.com/office/powerpoint/2010/main" xmlns="" val="614511146"/>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AF6A36B1-561E-4ED1-A3CB-EF876321FE08}"/>
              </a:ext>
            </a:extLst>
          </p:cNvPr>
          <p:cNvSpPr>
            <a:spLocks noGrp="1"/>
          </p:cNvSpPr>
          <p:nvPr>
            <p:ph type="dt" sz="half" idx="10"/>
          </p:nvPr>
        </p:nvSpPr>
        <p:spPr/>
        <p:txBody>
          <a:bodyPr/>
          <a:lstStyle/>
          <a:p>
            <a:fld id="{061BFB8D-F0E1-4757-80D6-496EC00999FB}" type="datetimeFigureOut">
              <a:rPr lang="en-US" smtClean="0"/>
              <a:pPr/>
              <a:t>24/4/2023</a:t>
            </a:fld>
            <a:endParaRPr lang="en-US"/>
          </a:p>
        </p:txBody>
      </p:sp>
      <p:sp>
        <p:nvSpPr>
          <p:cNvPr id="3" name="Footer Placeholder 2">
            <a:extLst>
              <a:ext uri="{FF2B5EF4-FFF2-40B4-BE49-F238E27FC236}">
                <a16:creationId xmlns="" xmlns:a16="http://schemas.microsoft.com/office/drawing/2014/main" id="{54787DB0-3CB5-4E37-910F-22455DC800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558CEC34-B146-4B8D-9395-8AB37193FFD8}"/>
              </a:ext>
            </a:extLst>
          </p:cNvPr>
          <p:cNvSpPr>
            <a:spLocks noGrp="1"/>
          </p:cNvSpPr>
          <p:nvPr>
            <p:ph type="sldNum" sz="quarter" idx="12"/>
          </p:nvPr>
        </p:nvSpPr>
        <p:spPr/>
        <p:txBody>
          <a:bodyPr/>
          <a:lstStyle/>
          <a:p>
            <a:fld id="{32108D77-29F9-4221-8D76-FC02F8E2AA7C}" type="slidenum">
              <a:rPr lang="en-US" smtClean="0"/>
              <a:pPr/>
              <a:t>‹#›</a:t>
            </a:fld>
            <a:endParaRPr lang="en-US"/>
          </a:p>
        </p:txBody>
      </p:sp>
    </p:spTree>
    <p:extLst>
      <p:ext uri="{BB962C8B-B14F-4D97-AF65-F5344CB8AC3E}">
        <p14:creationId xmlns:p14="http://schemas.microsoft.com/office/powerpoint/2010/main" xmlns="" val="3410469494"/>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0DF1C2-25DF-4560-A886-5A5E5300FA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1EB48178-2E0D-4C94-A310-6B7FA526A3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1EE31342-E1EA-434C-9384-228014ED03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6CE8B87C-E321-495D-819B-BFD2CEC3DBA2}"/>
              </a:ext>
            </a:extLst>
          </p:cNvPr>
          <p:cNvSpPr>
            <a:spLocks noGrp="1"/>
          </p:cNvSpPr>
          <p:nvPr>
            <p:ph type="dt" sz="half" idx="10"/>
          </p:nvPr>
        </p:nvSpPr>
        <p:spPr/>
        <p:txBody>
          <a:bodyPr/>
          <a:lstStyle/>
          <a:p>
            <a:fld id="{061BFB8D-F0E1-4757-80D6-496EC00999FB}" type="datetimeFigureOut">
              <a:rPr lang="en-US" smtClean="0"/>
              <a:pPr/>
              <a:t>24/4/2023</a:t>
            </a:fld>
            <a:endParaRPr lang="en-US"/>
          </a:p>
        </p:txBody>
      </p:sp>
      <p:sp>
        <p:nvSpPr>
          <p:cNvPr id="6" name="Footer Placeholder 5">
            <a:extLst>
              <a:ext uri="{FF2B5EF4-FFF2-40B4-BE49-F238E27FC236}">
                <a16:creationId xmlns="" xmlns:a16="http://schemas.microsoft.com/office/drawing/2014/main" id="{B2998AE4-AADB-41DC-863F-E5AD7947C3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03F3384D-1AC7-4ECC-B570-8DD08AA14678}"/>
              </a:ext>
            </a:extLst>
          </p:cNvPr>
          <p:cNvSpPr>
            <a:spLocks noGrp="1"/>
          </p:cNvSpPr>
          <p:nvPr>
            <p:ph type="sldNum" sz="quarter" idx="12"/>
          </p:nvPr>
        </p:nvSpPr>
        <p:spPr/>
        <p:txBody>
          <a:bodyPr/>
          <a:lstStyle/>
          <a:p>
            <a:fld id="{32108D77-29F9-4221-8D76-FC02F8E2AA7C}" type="slidenum">
              <a:rPr lang="en-US" smtClean="0"/>
              <a:pPr/>
              <a:t>‹#›</a:t>
            </a:fld>
            <a:endParaRPr lang="en-US"/>
          </a:p>
        </p:txBody>
      </p:sp>
    </p:spTree>
    <p:extLst>
      <p:ext uri="{BB962C8B-B14F-4D97-AF65-F5344CB8AC3E}">
        <p14:creationId xmlns:p14="http://schemas.microsoft.com/office/powerpoint/2010/main" xmlns="" val="833131439"/>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84F7FD3-8BD8-4BDC-A116-DB6F280D0F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B8D26089-353F-401A-8CE5-227DF93A70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E37744F5-2956-4262-AD7C-CED59FF2A0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7BFDF9F3-1641-47D2-A715-93729138ED3E}"/>
              </a:ext>
            </a:extLst>
          </p:cNvPr>
          <p:cNvSpPr>
            <a:spLocks noGrp="1"/>
          </p:cNvSpPr>
          <p:nvPr>
            <p:ph type="dt" sz="half" idx="10"/>
          </p:nvPr>
        </p:nvSpPr>
        <p:spPr/>
        <p:txBody>
          <a:bodyPr/>
          <a:lstStyle/>
          <a:p>
            <a:fld id="{061BFB8D-F0E1-4757-80D6-496EC00999FB}" type="datetimeFigureOut">
              <a:rPr lang="en-US" smtClean="0"/>
              <a:pPr/>
              <a:t>24/4/2023</a:t>
            </a:fld>
            <a:endParaRPr lang="en-US"/>
          </a:p>
        </p:txBody>
      </p:sp>
      <p:sp>
        <p:nvSpPr>
          <p:cNvPr id="6" name="Footer Placeholder 5">
            <a:extLst>
              <a:ext uri="{FF2B5EF4-FFF2-40B4-BE49-F238E27FC236}">
                <a16:creationId xmlns="" xmlns:a16="http://schemas.microsoft.com/office/drawing/2014/main" id="{17255378-0645-488E-8231-897B7E52D2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4F16E9C-C3EE-4CF6-8A0C-133323214735}"/>
              </a:ext>
            </a:extLst>
          </p:cNvPr>
          <p:cNvSpPr>
            <a:spLocks noGrp="1"/>
          </p:cNvSpPr>
          <p:nvPr>
            <p:ph type="sldNum" sz="quarter" idx="12"/>
          </p:nvPr>
        </p:nvSpPr>
        <p:spPr/>
        <p:txBody>
          <a:bodyPr/>
          <a:lstStyle/>
          <a:p>
            <a:fld id="{32108D77-29F9-4221-8D76-FC02F8E2AA7C}" type="slidenum">
              <a:rPr lang="en-US" smtClean="0"/>
              <a:pPr/>
              <a:t>‹#›</a:t>
            </a:fld>
            <a:endParaRPr lang="en-US"/>
          </a:p>
        </p:txBody>
      </p:sp>
    </p:spTree>
    <p:extLst>
      <p:ext uri="{BB962C8B-B14F-4D97-AF65-F5344CB8AC3E}">
        <p14:creationId xmlns:p14="http://schemas.microsoft.com/office/powerpoint/2010/main" xmlns="" val="79989482"/>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D99494A-72AC-4197-A3AD-C1FE7C4420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A3B2382F-172A-482F-8A76-4DF4FF8602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EAEA1C6-EE05-48CE-8C83-0DDADFF2E3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1BFB8D-F0E1-4757-80D6-496EC00999FB}" type="datetimeFigureOut">
              <a:rPr lang="en-US" smtClean="0"/>
              <a:pPr/>
              <a:t>24/4/2023</a:t>
            </a:fld>
            <a:endParaRPr lang="en-US"/>
          </a:p>
        </p:txBody>
      </p:sp>
      <p:sp>
        <p:nvSpPr>
          <p:cNvPr id="5" name="Footer Placeholder 4">
            <a:extLst>
              <a:ext uri="{FF2B5EF4-FFF2-40B4-BE49-F238E27FC236}">
                <a16:creationId xmlns="" xmlns:a16="http://schemas.microsoft.com/office/drawing/2014/main" id="{9BE1112A-252B-4F8D-ACA2-06514C72FB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2C2AF5D9-B8FD-4F52-B333-59D876AD56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108D77-29F9-4221-8D76-FC02F8E2AA7C}" type="slidenum">
              <a:rPr lang="en-US" smtClean="0"/>
              <a:pPr/>
              <a:t>‹#›</a:t>
            </a:fld>
            <a:endParaRPr lang="en-US"/>
          </a:p>
        </p:txBody>
      </p:sp>
    </p:spTree>
    <p:extLst>
      <p:ext uri="{BB962C8B-B14F-4D97-AF65-F5344CB8AC3E}">
        <p14:creationId xmlns:p14="http://schemas.microsoft.com/office/powerpoint/2010/main" xmlns="" val="2419701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6" r:id="rId12"/>
    <p:sldLayoutId id="2147483687" r:id="rId13"/>
    <p:sldLayoutId id="2147483725" r:id="rId14"/>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C28702C6-5AF4-4759-8A94-5455A77B72F0}"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xmlns="" val="259974335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xmlns="" id="{665EDCD3-AB3C-4F07-A028-C41607A257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p>
        </p:txBody>
      </p:sp>
      <p:sp>
        <p:nvSpPr>
          <p:cNvPr id="3" name="Chỗ dành sẵn cho Văn bản 2">
            <a:extLst>
              <a:ext uri="{FF2B5EF4-FFF2-40B4-BE49-F238E27FC236}">
                <a16:creationId xmlns:a16="http://schemas.microsoft.com/office/drawing/2014/main" xmlns="" id="{FDF59BA3-07FC-4C0E-BB7A-7BD4C6C42B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a16="http://schemas.microsoft.com/office/drawing/2014/main" xmlns="" id="{E24B8EBC-2C3A-436F-ACDD-61FF555FA6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51C0E5-8C09-4543-B810-288435ADEF61}" type="datetimeFigureOut">
              <a:rPr lang="vi-VN" smtClean="0">
                <a:solidFill>
                  <a:prstClr val="black">
                    <a:tint val="75000"/>
                  </a:prstClr>
                </a:solidFill>
              </a:rPr>
              <a:pPr/>
              <a:t>24/04/2023</a:t>
            </a:fld>
            <a:endParaRPr lang="vi-VN">
              <a:solidFill>
                <a:prstClr val="black">
                  <a:tint val="75000"/>
                </a:prstClr>
              </a:solidFill>
            </a:endParaRPr>
          </a:p>
        </p:txBody>
      </p:sp>
      <p:sp>
        <p:nvSpPr>
          <p:cNvPr id="5" name="Chỗ dành sẵn cho Chân trang 4">
            <a:extLst>
              <a:ext uri="{FF2B5EF4-FFF2-40B4-BE49-F238E27FC236}">
                <a16:creationId xmlns:a16="http://schemas.microsoft.com/office/drawing/2014/main" xmlns="" id="{2C7A2E21-558B-4971-A8F5-F595724C9E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Chỗ dành sẵn cho Số hiệu Bản chiếu 5">
            <a:extLst>
              <a:ext uri="{FF2B5EF4-FFF2-40B4-BE49-F238E27FC236}">
                <a16:creationId xmlns:a16="http://schemas.microsoft.com/office/drawing/2014/main" xmlns="" id="{8971FCBB-533E-4732-9425-41B4677CF6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010DE6-1299-41D6-BEC3-BD79FDC90807}"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xmlns="" val="37936824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1.xml"/><Relationship Id="rId5" Type="http://schemas.openxmlformats.org/officeDocument/2006/relationships/image" Target="../media/image2.gif"/><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NULL"/><Relationship Id="rId13" Type="http://schemas.openxmlformats.org/officeDocument/2006/relationships/slide" Target="slide37.xml"/><Relationship Id="rId18" Type="http://schemas.openxmlformats.org/officeDocument/2006/relationships/image" Target="../media/image19.png"/><Relationship Id="rId7" Type="http://schemas.openxmlformats.org/officeDocument/2006/relationships/image" Target="NUL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notesSlide" Target="../notesSlides/notesSlide3.xml"/><Relationship Id="rId16" Type="http://schemas.openxmlformats.org/officeDocument/2006/relationships/image" Target="../media/image17.png"/><Relationship Id="rId1" Type="http://schemas.openxmlformats.org/officeDocument/2006/relationships/slideLayout" Target="../slideLayouts/slideLayout28.xml"/><Relationship Id="rId6" Type="http://schemas.openxmlformats.org/officeDocument/2006/relationships/image" Target="NULL"/><Relationship Id="rId11" Type="http://schemas.openxmlformats.org/officeDocument/2006/relationships/slide" Target="slide36.xml"/><Relationship Id="rId5" Type="http://schemas.openxmlformats.org/officeDocument/2006/relationships/image" Target="NULL"/><Relationship Id="rId15" Type="http://schemas.openxmlformats.org/officeDocument/2006/relationships/slide" Target="slide38.xml"/><Relationship Id="rId10" Type="http://schemas.openxmlformats.org/officeDocument/2006/relationships/image" Target="NULL"/><Relationship Id="rId19" Type="http://schemas.openxmlformats.org/officeDocument/2006/relationships/image" Target="../media/image20.png"/><Relationship Id="rId9" Type="http://schemas.openxmlformats.org/officeDocument/2006/relationships/image" Target="NULL"/><Relationship Id="rId1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tags" Target="../tags/tag5.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6.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microsoft.com/office/2007/relationships/hdphoto" Target="../media/hdphoto3.wdp"/></Relationships>
</file>

<file path=ppt/slides/_rels/slide2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7.jpe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microsoft.com/office/2007/relationships/hdphoto" Target="../media/hdphoto3.wdp"/></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7" descr="P (17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217769" y="-457201"/>
            <a:ext cx="14224000" cy="73152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684" name="Text Box 3"/>
          <p:cNvSpPr txBox="1">
            <a:spLocks noChangeArrowheads="1"/>
          </p:cNvSpPr>
          <p:nvPr/>
        </p:nvSpPr>
        <p:spPr bwMode="auto">
          <a:xfrm>
            <a:off x="1976550" y="1268572"/>
            <a:ext cx="8356600" cy="5847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1" tIns="45716" rIns="91431" bIns="45716">
            <a:spAutoFit/>
          </a:bodyPr>
          <a:lstStyle>
            <a:lvl1pPr eaLnBrk="0" hangingPunct="0">
              <a:defRPr sz="2000">
                <a:solidFill>
                  <a:schemeClr val="tx1"/>
                </a:solidFill>
                <a:latin typeface=".VnTime" pitchFamily="34" charset="0"/>
              </a:defRPr>
            </a:lvl1pPr>
            <a:lvl2pPr marL="742950" indent="-285750" eaLnBrk="0" hangingPunct="0">
              <a:defRPr sz="2000">
                <a:solidFill>
                  <a:schemeClr val="tx1"/>
                </a:solidFill>
                <a:latin typeface=".VnTime" pitchFamily="34" charset="0"/>
              </a:defRPr>
            </a:lvl2pPr>
            <a:lvl3pPr marL="1143000" indent="-228600" eaLnBrk="0" hangingPunct="0">
              <a:defRPr sz="2000">
                <a:solidFill>
                  <a:schemeClr val="tx1"/>
                </a:solidFill>
                <a:latin typeface=".VnTime" pitchFamily="34" charset="0"/>
              </a:defRPr>
            </a:lvl3pPr>
            <a:lvl4pPr marL="1600200" indent="-228600" eaLnBrk="0" hangingPunct="0">
              <a:defRPr sz="2000">
                <a:solidFill>
                  <a:schemeClr val="tx1"/>
                </a:solidFill>
                <a:latin typeface=".VnTime" pitchFamily="34" charset="0"/>
              </a:defRPr>
            </a:lvl4pPr>
            <a:lvl5pPr marL="2057400" indent="-228600" eaLnBrk="0" hangingPunct="0">
              <a:defRPr sz="2000">
                <a:solidFill>
                  <a:schemeClr val="tx1"/>
                </a:solidFill>
                <a:latin typeface=".VnTime" pitchFamily="34" charset="0"/>
              </a:defRPr>
            </a:lvl5pPr>
            <a:lvl6pPr marL="2514600" indent="-228600" eaLnBrk="0" fontAlgn="base" hangingPunct="0">
              <a:spcBef>
                <a:spcPct val="0"/>
              </a:spcBef>
              <a:spcAft>
                <a:spcPct val="0"/>
              </a:spcAft>
              <a:defRPr sz="2000">
                <a:solidFill>
                  <a:schemeClr val="tx1"/>
                </a:solidFill>
                <a:latin typeface=".VnTime" pitchFamily="34" charset="0"/>
              </a:defRPr>
            </a:lvl6pPr>
            <a:lvl7pPr marL="2971800" indent="-228600" eaLnBrk="0" fontAlgn="base" hangingPunct="0">
              <a:spcBef>
                <a:spcPct val="0"/>
              </a:spcBef>
              <a:spcAft>
                <a:spcPct val="0"/>
              </a:spcAft>
              <a:defRPr sz="2000">
                <a:solidFill>
                  <a:schemeClr val="tx1"/>
                </a:solidFill>
                <a:latin typeface=".VnTime" pitchFamily="34" charset="0"/>
              </a:defRPr>
            </a:lvl7pPr>
            <a:lvl8pPr marL="3429000" indent="-228600" eaLnBrk="0" fontAlgn="base" hangingPunct="0">
              <a:spcBef>
                <a:spcPct val="0"/>
              </a:spcBef>
              <a:spcAft>
                <a:spcPct val="0"/>
              </a:spcAft>
              <a:defRPr sz="2000">
                <a:solidFill>
                  <a:schemeClr val="tx1"/>
                </a:solidFill>
                <a:latin typeface=".VnTime" pitchFamily="34" charset="0"/>
              </a:defRPr>
            </a:lvl8pPr>
            <a:lvl9pPr marL="3886200" indent="-228600" eaLnBrk="0" fontAlgn="base" hangingPunct="0">
              <a:spcBef>
                <a:spcPct val="0"/>
              </a:spcBef>
              <a:spcAft>
                <a:spcPct val="0"/>
              </a:spcAft>
              <a:defRPr sz="2000">
                <a:solidFill>
                  <a:schemeClr val="tx1"/>
                </a:solidFill>
                <a:latin typeface=".VnTime" pitchFamily="34" charset="0"/>
              </a:defRPr>
            </a:lvl9pPr>
          </a:lstStyle>
          <a:p>
            <a:pPr algn="ctr" eaLnBrk="1" fontAlgn="base" hangingPunct="1">
              <a:spcBef>
                <a:spcPct val="50000"/>
              </a:spcBef>
              <a:spcAft>
                <a:spcPct val="0"/>
              </a:spcAft>
            </a:pPr>
            <a:r>
              <a:rPr lang="en-US" sz="3200" b="1" dirty="0" smtClean="0">
                <a:solidFill>
                  <a:srgbClr val="0000CC"/>
                </a:solidFill>
                <a:latin typeface="Times New Roman" pitchFamily="18" charset="0"/>
                <a:cs typeface="Arial" pitchFamily="34" charset="0"/>
              </a:rPr>
              <a:t>TRƯỜNG THCS HỮU HÒA</a:t>
            </a:r>
          </a:p>
        </p:txBody>
      </p:sp>
      <p:sp>
        <p:nvSpPr>
          <p:cNvPr id="71685" name="Text Box 4"/>
          <p:cNvSpPr txBox="1">
            <a:spLocks noChangeArrowheads="1"/>
          </p:cNvSpPr>
          <p:nvPr/>
        </p:nvSpPr>
        <p:spPr bwMode="auto">
          <a:xfrm>
            <a:off x="1171977" y="2303531"/>
            <a:ext cx="8900284" cy="25853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1" tIns="45716" rIns="91431" bIns="45716">
            <a:spAutoFit/>
          </a:bodyPr>
          <a:lstStyle>
            <a:lvl1pPr eaLnBrk="0" hangingPunct="0">
              <a:defRPr sz="2000">
                <a:solidFill>
                  <a:schemeClr val="tx1"/>
                </a:solidFill>
                <a:latin typeface=".VnTime" pitchFamily="34" charset="0"/>
              </a:defRPr>
            </a:lvl1pPr>
            <a:lvl2pPr marL="742950" indent="-285750" eaLnBrk="0" hangingPunct="0">
              <a:defRPr sz="2000">
                <a:solidFill>
                  <a:schemeClr val="tx1"/>
                </a:solidFill>
                <a:latin typeface=".VnTime" pitchFamily="34" charset="0"/>
              </a:defRPr>
            </a:lvl2pPr>
            <a:lvl3pPr marL="1143000" indent="-228600" eaLnBrk="0" hangingPunct="0">
              <a:defRPr sz="2000">
                <a:solidFill>
                  <a:schemeClr val="tx1"/>
                </a:solidFill>
                <a:latin typeface=".VnTime" pitchFamily="34" charset="0"/>
              </a:defRPr>
            </a:lvl3pPr>
            <a:lvl4pPr marL="1600200" indent="-228600" eaLnBrk="0" hangingPunct="0">
              <a:defRPr sz="2000">
                <a:solidFill>
                  <a:schemeClr val="tx1"/>
                </a:solidFill>
                <a:latin typeface=".VnTime" pitchFamily="34" charset="0"/>
              </a:defRPr>
            </a:lvl4pPr>
            <a:lvl5pPr marL="2057400" indent="-228600" eaLnBrk="0" hangingPunct="0">
              <a:defRPr sz="2000">
                <a:solidFill>
                  <a:schemeClr val="tx1"/>
                </a:solidFill>
                <a:latin typeface=".VnTime" pitchFamily="34" charset="0"/>
              </a:defRPr>
            </a:lvl5pPr>
            <a:lvl6pPr marL="2514600" indent="-228600" eaLnBrk="0" fontAlgn="base" hangingPunct="0">
              <a:spcBef>
                <a:spcPct val="0"/>
              </a:spcBef>
              <a:spcAft>
                <a:spcPct val="0"/>
              </a:spcAft>
              <a:defRPr sz="2000">
                <a:solidFill>
                  <a:schemeClr val="tx1"/>
                </a:solidFill>
                <a:latin typeface=".VnTime" pitchFamily="34" charset="0"/>
              </a:defRPr>
            </a:lvl6pPr>
            <a:lvl7pPr marL="2971800" indent="-228600" eaLnBrk="0" fontAlgn="base" hangingPunct="0">
              <a:spcBef>
                <a:spcPct val="0"/>
              </a:spcBef>
              <a:spcAft>
                <a:spcPct val="0"/>
              </a:spcAft>
              <a:defRPr sz="2000">
                <a:solidFill>
                  <a:schemeClr val="tx1"/>
                </a:solidFill>
                <a:latin typeface=".VnTime" pitchFamily="34" charset="0"/>
              </a:defRPr>
            </a:lvl7pPr>
            <a:lvl8pPr marL="3429000" indent="-228600" eaLnBrk="0" fontAlgn="base" hangingPunct="0">
              <a:spcBef>
                <a:spcPct val="0"/>
              </a:spcBef>
              <a:spcAft>
                <a:spcPct val="0"/>
              </a:spcAft>
              <a:defRPr sz="2000">
                <a:solidFill>
                  <a:schemeClr val="tx1"/>
                </a:solidFill>
                <a:latin typeface=".VnTime" pitchFamily="34" charset="0"/>
              </a:defRPr>
            </a:lvl8pPr>
            <a:lvl9pPr marL="3886200" indent="-228600" eaLnBrk="0" fontAlgn="base" hangingPunct="0">
              <a:spcBef>
                <a:spcPct val="0"/>
              </a:spcBef>
              <a:spcAft>
                <a:spcPct val="0"/>
              </a:spcAft>
              <a:defRPr sz="2000">
                <a:solidFill>
                  <a:schemeClr val="tx1"/>
                </a:solidFill>
                <a:latin typeface=".VnTime" pitchFamily="34" charset="0"/>
              </a:defRPr>
            </a:lvl9pPr>
          </a:lstStyle>
          <a:p>
            <a:pPr algn="ctr" eaLnBrk="1" fontAlgn="base" hangingPunct="1">
              <a:spcBef>
                <a:spcPct val="50000"/>
              </a:spcBef>
              <a:spcAft>
                <a:spcPct val="0"/>
              </a:spcAft>
            </a:pPr>
            <a:r>
              <a:rPr lang="en-US" sz="4800" b="1" dirty="0" smtClean="0">
                <a:solidFill>
                  <a:srgbClr val="C00000"/>
                </a:solidFill>
                <a:latin typeface="Times New Roman" pitchFamily="18" charset="0"/>
                <a:cs typeface="Arial" pitchFamily="34" charset="0"/>
              </a:rPr>
              <a:t> </a:t>
            </a:r>
            <a:r>
              <a:rPr lang="en-US" sz="5400" b="1" dirty="0" smtClean="0">
                <a:solidFill>
                  <a:srgbClr val="C00000"/>
                </a:solidFill>
                <a:latin typeface="Times New Roman" pitchFamily="18" charset="0"/>
                <a:cs typeface="Arial" pitchFamily="34" charset="0"/>
              </a:rPr>
              <a:t>CHÀO MỪNG CÁC THẦY CÔ GIÁO VỀ DỰ GIỜ, THĂM LỚP 9A5</a:t>
            </a:r>
          </a:p>
        </p:txBody>
      </p:sp>
      <p:pic>
        <p:nvPicPr>
          <p:cNvPr id="71686" name="Picture 6" descr="Copy of blumen-pflanzen042[1]"/>
          <p:cNvPicPr>
            <a:picLocks noChangeAspect="1" noChangeArrowheads="1" noCrop="1"/>
          </p:cNvPicPr>
          <p:nvPr/>
        </p:nvPicPr>
        <p:blipFill>
          <a:blip r:embed="rId5">
            <a:extLst>
              <a:ext uri="{28A0092B-C50C-407E-A947-70E740481C1C}">
                <a14:useLocalDpi xmlns:a14="http://schemas.microsoft.com/office/drawing/2010/main" xmlns="" val="0"/>
              </a:ext>
            </a:extLst>
          </a:blip>
          <a:srcRect/>
          <a:stretch>
            <a:fillRect/>
          </a:stretch>
        </p:blipFill>
        <p:spPr bwMode="auto">
          <a:xfrm>
            <a:off x="406400" y="5181600"/>
            <a:ext cx="1905000" cy="1428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xmlns="" val="11028994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1685"/>
                                        </p:tgtEl>
                                        <p:attrNameLst>
                                          <p:attrName>style.visibility</p:attrName>
                                        </p:attrNameLst>
                                      </p:cBhvr>
                                      <p:to>
                                        <p:strVal val="visible"/>
                                      </p:to>
                                    </p:set>
                                    <p:animEffect transition="in" filter="wheel(1)">
                                      <p:cBhvr>
                                        <p:cTn id="7" dur="2000"/>
                                        <p:tgtEl>
                                          <p:spTgt spid="716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5"/>
          <p:cNvSpPr>
            <a:spLocks noGrp="1"/>
          </p:cNvSpPr>
          <p:nvPr>
            <p:ph type="sldNum" sz="quarter" idx="12"/>
          </p:nvPr>
        </p:nvSpPr>
        <p:spPr/>
        <p:txBody>
          <a:bodyPr/>
          <a:lstStyle/>
          <a:p>
            <a:fld id="{62BFA3AE-18BE-40A0-927D-FE43219DE434}" type="slidenum">
              <a:rPr lang="en-US"/>
              <a:pPr/>
              <a:t>10</a:t>
            </a:fld>
            <a:endParaRPr lang="en-US"/>
          </a:p>
        </p:txBody>
      </p:sp>
      <p:sp>
        <p:nvSpPr>
          <p:cNvPr id="450571" name="Text Box 11"/>
          <p:cNvSpPr txBox="1">
            <a:spLocks noChangeArrowheads="1"/>
          </p:cNvSpPr>
          <p:nvPr/>
        </p:nvSpPr>
        <p:spPr bwMode="auto">
          <a:xfrm>
            <a:off x="1299634" y="2784475"/>
            <a:ext cx="987636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endParaRPr lang="en-US"/>
          </a:p>
        </p:txBody>
      </p:sp>
      <p:sp>
        <p:nvSpPr>
          <p:cNvPr id="450572" name="Text Box 12"/>
          <p:cNvSpPr txBox="1">
            <a:spLocks noChangeArrowheads="1"/>
          </p:cNvSpPr>
          <p:nvPr/>
        </p:nvSpPr>
        <p:spPr bwMode="auto">
          <a:xfrm>
            <a:off x="4881094" y="845952"/>
            <a:ext cx="2438399"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sz="3600" b="1" dirty="0" smtClean="0">
                <a:solidFill>
                  <a:srgbClr val="C00000"/>
                </a:solidFill>
                <a:latin typeface="Times New Roman" pitchFamily="18" charset="0"/>
                <a:cs typeface="Times New Roman" pitchFamily="18" charset="0"/>
              </a:rPr>
              <a:t>BỐ CỤC: </a:t>
            </a:r>
            <a:endParaRPr lang="en-US" sz="3600" b="1" dirty="0">
              <a:solidFill>
                <a:srgbClr val="C00000"/>
              </a:solidFill>
              <a:latin typeface="Times New Roman" pitchFamily="18" charset="0"/>
              <a:cs typeface="Times New Roman" pitchFamily="18" charset="0"/>
            </a:endParaRPr>
          </a:p>
        </p:txBody>
      </p:sp>
      <p:sp>
        <p:nvSpPr>
          <p:cNvPr id="450573" name="Text Box 13"/>
          <p:cNvSpPr txBox="1">
            <a:spLocks noChangeArrowheads="1"/>
          </p:cNvSpPr>
          <p:nvPr/>
        </p:nvSpPr>
        <p:spPr bwMode="auto">
          <a:xfrm>
            <a:off x="3636494" y="1892502"/>
            <a:ext cx="8588417" cy="3323987"/>
          </a:xfrm>
          <a:prstGeom prst="rect">
            <a:avLst/>
          </a:prstGeom>
          <a:solidFill>
            <a:schemeClr val="bg1"/>
          </a:solidFill>
          <a:ln>
            <a:noFill/>
          </a:ln>
          <a:effectLst/>
        </p:spPr>
        <p:txBody>
          <a:bodyPr wrap="square">
            <a:spAutoFit/>
          </a:bodyPr>
          <a:lstStyle/>
          <a:p>
            <a:pPr>
              <a:lnSpc>
                <a:spcPct val="150000"/>
              </a:lnSpc>
            </a:pPr>
            <a:r>
              <a:rPr lang="en-US" sz="2800" dirty="0" smtClean="0">
                <a:latin typeface="Times New Roman" pitchFamily="18" charset="0"/>
                <a:cs typeface="Times New Roman" pitchFamily="18" charset="0"/>
              </a:rPr>
              <a:t>- </a:t>
            </a:r>
            <a:r>
              <a:rPr lang="en-US" sz="2800" b="1" dirty="0" err="1" smtClean="0">
                <a:solidFill>
                  <a:srgbClr val="0000CC"/>
                </a:solidFill>
                <a:latin typeface="Times New Roman" pitchFamily="18" charset="0"/>
                <a:cs typeface="Times New Roman" pitchFamily="18" charset="0"/>
              </a:rPr>
              <a:t>Phần</a:t>
            </a:r>
            <a:r>
              <a:rPr lang="en-US" sz="2800" b="1" dirty="0" smtClean="0">
                <a:solidFill>
                  <a:srgbClr val="0000CC"/>
                </a:solidFill>
                <a:latin typeface="Times New Roman" pitchFamily="18" charset="0"/>
                <a:cs typeface="Times New Roman" pitchFamily="18" charset="0"/>
              </a:rPr>
              <a:t> 1: </a:t>
            </a:r>
            <a:r>
              <a:rPr lang="en-US" sz="2800" dirty="0" err="1" smtClean="0">
                <a:latin typeface="Times New Roman" pitchFamily="18" charset="0"/>
                <a:cs typeface="Times New Roman" pitchFamily="18" charset="0"/>
              </a:rPr>
              <a:t>Lục</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Vân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Tiên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đánh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cướp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cứu</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Kiều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Nguyệt</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Nga</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a:p>
            <a:pPr>
              <a:lnSpc>
                <a:spcPct val="150000"/>
              </a:lnSpc>
            </a:pPr>
            <a:r>
              <a:rPr lang="en-US" sz="2800" dirty="0">
                <a:latin typeface="Times New Roman" pitchFamily="18" charset="0"/>
                <a:cs typeface="Times New Roman" pitchFamily="18" charset="0"/>
              </a:rPr>
              <a:t>-</a:t>
            </a:r>
            <a:r>
              <a:rPr lang="vi-VN" sz="2800" dirty="0" smtClean="0">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Phần</a:t>
            </a:r>
            <a:r>
              <a:rPr lang="en-US" sz="2800" b="1" dirty="0">
                <a:solidFill>
                  <a:srgbClr val="0000CC"/>
                </a:solidFill>
                <a:latin typeface="Times New Roman" pitchFamily="18" charset="0"/>
                <a:cs typeface="Times New Roman" pitchFamily="18" charset="0"/>
              </a:rPr>
              <a:t> </a:t>
            </a:r>
            <a:r>
              <a:rPr lang="en-US" sz="2800" b="1" dirty="0" smtClean="0">
                <a:solidFill>
                  <a:srgbClr val="0000CC"/>
                </a:solidFill>
                <a:latin typeface="Times New Roman" pitchFamily="18" charset="0"/>
                <a:cs typeface="Times New Roman" pitchFamily="18" charset="0"/>
              </a:rPr>
              <a:t>2: </a:t>
            </a:r>
            <a:r>
              <a:rPr lang="vi-VN" sz="2800" dirty="0" smtClean="0">
                <a:latin typeface="Times New Roman" pitchFamily="18" charset="0"/>
                <a:cs typeface="Times New Roman" pitchFamily="18" charset="0"/>
              </a:rPr>
              <a:t>Lục </a:t>
            </a:r>
            <a:r>
              <a:rPr lang="vi-VN" sz="2800" dirty="0">
                <a:latin typeface="Times New Roman" pitchFamily="18" charset="0"/>
                <a:cs typeface="Times New Roman" pitchFamily="18" charset="0"/>
              </a:rPr>
              <a:t>Vân Tiên gặp nạn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vi-VN" sz="2800" dirty="0" smtClean="0">
                <a:latin typeface="Times New Roman" pitchFamily="18" charset="0"/>
                <a:cs typeface="Times New Roman" pitchFamily="18" charset="0"/>
              </a:rPr>
              <a:t>được </a:t>
            </a:r>
            <a:r>
              <a:rPr lang="vi-VN" sz="2800" dirty="0">
                <a:latin typeface="Times New Roman" pitchFamily="18" charset="0"/>
                <a:cs typeface="Times New Roman" pitchFamily="18" charset="0"/>
              </a:rPr>
              <a:t>cứu </a:t>
            </a:r>
            <a:r>
              <a:rPr lang="vi-VN" sz="2800" dirty="0" smtClean="0">
                <a:latin typeface="Times New Roman" pitchFamily="18" charset="0"/>
                <a:cs typeface="Times New Roman" pitchFamily="18" charset="0"/>
              </a:rPr>
              <a:t>giúp</a:t>
            </a:r>
            <a:r>
              <a:rPr lang="en-US" sz="2800" dirty="0" smtClean="0">
                <a:latin typeface="Times New Roman" pitchFamily="18" charset="0"/>
                <a:cs typeface="Times New Roman" pitchFamily="18" charset="0"/>
              </a:rPr>
              <a:t>.</a:t>
            </a:r>
            <a:endParaRPr lang="vi-VN" sz="2800" dirty="0">
              <a:latin typeface="Times New Roman" pitchFamily="18" charset="0"/>
              <a:cs typeface="Times New Roman" pitchFamily="18" charset="0"/>
            </a:endParaRPr>
          </a:p>
          <a:p>
            <a:pPr>
              <a:lnSpc>
                <a:spcPct val="150000"/>
              </a:lnSpc>
            </a:pPr>
            <a:r>
              <a:rPr lang="en-US" sz="2800" dirty="0">
                <a:latin typeface="Times New Roman" pitchFamily="18" charset="0"/>
                <a:cs typeface="Times New Roman" pitchFamily="18" charset="0"/>
              </a:rPr>
              <a:t>-</a:t>
            </a:r>
            <a:r>
              <a:rPr lang="vi-VN" sz="2800" dirty="0" smtClean="0">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Phần</a:t>
            </a:r>
            <a:r>
              <a:rPr lang="en-US" sz="2800" b="1" dirty="0">
                <a:solidFill>
                  <a:srgbClr val="0000CC"/>
                </a:solidFill>
                <a:latin typeface="Times New Roman" pitchFamily="18" charset="0"/>
                <a:cs typeface="Times New Roman" pitchFamily="18" charset="0"/>
              </a:rPr>
              <a:t> </a:t>
            </a:r>
            <a:r>
              <a:rPr lang="en-US" sz="2800" b="1" dirty="0" smtClean="0">
                <a:solidFill>
                  <a:srgbClr val="0000CC"/>
                </a:solidFill>
                <a:latin typeface="Times New Roman" pitchFamily="18" charset="0"/>
                <a:cs typeface="Times New Roman" pitchFamily="18" charset="0"/>
              </a:rPr>
              <a:t>3: </a:t>
            </a:r>
            <a:r>
              <a:rPr lang="vi-VN" sz="2800" dirty="0" smtClean="0">
                <a:latin typeface="Times New Roman" pitchFamily="18" charset="0"/>
                <a:cs typeface="Times New Roman" pitchFamily="18" charset="0"/>
              </a:rPr>
              <a:t>Kiều </a:t>
            </a:r>
            <a:r>
              <a:rPr lang="vi-VN" sz="2800" dirty="0">
                <a:latin typeface="Times New Roman" pitchFamily="18" charset="0"/>
                <a:cs typeface="Times New Roman" pitchFamily="18" charset="0"/>
              </a:rPr>
              <a:t>Nguyệt Nga </a:t>
            </a:r>
            <a:r>
              <a:rPr lang="en-US" sz="2800" dirty="0" err="1" smtClean="0">
                <a:latin typeface="Times New Roman" pitchFamily="18" charset="0"/>
                <a:cs typeface="Times New Roman" pitchFamily="18" charset="0"/>
              </a:rPr>
              <a:t>nhưng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vẫn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được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lòng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thủy</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chung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với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Lục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Vân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T</a:t>
            </a:r>
            <a:r>
              <a:rPr lang="en-US" sz="2800" dirty="0" err="1" smtClean="0">
                <a:latin typeface="Times New Roman" pitchFamily="18" charset="0"/>
                <a:cs typeface="Times New Roman" pitchFamily="18" charset="0"/>
              </a:rPr>
              <a:t>iên</a:t>
            </a:r>
            <a:r>
              <a:rPr lang="en-US" sz="2800" dirty="0" smtClean="0">
                <a:latin typeface="Times New Roman" pitchFamily="18" charset="0"/>
                <a:cs typeface="Times New Roman" pitchFamily="18" charset="0"/>
              </a:rPr>
              <a:t>.</a:t>
            </a:r>
            <a:endParaRPr lang="vi-VN" sz="2800" dirty="0">
              <a:latin typeface="Times New Roman" pitchFamily="18" charset="0"/>
              <a:cs typeface="Times New Roman" pitchFamily="18" charset="0"/>
            </a:endParaRPr>
          </a:p>
          <a:p>
            <a:pPr>
              <a:lnSpc>
                <a:spcPct val="150000"/>
              </a:lnSpc>
            </a:pPr>
            <a:r>
              <a:rPr lang="en-US" sz="2800" dirty="0">
                <a:latin typeface="Times New Roman" pitchFamily="18" charset="0"/>
                <a:cs typeface="Times New Roman" pitchFamily="18" charset="0"/>
              </a:rPr>
              <a:t>-</a:t>
            </a:r>
            <a:r>
              <a:rPr lang="en-US" sz="2800" dirty="0" smtClean="0">
                <a:latin typeface="Times New Roman" pitchFamily="18" charset="0"/>
                <a:cs typeface="Times New Roman" pitchFamily="18" charset="0"/>
              </a:rPr>
              <a:t> </a:t>
            </a:r>
            <a:r>
              <a:rPr lang="en-US" sz="2800" b="1" dirty="0" err="1">
                <a:solidFill>
                  <a:srgbClr val="0000CC"/>
                </a:solidFill>
                <a:latin typeface="Times New Roman" pitchFamily="18" charset="0"/>
                <a:cs typeface="Times New Roman" pitchFamily="18" charset="0"/>
              </a:rPr>
              <a:t>Phần</a:t>
            </a:r>
            <a:r>
              <a:rPr lang="en-US" sz="2800" b="1" dirty="0">
                <a:solidFill>
                  <a:srgbClr val="0000CC"/>
                </a:solidFill>
                <a:latin typeface="Times New Roman" pitchFamily="18" charset="0"/>
                <a:cs typeface="Times New Roman" pitchFamily="18" charset="0"/>
              </a:rPr>
              <a:t> </a:t>
            </a:r>
            <a:r>
              <a:rPr lang="en-US" sz="2800" b="1" dirty="0" smtClean="0">
                <a:solidFill>
                  <a:srgbClr val="0000CC"/>
                </a:solidFill>
                <a:latin typeface="Times New Roman" pitchFamily="18" charset="0"/>
                <a:cs typeface="Times New Roman" pitchFamily="18" charset="0"/>
              </a:rPr>
              <a:t>4: </a:t>
            </a:r>
            <a:r>
              <a:rPr lang="en-US" sz="2800" dirty="0" err="1" smtClean="0">
                <a:latin typeface="Times New Roman" pitchFamily="18" charset="0"/>
                <a:cs typeface="Times New Roman" pitchFamily="18" charset="0"/>
              </a:rPr>
              <a:t>Lục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Vân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Tiên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Kiều</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Nguyệt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gặp</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nhau</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450576" name="Text Box 16"/>
          <p:cNvSpPr txBox="1">
            <a:spLocks noChangeArrowheads="1"/>
          </p:cNvSpPr>
          <p:nvPr/>
        </p:nvSpPr>
        <p:spPr bwMode="auto">
          <a:xfrm>
            <a:off x="508000" y="2784475"/>
            <a:ext cx="1828800" cy="646331"/>
          </a:xfrm>
          <a:prstGeom prst="rect">
            <a:avLst/>
          </a:prstGeom>
          <a:noFill/>
          <a:ln w="9525">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3600" b="1" dirty="0" smtClean="0">
                <a:solidFill>
                  <a:srgbClr val="0000CC"/>
                </a:solidFill>
                <a:latin typeface="Times New Roman" pitchFamily="18" charset="0"/>
                <a:cs typeface="Times New Roman" pitchFamily="18" charset="0"/>
              </a:rPr>
              <a:t> </a:t>
            </a:r>
            <a:r>
              <a:rPr lang="en-US" sz="3600" b="1" dirty="0">
                <a:solidFill>
                  <a:srgbClr val="FF0000"/>
                </a:solidFill>
                <a:latin typeface="Times New Roman" pitchFamily="18" charset="0"/>
                <a:cs typeface="Times New Roman" pitchFamily="18" charset="0"/>
              </a:rPr>
              <a:t>4 </a:t>
            </a:r>
            <a:r>
              <a:rPr lang="en-US" sz="3600" b="1" dirty="0" err="1" smtClean="0">
                <a:solidFill>
                  <a:srgbClr val="FF0000"/>
                </a:solidFill>
                <a:latin typeface="Times New Roman" pitchFamily="18" charset="0"/>
                <a:cs typeface="Times New Roman" pitchFamily="18" charset="0"/>
              </a:rPr>
              <a:t>phần</a:t>
            </a:r>
            <a:r>
              <a:rPr lang="en-US" sz="3600" b="1" dirty="0" smtClean="0">
                <a:solidFill>
                  <a:srgbClr val="FF0000"/>
                </a:solidFill>
                <a:latin typeface="Times New Roman" pitchFamily="18" charset="0"/>
                <a:cs typeface="Times New Roman" pitchFamily="18" charset="0"/>
              </a:rPr>
              <a:t> </a:t>
            </a:r>
            <a:endParaRPr lang="en-US" sz="3600" b="1" dirty="0">
              <a:solidFill>
                <a:srgbClr val="FF0000"/>
              </a:solidFill>
              <a:latin typeface="Times New Roman" pitchFamily="18" charset="0"/>
              <a:cs typeface="Times New Roman" pitchFamily="18" charset="0"/>
            </a:endParaRPr>
          </a:p>
        </p:txBody>
      </p:sp>
      <p:sp>
        <p:nvSpPr>
          <p:cNvPr id="450577" name="Line 17"/>
          <p:cNvSpPr>
            <a:spLocks noChangeShapeType="1"/>
          </p:cNvSpPr>
          <p:nvPr/>
        </p:nvSpPr>
        <p:spPr bwMode="auto">
          <a:xfrm>
            <a:off x="2438400" y="4038600"/>
            <a:ext cx="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50578" name="Line 18"/>
          <p:cNvSpPr>
            <a:spLocks noChangeShapeType="1"/>
          </p:cNvSpPr>
          <p:nvPr/>
        </p:nvSpPr>
        <p:spPr bwMode="auto">
          <a:xfrm flipV="1">
            <a:off x="2361840" y="2334244"/>
            <a:ext cx="1388773" cy="773395"/>
          </a:xfrm>
          <a:prstGeom prst="line">
            <a:avLst/>
          </a:prstGeom>
          <a:noFill/>
          <a:ln w="9525">
            <a:solidFill>
              <a:srgbClr val="0000CC"/>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50579" name="Line 19"/>
          <p:cNvSpPr>
            <a:spLocks noChangeShapeType="1"/>
          </p:cNvSpPr>
          <p:nvPr/>
        </p:nvSpPr>
        <p:spPr bwMode="auto">
          <a:xfrm flipV="1">
            <a:off x="2405128" y="2969141"/>
            <a:ext cx="1231366" cy="185721"/>
          </a:xfrm>
          <a:prstGeom prst="line">
            <a:avLst/>
          </a:prstGeom>
          <a:noFill/>
          <a:ln w="9525">
            <a:solidFill>
              <a:srgbClr val="0000CC"/>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50580" name="Line 20"/>
          <p:cNvSpPr>
            <a:spLocks noChangeShapeType="1"/>
          </p:cNvSpPr>
          <p:nvPr/>
        </p:nvSpPr>
        <p:spPr bwMode="auto">
          <a:xfrm>
            <a:off x="2361839" y="3139490"/>
            <a:ext cx="1388773" cy="415006"/>
          </a:xfrm>
          <a:prstGeom prst="line">
            <a:avLst/>
          </a:prstGeom>
          <a:noFill/>
          <a:ln w="9525">
            <a:solidFill>
              <a:srgbClr val="0000CC"/>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50581" name="Line 21"/>
          <p:cNvSpPr>
            <a:spLocks noChangeShapeType="1"/>
          </p:cNvSpPr>
          <p:nvPr/>
        </p:nvSpPr>
        <p:spPr bwMode="auto">
          <a:xfrm>
            <a:off x="2361840" y="3156893"/>
            <a:ext cx="1274654" cy="1646928"/>
          </a:xfrm>
          <a:prstGeom prst="line">
            <a:avLst/>
          </a:prstGeom>
          <a:noFill/>
          <a:ln w="9525">
            <a:solidFill>
              <a:srgbClr val="0000CC"/>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50586" name="Text Box 26"/>
          <p:cNvSpPr txBox="1">
            <a:spLocks noChangeArrowheads="1"/>
          </p:cNvSpPr>
          <p:nvPr/>
        </p:nvSpPr>
        <p:spPr bwMode="auto">
          <a:xfrm>
            <a:off x="609600" y="0"/>
            <a:ext cx="3454400" cy="369332"/>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p>
            <a:pPr eaLnBrk="0" hangingPunct="0">
              <a:spcBef>
                <a:spcPct val="50000"/>
              </a:spcBef>
            </a:pPr>
            <a:r>
              <a:rPr lang="en-US" b="1" i="1">
                <a:solidFill>
                  <a:schemeClr val="bg1"/>
                </a:solidFill>
              </a:rPr>
              <a:t>V¨n b¶n</a:t>
            </a:r>
          </a:p>
        </p:txBody>
      </p:sp>
    </p:spTree>
    <p:extLst>
      <p:ext uri="{BB962C8B-B14F-4D97-AF65-F5344CB8AC3E}">
        <p14:creationId xmlns:p14="http://schemas.microsoft.com/office/powerpoint/2010/main" xmlns="" val="5703385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50572"/>
                                        </p:tgtEl>
                                        <p:attrNameLst>
                                          <p:attrName>style.visibility</p:attrName>
                                        </p:attrNameLst>
                                      </p:cBhvr>
                                      <p:to>
                                        <p:strVal val="visible"/>
                                      </p:to>
                                    </p:set>
                                    <p:anim calcmode="lin" valueType="num">
                                      <p:cBhvr>
                                        <p:cTn id="7" dur="1000" fill="hold"/>
                                        <p:tgtEl>
                                          <p:spTgt spid="450572"/>
                                        </p:tgtEl>
                                        <p:attrNameLst>
                                          <p:attrName>ppt_x</p:attrName>
                                        </p:attrNameLst>
                                      </p:cBhvr>
                                      <p:tavLst>
                                        <p:tav tm="0">
                                          <p:val>
                                            <p:strVal val="#ppt_x-.2"/>
                                          </p:val>
                                        </p:tav>
                                        <p:tav tm="100000">
                                          <p:val>
                                            <p:strVal val="#ppt_x"/>
                                          </p:val>
                                        </p:tav>
                                      </p:tavLst>
                                    </p:anim>
                                    <p:anim calcmode="lin" valueType="num">
                                      <p:cBhvr>
                                        <p:cTn id="8" dur="1000" fill="hold"/>
                                        <p:tgtEl>
                                          <p:spTgt spid="450572"/>
                                        </p:tgtEl>
                                        <p:attrNameLst>
                                          <p:attrName>ppt_y</p:attrName>
                                        </p:attrNameLst>
                                      </p:cBhvr>
                                      <p:tavLst>
                                        <p:tav tm="0">
                                          <p:val>
                                            <p:strVal val="#ppt_y"/>
                                          </p:val>
                                        </p:tav>
                                        <p:tav tm="100000">
                                          <p:val>
                                            <p:strVal val="#ppt_y"/>
                                          </p:val>
                                        </p:tav>
                                      </p:tavLst>
                                    </p:anim>
                                    <p:animEffect transition="in" filter="wipe(right)" prLst="gradientSize: 0.1">
                                      <p:cBhvr>
                                        <p:cTn id="9" dur="1000"/>
                                        <p:tgtEl>
                                          <p:spTgt spid="45057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450576"/>
                                        </p:tgtEl>
                                        <p:attrNameLst>
                                          <p:attrName>style.visibility</p:attrName>
                                        </p:attrNameLst>
                                      </p:cBhvr>
                                      <p:to>
                                        <p:strVal val="visible"/>
                                      </p:to>
                                    </p:set>
                                    <p:anim calcmode="lin" valueType="num">
                                      <p:cBhvr>
                                        <p:cTn id="14" dur="1000" fill="hold"/>
                                        <p:tgtEl>
                                          <p:spTgt spid="450576"/>
                                        </p:tgtEl>
                                        <p:attrNameLst>
                                          <p:attrName>ppt_x</p:attrName>
                                        </p:attrNameLst>
                                      </p:cBhvr>
                                      <p:tavLst>
                                        <p:tav tm="0">
                                          <p:val>
                                            <p:strVal val="#ppt_x-.2"/>
                                          </p:val>
                                        </p:tav>
                                        <p:tav tm="100000">
                                          <p:val>
                                            <p:strVal val="#ppt_x"/>
                                          </p:val>
                                        </p:tav>
                                      </p:tavLst>
                                    </p:anim>
                                    <p:anim calcmode="lin" valueType="num">
                                      <p:cBhvr>
                                        <p:cTn id="15" dur="1000" fill="hold"/>
                                        <p:tgtEl>
                                          <p:spTgt spid="450576"/>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50576"/>
                                        </p:tgtEl>
                                      </p:cBhvr>
                                    </p:animEffect>
                                  </p:childTnLst>
                                </p:cTn>
                              </p:par>
                              <p:par>
                                <p:cTn id="17" presetID="29" presetClass="entr" presetSubtype="0" fill="hold" grpId="0" nodeType="withEffect">
                                  <p:stCondLst>
                                    <p:cond delay="0"/>
                                  </p:stCondLst>
                                  <p:childTnLst>
                                    <p:set>
                                      <p:cBhvr>
                                        <p:cTn id="18" dur="1" fill="hold">
                                          <p:stCondLst>
                                            <p:cond delay="0"/>
                                          </p:stCondLst>
                                        </p:cTn>
                                        <p:tgtEl>
                                          <p:spTgt spid="450578"/>
                                        </p:tgtEl>
                                        <p:attrNameLst>
                                          <p:attrName>style.visibility</p:attrName>
                                        </p:attrNameLst>
                                      </p:cBhvr>
                                      <p:to>
                                        <p:strVal val="visible"/>
                                      </p:to>
                                    </p:set>
                                    <p:anim calcmode="lin" valueType="num">
                                      <p:cBhvr>
                                        <p:cTn id="19" dur="1000" fill="hold"/>
                                        <p:tgtEl>
                                          <p:spTgt spid="450578"/>
                                        </p:tgtEl>
                                        <p:attrNameLst>
                                          <p:attrName>ppt_x</p:attrName>
                                        </p:attrNameLst>
                                      </p:cBhvr>
                                      <p:tavLst>
                                        <p:tav tm="0">
                                          <p:val>
                                            <p:strVal val="#ppt_x-.2"/>
                                          </p:val>
                                        </p:tav>
                                        <p:tav tm="100000">
                                          <p:val>
                                            <p:strVal val="#ppt_x"/>
                                          </p:val>
                                        </p:tav>
                                      </p:tavLst>
                                    </p:anim>
                                    <p:anim calcmode="lin" valueType="num">
                                      <p:cBhvr>
                                        <p:cTn id="20" dur="1000" fill="hold"/>
                                        <p:tgtEl>
                                          <p:spTgt spid="45057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50578"/>
                                        </p:tgtEl>
                                      </p:cBhvr>
                                    </p:animEffect>
                                  </p:childTnLst>
                                </p:cTn>
                              </p:par>
                              <p:par>
                                <p:cTn id="22" presetID="29" presetClass="entr" presetSubtype="0" fill="hold" nodeType="withEffect">
                                  <p:stCondLst>
                                    <p:cond delay="0"/>
                                  </p:stCondLst>
                                  <p:childTnLst>
                                    <p:set>
                                      <p:cBhvr>
                                        <p:cTn id="23" dur="1" fill="hold">
                                          <p:stCondLst>
                                            <p:cond delay="0"/>
                                          </p:stCondLst>
                                        </p:cTn>
                                        <p:tgtEl>
                                          <p:spTgt spid="450573">
                                            <p:txEl>
                                              <p:pRg st="0" end="0"/>
                                            </p:txEl>
                                          </p:spTgt>
                                        </p:tgtEl>
                                        <p:attrNameLst>
                                          <p:attrName>style.visibility</p:attrName>
                                        </p:attrNameLst>
                                      </p:cBhvr>
                                      <p:to>
                                        <p:strVal val="visible"/>
                                      </p:to>
                                    </p:set>
                                    <p:anim calcmode="lin" valueType="num">
                                      <p:cBhvr>
                                        <p:cTn id="24" dur="1000" fill="hold"/>
                                        <p:tgtEl>
                                          <p:spTgt spid="450573">
                                            <p:txEl>
                                              <p:pRg st="0" end="0"/>
                                            </p:txEl>
                                          </p:spTgt>
                                        </p:tgtEl>
                                        <p:attrNameLst>
                                          <p:attrName>ppt_x</p:attrName>
                                        </p:attrNameLst>
                                      </p:cBhvr>
                                      <p:tavLst>
                                        <p:tav tm="0">
                                          <p:val>
                                            <p:strVal val="#ppt_x-.2"/>
                                          </p:val>
                                        </p:tav>
                                        <p:tav tm="100000">
                                          <p:val>
                                            <p:strVal val="#ppt_x"/>
                                          </p:val>
                                        </p:tav>
                                      </p:tavLst>
                                    </p:anim>
                                    <p:anim calcmode="lin" valueType="num">
                                      <p:cBhvr>
                                        <p:cTn id="25" dur="1000" fill="hold"/>
                                        <p:tgtEl>
                                          <p:spTgt spid="45057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450573">
                                            <p:txEl>
                                              <p:pRg st="0" end="0"/>
                                            </p:txEl>
                                          </p:spTgt>
                                        </p:tgtEl>
                                      </p:cBhvr>
                                    </p:animEffect>
                                  </p:childTnLst>
                                </p:cTn>
                              </p:par>
                              <p:par>
                                <p:cTn id="27" presetID="29" presetClass="entr" presetSubtype="0" fill="hold" nodeType="withEffect">
                                  <p:stCondLst>
                                    <p:cond delay="0"/>
                                  </p:stCondLst>
                                  <p:childTnLst>
                                    <p:set>
                                      <p:cBhvr>
                                        <p:cTn id="28" dur="1" fill="hold">
                                          <p:stCondLst>
                                            <p:cond delay="0"/>
                                          </p:stCondLst>
                                        </p:cTn>
                                        <p:tgtEl>
                                          <p:spTgt spid="450573">
                                            <p:txEl>
                                              <p:pRg st="1" end="1"/>
                                            </p:txEl>
                                          </p:spTgt>
                                        </p:tgtEl>
                                        <p:attrNameLst>
                                          <p:attrName>style.visibility</p:attrName>
                                        </p:attrNameLst>
                                      </p:cBhvr>
                                      <p:to>
                                        <p:strVal val="visible"/>
                                      </p:to>
                                    </p:set>
                                    <p:anim calcmode="lin" valueType="num">
                                      <p:cBhvr>
                                        <p:cTn id="29" dur="1000" fill="hold"/>
                                        <p:tgtEl>
                                          <p:spTgt spid="450573">
                                            <p:txEl>
                                              <p:pRg st="1" end="1"/>
                                            </p:txEl>
                                          </p:spTgt>
                                        </p:tgtEl>
                                        <p:attrNameLst>
                                          <p:attrName>ppt_x</p:attrName>
                                        </p:attrNameLst>
                                      </p:cBhvr>
                                      <p:tavLst>
                                        <p:tav tm="0">
                                          <p:val>
                                            <p:strVal val="#ppt_x-.2"/>
                                          </p:val>
                                        </p:tav>
                                        <p:tav tm="100000">
                                          <p:val>
                                            <p:strVal val="#ppt_x"/>
                                          </p:val>
                                        </p:tav>
                                      </p:tavLst>
                                    </p:anim>
                                    <p:anim calcmode="lin" valueType="num">
                                      <p:cBhvr>
                                        <p:cTn id="30" dur="1000" fill="hold"/>
                                        <p:tgtEl>
                                          <p:spTgt spid="45057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450573">
                                            <p:txEl>
                                              <p:pRg st="1" end="1"/>
                                            </p:txEl>
                                          </p:spTgt>
                                        </p:tgtEl>
                                      </p:cBhvr>
                                    </p:animEffect>
                                  </p:childTnLst>
                                </p:cTn>
                              </p:par>
                              <p:par>
                                <p:cTn id="32" presetID="29" presetClass="entr" presetSubtype="0" fill="hold" nodeType="withEffect">
                                  <p:stCondLst>
                                    <p:cond delay="0"/>
                                  </p:stCondLst>
                                  <p:childTnLst>
                                    <p:set>
                                      <p:cBhvr>
                                        <p:cTn id="33" dur="1" fill="hold">
                                          <p:stCondLst>
                                            <p:cond delay="0"/>
                                          </p:stCondLst>
                                        </p:cTn>
                                        <p:tgtEl>
                                          <p:spTgt spid="450573">
                                            <p:txEl>
                                              <p:pRg st="2" end="2"/>
                                            </p:txEl>
                                          </p:spTgt>
                                        </p:tgtEl>
                                        <p:attrNameLst>
                                          <p:attrName>style.visibility</p:attrName>
                                        </p:attrNameLst>
                                      </p:cBhvr>
                                      <p:to>
                                        <p:strVal val="visible"/>
                                      </p:to>
                                    </p:set>
                                    <p:anim calcmode="lin" valueType="num">
                                      <p:cBhvr>
                                        <p:cTn id="34" dur="1000" fill="hold"/>
                                        <p:tgtEl>
                                          <p:spTgt spid="450573">
                                            <p:txEl>
                                              <p:pRg st="2" end="2"/>
                                            </p:txEl>
                                          </p:spTgt>
                                        </p:tgtEl>
                                        <p:attrNameLst>
                                          <p:attrName>ppt_x</p:attrName>
                                        </p:attrNameLst>
                                      </p:cBhvr>
                                      <p:tavLst>
                                        <p:tav tm="0">
                                          <p:val>
                                            <p:strVal val="#ppt_x-.2"/>
                                          </p:val>
                                        </p:tav>
                                        <p:tav tm="100000">
                                          <p:val>
                                            <p:strVal val="#ppt_x"/>
                                          </p:val>
                                        </p:tav>
                                      </p:tavLst>
                                    </p:anim>
                                    <p:anim calcmode="lin" valueType="num">
                                      <p:cBhvr>
                                        <p:cTn id="35" dur="1000" fill="hold"/>
                                        <p:tgtEl>
                                          <p:spTgt spid="45057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6" dur="1000"/>
                                        <p:tgtEl>
                                          <p:spTgt spid="450573">
                                            <p:txEl>
                                              <p:pRg st="2" end="2"/>
                                            </p:txEl>
                                          </p:spTgt>
                                        </p:tgtEl>
                                      </p:cBhvr>
                                    </p:animEffect>
                                  </p:childTnLst>
                                </p:cTn>
                              </p:par>
                              <p:par>
                                <p:cTn id="37" presetID="29" presetClass="entr" presetSubtype="0" fill="hold" nodeType="withEffect">
                                  <p:stCondLst>
                                    <p:cond delay="0"/>
                                  </p:stCondLst>
                                  <p:childTnLst>
                                    <p:set>
                                      <p:cBhvr>
                                        <p:cTn id="38" dur="1" fill="hold">
                                          <p:stCondLst>
                                            <p:cond delay="0"/>
                                          </p:stCondLst>
                                        </p:cTn>
                                        <p:tgtEl>
                                          <p:spTgt spid="450573">
                                            <p:txEl>
                                              <p:pRg st="3" end="3"/>
                                            </p:txEl>
                                          </p:spTgt>
                                        </p:tgtEl>
                                        <p:attrNameLst>
                                          <p:attrName>style.visibility</p:attrName>
                                        </p:attrNameLst>
                                      </p:cBhvr>
                                      <p:to>
                                        <p:strVal val="visible"/>
                                      </p:to>
                                    </p:set>
                                    <p:anim calcmode="lin" valueType="num">
                                      <p:cBhvr>
                                        <p:cTn id="39" dur="1000" fill="hold"/>
                                        <p:tgtEl>
                                          <p:spTgt spid="450573">
                                            <p:txEl>
                                              <p:pRg st="3" end="3"/>
                                            </p:txEl>
                                          </p:spTgt>
                                        </p:tgtEl>
                                        <p:attrNameLst>
                                          <p:attrName>ppt_x</p:attrName>
                                        </p:attrNameLst>
                                      </p:cBhvr>
                                      <p:tavLst>
                                        <p:tav tm="0">
                                          <p:val>
                                            <p:strVal val="#ppt_x-.2"/>
                                          </p:val>
                                        </p:tav>
                                        <p:tav tm="100000">
                                          <p:val>
                                            <p:strVal val="#ppt_x"/>
                                          </p:val>
                                        </p:tav>
                                      </p:tavLst>
                                    </p:anim>
                                    <p:anim calcmode="lin" valueType="num">
                                      <p:cBhvr>
                                        <p:cTn id="40" dur="1000" fill="hold"/>
                                        <p:tgtEl>
                                          <p:spTgt spid="45057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450573">
                                            <p:txEl>
                                              <p:pRg st="3" end="3"/>
                                            </p:txEl>
                                          </p:spTgt>
                                        </p:tgtEl>
                                      </p:cBhvr>
                                    </p:animEffect>
                                  </p:childTnLst>
                                </p:cTn>
                              </p:par>
                              <p:par>
                                <p:cTn id="42" presetID="29" presetClass="entr" presetSubtype="0" fill="hold" grpId="0" nodeType="withEffect">
                                  <p:stCondLst>
                                    <p:cond delay="0"/>
                                  </p:stCondLst>
                                  <p:childTnLst>
                                    <p:set>
                                      <p:cBhvr>
                                        <p:cTn id="43" dur="1" fill="hold">
                                          <p:stCondLst>
                                            <p:cond delay="0"/>
                                          </p:stCondLst>
                                        </p:cTn>
                                        <p:tgtEl>
                                          <p:spTgt spid="450579"/>
                                        </p:tgtEl>
                                        <p:attrNameLst>
                                          <p:attrName>style.visibility</p:attrName>
                                        </p:attrNameLst>
                                      </p:cBhvr>
                                      <p:to>
                                        <p:strVal val="visible"/>
                                      </p:to>
                                    </p:set>
                                    <p:anim calcmode="lin" valueType="num">
                                      <p:cBhvr>
                                        <p:cTn id="44" dur="1000" fill="hold"/>
                                        <p:tgtEl>
                                          <p:spTgt spid="450579"/>
                                        </p:tgtEl>
                                        <p:attrNameLst>
                                          <p:attrName>ppt_x</p:attrName>
                                        </p:attrNameLst>
                                      </p:cBhvr>
                                      <p:tavLst>
                                        <p:tav tm="0">
                                          <p:val>
                                            <p:strVal val="#ppt_x-.2"/>
                                          </p:val>
                                        </p:tav>
                                        <p:tav tm="100000">
                                          <p:val>
                                            <p:strVal val="#ppt_x"/>
                                          </p:val>
                                        </p:tav>
                                      </p:tavLst>
                                    </p:anim>
                                    <p:anim calcmode="lin" valueType="num">
                                      <p:cBhvr>
                                        <p:cTn id="45" dur="1000" fill="hold"/>
                                        <p:tgtEl>
                                          <p:spTgt spid="450579"/>
                                        </p:tgtEl>
                                        <p:attrNameLst>
                                          <p:attrName>ppt_y</p:attrName>
                                        </p:attrNameLst>
                                      </p:cBhvr>
                                      <p:tavLst>
                                        <p:tav tm="0">
                                          <p:val>
                                            <p:strVal val="#ppt_y"/>
                                          </p:val>
                                        </p:tav>
                                        <p:tav tm="100000">
                                          <p:val>
                                            <p:strVal val="#ppt_y"/>
                                          </p:val>
                                        </p:tav>
                                      </p:tavLst>
                                    </p:anim>
                                    <p:animEffect transition="in" filter="wipe(right)" prLst="gradientSize: 0.1">
                                      <p:cBhvr>
                                        <p:cTn id="46" dur="1000"/>
                                        <p:tgtEl>
                                          <p:spTgt spid="450579"/>
                                        </p:tgtEl>
                                      </p:cBhvr>
                                    </p:animEffect>
                                  </p:childTnLst>
                                </p:cTn>
                              </p:par>
                              <p:par>
                                <p:cTn id="47" presetID="29" presetClass="entr" presetSubtype="0" fill="hold" grpId="0" nodeType="withEffect">
                                  <p:stCondLst>
                                    <p:cond delay="0"/>
                                  </p:stCondLst>
                                  <p:childTnLst>
                                    <p:set>
                                      <p:cBhvr>
                                        <p:cTn id="48" dur="1" fill="hold">
                                          <p:stCondLst>
                                            <p:cond delay="0"/>
                                          </p:stCondLst>
                                        </p:cTn>
                                        <p:tgtEl>
                                          <p:spTgt spid="450580"/>
                                        </p:tgtEl>
                                        <p:attrNameLst>
                                          <p:attrName>style.visibility</p:attrName>
                                        </p:attrNameLst>
                                      </p:cBhvr>
                                      <p:to>
                                        <p:strVal val="visible"/>
                                      </p:to>
                                    </p:set>
                                    <p:anim calcmode="lin" valueType="num">
                                      <p:cBhvr>
                                        <p:cTn id="49" dur="1000" fill="hold"/>
                                        <p:tgtEl>
                                          <p:spTgt spid="450580"/>
                                        </p:tgtEl>
                                        <p:attrNameLst>
                                          <p:attrName>ppt_x</p:attrName>
                                        </p:attrNameLst>
                                      </p:cBhvr>
                                      <p:tavLst>
                                        <p:tav tm="0">
                                          <p:val>
                                            <p:strVal val="#ppt_x-.2"/>
                                          </p:val>
                                        </p:tav>
                                        <p:tav tm="100000">
                                          <p:val>
                                            <p:strVal val="#ppt_x"/>
                                          </p:val>
                                        </p:tav>
                                      </p:tavLst>
                                    </p:anim>
                                    <p:anim calcmode="lin" valueType="num">
                                      <p:cBhvr>
                                        <p:cTn id="50" dur="1000" fill="hold"/>
                                        <p:tgtEl>
                                          <p:spTgt spid="450580"/>
                                        </p:tgtEl>
                                        <p:attrNameLst>
                                          <p:attrName>ppt_y</p:attrName>
                                        </p:attrNameLst>
                                      </p:cBhvr>
                                      <p:tavLst>
                                        <p:tav tm="0">
                                          <p:val>
                                            <p:strVal val="#ppt_y"/>
                                          </p:val>
                                        </p:tav>
                                        <p:tav tm="100000">
                                          <p:val>
                                            <p:strVal val="#ppt_y"/>
                                          </p:val>
                                        </p:tav>
                                      </p:tavLst>
                                    </p:anim>
                                    <p:animEffect transition="in" filter="wipe(right)" prLst="gradientSize: 0.1">
                                      <p:cBhvr>
                                        <p:cTn id="51" dur="1000"/>
                                        <p:tgtEl>
                                          <p:spTgt spid="450580"/>
                                        </p:tgtEl>
                                      </p:cBhvr>
                                    </p:animEffect>
                                  </p:childTnLst>
                                </p:cTn>
                              </p:par>
                              <p:par>
                                <p:cTn id="52" presetID="29" presetClass="entr" presetSubtype="0" fill="hold" grpId="0" nodeType="withEffect">
                                  <p:stCondLst>
                                    <p:cond delay="0"/>
                                  </p:stCondLst>
                                  <p:childTnLst>
                                    <p:set>
                                      <p:cBhvr>
                                        <p:cTn id="53" dur="1" fill="hold">
                                          <p:stCondLst>
                                            <p:cond delay="0"/>
                                          </p:stCondLst>
                                        </p:cTn>
                                        <p:tgtEl>
                                          <p:spTgt spid="450581"/>
                                        </p:tgtEl>
                                        <p:attrNameLst>
                                          <p:attrName>style.visibility</p:attrName>
                                        </p:attrNameLst>
                                      </p:cBhvr>
                                      <p:to>
                                        <p:strVal val="visible"/>
                                      </p:to>
                                    </p:set>
                                    <p:anim calcmode="lin" valueType="num">
                                      <p:cBhvr>
                                        <p:cTn id="54" dur="1000" fill="hold"/>
                                        <p:tgtEl>
                                          <p:spTgt spid="450581"/>
                                        </p:tgtEl>
                                        <p:attrNameLst>
                                          <p:attrName>ppt_x</p:attrName>
                                        </p:attrNameLst>
                                      </p:cBhvr>
                                      <p:tavLst>
                                        <p:tav tm="0">
                                          <p:val>
                                            <p:strVal val="#ppt_x-.2"/>
                                          </p:val>
                                        </p:tav>
                                        <p:tav tm="100000">
                                          <p:val>
                                            <p:strVal val="#ppt_x"/>
                                          </p:val>
                                        </p:tav>
                                      </p:tavLst>
                                    </p:anim>
                                    <p:anim calcmode="lin" valueType="num">
                                      <p:cBhvr>
                                        <p:cTn id="55" dur="1000" fill="hold"/>
                                        <p:tgtEl>
                                          <p:spTgt spid="450581"/>
                                        </p:tgtEl>
                                        <p:attrNameLst>
                                          <p:attrName>ppt_y</p:attrName>
                                        </p:attrNameLst>
                                      </p:cBhvr>
                                      <p:tavLst>
                                        <p:tav tm="0">
                                          <p:val>
                                            <p:strVal val="#ppt_y"/>
                                          </p:val>
                                        </p:tav>
                                        <p:tav tm="100000">
                                          <p:val>
                                            <p:strVal val="#ppt_y"/>
                                          </p:val>
                                        </p:tav>
                                      </p:tavLst>
                                    </p:anim>
                                    <p:animEffect transition="in" filter="wipe(right)" prLst="gradientSize: 0.1">
                                      <p:cBhvr>
                                        <p:cTn id="56" dur="1000"/>
                                        <p:tgtEl>
                                          <p:spTgt spid="4505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72" grpId="0"/>
      <p:bldP spid="450576" grpId="0" animBg="1"/>
      <p:bldP spid="450578" grpId="0" animBg="1"/>
      <p:bldP spid="450579" grpId="0" animBg="1"/>
      <p:bldP spid="450580" grpId="0" animBg="1"/>
      <p:bldP spid="45058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0700234-1777-409E-851D-1CF0DE710498}"/>
              </a:ext>
            </a:extLst>
          </p:cNvPr>
          <p:cNvSpPr>
            <a:spLocks noGrp="1"/>
          </p:cNvSpPr>
          <p:nvPr>
            <p:ph type="title"/>
          </p:nvPr>
        </p:nvSpPr>
        <p:spPr>
          <a:xfrm>
            <a:off x="838200" y="365126"/>
            <a:ext cx="10515600" cy="480002"/>
          </a:xfrm>
        </p:spPr>
        <p:txBody>
          <a:bodyPr>
            <a:normAutofit fontScale="90000"/>
          </a:bodyPr>
          <a:lstStyle/>
          <a:p>
            <a:pPr algn="ctr"/>
            <a:r>
              <a:rPr lang="en-BZ" b="1" u="sng" dirty="0" err="1"/>
              <a:t>Tóm</a:t>
            </a:r>
            <a:r>
              <a:rPr lang="en-BZ" b="1" u="sng" dirty="0"/>
              <a:t> </a:t>
            </a:r>
            <a:r>
              <a:rPr lang="en-BZ" b="1" u="sng" dirty="0" err="1"/>
              <a:t>tắt</a:t>
            </a:r>
            <a:endParaRPr lang="en-BZ" b="1" u="sng" dirty="0"/>
          </a:p>
        </p:txBody>
      </p:sp>
      <mc:AlternateContent xmlns:mc="http://schemas.openxmlformats.org/markup-compatibility/2006">
        <mc:Choice xmlns:psuz="http://schemas.microsoft.com/office/powerpoint/2016/summaryzoom" xmlns="" Requires="psuz">
          <p:graphicFrame>
            <p:nvGraphicFramePr>
              <p:cNvPr id="5" name="Trọng tâm Tóm tắt 4">
                <a:extLst>
                  <a:ext uri="{FF2B5EF4-FFF2-40B4-BE49-F238E27FC236}">
                    <a16:creationId xmlns:a16="http://schemas.microsoft.com/office/drawing/2014/main" id="{D3BA69E4-1141-45C1-86CD-BDF4700C5D47}"/>
                  </a:ext>
                </a:extLst>
              </p:cNvPr>
              <p:cNvGraphicFramePr>
                <a:graphicFrameLocks noChangeAspect="1"/>
              </p:cNvGraphicFramePr>
              <p:nvPr>
                <p:extLst>
                  <p:ext uri="{D42A27DB-BD31-4B8C-83A1-F6EECF244321}">
                    <p14:modId xmlns:p14="http://schemas.microsoft.com/office/powerpoint/2010/main" val="3287734129"/>
                  </p:ext>
                </p:extLst>
              </p:nvPr>
            </p:nvGraphicFramePr>
            <p:xfrm>
              <a:off x="180109" y="969818"/>
              <a:ext cx="11679381" cy="5888182"/>
            </p:xfrm>
            <a:graphic>
              <a:graphicData uri="http://schemas.microsoft.com/office/powerpoint/2016/summaryzoom">
                <psuz:summaryZm>
                  <psuz:summaryZmObj sectionId="{447E7B81-B037-48B3-8661-90980BAB2540}">
                    <psuz:zmPr id="{0553C8B3-6416-4380-84F1-B29C524D07E8}" transitionDur="1000">
                      <p166:blipFill xmlns:p166="http://schemas.microsoft.com/office/powerpoint/2016/6/main">
                        <a:blip r:embed="rId5"/>
                        <a:stretch>
                          <a:fillRect/>
                        </a:stretch>
                      </p166:blipFill>
                      <p166:spPr xmlns:p166="http://schemas.microsoft.com/office/powerpoint/2016/6/main">
                        <a:xfrm>
                          <a:off x="452576" y="907499"/>
                          <a:ext cx="3503814" cy="1970895"/>
                        </a:xfrm>
                        <a:prstGeom prst="rect">
                          <a:avLst/>
                        </a:prstGeom>
                        <a:ln w="3175">
                          <a:solidFill>
                            <a:prstClr val="ltGray"/>
                          </a:solidFill>
                        </a:ln>
                      </p166:spPr>
                    </psuz:zmPr>
                  </psuz:summaryZmObj>
                  <psuz:summaryZmObj sectionId="{74579482-55EB-4C58-A7D2-E46BC3F829D9}">
                    <psuz:zmPr id="{9E22845C-3B46-4A9E-8F07-056D17FB54B1}" transitionDur="1000">
                      <p166:blipFill xmlns:p166="http://schemas.microsoft.com/office/powerpoint/2016/6/main">
                        <a:blip r:embed="rId6"/>
                        <a:stretch>
                          <a:fillRect/>
                        </a:stretch>
                      </p166:blipFill>
                      <p166:spPr xmlns:p166="http://schemas.microsoft.com/office/powerpoint/2016/6/main">
                        <a:xfrm>
                          <a:off x="4087783" y="907499"/>
                          <a:ext cx="3503814" cy="1970895"/>
                        </a:xfrm>
                        <a:prstGeom prst="rect">
                          <a:avLst/>
                        </a:prstGeom>
                        <a:ln w="3175">
                          <a:solidFill>
                            <a:prstClr val="ltGray"/>
                          </a:solidFill>
                        </a:ln>
                      </p166:spPr>
                    </psuz:zmPr>
                  </psuz:summaryZmObj>
                  <psuz:summaryZmObj sectionId="{84753F64-8511-4E34-AB61-378CC4A3A469}">
                    <psuz:zmPr id="{67EE9D94-0853-40AB-8BBC-6849D37411E5}" transitionDur="1000">
                      <p166:blipFill xmlns:p166="http://schemas.microsoft.com/office/powerpoint/2016/6/main">
                        <a:blip r:embed="rId7"/>
                        <a:stretch>
                          <a:fillRect/>
                        </a:stretch>
                      </p166:blipFill>
                      <p166:spPr xmlns:p166="http://schemas.microsoft.com/office/powerpoint/2016/6/main">
                        <a:xfrm>
                          <a:off x="7722990" y="907499"/>
                          <a:ext cx="3503814" cy="1970895"/>
                        </a:xfrm>
                        <a:prstGeom prst="rect">
                          <a:avLst/>
                        </a:prstGeom>
                        <a:ln w="3175">
                          <a:solidFill>
                            <a:prstClr val="ltGray"/>
                          </a:solidFill>
                        </a:ln>
                      </p166:spPr>
                    </psuz:zmPr>
                  </psuz:summaryZmObj>
                  <psuz:summaryZmObj sectionId="{D64EE846-7E7D-4316-9433-7482F45DDE5F}">
                    <psuz:zmPr id="{89A30DD4-2778-4CC3-AB6E-3EDFE46C17FC}" transitionDur="1000">
                      <p166:blipFill xmlns:p166="http://schemas.microsoft.com/office/powerpoint/2016/6/main">
                        <a:blip r:embed="rId8"/>
                        <a:stretch>
                          <a:fillRect/>
                        </a:stretch>
                      </p166:blipFill>
                      <p166:spPr xmlns:p166="http://schemas.microsoft.com/office/powerpoint/2016/6/main">
                        <a:xfrm>
                          <a:off x="452576" y="3009787"/>
                          <a:ext cx="3503814" cy="1970895"/>
                        </a:xfrm>
                        <a:prstGeom prst="rect">
                          <a:avLst/>
                        </a:prstGeom>
                        <a:ln w="3175">
                          <a:solidFill>
                            <a:prstClr val="ltGray"/>
                          </a:solidFill>
                        </a:ln>
                      </p166:spPr>
                    </psuz:zmPr>
                  </psuz:summaryZmObj>
                  <psuz:summaryZmObj sectionId="{7407E79D-F840-48F7-B0A0-2F315C141752}">
                    <psuz:zmPr id="{69E49EF1-81BD-4C8B-8AB0-D68585959D2A}" transitionDur="1000">
                      <p166:blipFill xmlns:p166="http://schemas.microsoft.com/office/powerpoint/2016/6/main">
                        <a:blip r:embed="rId9"/>
                        <a:stretch>
                          <a:fillRect/>
                        </a:stretch>
                      </p166:blipFill>
                      <p166:spPr xmlns:p166="http://schemas.microsoft.com/office/powerpoint/2016/6/main">
                        <a:xfrm>
                          <a:off x="4087783" y="3009787"/>
                          <a:ext cx="3503814" cy="1970895"/>
                        </a:xfrm>
                        <a:prstGeom prst="rect">
                          <a:avLst/>
                        </a:prstGeom>
                        <a:ln w="3175">
                          <a:solidFill>
                            <a:prstClr val="ltGray"/>
                          </a:solidFill>
                        </a:ln>
                      </p166:spPr>
                    </psuz:zmPr>
                  </psuz:summaryZmObj>
                  <psuz:summaryZmObj sectionId="{87F69896-AC79-4B80-9D8B-8E292D1AB0DC}">
                    <psuz:zmPr id="{58778A83-DC44-403A-ADF2-EAEF345EF0E0}" transitionDur="1000">
                      <p166:blipFill xmlns:p166="http://schemas.microsoft.com/office/powerpoint/2016/6/main">
                        <a:blip r:embed="rId10"/>
                        <a:stretch>
                          <a:fillRect/>
                        </a:stretch>
                      </p166:blipFill>
                      <p166:spPr xmlns:p166="http://schemas.microsoft.com/office/powerpoint/2016/6/main">
                        <a:xfrm>
                          <a:off x="7722990" y="3009787"/>
                          <a:ext cx="3503814" cy="1970895"/>
                        </a:xfrm>
                        <a:prstGeom prst="rect">
                          <a:avLst/>
                        </a:prstGeom>
                        <a:ln w="3175">
                          <a:solidFill>
                            <a:prstClr val="ltGray"/>
                          </a:solidFill>
                        </a:ln>
                      </p166:spPr>
                    </psuz:zmPr>
                  </psuz:summaryZmObj>
                  <psuz:gridLayout/>
                </psuz:summaryZm>
              </a:graphicData>
            </a:graphic>
          </p:graphicFrame>
        </mc:Choice>
        <mc:Fallback>
          <p:grpSp>
            <p:nvGrpSpPr>
              <p:cNvPr id="5" name="Trọng tâm Tóm tắt 4">
                <a:extLst>
                  <a:ext uri="{FF2B5EF4-FFF2-40B4-BE49-F238E27FC236}">
                    <a16:creationId xmlns:a16="http://schemas.microsoft.com/office/drawing/2014/main" xmlns="" id="{D3BA69E4-1141-45C1-86CD-BDF4700C5D47}"/>
                  </a:ext>
                </a:extLst>
              </p:cNvPr>
              <p:cNvGrpSpPr>
                <a:grpSpLocks noGrp="1" noUngrp="1" noRot="1" noChangeAspect="1" noMove="1" noResize="1"/>
              </p:cNvGrpSpPr>
              <p:nvPr/>
            </p:nvGrpSpPr>
            <p:grpSpPr>
              <a:xfrm>
                <a:off x="180109" y="969818"/>
                <a:ext cx="11679381" cy="5888182"/>
                <a:chOff x="180109" y="969818"/>
                <a:chExt cx="11679381" cy="5888182"/>
              </a:xfrm>
            </p:grpSpPr>
            <p:pic>
              <p:nvPicPr>
                <p:cNvPr id="3" name="Picture 3">
                  <a:hlinkClick r:id="rId11" action="ppaction://hlinksldjump"/>
                </p:cNvPr>
                <p:cNvPicPr>
                  <a:picLocks noSelect="1" noRot="1" noChangeAspect="1" noMove="1" noResize="1" noEditPoints="1" noAdjustHandles="1" noChangeArrowheads="1" noChangeShapeType="1"/>
                </p:cNvPicPr>
                <p:nvPr/>
              </p:nvPicPr>
              <p:blipFill>
                <a:blip r:embed="rId12"/>
                <a:stretch>
                  <a:fillRect/>
                </a:stretch>
              </p:blipFill>
              <p:spPr>
                <a:xfrm>
                  <a:off x="632685" y="1877317"/>
                  <a:ext cx="3503814" cy="1970895"/>
                </a:xfrm>
                <a:prstGeom prst="rect">
                  <a:avLst/>
                </a:prstGeom>
                <a:ln w="3175">
                  <a:solidFill>
                    <a:prstClr val="ltGray"/>
                  </a:solidFill>
                </a:ln>
              </p:spPr>
            </p:pic>
            <p:pic>
              <p:nvPicPr>
                <p:cNvPr id="4" name="Picture 4">
                  <a:hlinkClick r:id="rId13" action="ppaction://hlinksldjump"/>
                </p:cNvPr>
                <p:cNvPicPr>
                  <a:picLocks noSelect="1" noRot="1" noChangeAspect="1" noMove="1" noResize="1" noEditPoints="1" noAdjustHandles="1" noChangeArrowheads="1" noChangeShapeType="1"/>
                </p:cNvPicPr>
                <p:nvPr/>
              </p:nvPicPr>
              <p:blipFill>
                <a:blip r:embed="rId14"/>
                <a:stretch>
                  <a:fillRect/>
                </a:stretch>
              </p:blipFill>
              <p:spPr>
                <a:xfrm>
                  <a:off x="4267892" y="1877317"/>
                  <a:ext cx="3503814" cy="1970895"/>
                </a:xfrm>
                <a:prstGeom prst="rect">
                  <a:avLst/>
                </a:prstGeom>
                <a:ln w="3175">
                  <a:solidFill>
                    <a:prstClr val="ltGray"/>
                  </a:solidFill>
                </a:ln>
              </p:spPr>
            </p:pic>
            <p:pic>
              <p:nvPicPr>
                <p:cNvPr id="6" name="Picture 6">
                  <a:hlinkClick r:id="rId15" action="ppaction://hlinksldjump"/>
                </p:cNvPr>
                <p:cNvPicPr>
                  <a:picLocks noSelect="1" noRot="1" noChangeAspect="1" noMove="1" noResize="1" noEditPoints="1" noAdjustHandles="1" noChangeArrowheads="1" noChangeShapeType="1"/>
                </p:cNvPicPr>
                <p:nvPr/>
              </p:nvPicPr>
              <p:blipFill>
                <a:blip r:embed="rId16"/>
                <a:stretch>
                  <a:fillRect/>
                </a:stretch>
              </p:blipFill>
              <p:spPr>
                <a:xfrm>
                  <a:off x="7903099" y="1877317"/>
                  <a:ext cx="3503814" cy="1970895"/>
                </a:xfrm>
                <a:prstGeom prst="rect">
                  <a:avLst/>
                </a:prstGeom>
                <a:ln w="3175">
                  <a:solidFill>
                    <a:prstClr val="ltGray"/>
                  </a:solidFill>
                </a:ln>
              </p:spPr>
            </p:pic>
            <p:pic>
              <p:nvPicPr>
                <p:cNvPr id="7" name="Picture 7">
                  <a:hlinkClick r:id="" action="ppaction://noaction"/>
                </p:cNvPr>
                <p:cNvPicPr>
                  <a:picLocks noSelect="1" noRot="1" noChangeAspect="1" noMove="1" noResize="1" noEditPoints="1" noAdjustHandles="1" noChangeArrowheads="1" noChangeShapeType="1"/>
                </p:cNvPicPr>
                <p:nvPr/>
              </p:nvPicPr>
              <p:blipFill>
                <a:blip r:embed="rId17"/>
                <a:stretch>
                  <a:fillRect/>
                </a:stretch>
              </p:blipFill>
              <p:spPr>
                <a:xfrm>
                  <a:off x="632685" y="3979605"/>
                  <a:ext cx="3503814" cy="1970895"/>
                </a:xfrm>
                <a:prstGeom prst="rect">
                  <a:avLst/>
                </a:prstGeom>
                <a:ln w="3175">
                  <a:solidFill>
                    <a:prstClr val="ltGray"/>
                  </a:solidFill>
                </a:ln>
              </p:spPr>
            </p:pic>
            <p:pic>
              <p:nvPicPr>
                <p:cNvPr id="8" name="Picture 8">
                  <a:hlinkClick r:id="" action="ppaction://noaction"/>
                </p:cNvPr>
                <p:cNvPicPr>
                  <a:picLocks noSelect="1" noRot="1" noChangeAspect="1" noMove="1" noResize="1" noEditPoints="1" noAdjustHandles="1" noChangeArrowheads="1" noChangeShapeType="1"/>
                </p:cNvPicPr>
                <p:nvPr/>
              </p:nvPicPr>
              <p:blipFill>
                <a:blip r:embed="rId18"/>
                <a:stretch>
                  <a:fillRect/>
                </a:stretch>
              </p:blipFill>
              <p:spPr>
                <a:xfrm>
                  <a:off x="4267892" y="3979605"/>
                  <a:ext cx="3503814" cy="1970895"/>
                </a:xfrm>
                <a:prstGeom prst="rect">
                  <a:avLst/>
                </a:prstGeom>
                <a:ln w="3175">
                  <a:solidFill>
                    <a:prstClr val="ltGray"/>
                  </a:solidFill>
                </a:ln>
              </p:spPr>
            </p:pic>
            <p:pic>
              <p:nvPicPr>
                <p:cNvPr id="9" name="Picture 9">
                  <a:hlinkClick r:id="" action="ppaction://noaction"/>
                </p:cNvPr>
                <p:cNvPicPr>
                  <a:picLocks noSelect="1" noRot="1" noChangeAspect="1" noMove="1" noResize="1" noEditPoints="1" noAdjustHandles="1" noChangeArrowheads="1" noChangeShapeType="1"/>
                </p:cNvPicPr>
                <p:nvPr/>
              </p:nvPicPr>
              <p:blipFill>
                <a:blip r:embed="rId19"/>
                <a:stretch>
                  <a:fillRect/>
                </a:stretch>
              </p:blipFill>
              <p:spPr>
                <a:xfrm>
                  <a:off x="7903099" y="3979605"/>
                  <a:ext cx="3503814" cy="1970895"/>
                </a:xfrm>
                <a:prstGeom prst="rect">
                  <a:avLst/>
                </a:prstGeom>
                <a:ln w="3175">
                  <a:solidFill>
                    <a:prstClr val="ltGray"/>
                  </a:solidFill>
                </a:ln>
              </p:spPr>
            </p:pic>
          </p:grpSp>
        </mc:Fallback>
      </mc:AlternateContent>
    </p:spTree>
    <p:extLst>
      <p:ext uri="{BB962C8B-B14F-4D97-AF65-F5344CB8AC3E}">
        <p14:creationId xmlns:p14="http://schemas.microsoft.com/office/powerpoint/2010/main" xmlns="" val="460181136"/>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3"/>
          <p:cNvSpPr txBox="1">
            <a:spLocks noChangeArrowheads="1"/>
          </p:cNvSpPr>
          <p:nvPr/>
        </p:nvSpPr>
        <p:spPr bwMode="auto">
          <a:xfrm>
            <a:off x="1625600" y="1524001"/>
            <a:ext cx="8940800" cy="461963"/>
          </a:xfrm>
          <a:prstGeom prst="rect">
            <a:avLst/>
          </a:prstGeom>
          <a:noFill/>
          <a:ln w="9525">
            <a:noFill/>
            <a:miter lim="800000"/>
            <a:headEnd/>
            <a:tailEnd/>
          </a:ln>
          <a:effectLst/>
        </p:spPr>
        <p:txBody>
          <a:bodyPr>
            <a:spAutoFit/>
          </a:bodyPr>
          <a:lstStyle/>
          <a:p>
            <a:pPr eaLnBrk="1" hangingPunct="1">
              <a:defRPr/>
            </a:pPr>
            <a:r>
              <a:rPr lang="en-US" sz="2400" b="1" dirty="0">
                <a:solidFill>
                  <a:srgbClr val="0000FF"/>
                </a:solidFill>
                <a:effectLst>
                  <a:outerShdw blurRad="38100" dist="38100" dir="2700000" algn="tl">
                    <a:srgbClr val="C0C0C0"/>
                  </a:outerShdw>
                </a:effectLst>
                <a:latin typeface="Times New Roman" pitchFamily="18" charset="0"/>
                <a:cs typeface="Times New Roman" pitchFamily="18" charset="0"/>
              </a:rPr>
              <a:t>       </a:t>
            </a:r>
          </a:p>
        </p:txBody>
      </p:sp>
      <p:pic>
        <p:nvPicPr>
          <p:cNvPr id="16388" name="Picture 6" descr="bloem20"/>
          <p:cNvPicPr>
            <a:picLocks noChangeAspect="1" noChangeArrowheads="1" noCrop="1"/>
          </p:cNvPicPr>
          <p:nvPr/>
        </p:nvPicPr>
        <p:blipFill>
          <a:blip r:embed="rId2">
            <a:lum contrast="20000"/>
            <a:extLst>
              <a:ext uri="{28A0092B-C50C-407E-A947-70E740481C1C}">
                <a14:useLocalDpi xmlns:a14="http://schemas.microsoft.com/office/drawing/2010/main" xmlns="" val="0"/>
              </a:ext>
            </a:extLst>
          </a:blip>
          <a:srcRect/>
          <a:stretch>
            <a:fillRect/>
          </a:stretch>
        </p:blipFill>
        <p:spPr bwMode="auto">
          <a:xfrm>
            <a:off x="0" y="5553076"/>
            <a:ext cx="1236372" cy="1304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 Box 6"/>
          <p:cNvSpPr txBox="1">
            <a:spLocks noChangeArrowheads="1"/>
          </p:cNvSpPr>
          <p:nvPr/>
        </p:nvSpPr>
        <p:spPr bwMode="auto">
          <a:xfrm>
            <a:off x="1242095" y="1408091"/>
            <a:ext cx="10390389" cy="5078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000">
                <a:solidFill>
                  <a:schemeClr val="tx1"/>
                </a:solidFill>
                <a:latin typeface=".VnTime" pitchFamily="34" charset="0"/>
              </a:defRPr>
            </a:lvl1pPr>
            <a:lvl2pPr marL="742950" indent="-285750">
              <a:defRPr sz="2000">
                <a:solidFill>
                  <a:schemeClr val="tx1"/>
                </a:solidFill>
                <a:latin typeface=".VnTime" pitchFamily="34" charset="0"/>
              </a:defRPr>
            </a:lvl2pPr>
            <a:lvl3pPr marL="1143000" indent="-228600">
              <a:defRPr sz="2000">
                <a:solidFill>
                  <a:schemeClr val="tx1"/>
                </a:solidFill>
                <a:latin typeface=".VnTime" pitchFamily="34" charset="0"/>
              </a:defRPr>
            </a:lvl3pPr>
            <a:lvl4pPr marL="1600200" indent="-228600">
              <a:defRPr sz="2000">
                <a:solidFill>
                  <a:schemeClr val="tx1"/>
                </a:solidFill>
                <a:latin typeface=".VnTime" pitchFamily="34" charset="0"/>
              </a:defRPr>
            </a:lvl4pPr>
            <a:lvl5pPr marL="2057400" indent="-228600">
              <a:defRPr sz="2000">
                <a:solidFill>
                  <a:schemeClr val="tx1"/>
                </a:solidFill>
                <a:latin typeface=".VnTime" pitchFamily="34" charset="0"/>
              </a:defRPr>
            </a:lvl5pPr>
            <a:lvl6pPr marL="2514600" indent="-228600" eaLnBrk="0" fontAlgn="base" hangingPunct="0">
              <a:spcBef>
                <a:spcPct val="0"/>
              </a:spcBef>
              <a:spcAft>
                <a:spcPct val="0"/>
              </a:spcAft>
              <a:defRPr sz="2000">
                <a:solidFill>
                  <a:schemeClr val="tx1"/>
                </a:solidFill>
                <a:latin typeface=".VnTime" pitchFamily="34" charset="0"/>
              </a:defRPr>
            </a:lvl6pPr>
            <a:lvl7pPr marL="2971800" indent="-228600" eaLnBrk="0" fontAlgn="base" hangingPunct="0">
              <a:spcBef>
                <a:spcPct val="0"/>
              </a:spcBef>
              <a:spcAft>
                <a:spcPct val="0"/>
              </a:spcAft>
              <a:defRPr sz="2000">
                <a:solidFill>
                  <a:schemeClr val="tx1"/>
                </a:solidFill>
                <a:latin typeface=".VnTime" pitchFamily="34" charset="0"/>
              </a:defRPr>
            </a:lvl7pPr>
            <a:lvl8pPr marL="3429000" indent="-228600" eaLnBrk="0" fontAlgn="base" hangingPunct="0">
              <a:spcBef>
                <a:spcPct val="0"/>
              </a:spcBef>
              <a:spcAft>
                <a:spcPct val="0"/>
              </a:spcAft>
              <a:defRPr sz="2000">
                <a:solidFill>
                  <a:schemeClr val="tx1"/>
                </a:solidFill>
                <a:latin typeface=".VnTime" pitchFamily="34" charset="0"/>
              </a:defRPr>
            </a:lvl8pPr>
            <a:lvl9pPr marL="3886200" indent="-228600" eaLnBrk="0" fontAlgn="base" hangingPunct="0">
              <a:spcBef>
                <a:spcPct val="0"/>
              </a:spcBef>
              <a:spcAft>
                <a:spcPct val="0"/>
              </a:spcAft>
              <a:defRPr sz="2000">
                <a:solidFill>
                  <a:schemeClr val="tx1"/>
                </a:solidFill>
                <a:latin typeface=".VnTime" pitchFamily="34" charset="0"/>
              </a:defRPr>
            </a:lvl9pPr>
          </a:lstStyle>
          <a:p>
            <a:pPr eaLnBrk="1" hangingPunct="1">
              <a:lnSpc>
                <a:spcPct val="150000"/>
              </a:lnSpc>
            </a:pPr>
            <a:r>
              <a:rPr lang="en-US" altLang="en-US" sz="2400" b="1" dirty="0">
                <a:solidFill>
                  <a:srgbClr val="C00000"/>
                </a:solidFill>
                <a:latin typeface="Times New Roman" pitchFamily="18" charset="0"/>
                <a:cs typeface="Times New Roman" pitchFamily="18" charset="0"/>
              </a:rPr>
              <a:t>    </a:t>
            </a:r>
            <a:r>
              <a:rPr lang="vi-VN" altLang="en-US" sz="2400" b="1" dirty="0" smtClean="0">
                <a:solidFill>
                  <a:srgbClr val="C00000"/>
                </a:solidFill>
                <a:latin typeface="Times New Roman" pitchFamily="18" charset="0"/>
                <a:cs typeface="Times New Roman" pitchFamily="18" charset="0"/>
              </a:rPr>
              <a:t>*</a:t>
            </a:r>
            <a:r>
              <a:rPr lang="en-US" altLang="en-US" sz="2400" b="1" dirty="0" smtClean="0">
                <a:solidFill>
                  <a:srgbClr val="C00000"/>
                </a:solidFill>
                <a:latin typeface="Times New Roman" pitchFamily="18" charset="0"/>
                <a:cs typeface="Times New Roman" pitchFamily="18" charset="0"/>
              </a:rPr>
              <a:t>   </a:t>
            </a:r>
            <a:r>
              <a:rPr lang="en-US" altLang="en-US" sz="2400" b="1" u="sng" dirty="0" err="1" smtClean="0">
                <a:solidFill>
                  <a:srgbClr val="FF0000"/>
                </a:solidFill>
                <a:latin typeface="Times New Roman" pitchFamily="18" charset="0"/>
                <a:cs typeface="Times New Roman" pitchFamily="18" charset="0"/>
              </a:rPr>
              <a:t>Yếu</a:t>
            </a:r>
            <a:r>
              <a:rPr lang="en-US" altLang="en-US" sz="2400" b="1" u="sng" dirty="0" smtClean="0">
                <a:solidFill>
                  <a:srgbClr val="FF0000"/>
                </a:solidFill>
                <a:latin typeface="Times New Roman" pitchFamily="18" charset="0"/>
                <a:cs typeface="Times New Roman" pitchFamily="18" charset="0"/>
              </a:rPr>
              <a:t> </a:t>
            </a:r>
            <a:r>
              <a:rPr lang="en-US" altLang="en-US" sz="2400" b="1" u="sng" dirty="0" err="1">
                <a:solidFill>
                  <a:srgbClr val="FF0000"/>
                </a:solidFill>
                <a:latin typeface="Times New Roman" pitchFamily="18" charset="0"/>
                <a:cs typeface="Times New Roman" pitchFamily="18" charset="0"/>
              </a:rPr>
              <a:t>tố</a:t>
            </a:r>
            <a:r>
              <a:rPr lang="en-US" altLang="en-US" sz="2400" b="1" u="sng" dirty="0">
                <a:solidFill>
                  <a:srgbClr val="FF0000"/>
                </a:solidFill>
                <a:latin typeface="Times New Roman" pitchFamily="18" charset="0"/>
                <a:cs typeface="Times New Roman" pitchFamily="18" charset="0"/>
              </a:rPr>
              <a:t> </a:t>
            </a:r>
            <a:r>
              <a:rPr lang="en-US" altLang="en-US" sz="2400" b="1" u="sng" dirty="0" err="1">
                <a:solidFill>
                  <a:srgbClr val="FF0000"/>
                </a:solidFill>
                <a:latin typeface="Times New Roman" pitchFamily="18" charset="0"/>
                <a:cs typeface="Times New Roman" pitchFamily="18" charset="0"/>
              </a:rPr>
              <a:t>trùng</a:t>
            </a:r>
            <a:r>
              <a:rPr lang="en-US" altLang="en-US" sz="2400" b="1" u="sng" dirty="0">
                <a:solidFill>
                  <a:srgbClr val="FF0000"/>
                </a:solidFill>
                <a:latin typeface="Times New Roman" pitchFamily="18" charset="0"/>
                <a:cs typeface="Times New Roman" pitchFamily="18" charset="0"/>
              </a:rPr>
              <a:t> </a:t>
            </a:r>
            <a:r>
              <a:rPr lang="en-US" altLang="en-US" sz="2400" b="1" u="sng" dirty="0" err="1">
                <a:solidFill>
                  <a:srgbClr val="FF0000"/>
                </a:solidFill>
                <a:latin typeface="Times New Roman" pitchFamily="18" charset="0"/>
                <a:cs typeface="Times New Roman" pitchFamily="18" charset="0"/>
              </a:rPr>
              <a:t>hợp</a:t>
            </a:r>
            <a:r>
              <a:rPr lang="en-US" altLang="en-US" sz="2400" b="1" u="sng" dirty="0">
                <a:solidFill>
                  <a:srgbClr val="FF0000"/>
                </a:solidFill>
                <a:latin typeface="Times New Roman" pitchFamily="18" charset="0"/>
                <a:cs typeface="Times New Roman" pitchFamily="18" charset="0"/>
              </a:rPr>
              <a:t>:</a:t>
            </a:r>
          </a:p>
          <a:p>
            <a:pPr eaLnBrk="1" hangingPunct="1">
              <a:lnSpc>
                <a:spcPct val="150000"/>
              </a:lnSpc>
              <a:buFontTx/>
              <a:buChar char="-"/>
            </a:pPr>
            <a:r>
              <a:rPr lang="en-US" altLang="en-US" sz="2400" b="1" dirty="0" err="1">
                <a:solidFill>
                  <a:srgbClr val="0000CC"/>
                </a:solidFill>
                <a:latin typeface="Times New Roman" pitchFamily="18" charset="0"/>
                <a:cs typeface="Times New Roman" pitchFamily="18" charset="0"/>
              </a:rPr>
              <a:t>Việc</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bỏ</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thi</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về</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chịu</a:t>
            </a:r>
            <a:r>
              <a:rPr lang="en-US" altLang="en-US" sz="2400" b="1" dirty="0">
                <a:solidFill>
                  <a:srgbClr val="0000CC"/>
                </a:solidFill>
                <a:latin typeface="Times New Roman" pitchFamily="18" charset="0"/>
                <a:cs typeface="Times New Roman" pitchFamily="18" charset="0"/>
              </a:rPr>
              <a:t> </a:t>
            </a:r>
            <a:r>
              <a:rPr lang="en-US" altLang="en-US" sz="2400" b="1" dirty="0" smtClean="0">
                <a:solidFill>
                  <a:srgbClr val="0000CC"/>
                </a:solidFill>
                <a:latin typeface="Times New Roman" pitchFamily="18" charset="0"/>
                <a:cs typeface="Times New Roman" pitchFamily="18" charset="0"/>
              </a:rPr>
              <a:t>tang</a:t>
            </a:r>
            <a:r>
              <a:rPr lang="vi-VN" altLang="en-US" sz="2400" b="1" dirty="0" smtClean="0">
                <a:solidFill>
                  <a:srgbClr val="0000CC"/>
                </a:solidFill>
                <a:latin typeface="Times New Roman" pitchFamily="18" charset="0"/>
                <a:cs typeface="Times New Roman" pitchFamily="18" charset="0"/>
              </a:rPr>
              <a:t> mẹ</a:t>
            </a:r>
            <a:r>
              <a:rPr lang="en-US" altLang="en-US" sz="2400" b="1" dirty="0" smtClean="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bị</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đau</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mắt</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bị</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mù</a:t>
            </a:r>
            <a:r>
              <a:rPr lang="en-US" altLang="en-US" sz="2400" b="1" dirty="0">
                <a:solidFill>
                  <a:srgbClr val="0000CC"/>
                </a:solidFill>
                <a:latin typeface="Times New Roman" pitchFamily="18" charset="0"/>
                <a:cs typeface="Times New Roman" pitchFamily="18" charset="0"/>
              </a:rPr>
              <a:t>.</a:t>
            </a:r>
          </a:p>
          <a:p>
            <a:pPr eaLnBrk="1" hangingPunct="1">
              <a:lnSpc>
                <a:spcPct val="150000"/>
              </a:lnSpc>
              <a:buFontTx/>
              <a:buChar char="-"/>
            </a:pPr>
            <a:r>
              <a:rPr lang="en-US" altLang="en-US" sz="2400" b="1" dirty="0" err="1">
                <a:solidFill>
                  <a:srgbClr val="0000CC"/>
                </a:solidFill>
                <a:latin typeface="Times New Roman" pitchFamily="18" charset="0"/>
                <a:cs typeface="Times New Roman" pitchFamily="18" charset="0"/>
              </a:rPr>
              <a:t>Bị</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bội</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hôn</a:t>
            </a:r>
            <a:r>
              <a:rPr lang="en-US" altLang="en-US" sz="2400" b="1" dirty="0">
                <a:solidFill>
                  <a:srgbClr val="0000CC"/>
                </a:solidFill>
                <a:latin typeface="Times New Roman" pitchFamily="18" charset="0"/>
                <a:cs typeface="Times New Roman" pitchFamily="18" charset="0"/>
              </a:rPr>
              <a:t>.</a:t>
            </a:r>
          </a:p>
          <a:p>
            <a:pPr eaLnBrk="1" hangingPunct="1">
              <a:lnSpc>
                <a:spcPct val="150000"/>
              </a:lnSpc>
              <a:buFontTx/>
              <a:buChar char="-"/>
            </a:pPr>
            <a:r>
              <a:rPr lang="en-US" altLang="en-US" sz="2400" b="1" dirty="0" err="1">
                <a:solidFill>
                  <a:srgbClr val="0000CC"/>
                </a:solidFill>
                <a:latin typeface="Times New Roman" pitchFamily="18" charset="0"/>
                <a:cs typeface="Times New Roman" pitchFamily="18" charset="0"/>
              </a:rPr>
              <a:t>Về</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sau</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đều</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gặp</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lại</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cuộc</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hôn</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nhân</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tốt</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đẹp</a:t>
            </a:r>
            <a:r>
              <a:rPr lang="en-US" altLang="en-US" sz="2400" b="1" dirty="0">
                <a:solidFill>
                  <a:srgbClr val="0000CC"/>
                </a:solidFill>
                <a:latin typeface="Times New Roman" pitchFamily="18" charset="0"/>
                <a:cs typeface="Times New Roman" pitchFamily="18" charset="0"/>
              </a:rPr>
              <a:t> </a:t>
            </a:r>
            <a:r>
              <a:rPr lang="en-US" altLang="en-US" sz="2400" b="1" i="1" dirty="0">
                <a:solidFill>
                  <a:srgbClr val="002060"/>
                </a:solidFill>
                <a:latin typeface="Times New Roman" pitchFamily="18" charset="0"/>
                <a:cs typeface="Times New Roman" pitchFamily="18" charset="0"/>
              </a:rPr>
              <a:t>(</a:t>
            </a:r>
            <a:r>
              <a:rPr lang="en-US" altLang="en-US" sz="2400" b="1" i="1" dirty="0" err="1">
                <a:solidFill>
                  <a:srgbClr val="002060"/>
                </a:solidFill>
                <a:latin typeface="Times New Roman" pitchFamily="18" charset="0"/>
                <a:cs typeface="Times New Roman" pitchFamily="18" charset="0"/>
              </a:rPr>
              <a:t>Lục</a:t>
            </a:r>
            <a:r>
              <a:rPr lang="en-US" altLang="en-US" sz="2400" b="1" i="1" dirty="0">
                <a:solidFill>
                  <a:srgbClr val="002060"/>
                </a:solidFill>
                <a:latin typeface="Times New Roman" pitchFamily="18" charset="0"/>
                <a:cs typeface="Times New Roman" pitchFamily="18" charset="0"/>
              </a:rPr>
              <a:t> </a:t>
            </a:r>
            <a:r>
              <a:rPr lang="en-US" altLang="en-US" sz="2400" b="1" i="1" dirty="0" err="1">
                <a:solidFill>
                  <a:srgbClr val="002060"/>
                </a:solidFill>
                <a:latin typeface="Times New Roman" pitchFamily="18" charset="0"/>
                <a:cs typeface="Times New Roman" pitchFamily="18" charset="0"/>
              </a:rPr>
              <a:t>Vân</a:t>
            </a:r>
            <a:r>
              <a:rPr lang="en-US" altLang="en-US" sz="2400" b="1" i="1" dirty="0">
                <a:solidFill>
                  <a:srgbClr val="002060"/>
                </a:solidFill>
                <a:latin typeface="Times New Roman" pitchFamily="18" charset="0"/>
                <a:cs typeface="Times New Roman" pitchFamily="18" charset="0"/>
              </a:rPr>
              <a:t> </a:t>
            </a:r>
            <a:r>
              <a:rPr lang="en-US" altLang="en-US" sz="2400" b="1" i="1" dirty="0" err="1">
                <a:solidFill>
                  <a:srgbClr val="002060"/>
                </a:solidFill>
                <a:latin typeface="Times New Roman" pitchFamily="18" charset="0"/>
                <a:cs typeface="Times New Roman" pitchFamily="18" charset="0"/>
              </a:rPr>
              <a:t>Tiên</a:t>
            </a:r>
            <a:r>
              <a:rPr lang="en-US" altLang="en-US" sz="2400" b="1" i="1" dirty="0">
                <a:solidFill>
                  <a:srgbClr val="002060"/>
                </a:solidFill>
                <a:latin typeface="Times New Roman" pitchFamily="18" charset="0"/>
                <a:cs typeface="Times New Roman" pitchFamily="18" charset="0"/>
              </a:rPr>
              <a:t> </a:t>
            </a:r>
            <a:r>
              <a:rPr lang="en-US" altLang="en-US" sz="2400" b="1" i="1" dirty="0" err="1">
                <a:solidFill>
                  <a:srgbClr val="002060"/>
                </a:solidFill>
                <a:latin typeface="Times New Roman" pitchFamily="18" charset="0"/>
                <a:cs typeface="Times New Roman" pitchFamily="18" charset="0"/>
              </a:rPr>
              <a:t>với</a:t>
            </a:r>
            <a:r>
              <a:rPr lang="en-US" altLang="en-US" sz="2400" b="1" i="1" dirty="0">
                <a:solidFill>
                  <a:srgbClr val="002060"/>
                </a:solidFill>
                <a:latin typeface="Times New Roman" pitchFamily="18" charset="0"/>
                <a:cs typeface="Times New Roman" pitchFamily="18" charset="0"/>
              </a:rPr>
              <a:t> </a:t>
            </a:r>
            <a:r>
              <a:rPr lang="en-US" altLang="en-US" sz="2400" b="1" i="1" dirty="0" err="1">
                <a:solidFill>
                  <a:srgbClr val="002060"/>
                </a:solidFill>
                <a:latin typeface="Times New Roman" pitchFamily="18" charset="0"/>
                <a:cs typeface="Times New Roman" pitchFamily="18" charset="0"/>
              </a:rPr>
              <a:t>Kiều</a:t>
            </a:r>
            <a:r>
              <a:rPr lang="en-US" altLang="en-US" sz="2400" b="1" i="1" dirty="0">
                <a:solidFill>
                  <a:srgbClr val="002060"/>
                </a:solidFill>
                <a:latin typeface="Times New Roman" pitchFamily="18" charset="0"/>
                <a:cs typeface="Times New Roman" pitchFamily="18" charset="0"/>
              </a:rPr>
              <a:t> </a:t>
            </a:r>
            <a:r>
              <a:rPr lang="en-US" altLang="en-US" sz="2400" b="1" i="1" dirty="0" err="1">
                <a:solidFill>
                  <a:srgbClr val="002060"/>
                </a:solidFill>
                <a:latin typeface="Times New Roman" pitchFamily="18" charset="0"/>
                <a:cs typeface="Times New Roman" pitchFamily="18" charset="0"/>
              </a:rPr>
              <a:t>Nguyệt</a:t>
            </a:r>
            <a:r>
              <a:rPr lang="en-US" altLang="en-US" sz="2400" b="1" i="1" dirty="0">
                <a:solidFill>
                  <a:srgbClr val="002060"/>
                </a:solidFill>
                <a:latin typeface="Times New Roman" pitchFamily="18" charset="0"/>
                <a:cs typeface="Times New Roman" pitchFamily="18" charset="0"/>
              </a:rPr>
              <a:t> </a:t>
            </a:r>
            <a:r>
              <a:rPr lang="en-US" altLang="en-US" sz="2400" b="1" i="1" dirty="0" err="1">
                <a:solidFill>
                  <a:srgbClr val="002060"/>
                </a:solidFill>
                <a:latin typeface="Times New Roman" pitchFamily="18" charset="0"/>
                <a:cs typeface="Times New Roman" pitchFamily="18" charset="0"/>
              </a:rPr>
              <a:t>Nga</a:t>
            </a:r>
            <a:r>
              <a:rPr lang="en-US" altLang="en-US" sz="2400" b="1" i="1" dirty="0">
                <a:solidFill>
                  <a:srgbClr val="002060"/>
                </a:solidFill>
                <a:latin typeface="Times New Roman" pitchFamily="18" charset="0"/>
                <a:cs typeface="Times New Roman" pitchFamily="18" charset="0"/>
              </a:rPr>
              <a:t>, </a:t>
            </a:r>
            <a:r>
              <a:rPr lang="en-US" altLang="en-US" sz="2400" b="1" i="1" dirty="0" err="1">
                <a:solidFill>
                  <a:srgbClr val="002060"/>
                </a:solidFill>
                <a:latin typeface="Times New Roman" pitchFamily="18" charset="0"/>
                <a:cs typeface="Times New Roman" pitchFamily="18" charset="0"/>
              </a:rPr>
              <a:t>còn</a:t>
            </a:r>
            <a:r>
              <a:rPr lang="en-US" altLang="en-US" sz="2400" b="1" i="1" dirty="0">
                <a:solidFill>
                  <a:srgbClr val="002060"/>
                </a:solidFill>
                <a:latin typeface="Times New Roman" pitchFamily="18" charset="0"/>
                <a:cs typeface="Times New Roman" pitchFamily="18" charset="0"/>
              </a:rPr>
              <a:t> </a:t>
            </a:r>
            <a:r>
              <a:rPr lang="en-US" altLang="en-US" sz="2400" b="1" i="1" dirty="0" err="1">
                <a:solidFill>
                  <a:srgbClr val="002060"/>
                </a:solidFill>
                <a:latin typeface="Times New Roman" pitchFamily="18" charset="0"/>
                <a:cs typeface="Times New Roman" pitchFamily="18" charset="0"/>
              </a:rPr>
              <a:t>Nguyễn</a:t>
            </a:r>
            <a:r>
              <a:rPr lang="en-US" altLang="en-US" sz="2400" b="1" i="1" dirty="0">
                <a:solidFill>
                  <a:srgbClr val="002060"/>
                </a:solidFill>
                <a:latin typeface="Times New Roman" pitchFamily="18" charset="0"/>
                <a:cs typeface="Times New Roman" pitchFamily="18" charset="0"/>
              </a:rPr>
              <a:t> </a:t>
            </a:r>
            <a:r>
              <a:rPr lang="en-US" altLang="en-US" sz="2400" b="1" i="1" dirty="0" err="1">
                <a:solidFill>
                  <a:srgbClr val="002060"/>
                </a:solidFill>
                <a:latin typeface="Times New Roman" pitchFamily="18" charset="0"/>
                <a:cs typeface="Times New Roman" pitchFamily="18" charset="0"/>
              </a:rPr>
              <a:t>Đình</a:t>
            </a:r>
            <a:r>
              <a:rPr lang="en-US" altLang="en-US" sz="2400" b="1" i="1" dirty="0">
                <a:solidFill>
                  <a:srgbClr val="002060"/>
                </a:solidFill>
                <a:latin typeface="Times New Roman" pitchFamily="18" charset="0"/>
                <a:cs typeface="Times New Roman" pitchFamily="18" charset="0"/>
              </a:rPr>
              <a:t> </a:t>
            </a:r>
            <a:r>
              <a:rPr lang="en-US" altLang="en-US" sz="2400" b="1" i="1" dirty="0" err="1">
                <a:solidFill>
                  <a:srgbClr val="002060"/>
                </a:solidFill>
                <a:latin typeface="Times New Roman" pitchFamily="18" charset="0"/>
                <a:cs typeface="Times New Roman" pitchFamily="18" charset="0"/>
              </a:rPr>
              <a:t>Chiểu</a:t>
            </a:r>
            <a:r>
              <a:rPr lang="en-US" altLang="en-US" sz="2400" b="1" i="1" dirty="0">
                <a:solidFill>
                  <a:srgbClr val="002060"/>
                </a:solidFill>
                <a:latin typeface="Times New Roman" pitchFamily="18" charset="0"/>
                <a:cs typeface="Times New Roman" pitchFamily="18" charset="0"/>
              </a:rPr>
              <a:t> </a:t>
            </a:r>
            <a:r>
              <a:rPr lang="en-US" altLang="en-US" sz="2400" b="1" i="1" dirty="0" err="1">
                <a:solidFill>
                  <a:srgbClr val="002060"/>
                </a:solidFill>
                <a:latin typeface="Times New Roman" pitchFamily="18" charset="0"/>
                <a:cs typeface="Times New Roman" pitchFamily="18" charset="0"/>
              </a:rPr>
              <a:t>với</a:t>
            </a:r>
            <a:r>
              <a:rPr lang="en-US" altLang="en-US" sz="2400" b="1" i="1" dirty="0">
                <a:solidFill>
                  <a:srgbClr val="002060"/>
                </a:solidFill>
                <a:latin typeface="Times New Roman" pitchFamily="18" charset="0"/>
                <a:cs typeface="Times New Roman" pitchFamily="18" charset="0"/>
              </a:rPr>
              <a:t> </a:t>
            </a:r>
            <a:r>
              <a:rPr lang="en-US" altLang="en-US" sz="2400" b="1" i="1" dirty="0" err="1">
                <a:solidFill>
                  <a:srgbClr val="002060"/>
                </a:solidFill>
                <a:latin typeface="Times New Roman" pitchFamily="18" charset="0"/>
                <a:cs typeface="Times New Roman" pitchFamily="18" charset="0"/>
              </a:rPr>
              <a:t>cô</a:t>
            </a:r>
            <a:r>
              <a:rPr lang="en-US" altLang="en-US" sz="2400" b="1" i="1" dirty="0">
                <a:solidFill>
                  <a:srgbClr val="002060"/>
                </a:solidFill>
                <a:latin typeface="Times New Roman" pitchFamily="18" charset="0"/>
                <a:cs typeface="Times New Roman" pitchFamily="18" charset="0"/>
              </a:rPr>
              <a:t> </a:t>
            </a:r>
            <a:r>
              <a:rPr lang="en-US" altLang="en-US" sz="2400" b="1" i="1" dirty="0" err="1">
                <a:solidFill>
                  <a:srgbClr val="002060"/>
                </a:solidFill>
                <a:latin typeface="Times New Roman" pitchFamily="18" charset="0"/>
                <a:cs typeface="Times New Roman" pitchFamily="18" charset="0"/>
              </a:rPr>
              <a:t>Năm</a:t>
            </a:r>
            <a:r>
              <a:rPr lang="en-US" altLang="en-US" sz="2400" b="1" i="1" dirty="0">
                <a:solidFill>
                  <a:srgbClr val="002060"/>
                </a:solidFill>
                <a:latin typeface="Times New Roman" pitchFamily="18" charset="0"/>
                <a:cs typeface="Times New Roman" pitchFamily="18" charset="0"/>
              </a:rPr>
              <a:t> </a:t>
            </a:r>
            <a:r>
              <a:rPr lang="en-US" altLang="en-US" sz="2400" b="1" i="1" dirty="0" err="1">
                <a:solidFill>
                  <a:srgbClr val="002060"/>
                </a:solidFill>
                <a:latin typeface="Times New Roman" pitchFamily="18" charset="0"/>
                <a:cs typeface="Times New Roman" pitchFamily="18" charset="0"/>
              </a:rPr>
              <a:t>Điền</a:t>
            </a:r>
            <a:r>
              <a:rPr lang="en-US" altLang="en-US" sz="2400" b="1" i="1" dirty="0">
                <a:solidFill>
                  <a:srgbClr val="002060"/>
                </a:solidFill>
                <a:latin typeface="Times New Roman" pitchFamily="18" charset="0"/>
                <a:cs typeface="Times New Roman" pitchFamily="18" charset="0"/>
              </a:rPr>
              <a:t>) </a:t>
            </a:r>
          </a:p>
          <a:p>
            <a:pPr eaLnBrk="1" hangingPunct="1">
              <a:lnSpc>
                <a:spcPct val="150000"/>
              </a:lnSpc>
            </a:pPr>
            <a:r>
              <a:rPr lang="en-US" altLang="en-US" sz="2400" b="1" dirty="0">
                <a:solidFill>
                  <a:srgbClr val="FF0000"/>
                </a:solidFill>
                <a:latin typeface="Times New Roman" pitchFamily="18" charset="0"/>
                <a:cs typeface="Times New Roman" pitchFamily="18" charset="0"/>
              </a:rPr>
              <a:t>   </a:t>
            </a:r>
            <a:r>
              <a:rPr lang="vi-VN" altLang="en-US" sz="2400" b="1" dirty="0" smtClean="0">
                <a:solidFill>
                  <a:srgbClr val="FF0000"/>
                </a:solidFill>
                <a:latin typeface="Times New Roman" pitchFamily="18" charset="0"/>
                <a:cs typeface="Times New Roman" pitchFamily="18" charset="0"/>
              </a:rPr>
              <a:t>*</a:t>
            </a:r>
            <a:r>
              <a:rPr lang="en-US" altLang="en-US" sz="2400" b="1" dirty="0" smtClean="0">
                <a:solidFill>
                  <a:srgbClr val="FF0000"/>
                </a:solidFill>
                <a:latin typeface="Times New Roman" pitchFamily="18" charset="0"/>
                <a:cs typeface="Times New Roman" pitchFamily="18" charset="0"/>
              </a:rPr>
              <a:t>    </a:t>
            </a:r>
            <a:r>
              <a:rPr lang="en-US" altLang="en-US" sz="2400" b="1" u="sng" dirty="0" err="1">
                <a:solidFill>
                  <a:srgbClr val="FF0000"/>
                </a:solidFill>
                <a:latin typeface="Times New Roman" pitchFamily="18" charset="0"/>
                <a:cs typeface="Times New Roman" pitchFamily="18" charset="0"/>
              </a:rPr>
              <a:t>Sự</a:t>
            </a:r>
            <a:r>
              <a:rPr lang="en-US" altLang="en-US" sz="2400" b="1" u="sng" dirty="0">
                <a:solidFill>
                  <a:srgbClr val="FF0000"/>
                </a:solidFill>
                <a:latin typeface="Times New Roman" pitchFamily="18" charset="0"/>
                <a:cs typeface="Times New Roman" pitchFamily="18" charset="0"/>
              </a:rPr>
              <a:t> </a:t>
            </a:r>
            <a:r>
              <a:rPr lang="en-US" altLang="en-US" sz="2400" b="1" u="sng" dirty="0" err="1">
                <a:solidFill>
                  <a:srgbClr val="FF0000"/>
                </a:solidFill>
                <a:latin typeface="Times New Roman" pitchFamily="18" charset="0"/>
                <a:cs typeface="Times New Roman" pitchFamily="18" charset="0"/>
              </a:rPr>
              <a:t>khác</a:t>
            </a:r>
            <a:r>
              <a:rPr lang="en-US" altLang="en-US" sz="2400" b="1" u="sng" dirty="0">
                <a:solidFill>
                  <a:srgbClr val="FF0000"/>
                </a:solidFill>
                <a:latin typeface="Times New Roman" pitchFamily="18" charset="0"/>
                <a:cs typeface="Times New Roman" pitchFamily="18" charset="0"/>
              </a:rPr>
              <a:t> </a:t>
            </a:r>
            <a:r>
              <a:rPr lang="en-US" altLang="en-US" sz="2400" b="1" u="sng" dirty="0" err="1">
                <a:solidFill>
                  <a:srgbClr val="FF0000"/>
                </a:solidFill>
                <a:latin typeface="Times New Roman" pitchFamily="18" charset="0"/>
                <a:cs typeface="Times New Roman" pitchFamily="18" charset="0"/>
              </a:rPr>
              <a:t>biệt</a:t>
            </a:r>
            <a:r>
              <a:rPr lang="en-US" altLang="en-US" sz="2400" b="1" u="sng" dirty="0">
                <a:solidFill>
                  <a:srgbClr val="FF0000"/>
                </a:solidFill>
                <a:latin typeface="Times New Roman" pitchFamily="18" charset="0"/>
                <a:cs typeface="Times New Roman" pitchFamily="18" charset="0"/>
              </a:rPr>
              <a:t>:</a:t>
            </a:r>
          </a:p>
          <a:p>
            <a:pPr eaLnBrk="1" hangingPunct="1">
              <a:lnSpc>
                <a:spcPct val="150000"/>
              </a:lnSpc>
              <a:buFontTx/>
              <a:buChar char="-"/>
            </a:pPr>
            <a:r>
              <a:rPr lang="en-US" altLang="en-US" sz="2400" b="1" dirty="0" err="1">
                <a:solidFill>
                  <a:srgbClr val="0000CC"/>
                </a:solidFill>
                <a:latin typeface="Times New Roman" pitchFamily="18" charset="0"/>
                <a:cs typeface="Times New Roman" pitchFamily="18" charset="0"/>
              </a:rPr>
              <a:t>Lục</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Vân</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Tiên</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được</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tiên</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cho</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thuốc</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sáng</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mắt</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lại</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tiếp</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tục</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đi</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thi</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đỗ</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Trạng</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Nguyên</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cầm</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quân</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đánh</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giặc</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thắng</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lợi</a:t>
            </a:r>
            <a:r>
              <a:rPr lang="en-US" altLang="en-US" sz="2400" b="1" dirty="0">
                <a:solidFill>
                  <a:srgbClr val="0000CC"/>
                </a:solidFill>
                <a:latin typeface="Times New Roman" pitchFamily="18" charset="0"/>
                <a:cs typeface="Times New Roman" pitchFamily="18" charset="0"/>
              </a:rPr>
              <a:t>.</a:t>
            </a:r>
          </a:p>
          <a:p>
            <a:pPr eaLnBrk="1" hangingPunct="1">
              <a:lnSpc>
                <a:spcPct val="150000"/>
              </a:lnSpc>
              <a:buFontTx/>
              <a:buChar char="-"/>
            </a:pP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Nguyễn</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Đình</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Chiểu</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vĩnh</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viễn</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là</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bóng</a:t>
            </a:r>
            <a:r>
              <a:rPr lang="en-US" altLang="en-US" sz="2400" b="1" dirty="0">
                <a:solidFill>
                  <a:srgbClr val="0000CC"/>
                </a:solidFill>
                <a:latin typeface="Times New Roman" pitchFamily="18" charset="0"/>
                <a:cs typeface="Times New Roman" pitchFamily="18" charset="0"/>
              </a:rPr>
              <a:t> </a:t>
            </a:r>
            <a:r>
              <a:rPr lang="en-US" altLang="en-US" sz="2400" b="1" dirty="0" err="1">
                <a:solidFill>
                  <a:srgbClr val="0000CC"/>
                </a:solidFill>
                <a:latin typeface="Times New Roman" pitchFamily="18" charset="0"/>
                <a:cs typeface="Times New Roman" pitchFamily="18" charset="0"/>
              </a:rPr>
              <a:t>tối</a:t>
            </a:r>
            <a:r>
              <a:rPr lang="en-US" altLang="en-US" sz="2400" b="1" dirty="0">
                <a:solidFill>
                  <a:srgbClr val="0000CC"/>
                </a:solidFill>
                <a:latin typeface="Times New Roman" pitchFamily="18" charset="0"/>
                <a:cs typeface="Times New Roman" pitchFamily="18" charset="0"/>
              </a:rPr>
              <a:t>.</a:t>
            </a:r>
          </a:p>
        </p:txBody>
      </p:sp>
      <p:sp>
        <p:nvSpPr>
          <p:cNvPr id="2" name="Rectangle 1"/>
          <p:cNvSpPr/>
          <p:nvPr/>
        </p:nvSpPr>
        <p:spPr>
          <a:xfrm>
            <a:off x="1399504" y="180983"/>
            <a:ext cx="10075572" cy="954107"/>
          </a:xfrm>
          <a:prstGeom prst="rect">
            <a:avLst/>
          </a:prstGeom>
          <a:solidFill>
            <a:srgbClr val="00B050"/>
          </a:solidFill>
        </p:spPr>
        <p:txBody>
          <a:bodyPr wrap="square">
            <a:spAutoFit/>
          </a:bodyPr>
          <a:lstStyle/>
          <a:p>
            <a:pPr algn="ctr"/>
            <a:r>
              <a:rPr lang="vi-VN" altLang="en-US" sz="2800" b="1" dirty="0" smtClean="0">
                <a:solidFill>
                  <a:schemeClr val="bg1"/>
                </a:solidFill>
                <a:latin typeface="Times New Roman" pitchFamily="18" charset="0"/>
                <a:cs typeface="Times New Roman" pitchFamily="18" charset="0"/>
              </a:rPr>
              <a:t>Em hãy tìm n</a:t>
            </a:r>
            <a:r>
              <a:rPr lang="en-US" altLang="en-US" sz="2800" b="1" dirty="0" err="1" smtClean="0">
                <a:solidFill>
                  <a:schemeClr val="bg1"/>
                </a:solidFill>
                <a:latin typeface="Times New Roman" pitchFamily="18" charset="0"/>
                <a:cs typeface="Times New Roman" pitchFamily="18" charset="0"/>
              </a:rPr>
              <a:t>hững</a:t>
            </a:r>
            <a:r>
              <a:rPr lang="en-US" altLang="en-US" sz="2800" b="1" dirty="0" smtClean="0">
                <a:solidFill>
                  <a:schemeClr val="bg1"/>
                </a:solidFill>
                <a:latin typeface="Times New Roman" pitchFamily="18" charset="0"/>
                <a:cs typeface="Times New Roman" pitchFamily="18" charset="0"/>
              </a:rPr>
              <a:t> </a:t>
            </a:r>
            <a:r>
              <a:rPr lang="en-US" altLang="en-US" sz="2800" b="1" dirty="0" err="1">
                <a:solidFill>
                  <a:schemeClr val="bg1"/>
                </a:solidFill>
                <a:latin typeface="Times New Roman" pitchFamily="18" charset="0"/>
                <a:cs typeface="Times New Roman" pitchFamily="18" charset="0"/>
              </a:rPr>
              <a:t>yếu</a:t>
            </a:r>
            <a:r>
              <a:rPr lang="en-US" altLang="en-US" sz="2800" b="1" dirty="0">
                <a:solidFill>
                  <a:schemeClr val="bg1"/>
                </a:solidFill>
                <a:latin typeface="Times New Roman" pitchFamily="18" charset="0"/>
                <a:cs typeface="Times New Roman" pitchFamily="18" charset="0"/>
              </a:rPr>
              <a:t> </a:t>
            </a:r>
            <a:r>
              <a:rPr lang="en-US" altLang="en-US" sz="2800" b="1" dirty="0" err="1">
                <a:solidFill>
                  <a:schemeClr val="bg1"/>
                </a:solidFill>
                <a:latin typeface="Times New Roman" pitchFamily="18" charset="0"/>
                <a:cs typeface="Times New Roman" pitchFamily="18" charset="0"/>
              </a:rPr>
              <a:t>tố</a:t>
            </a:r>
            <a:r>
              <a:rPr lang="en-US" altLang="en-US" sz="2800" b="1" dirty="0">
                <a:solidFill>
                  <a:schemeClr val="bg1"/>
                </a:solidFill>
                <a:latin typeface="Times New Roman" pitchFamily="18" charset="0"/>
                <a:cs typeface="Times New Roman" pitchFamily="18" charset="0"/>
              </a:rPr>
              <a:t> </a:t>
            </a:r>
            <a:r>
              <a:rPr lang="en-US" altLang="en-US" sz="2800" b="1" dirty="0" err="1">
                <a:solidFill>
                  <a:schemeClr val="bg1"/>
                </a:solidFill>
                <a:latin typeface="Times New Roman" pitchFamily="18" charset="0"/>
                <a:cs typeface="Times New Roman" pitchFamily="18" charset="0"/>
              </a:rPr>
              <a:t>giống</a:t>
            </a:r>
            <a:r>
              <a:rPr lang="en-US" altLang="en-US" sz="2800" b="1" dirty="0">
                <a:solidFill>
                  <a:schemeClr val="bg1"/>
                </a:solidFill>
                <a:latin typeface="Times New Roman" pitchFamily="18" charset="0"/>
                <a:cs typeface="Times New Roman" pitchFamily="18" charset="0"/>
              </a:rPr>
              <a:t> </a:t>
            </a:r>
            <a:r>
              <a:rPr lang="en-US" altLang="en-US" sz="2800" b="1" dirty="0" err="1">
                <a:solidFill>
                  <a:schemeClr val="bg1"/>
                </a:solidFill>
                <a:latin typeface="Times New Roman" pitchFamily="18" charset="0"/>
                <a:cs typeface="Times New Roman" pitchFamily="18" charset="0"/>
              </a:rPr>
              <a:t>và</a:t>
            </a:r>
            <a:r>
              <a:rPr lang="en-US" altLang="en-US" sz="2800" b="1" dirty="0">
                <a:solidFill>
                  <a:schemeClr val="bg1"/>
                </a:solidFill>
                <a:latin typeface="Times New Roman" pitchFamily="18" charset="0"/>
                <a:cs typeface="Times New Roman" pitchFamily="18" charset="0"/>
              </a:rPr>
              <a:t> </a:t>
            </a:r>
            <a:r>
              <a:rPr lang="en-US" altLang="en-US" sz="2800" b="1" dirty="0" err="1">
                <a:solidFill>
                  <a:schemeClr val="bg1"/>
                </a:solidFill>
                <a:latin typeface="Times New Roman" pitchFamily="18" charset="0"/>
                <a:cs typeface="Times New Roman" pitchFamily="18" charset="0"/>
              </a:rPr>
              <a:t>khác</a:t>
            </a:r>
            <a:r>
              <a:rPr lang="en-US" altLang="en-US" sz="2800" b="1" dirty="0">
                <a:solidFill>
                  <a:schemeClr val="bg1"/>
                </a:solidFill>
                <a:latin typeface="Times New Roman" pitchFamily="18" charset="0"/>
                <a:cs typeface="Times New Roman" pitchFamily="18" charset="0"/>
              </a:rPr>
              <a:t> </a:t>
            </a:r>
            <a:r>
              <a:rPr lang="en-US" altLang="en-US" sz="2800" b="1" dirty="0" err="1">
                <a:solidFill>
                  <a:schemeClr val="bg1"/>
                </a:solidFill>
                <a:latin typeface="Times New Roman" pitchFamily="18" charset="0"/>
                <a:cs typeface="Times New Roman" pitchFamily="18" charset="0"/>
              </a:rPr>
              <a:t>biệt</a:t>
            </a:r>
            <a:r>
              <a:rPr lang="en-US" altLang="en-US" sz="2800" b="1" dirty="0">
                <a:solidFill>
                  <a:schemeClr val="bg1"/>
                </a:solidFill>
                <a:latin typeface="Times New Roman" pitchFamily="18" charset="0"/>
                <a:cs typeface="Times New Roman" pitchFamily="18" charset="0"/>
              </a:rPr>
              <a:t> </a:t>
            </a:r>
            <a:r>
              <a:rPr lang="en-US" altLang="en-US" sz="2800" b="1" dirty="0" err="1">
                <a:solidFill>
                  <a:schemeClr val="bg1"/>
                </a:solidFill>
                <a:latin typeface="Times New Roman" pitchFamily="18" charset="0"/>
                <a:cs typeface="Times New Roman" pitchFamily="18" charset="0"/>
              </a:rPr>
              <a:t>giữa</a:t>
            </a:r>
            <a:r>
              <a:rPr lang="en-US" altLang="en-US" sz="2800" b="1" dirty="0">
                <a:solidFill>
                  <a:schemeClr val="bg1"/>
                </a:solidFill>
                <a:latin typeface="Times New Roman" pitchFamily="18" charset="0"/>
                <a:cs typeface="Times New Roman" pitchFamily="18" charset="0"/>
              </a:rPr>
              <a:t> </a:t>
            </a:r>
            <a:r>
              <a:rPr lang="en-US" altLang="en-US" sz="2800" b="1" dirty="0" err="1">
                <a:solidFill>
                  <a:schemeClr val="bg1"/>
                </a:solidFill>
                <a:latin typeface="Times New Roman" pitchFamily="18" charset="0"/>
                <a:cs typeface="Times New Roman" pitchFamily="18" charset="0"/>
              </a:rPr>
              <a:t>cuộc</a:t>
            </a:r>
            <a:r>
              <a:rPr lang="en-US" altLang="en-US" sz="2800" b="1" dirty="0">
                <a:solidFill>
                  <a:schemeClr val="bg1"/>
                </a:solidFill>
                <a:latin typeface="Times New Roman" pitchFamily="18" charset="0"/>
                <a:cs typeface="Times New Roman" pitchFamily="18" charset="0"/>
              </a:rPr>
              <a:t> </a:t>
            </a:r>
            <a:r>
              <a:rPr lang="en-US" altLang="en-US" sz="2800" b="1" dirty="0" err="1">
                <a:solidFill>
                  <a:schemeClr val="bg1"/>
                </a:solidFill>
                <a:latin typeface="Times New Roman" pitchFamily="18" charset="0"/>
                <a:cs typeface="Times New Roman" pitchFamily="18" charset="0"/>
              </a:rPr>
              <a:t>đời</a:t>
            </a:r>
            <a:r>
              <a:rPr lang="en-US" altLang="en-US" sz="2800" b="1" dirty="0">
                <a:solidFill>
                  <a:schemeClr val="bg1"/>
                </a:solidFill>
                <a:latin typeface="Times New Roman" pitchFamily="18" charset="0"/>
                <a:cs typeface="Times New Roman" pitchFamily="18" charset="0"/>
              </a:rPr>
              <a:t> </a:t>
            </a:r>
            <a:r>
              <a:rPr lang="en-US" altLang="en-US" sz="2800" b="1" dirty="0" err="1">
                <a:solidFill>
                  <a:schemeClr val="bg1"/>
                </a:solidFill>
                <a:latin typeface="Times New Roman" pitchFamily="18" charset="0"/>
                <a:cs typeface="Times New Roman" pitchFamily="18" charset="0"/>
              </a:rPr>
              <a:t>của</a:t>
            </a:r>
            <a:r>
              <a:rPr lang="en-US" altLang="en-US" sz="2800" b="1" dirty="0">
                <a:solidFill>
                  <a:schemeClr val="bg1"/>
                </a:solidFill>
                <a:latin typeface="Times New Roman" pitchFamily="18" charset="0"/>
                <a:cs typeface="Times New Roman" pitchFamily="18" charset="0"/>
              </a:rPr>
              <a:t> </a:t>
            </a:r>
            <a:r>
              <a:rPr lang="en-US" altLang="en-US" sz="2800" b="1" dirty="0" err="1">
                <a:solidFill>
                  <a:schemeClr val="bg1"/>
                </a:solidFill>
                <a:latin typeface="Times New Roman" pitchFamily="18" charset="0"/>
                <a:cs typeface="Times New Roman" pitchFamily="18" charset="0"/>
              </a:rPr>
              <a:t>tác</a:t>
            </a:r>
            <a:r>
              <a:rPr lang="en-US" altLang="en-US" sz="2800" b="1" dirty="0">
                <a:solidFill>
                  <a:schemeClr val="bg1"/>
                </a:solidFill>
                <a:latin typeface="Times New Roman" pitchFamily="18" charset="0"/>
                <a:cs typeface="Times New Roman" pitchFamily="18" charset="0"/>
              </a:rPr>
              <a:t> </a:t>
            </a:r>
            <a:r>
              <a:rPr lang="en-US" altLang="en-US" sz="2800" b="1" dirty="0" err="1" smtClean="0">
                <a:solidFill>
                  <a:schemeClr val="bg1"/>
                </a:solidFill>
                <a:latin typeface="Times New Roman" pitchFamily="18" charset="0"/>
                <a:cs typeface="Times New Roman" pitchFamily="18" charset="0"/>
              </a:rPr>
              <a:t>giả</a:t>
            </a:r>
            <a:r>
              <a:rPr lang="vi-VN" altLang="en-US" sz="2800" b="1" dirty="0" smtClean="0">
                <a:solidFill>
                  <a:schemeClr val="bg1"/>
                </a:solidFill>
                <a:latin typeface="Times New Roman" pitchFamily="18" charset="0"/>
                <a:cs typeface="Times New Roman" pitchFamily="18" charset="0"/>
              </a:rPr>
              <a:t> Nguyễn Đình Chiểu</a:t>
            </a:r>
            <a:r>
              <a:rPr lang="en-US" altLang="en-US" sz="2800" b="1" dirty="0" smtClean="0">
                <a:solidFill>
                  <a:schemeClr val="bg1"/>
                </a:solidFill>
                <a:latin typeface="Times New Roman" pitchFamily="18" charset="0"/>
                <a:cs typeface="Times New Roman" pitchFamily="18" charset="0"/>
              </a:rPr>
              <a:t> </a:t>
            </a:r>
            <a:r>
              <a:rPr lang="en-US" altLang="en-US" sz="2800" b="1" dirty="0" err="1">
                <a:solidFill>
                  <a:schemeClr val="bg1"/>
                </a:solidFill>
                <a:latin typeface="Times New Roman" pitchFamily="18" charset="0"/>
                <a:cs typeface="Times New Roman" pitchFamily="18" charset="0"/>
              </a:rPr>
              <a:t>và</a:t>
            </a:r>
            <a:r>
              <a:rPr lang="en-US" altLang="en-US" sz="2800" b="1" dirty="0">
                <a:solidFill>
                  <a:schemeClr val="bg1"/>
                </a:solidFill>
                <a:latin typeface="Times New Roman" pitchFamily="18" charset="0"/>
                <a:cs typeface="Times New Roman" pitchFamily="18" charset="0"/>
              </a:rPr>
              <a:t> </a:t>
            </a:r>
            <a:r>
              <a:rPr lang="en-US" altLang="en-US" sz="2800" b="1" dirty="0" err="1">
                <a:solidFill>
                  <a:schemeClr val="bg1"/>
                </a:solidFill>
                <a:latin typeface="Times New Roman" pitchFamily="18" charset="0"/>
                <a:cs typeface="Times New Roman" pitchFamily="18" charset="0"/>
              </a:rPr>
              <a:t>Lục</a:t>
            </a:r>
            <a:r>
              <a:rPr lang="en-US" altLang="en-US" sz="2800" b="1" dirty="0">
                <a:solidFill>
                  <a:schemeClr val="bg1"/>
                </a:solidFill>
                <a:latin typeface="Times New Roman" pitchFamily="18" charset="0"/>
                <a:cs typeface="Times New Roman" pitchFamily="18" charset="0"/>
              </a:rPr>
              <a:t> </a:t>
            </a:r>
            <a:r>
              <a:rPr lang="en-US" altLang="en-US" sz="2800" b="1" dirty="0" err="1">
                <a:solidFill>
                  <a:schemeClr val="bg1"/>
                </a:solidFill>
                <a:latin typeface="Times New Roman" pitchFamily="18" charset="0"/>
                <a:cs typeface="Times New Roman" pitchFamily="18" charset="0"/>
              </a:rPr>
              <a:t>Vân</a:t>
            </a:r>
            <a:r>
              <a:rPr lang="en-US" altLang="en-US" sz="2800" b="1" dirty="0">
                <a:solidFill>
                  <a:schemeClr val="bg1"/>
                </a:solidFill>
                <a:latin typeface="Times New Roman" pitchFamily="18" charset="0"/>
                <a:cs typeface="Times New Roman" pitchFamily="18" charset="0"/>
              </a:rPr>
              <a:t> </a:t>
            </a:r>
            <a:r>
              <a:rPr lang="en-US" altLang="en-US" sz="2800" b="1" dirty="0" err="1" smtClean="0">
                <a:solidFill>
                  <a:schemeClr val="bg1"/>
                </a:solidFill>
                <a:latin typeface="Times New Roman" pitchFamily="18" charset="0"/>
                <a:cs typeface="Times New Roman" pitchFamily="18" charset="0"/>
              </a:rPr>
              <a:t>Tiên</a:t>
            </a:r>
            <a:r>
              <a:rPr lang="vi-VN" altLang="en-US" sz="2800" b="1" dirty="0" smtClean="0">
                <a:solidFill>
                  <a:schemeClr val="bg1"/>
                </a:solidFill>
                <a:latin typeface="Times New Roman" pitchFamily="18" charset="0"/>
                <a:cs typeface="Times New Roman" pitchFamily="18" charset="0"/>
              </a:rPr>
              <a:t>?</a:t>
            </a:r>
            <a:endParaRPr lang="en-US" sz="2800" dirty="0">
              <a:solidFill>
                <a:schemeClr val="bg1"/>
              </a:solidFill>
            </a:endParaRPr>
          </a:p>
        </p:txBody>
      </p:sp>
    </p:spTree>
    <p:extLst>
      <p:ext uri="{BB962C8B-B14F-4D97-AF65-F5344CB8AC3E}">
        <p14:creationId xmlns:p14="http://schemas.microsoft.com/office/powerpoint/2010/main" xmlns="" val="381540062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1000"/>
                                        <p:tgtEl>
                                          <p:spTgt spid="6">
                                            <p:txEl>
                                              <p:pRg st="0" end="0"/>
                                            </p:txEl>
                                          </p:spTgt>
                                        </p:tgtEl>
                                      </p:cBhvr>
                                    </p:animEffect>
                                    <p:anim calcmode="lin" valueType="num">
                                      <p:cBhvr>
                                        <p:cTn id="13"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1000"/>
                                        <p:tgtEl>
                                          <p:spTgt spid="6">
                                            <p:txEl>
                                              <p:pRg st="1" end="1"/>
                                            </p:txEl>
                                          </p:spTgt>
                                        </p:tgtEl>
                                      </p:cBhvr>
                                    </p:animEffect>
                                    <p:anim calcmode="lin" valueType="num">
                                      <p:cBhvr>
                                        <p:cTn id="1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1000"/>
                                        <p:tgtEl>
                                          <p:spTgt spid="6">
                                            <p:txEl>
                                              <p:pRg st="2" end="2"/>
                                            </p:txEl>
                                          </p:spTgt>
                                        </p:tgtEl>
                                      </p:cBhvr>
                                    </p:animEffect>
                                    <p:anim calcmode="lin" valueType="num">
                                      <p:cBhvr>
                                        <p:cTn id="23"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1000"/>
                                        <p:tgtEl>
                                          <p:spTgt spid="6">
                                            <p:txEl>
                                              <p:pRg st="3" end="3"/>
                                            </p:txEl>
                                          </p:spTgt>
                                        </p:tgtEl>
                                      </p:cBhvr>
                                    </p:animEffect>
                                    <p:anim calcmode="lin" valueType="num">
                                      <p:cBhvr>
                                        <p:cTn id="2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xEl>
                                              <p:pRg st="4" end="4"/>
                                            </p:txEl>
                                          </p:spTgt>
                                        </p:tgtEl>
                                        <p:attrNameLst>
                                          <p:attrName>style.visibility</p:attrName>
                                        </p:attrNameLst>
                                      </p:cBhvr>
                                      <p:to>
                                        <p:strVal val="visible"/>
                                      </p:to>
                                    </p:set>
                                    <p:animEffect transition="in" filter="fade">
                                      <p:cBhvr>
                                        <p:cTn id="34" dur="1000"/>
                                        <p:tgtEl>
                                          <p:spTgt spid="6">
                                            <p:txEl>
                                              <p:pRg st="4" end="4"/>
                                            </p:txEl>
                                          </p:spTgt>
                                        </p:tgtEl>
                                      </p:cBhvr>
                                    </p:animEffect>
                                    <p:anim calcmode="lin" valueType="num">
                                      <p:cBhvr>
                                        <p:cTn id="3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6">
                                            <p:txEl>
                                              <p:pRg st="5" end="5"/>
                                            </p:txEl>
                                          </p:spTgt>
                                        </p:tgtEl>
                                        <p:attrNameLst>
                                          <p:attrName>style.visibility</p:attrName>
                                        </p:attrNameLst>
                                      </p:cBhvr>
                                      <p:to>
                                        <p:strVal val="visible"/>
                                      </p:to>
                                    </p:set>
                                    <p:animEffect transition="in" filter="fade">
                                      <p:cBhvr>
                                        <p:cTn id="39" dur="1000"/>
                                        <p:tgtEl>
                                          <p:spTgt spid="6">
                                            <p:txEl>
                                              <p:pRg st="5" end="5"/>
                                            </p:txEl>
                                          </p:spTgt>
                                        </p:tgtEl>
                                      </p:cBhvr>
                                    </p:animEffect>
                                    <p:anim calcmode="lin" valueType="num">
                                      <p:cBhvr>
                                        <p:cTn id="40"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6">
                                            <p:txEl>
                                              <p:pRg st="5" end="5"/>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6">
                                            <p:txEl>
                                              <p:pRg st="6" end="6"/>
                                            </p:txEl>
                                          </p:spTgt>
                                        </p:tgtEl>
                                        <p:attrNameLst>
                                          <p:attrName>style.visibility</p:attrName>
                                        </p:attrNameLst>
                                      </p:cBhvr>
                                      <p:to>
                                        <p:strVal val="visible"/>
                                      </p:to>
                                    </p:set>
                                    <p:animEffect transition="in" filter="fade">
                                      <p:cBhvr>
                                        <p:cTn id="44" dur="1000"/>
                                        <p:tgtEl>
                                          <p:spTgt spid="6">
                                            <p:txEl>
                                              <p:pRg st="6" end="6"/>
                                            </p:txEl>
                                          </p:spTgt>
                                        </p:tgtEl>
                                      </p:cBhvr>
                                    </p:animEffect>
                                    <p:anim calcmode="lin" valueType="num">
                                      <p:cBhvr>
                                        <p:cTn id="45"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6"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allAtOnce"/>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D89E897F-CBC6-4840-9366-3F6FAFDAF342}"/>
              </a:ext>
            </a:extLst>
          </p:cNvPr>
          <p:cNvSpPr txBox="1"/>
          <p:nvPr/>
        </p:nvSpPr>
        <p:spPr>
          <a:xfrm>
            <a:off x="4825175" y="1942263"/>
            <a:ext cx="6569192" cy="4001083"/>
          </a:xfrm>
          <a:prstGeom prst="rect">
            <a:avLst/>
          </a:prstGeom>
          <a:noFill/>
        </p:spPr>
        <p:txBody>
          <a:bodyPr wrap="square" lIns="121909" tIns="60954" rIns="121909" bIns="60954">
            <a:spAutoFit/>
          </a:bodyPr>
          <a:lstStyle/>
          <a:p>
            <a:pPr marL="571500" indent="-571500" algn="just">
              <a:buFontTx/>
              <a:buChar char="-"/>
            </a:pPr>
            <a:r>
              <a:rPr lang="pt-BR" sz="3600" dirty="0" smtClean="0">
                <a:latin typeface="Times New Roman" pitchFamily="18" charset="0"/>
                <a:cs typeface="Times New Roman" pitchFamily="18" charset="0"/>
              </a:rPr>
              <a:t>Giọng </a:t>
            </a:r>
            <a:r>
              <a:rPr lang="pt-BR" sz="3600" dirty="0">
                <a:latin typeface="Times New Roman" pitchFamily="18" charset="0"/>
                <a:cs typeface="Times New Roman" pitchFamily="18" charset="0"/>
              </a:rPr>
              <a:t>sôi nổi, thiết tha, sảng </a:t>
            </a:r>
            <a:r>
              <a:rPr lang="pt-BR" sz="3600" dirty="0" smtClean="0">
                <a:latin typeface="Times New Roman" pitchFamily="18" charset="0"/>
                <a:cs typeface="Times New Roman" pitchFamily="18" charset="0"/>
              </a:rPr>
              <a:t>khoái.</a:t>
            </a:r>
          </a:p>
          <a:p>
            <a:pPr marL="571500" indent="-571500" algn="just">
              <a:buFontTx/>
              <a:buChar char="-"/>
            </a:pPr>
            <a:r>
              <a:rPr lang="pt-BR" sz="3600" dirty="0" smtClean="0">
                <a:latin typeface="Times New Roman" pitchFamily="18" charset="0"/>
                <a:cs typeface="Times New Roman" pitchFamily="18" charset="0"/>
              </a:rPr>
              <a:t> </a:t>
            </a:r>
            <a:r>
              <a:rPr lang="pt-BR" sz="3600" dirty="0">
                <a:latin typeface="Times New Roman" pitchFamily="18" charset="0"/>
                <a:cs typeface="Times New Roman" pitchFamily="18" charset="0"/>
              </a:rPr>
              <a:t>C</a:t>
            </a:r>
            <a:r>
              <a:rPr lang="pt-BR" sz="3600" dirty="0" smtClean="0">
                <a:latin typeface="Times New Roman" pitchFamily="18" charset="0"/>
                <a:cs typeface="Times New Roman" pitchFamily="18" charset="0"/>
              </a:rPr>
              <a:t>hú </a:t>
            </a:r>
            <a:r>
              <a:rPr lang="pt-BR" sz="3600" dirty="0">
                <a:latin typeface="Times New Roman" pitchFamily="18" charset="0"/>
                <a:cs typeface="Times New Roman" pitchFamily="18" charset="0"/>
              </a:rPr>
              <a:t>ý chuyển giọng ở những câu kể chuyện, tả trận đánh, cử chỉ và lời nói của 2 nhân vật </a:t>
            </a:r>
            <a:r>
              <a:rPr lang="pt-BR" sz="3600" dirty="0" smtClean="0">
                <a:latin typeface="Times New Roman" pitchFamily="18" charset="0"/>
                <a:cs typeface="Times New Roman" pitchFamily="18" charset="0"/>
              </a:rPr>
              <a:t>chính Lục Vân Tiên và Kiều Nguyệt Nga”.</a:t>
            </a:r>
            <a:endParaRPr lang="en-US" sz="3600" dirty="0">
              <a:latin typeface="Times New Roman" pitchFamily="18" charset="0"/>
              <a:cs typeface="Times New Roman" pitchFamily="18" charset="0"/>
            </a:endParaRPr>
          </a:p>
        </p:txBody>
      </p:sp>
      <p:sp>
        <p:nvSpPr>
          <p:cNvPr id="4" name="TextBox 3">
            <a:extLst>
              <a:ext uri="{FF2B5EF4-FFF2-40B4-BE49-F238E27FC236}">
                <a16:creationId xmlns="" xmlns:a16="http://schemas.microsoft.com/office/drawing/2014/main" id="{C8EDC693-4D22-4719-8E79-F3340321FD0D}"/>
              </a:ext>
            </a:extLst>
          </p:cNvPr>
          <p:cNvSpPr txBox="1"/>
          <p:nvPr/>
        </p:nvSpPr>
        <p:spPr>
          <a:xfrm>
            <a:off x="2911198" y="589499"/>
            <a:ext cx="6137784" cy="738652"/>
          </a:xfrm>
          <a:prstGeom prst="rect">
            <a:avLst/>
          </a:prstGeom>
          <a:noFill/>
        </p:spPr>
        <p:txBody>
          <a:bodyPr wrap="square" lIns="121909" tIns="60954" rIns="121909" bIns="60954" rtlCol="0">
            <a:spAutoFit/>
          </a:bodyPr>
          <a:lstStyle/>
          <a:p>
            <a:pPr algn="ctr"/>
            <a:r>
              <a:rPr lang="en-US" sz="4000" b="1" kern="100" dirty="0" smtClean="0">
                <a:solidFill>
                  <a:srgbClr val="C00000"/>
                </a:solidFill>
                <a:latin typeface="Times New Roman" pitchFamily="18" charset="0"/>
                <a:cs typeface="Times New Roman" pitchFamily="18" charset="0"/>
              </a:rPr>
              <a:t>HƯỚNG DẪN ĐỌC</a:t>
            </a:r>
            <a:endParaRPr lang="vi-VN" sz="4000" dirty="0">
              <a:solidFill>
                <a:srgbClr val="C00000"/>
              </a:solidFill>
              <a:latin typeface="Times New Roman" pitchFamily="18" charset="0"/>
              <a:cs typeface="Times New Roman" pitchFamily="18" charset="0"/>
            </a:endParaRPr>
          </a:p>
        </p:txBody>
      </p:sp>
      <p:pic>
        <p:nvPicPr>
          <p:cNvPr id="5" name="Picture 4">
            <a:extLst>
              <a:ext uri="{FF2B5EF4-FFF2-40B4-BE49-F238E27FC236}">
                <a16:creationId xmlns="" xmlns:a16="http://schemas.microsoft.com/office/drawing/2014/main" id="{232C02E6-072A-4A45-8386-BFFC714F39E1}"/>
              </a:ext>
            </a:extLst>
          </p:cNvPr>
          <p:cNvPicPr>
            <a:picLocks noChangeAspect="1"/>
          </p:cNvPicPr>
          <p:nvPr/>
        </p:nvPicPr>
        <p:blipFill>
          <a:blip r:embed="rId3" cstate="print"/>
          <a:stretch>
            <a:fillRect/>
          </a:stretch>
        </p:blipFill>
        <p:spPr>
          <a:xfrm>
            <a:off x="586595" y="1942263"/>
            <a:ext cx="4238580" cy="4238580"/>
          </a:xfrm>
          <a:prstGeom prst="rect">
            <a:avLst/>
          </a:prstGeom>
        </p:spPr>
      </p:pic>
    </p:spTree>
    <p:extLst>
      <p:ext uri="{BB962C8B-B14F-4D97-AF65-F5344CB8AC3E}">
        <p14:creationId xmlns:p14="http://schemas.microsoft.com/office/powerpoint/2010/main" xmlns="" val="10547771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D89E897F-CBC6-4840-9366-3F6FAFDAF342}"/>
              </a:ext>
            </a:extLst>
          </p:cNvPr>
          <p:cNvSpPr txBox="1"/>
          <p:nvPr/>
        </p:nvSpPr>
        <p:spPr>
          <a:xfrm>
            <a:off x="5111946" y="2637726"/>
            <a:ext cx="6569192" cy="2585311"/>
          </a:xfrm>
          <a:prstGeom prst="rect">
            <a:avLst/>
          </a:prstGeom>
          <a:noFill/>
        </p:spPr>
        <p:txBody>
          <a:bodyPr wrap="square" lIns="121909" tIns="60954" rIns="121909" bIns="60954">
            <a:spAutoFit/>
          </a:bodyPr>
          <a:lstStyle/>
          <a:p>
            <a:r>
              <a:rPr lang="fr-FR" sz="4000" dirty="0">
                <a:latin typeface="Times New Roman" pitchFamily="18" charset="0"/>
                <a:cs typeface="Times New Roman" pitchFamily="18" charset="0"/>
              </a:rPr>
              <a:t>+ </a:t>
            </a:r>
            <a:r>
              <a:rPr lang="fr-FR" sz="4000" dirty="0" err="1">
                <a:latin typeface="Times New Roman" pitchFamily="18" charset="0"/>
                <a:cs typeface="Times New Roman" pitchFamily="18" charset="0"/>
              </a:rPr>
              <a:t>Mầy</a:t>
            </a:r>
            <a:r>
              <a:rPr lang="fr-FR" sz="4000" dirty="0">
                <a:latin typeface="Times New Roman" pitchFamily="18" charset="0"/>
                <a:cs typeface="Times New Roman" pitchFamily="18" charset="0"/>
              </a:rPr>
              <a:t>: </a:t>
            </a:r>
            <a:r>
              <a:rPr lang="fr-FR" sz="4000" i="1" dirty="0" err="1">
                <a:latin typeface="Times New Roman" pitchFamily="18" charset="0"/>
                <a:cs typeface="Times New Roman" pitchFamily="18" charset="0"/>
              </a:rPr>
              <a:t>mà</a:t>
            </a:r>
            <a:r>
              <a:rPr lang="fr-FR" sz="4000" dirty="0" err="1">
                <a:latin typeface="Times New Roman" pitchFamily="18" charset="0"/>
                <a:cs typeface="Times New Roman" pitchFamily="18" charset="0"/>
              </a:rPr>
              <a:t>y</a:t>
            </a:r>
            <a:endParaRPr lang="en-US" sz="4000" dirty="0">
              <a:latin typeface="Times New Roman" pitchFamily="18" charset="0"/>
              <a:cs typeface="Times New Roman" pitchFamily="18" charset="0"/>
            </a:endParaRPr>
          </a:p>
          <a:p>
            <a:r>
              <a:rPr lang="pt-BR" sz="4000" dirty="0">
                <a:latin typeface="Times New Roman" pitchFamily="18" charset="0"/>
                <a:cs typeface="Times New Roman" pitchFamily="18" charset="0"/>
              </a:rPr>
              <a:t>+ Chưa hãn dạ nầy: </a:t>
            </a:r>
            <a:r>
              <a:rPr lang="pt-BR" sz="4000" i="1" dirty="0">
                <a:latin typeface="Times New Roman" pitchFamily="18" charset="0"/>
                <a:cs typeface="Times New Roman" pitchFamily="18" charset="0"/>
              </a:rPr>
              <a:t>lòng này chưa rõ.</a:t>
            </a:r>
            <a:endParaRPr lang="en-US" sz="4000" i="1" dirty="0">
              <a:latin typeface="Times New Roman" pitchFamily="18" charset="0"/>
              <a:cs typeface="Times New Roman" pitchFamily="18" charset="0"/>
            </a:endParaRPr>
          </a:p>
          <a:p>
            <a:r>
              <a:rPr lang="pt-BR" sz="4000" dirty="0">
                <a:latin typeface="Times New Roman" pitchFamily="18" charset="0"/>
                <a:cs typeface="Times New Roman" pitchFamily="18" charset="0"/>
              </a:rPr>
              <a:t>+ Hay vầy: </a:t>
            </a:r>
            <a:r>
              <a:rPr lang="pt-BR" sz="4000" i="1" dirty="0">
                <a:latin typeface="Times New Roman" pitchFamily="18" charset="0"/>
                <a:cs typeface="Times New Roman" pitchFamily="18" charset="0"/>
              </a:rPr>
              <a:t>biết như thế này.</a:t>
            </a:r>
            <a:endParaRPr lang="en-US" sz="4000" i="1" dirty="0">
              <a:latin typeface="Times New Roman" pitchFamily="18" charset="0"/>
              <a:cs typeface="Times New Roman" pitchFamily="18" charset="0"/>
            </a:endParaRPr>
          </a:p>
        </p:txBody>
      </p:sp>
      <p:sp>
        <p:nvSpPr>
          <p:cNvPr id="4" name="TextBox 3">
            <a:extLst>
              <a:ext uri="{FF2B5EF4-FFF2-40B4-BE49-F238E27FC236}">
                <a16:creationId xmlns="" xmlns:a16="http://schemas.microsoft.com/office/drawing/2014/main" id="{C8EDC693-4D22-4719-8E79-F3340321FD0D}"/>
              </a:ext>
            </a:extLst>
          </p:cNvPr>
          <p:cNvSpPr txBox="1"/>
          <p:nvPr/>
        </p:nvSpPr>
        <p:spPr>
          <a:xfrm>
            <a:off x="476519" y="409195"/>
            <a:ext cx="11011436" cy="1354205"/>
          </a:xfrm>
          <a:prstGeom prst="rect">
            <a:avLst/>
          </a:prstGeom>
          <a:noFill/>
        </p:spPr>
        <p:txBody>
          <a:bodyPr wrap="square" lIns="121909" tIns="60954" rIns="121909" bIns="60954" rtlCol="0">
            <a:spAutoFit/>
          </a:bodyPr>
          <a:lstStyle/>
          <a:p>
            <a:r>
              <a:rPr lang="en-US" sz="4000" b="1" kern="100" dirty="0" smtClean="0">
                <a:solidFill>
                  <a:srgbClr val="C00000"/>
                </a:solidFill>
                <a:latin typeface="Times New Roman" pitchFamily="18" charset="0"/>
                <a:cs typeface="Times New Roman" pitchFamily="18" charset="0"/>
              </a:rPr>
              <a:t>? </a:t>
            </a:r>
            <a:r>
              <a:rPr lang="en-US" sz="4000" b="1" kern="100" dirty="0" err="1" smtClean="0">
                <a:solidFill>
                  <a:srgbClr val="C00000"/>
                </a:solidFill>
                <a:latin typeface="Times New Roman" pitchFamily="18" charset="0"/>
                <a:cs typeface="Times New Roman" pitchFamily="18" charset="0"/>
              </a:rPr>
              <a:t>Em</a:t>
            </a:r>
            <a:r>
              <a:rPr lang="en-US" sz="4000" b="1" kern="100" dirty="0" smtClean="0">
                <a:solidFill>
                  <a:srgbClr val="C00000"/>
                </a:solidFill>
                <a:latin typeface="Times New Roman" pitchFamily="18" charset="0"/>
                <a:cs typeface="Times New Roman" pitchFamily="18" charset="0"/>
              </a:rPr>
              <a:t> </a:t>
            </a:r>
            <a:r>
              <a:rPr lang="en-US" sz="4000" b="1" kern="100" dirty="0" err="1" smtClean="0">
                <a:solidFill>
                  <a:srgbClr val="C00000"/>
                </a:solidFill>
                <a:latin typeface="Times New Roman" pitchFamily="18" charset="0"/>
                <a:cs typeface="Times New Roman" pitchFamily="18" charset="0"/>
              </a:rPr>
              <a:t>hãy</a:t>
            </a:r>
            <a:r>
              <a:rPr lang="en-US" sz="4000" b="1" kern="100" dirty="0" smtClean="0">
                <a:solidFill>
                  <a:srgbClr val="C00000"/>
                </a:solidFill>
                <a:latin typeface="Times New Roman" pitchFamily="18" charset="0"/>
                <a:cs typeface="Times New Roman" pitchFamily="18" charset="0"/>
              </a:rPr>
              <a:t> </a:t>
            </a:r>
            <a:r>
              <a:rPr lang="en-US" sz="4000" b="1" kern="100" dirty="0" err="1" smtClean="0">
                <a:solidFill>
                  <a:srgbClr val="C00000"/>
                </a:solidFill>
                <a:latin typeface="Times New Roman" pitchFamily="18" charset="0"/>
                <a:cs typeface="Times New Roman" pitchFamily="18" charset="0"/>
              </a:rPr>
              <a:t>giải</a:t>
            </a:r>
            <a:r>
              <a:rPr lang="en-US" sz="4000" b="1" kern="100" dirty="0" smtClean="0">
                <a:solidFill>
                  <a:srgbClr val="C00000"/>
                </a:solidFill>
                <a:latin typeface="Times New Roman" pitchFamily="18" charset="0"/>
                <a:cs typeface="Times New Roman" pitchFamily="18" charset="0"/>
              </a:rPr>
              <a:t> </a:t>
            </a:r>
            <a:r>
              <a:rPr lang="en-US" sz="4000" b="1" kern="100" dirty="0" err="1" smtClean="0">
                <a:solidFill>
                  <a:srgbClr val="C00000"/>
                </a:solidFill>
                <a:latin typeface="Times New Roman" pitchFamily="18" charset="0"/>
                <a:cs typeface="Times New Roman" pitchFamily="18" charset="0"/>
              </a:rPr>
              <a:t>nghĩa</a:t>
            </a:r>
            <a:r>
              <a:rPr lang="en-US" sz="4000" b="1" kern="100" dirty="0" smtClean="0">
                <a:solidFill>
                  <a:srgbClr val="C00000"/>
                </a:solidFill>
                <a:latin typeface="Times New Roman" pitchFamily="18" charset="0"/>
                <a:cs typeface="Times New Roman" pitchFamily="18" charset="0"/>
              </a:rPr>
              <a:t> </a:t>
            </a:r>
            <a:r>
              <a:rPr lang="en-US" sz="4000" b="1" kern="100" dirty="0" err="1" smtClean="0">
                <a:solidFill>
                  <a:srgbClr val="C00000"/>
                </a:solidFill>
                <a:latin typeface="Times New Roman" pitchFamily="18" charset="0"/>
                <a:cs typeface="Times New Roman" pitchFamily="18" charset="0"/>
              </a:rPr>
              <a:t>một</a:t>
            </a:r>
            <a:r>
              <a:rPr lang="en-US" sz="4000" b="1" kern="100" dirty="0" smtClean="0">
                <a:solidFill>
                  <a:srgbClr val="C00000"/>
                </a:solidFill>
                <a:latin typeface="Times New Roman" pitchFamily="18" charset="0"/>
                <a:cs typeface="Times New Roman" pitchFamily="18" charset="0"/>
              </a:rPr>
              <a:t> </a:t>
            </a:r>
            <a:r>
              <a:rPr lang="en-US" sz="4000" b="1" kern="100" dirty="0" err="1" smtClean="0">
                <a:solidFill>
                  <a:srgbClr val="C00000"/>
                </a:solidFill>
                <a:latin typeface="Times New Roman" pitchFamily="18" charset="0"/>
                <a:cs typeface="Times New Roman" pitchFamily="18" charset="0"/>
              </a:rPr>
              <a:t>số</a:t>
            </a:r>
            <a:r>
              <a:rPr lang="en-US" sz="4000" b="1" kern="100" dirty="0" smtClean="0">
                <a:solidFill>
                  <a:srgbClr val="C00000"/>
                </a:solidFill>
                <a:latin typeface="Times New Roman" pitchFamily="18" charset="0"/>
                <a:cs typeface="Times New Roman" pitchFamily="18" charset="0"/>
              </a:rPr>
              <a:t> </a:t>
            </a:r>
            <a:r>
              <a:rPr lang="en-US" sz="4000" b="1" kern="100" dirty="0" err="1" smtClean="0">
                <a:solidFill>
                  <a:srgbClr val="C00000"/>
                </a:solidFill>
                <a:latin typeface="Times New Roman" pitchFamily="18" charset="0"/>
                <a:cs typeface="Times New Roman" pitchFamily="18" charset="0"/>
              </a:rPr>
              <a:t>từ</a:t>
            </a:r>
            <a:r>
              <a:rPr lang="en-US" sz="4000" b="1" kern="100" dirty="0" smtClean="0">
                <a:solidFill>
                  <a:srgbClr val="C00000"/>
                </a:solidFill>
                <a:latin typeface="Times New Roman" pitchFamily="18" charset="0"/>
                <a:cs typeface="Times New Roman" pitchFamily="18" charset="0"/>
              </a:rPr>
              <a:t> </a:t>
            </a:r>
            <a:r>
              <a:rPr lang="en-US" sz="4000" b="1" kern="100" dirty="0" err="1" smtClean="0">
                <a:solidFill>
                  <a:srgbClr val="C00000"/>
                </a:solidFill>
                <a:latin typeface="Times New Roman" pitchFamily="18" charset="0"/>
                <a:cs typeface="Times New Roman" pitchFamily="18" charset="0"/>
              </a:rPr>
              <a:t>sau</a:t>
            </a:r>
            <a:r>
              <a:rPr lang="en-US" sz="4000" b="1" kern="100" dirty="0" smtClean="0">
                <a:solidFill>
                  <a:srgbClr val="C00000"/>
                </a:solidFill>
                <a:latin typeface="Times New Roman" pitchFamily="18" charset="0"/>
                <a:cs typeface="Times New Roman" pitchFamily="18" charset="0"/>
              </a:rPr>
              <a:t>: </a:t>
            </a:r>
            <a:r>
              <a:rPr lang="en-US" sz="4000" b="1" i="1" kern="100" dirty="0" err="1" smtClean="0">
                <a:solidFill>
                  <a:srgbClr val="002060"/>
                </a:solidFill>
                <a:latin typeface="Times New Roman" pitchFamily="18" charset="0"/>
                <a:cs typeface="Times New Roman" pitchFamily="18" charset="0"/>
              </a:rPr>
              <a:t>mầy</a:t>
            </a:r>
            <a:r>
              <a:rPr lang="en-US" sz="4000" b="1" i="1" kern="100" dirty="0" smtClean="0">
                <a:solidFill>
                  <a:srgbClr val="002060"/>
                </a:solidFill>
                <a:latin typeface="Times New Roman" pitchFamily="18" charset="0"/>
                <a:cs typeface="Times New Roman" pitchFamily="18" charset="0"/>
              </a:rPr>
              <a:t>, </a:t>
            </a:r>
            <a:r>
              <a:rPr lang="en-US" sz="4000" b="1" i="1" kern="100" dirty="0" err="1" smtClean="0">
                <a:solidFill>
                  <a:srgbClr val="002060"/>
                </a:solidFill>
                <a:latin typeface="Times New Roman" pitchFamily="18" charset="0"/>
                <a:cs typeface="Times New Roman" pitchFamily="18" charset="0"/>
              </a:rPr>
              <a:t>chưa</a:t>
            </a:r>
            <a:r>
              <a:rPr lang="en-US" sz="4000" b="1" i="1" kern="100" dirty="0" smtClean="0">
                <a:solidFill>
                  <a:srgbClr val="002060"/>
                </a:solidFill>
                <a:latin typeface="Times New Roman" pitchFamily="18" charset="0"/>
                <a:cs typeface="Times New Roman" pitchFamily="18" charset="0"/>
              </a:rPr>
              <a:t> </a:t>
            </a:r>
            <a:r>
              <a:rPr lang="en-US" sz="4000" b="1" i="1" kern="100" dirty="0" err="1" smtClean="0">
                <a:solidFill>
                  <a:srgbClr val="002060"/>
                </a:solidFill>
                <a:latin typeface="Times New Roman" pitchFamily="18" charset="0"/>
                <a:cs typeface="Times New Roman" pitchFamily="18" charset="0"/>
              </a:rPr>
              <a:t>hãn</a:t>
            </a:r>
            <a:r>
              <a:rPr lang="en-US" sz="4000" b="1" i="1" kern="100" dirty="0" smtClean="0">
                <a:solidFill>
                  <a:srgbClr val="002060"/>
                </a:solidFill>
                <a:latin typeface="Times New Roman" pitchFamily="18" charset="0"/>
                <a:cs typeface="Times New Roman" pitchFamily="18" charset="0"/>
              </a:rPr>
              <a:t> </a:t>
            </a:r>
            <a:r>
              <a:rPr lang="en-US" sz="4000" b="1" i="1" kern="100" dirty="0" err="1" smtClean="0">
                <a:solidFill>
                  <a:srgbClr val="002060"/>
                </a:solidFill>
                <a:latin typeface="Times New Roman" pitchFamily="18" charset="0"/>
                <a:cs typeface="Times New Roman" pitchFamily="18" charset="0"/>
              </a:rPr>
              <a:t>dạ</a:t>
            </a:r>
            <a:r>
              <a:rPr lang="en-US" sz="4000" b="1" i="1" kern="100" dirty="0" smtClean="0">
                <a:solidFill>
                  <a:srgbClr val="002060"/>
                </a:solidFill>
                <a:latin typeface="Times New Roman" pitchFamily="18" charset="0"/>
                <a:cs typeface="Times New Roman" pitchFamily="18" charset="0"/>
              </a:rPr>
              <a:t> </a:t>
            </a:r>
            <a:r>
              <a:rPr lang="en-US" sz="4000" b="1" i="1" kern="100" dirty="0" err="1" smtClean="0">
                <a:solidFill>
                  <a:srgbClr val="002060"/>
                </a:solidFill>
                <a:latin typeface="Times New Roman" pitchFamily="18" charset="0"/>
                <a:cs typeface="Times New Roman" pitchFamily="18" charset="0"/>
              </a:rPr>
              <a:t>nầy</a:t>
            </a:r>
            <a:r>
              <a:rPr lang="en-US" sz="4000" b="1" i="1" kern="100" dirty="0" smtClean="0">
                <a:solidFill>
                  <a:srgbClr val="002060"/>
                </a:solidFill>
                <a:latin typeface="Times New Roman" pitchFamily="18" charset="0"/>
                <a:cs typeface="Times New Roman" pitchFamily="18" charset="0"/>
              </a:rPr>
              <a:t>, hay </a:t>
            </a:r>
            <a:r>
              <a:rPr lang="en-US" sz="4000" b="1" i="1" kern="100" dirty="0" err="1" smtClean="0">
                <a:solidFill>
                  <a:srgbClr val="002060"/>
                </a:solidFill>
                <a:latin typeface="Times New Roman" pitchFamily="18" charset="0"/>
                <a:cs typeface="Times New Roman" pitchFamily="18" charset="0"/>
              </a:rPr>
              <a:t>vầy</a:t>
            </a:r>
            <a:r>
              <a:rPr lang="en-US" sz="4000" b="1" i="1" kern="100" dirty="0" smtClean="0">
                <a:solidFill>
                  <a:srgbClr val="002060"/>
                </a:solidFill>
                <a:latin typeface="Times New Roman" pitchFamily="18" charset="0"/>
                <a:cs typeface="Times New Roman" pitchFamily="18" charset="0"/>
              </a:rPr>
              <a:t>?</a:t>
            </a:r>
            <a:endParaRPr lang="vi-VN" sz="4000" i="1" dirty="0">
              <a:solidFill>
                <a:srgbClr val="002060"/>
              </a:solidFill>
              <a:latin typeface="Times New Roman" pitchFamily="18" charset="0"/>
              <a:cs typeface="Times New Roman" pitchFamily="18" charset="0"/>
            </a:endParaRPr>
          </a:p>
        </p:txBody>
      </p:sp>
      <p:pic>
        <p:nvPicPr>
          <p:cNvPr id="5" name="Picture 4">
            <a:extLst>
              <a:ext uri="{FF2B5EF4-FFF2-40B4-BE49-F238E27FC236}">
                <a16:creationId xmlns="" xmlns:a16="http://schemas.microsoft.com/office/drawing/2014/main" id="{232C02E6-072A-4A45-8386-BFFC714F39E1}"/>
              </a:ext>
            </a:extLst>
          </p:cNvPr>
          <p:cNvPicPr>
            <a:picLocks noChangeAspect="1"/>
          </p:cNvPicPr>
          <p:nvPr/>
        </p:nvPicPr>
        <p:blipFill>
          <a:blip r:embed="rId3" cstate="print"/>
          <a:stretch>
            <a:fillRect/>
          </a:stretch>
        </p:blipFill>
        <p:spPr>
          <a:xfrm>
            <a:off x="586595" y="1942263"/>
            <a:ext cx="4238580" cy="4238580"/>
          </a:xfrm>
          <a:prstGeom prst="rect">
            <a:avLst/>
          </a:prstGeom>
        </p:spPr>
      </p:pic>
    </p:spTree>
    <p:extLst>
      <p:ext uri="{BB962C8B-B14F-4D97-AF65-F5344CB8AC3E}">
        <p14:creationId xmlns:p14="http://schemas.microsoft.com/office/powerpoint/2010/main" xmlns="" val="9512242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hân tích bài thơ: Lục Vân Tiên cứu Kiều Nguyệt Nga - Nguyễn Đình Chiểu -  Sách Giải">
            <a:extLst>
              <a:ext uri="{FF2B5EF4-FFF2-40B4-BE49-F238E27FC236}">
                <a16:creationId xmlns="" xmlns:a16="http://schemas.microsoft.com/office/drawing/2014/main" id="{A9C6527D-85BF-40B2-AED5-2185AF5F4EA2}"/>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711440" y="137160"/>
            <a:ext cx="4084320" cy="35219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xmlns="">
                <a:solidFill>
                  <a:srgbClr val="FFFFFF"/>
                </a:solidFill>
              </a14:hiddenFill>
            </a:ext>
          </a:extLst>
        </p:spPr>
      </p:pic>
      <p:pic>
        <p:nvPicPr>
          <p:cNvPr id="6148" name="Picture 4" descr="Phân tích Lục Vân Tiên cứu Kiều Nguyệt Nga (14 mẫu) - Văn 9">
            <a:extLst>
              <a:ext uri="{FF2B5EF4-FFF2-40B4-BE49-F238E27FC236}">
                <a16:creationId xmlns="" xmlns:a16="http://schemas.microsoft.com/office/drawing/2014/main" id="{403F550B-ED31-4D62-A1AD-64952B870D50}"/>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8875" y="3867405"/>
            <a:ext cx="2922270" cy="271703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xmlns="">
                <a:solidFill>
                  <a:srgbClr val="FFFFFF"/>
                </a:solidFill>
              </a14:hiddenFill>
            </a:ext>
          </a:extLst>
        </p:spPr>
      </p:pic>
      <p:sp>
        <p:nvSpPr>
          <p:cNvPr id="4" name="Arrow: Pentagon 3">
            <a:extLst>
              <a:ext uri="{FF2B5EF4-FFF2-40B4-BE49-F238E27FC236}">
                <a16:creationId xmlns="" xmlns:a16="http://schemas.microsoft.com/office/drawing/2014/main" id="{DFC8DEE5-7DA8-46D5-B8DA-261CE9E34A84}"/>
              </a:ext>
            </a:extLst>
          </p:cNvPr>
          <p:cNvSpPr/>
          <p:nvPr/>
        </p:nvSpPr>
        <p:spPr>
          <a:xfrm>
            <a:off x="0" y="137160"/>
            <a:ext cx="6632620" cy="1310640"/>
          </a:xfrm>
          <a:prstGeom prst="homePlate">
            <a:avLst/>
          </a:prstGeom>
          <a:solidFill>
            <a:srgbClr val="0070C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800" b="1" i="1" dirty="0">
                <a:latin typeface="Times New Roman" pitchFamily="18" charset="0"/>
                <a:cs typeface="Times New Roman" panose="02020603050405020304" pitchFamily="18" charset="0"/>
              </a:rPr>
              <a:t>b. </a:t>
            </a:r>
            <a:r>
              <a:rPr lang="en-US" sz="2800" b="1" i="1" dirty="0" err="1">
                <a:latin typeface="Times New Roman" panose="02020603050405020304" pitchFamily="18" charset="0"/>
                <a:cs typeface="Times New Roman" panose="02020603050405020304" pitchFamily="18" charset="0"/>
              </a:rPr>
              <a:t>Đoạn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trích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Lục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Vân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Tiên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cứu</a:t>
            </a:r>
            <a:r>
              <a:rPr lang="en-US" sz="2800" b="1" i="1" dirty="0">
                <a:latin typeface="Times New Roman" panose="02020603050405020304" pitchFamily="18" charset="0"/>
                <a:cs typeface="Times New Roman" panose="02020603050405020304" pitchFamily="18" charset="0"/>
              </a:rPr>
              <a:t> </a:t>
            </a:r>
            <a:endParaRPr lang="vi-VN" sz="2800" b="1" i="1" dirty="0" smtClean="0">
              <a:latin typeface="Times New Roman" panose="02020603050405020304" pitchFamily="18" charset="0"/>
              <a:cs typeface="Times New Roman" panose="02020603050405020304" pitchFamily="18" charset="0"/>
            </a:endParaRPr>
          </a:p>
          <a:p>
            <a:pPr algn="ctr"/>
            <a:r>
              <a:rPr lang="en-US" sz="2800" b="1" i="1" dirty="0" err="1" smtClean="0">
                <a:latin typeface="Times New Roman" panose="02020603050405020304" pitchFamily="18" charset="0"/>
                <a:cs typeface="Times New Roman" panose="02020603050405020304" pitchFamily="18" charset="0"/>
              </a:rPr>
              <a:t>Kiều</a:t>
            </a:r>
            <a:r>
              <a:rPr lang="en-US" sz="2800" b="1" i="1" dirty="0" smtClean="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Nguyệt</a:t>
            </a:r>
            <a:r>
              <a:rPr lang="en-US" sz="2800" b="1" i="1" dirty="0">
                <a:latin typeface="Times New Roman" panose="02020603050405020304" pitchFamily="18" charset="0"/>
                <a:cs typeface="Times New Roman" panose="02020603050405020304" pitchFamily="18" charset="0"/>
              </a:rPr>
              <a:t> Nga”</a:t>
            </a:r>
          </a:p>
        </p:txBody>
      </p:sp>
      <p:pic>
        <p:nvPicPr>
          <p:cNvPr id="6150" name="Picture 6" descr="Hình ảnh Logo Ngôi Sao Và Mẫu Thiết Kế Biểu Tượng Mẫu Thiết Kế Logo Miễn  Phí, Ngôi Sao Clipart, Biểu Tượng Ngôi Sao, Dấu Hiệu Biểu Tượng Vector và  PNG với">
            <a:extLst>
              <a:ext uri="{FF2B5EF4-FFF2-40B4-BE49-F238E27FC236}">
                <a16:creationId xmlns="" xmlns:a16="http://schemas.microsoft.com/office/drawing/2014/main" id="{3D7D22D6-F4C9-4A17-8D2B-6E1334262D19}"/>
              </a:ext>
            </a:extLst>
          </p:cNvPr>
          <p:cNvPicPr>
            <a:picLocks noChangeAspect="1" noChangeArrowheads="1"/>
          </p:cNvPicPr>
          <p:nvPr/>
        </p:nvPicPr>
        <p:blipFill>
          <a:blip r:embed="rId5" cstate="print">
            <a:extLst>
              <a:ext uri="{BEBA8EAE-BF5A-486C-A8C5-ECC9F3942E4B}">
                <a14:imgProps xmlns:a14="http://schemas.microsoft.com/office/drawing/2010/main" xmlns="">
                  <a14:imgLayer r:embed="rId6">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flipH="1">
            <a:off x="0" y="923081"/>
            <a:ext cx="2428947" cy="2505919"/>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a:extLst>
              <a:ext uri="{FF2B5EF4-FFF2-40B4-BE49-F238E27FC236}">
                <a16:creationId xmlns="" xmlns:a16="http://schemas.microsoft.com/office/drawing/2014/main" id="{225AAF3B-9BE8-41FF-8D23-7881CD6FE447}"/>
              </a:ext>
            </a:extLst>
          </p:cNvPr>
          <p:cNvSpPr txBox="1"/>
          <p:nvPr/>
        </p:nvSpPr>
        <p:spPr>
          <a:xfrm>
            <a:off x="1266894" y="2122862"/>
            <a:ext cx="2808782" cy="523220"/>
          </a:xfrm>
          <a:prstGeom prst="rect">
            <a:avLst/>
          </a:prstGeom>
          <a:noFill/>
        </p:spPr>
        <p:txBody>
          <a:bodyPr wrap="none" rtlCol="0">
            <a:spAutoFit/>
          </a:bodyPr>
          <a:lstStyle/>
          <a:p>
            <a:r>
              <a:rPr lang="en-US" sz="2800" b="1" dirty="0" err="1">
                <a:solidFill>
                  <a:srgbClr val="002060"/>
                </a:solidFill>
                <a:latin typeface="Times New Roman" pitchFamily="18" charset="0"/>
                <a:cs typeface="Times New Roman" panose="02020603050405020304" pitchFamily="18" charset="0"/>
              </a:rPr>
              <a:t>Vị</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trí</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đoạn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trích</a:t>
            </a:r>
            <a:r>
              <a:rPr lang="en-US" sz="2800" b="1" dirty="0">
                <a:solidFill>
                  <a:srgbClr val="002060"/>
                </a:solidFill>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 xmlns:a16="http://schemas.microsoft.com/office/drawing/2014/main" id="{070D7F92-C3DD-4B17-A530-5D3A32DE6C1B}"/>
              </a:ext>
            </a:extLst>
          </p:cNvPr>
          <p:cNvSpPr txBox="1"/>
          <p:nvPr/>
        </p:nvSpPr>
        <p:spPr>
          <a:xfrm>
            <a:off x="0" y="2645188"/>
            <a:ext cx="7908383" cy="954107"/>
          </a:xfrm>
          <a:prstGeom prst="rect">
            <a:avLst/>
          </a:prstGeom>
          <a:noFill/>
        </p:spPr>
        <p:txBody>
          <a:bodyPr wrap="none" rtlCol="0">
            <a:spAutoFit/>
          </a:bodyPr>
          <a:lstStyle/>
          <a:p>
            <a:pPr marL="457200" indent="-457200">
              <a:buFontTx/>
              <a:buChar char="-"/>
            </a:pPr>
            <a:r>
              <a:rPr lang="en-US" sz="2800" i="1" dirty="0" err="1" smtClean="0">
                <a:latin typeface="Times New Roman" panose="02020603050405020304" pitchFamily="18" charset="0"/>
                <a:cs typeface="Times New Roman" panose="02020603050405020304" pitchFamily="18" charset="0"/>
              </a:rPr>
              <a:t>Nằm</a:t>
            </a:r>
            <a:r>
              <a:rPr lang="en-US" sz="2800" i="1" dirty="0" smtClean="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ở </a:t>
            </a:r>
            <a:r>
              <a:rPr lang="en-US" sz="2800" i="1" dirty="0" err="1">
                <a:latin typeface="Times New Roman" panose="02020603050405020304" pitchFamily="18" charset="0"/>
                <a:cs typeface="Times New Roman" panose="02020603050405020304" pitchFamily="18" charset="0"/>
              </a:rPr>
              <a:t>phần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đầu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phẩm</a:t>
            </a:r>
            <a:r>
              <a:rPr lang="en-US" sz="2800" i="1" dirty="0">
                <a:latin typeface="Times New Roman" panose="02020603050405020304" pitchFamily="18" charset="0"/>
                <a:cs typeface="Times New Roman" panose="02020603050405020304" pitchFamily="18" charset="0"/>
              </a:rPr>
              <a:t> </a:t>
            </a:r>
            <a:r>
              <a:rPr lang="vi-VN" sz="2800" i="1" dirty="0" smtClean="0">
                <a:latin typeface="Times New Roman" panose="02020603050405020304" pitchFamily="18" charset="0"/>
                <a:cs typeface="Times New Roman" panose="02020603050405020304" pitchFamily="18" charset="0"/>
              </a:rPr>
              <a:t>«Truyện Lục Vân Tiên»</a:t>
            </a:r>
          </a:p>
          <a:p>
            <a:r>
              <a:rPr lang="en-US" sz="2800" i="1" dirty="0" smtClean="0">
                <a:solidFill>
                  <a:srgbClr val="C00000"/>
                </a:solidFill>
                <a:latin typeface="Times New Roman" panose="02020603050405020304" pitchFamily="18" charset="0"/>
                <a:cs typeface="Times New Roman" panose="02020603050405020304" pitchFamily="18" charset="0"/>
              </a:rPr>
              <a:t>(</a:t>
            </a:r>
            <a:r>
              <a:rPr lang="en-US" sz="2800" i="1" dirty="0" err="1" smtClean="0">
                <a:solidFill>
                  <a:srgbClr val="C00000"/>
                </a:solidFill>
                <a:latin typeface="Times New Roman" panose="02020603050405020304" pitchFamily="18" charset="0"/>
                <a:cs typeface="Times New Roman" panose="02020603050405020304" pitchFamily="18" charset="0"/>
              </a:rPr>
              <a:t>từ</a:t>
            </a:r>
            <a:r>
              <a:rPr lang="en-US" sz="2800" i="1" dirty="0" smtClean="0">
                <a:solidFill>
                  <a:srgbClr val="C00000"/>
                </a:solidFill>
                <a:latin typeface="Times New Roman" panose="02020603050405020304" pitchFamily="18" charset="0"/>
                <a:cs typeface="Times New Roman" panose="02020603050405020304" pitchFamily="18" charset="0"/>
              </a:rPr>
              <a:t> </a:t>
            </a:r>
            <a:r>
              <a:rPr lang="en-US" sz="2800" i="1" dirty="0" err="1">
                <a:solidFill>
                  <a:srgbClr val="C00000"/>
                </a:solidFill>
                <a:latin typeface="Times New Roman" panose="02020603050405020304" pitchFamily="18" charset="0"/>
                <a:cs typeface="Times New Roman" panose="02020603050405020304" pitchFamily="18" charset="0"/>
              </a:rPr>
              <a:t>câu</a:t>
            </a:r>
            <a:r>
              <a:rPr lang="en-US" sz="2800" i="1" dirty="0">
                <a:solidFill>
                  <a:srgbClr val="C00000"/>
                </a:solidFill>
                <a:latin typeface="Times New Roman" panose="02020603050405020304" pitchFamily="18" charset="0"/>
                <a:cs typeface="Times New Roman" panose="02020603050405020304" pitchFamily="18" charset="0"/>
              </a:rPr>
              <a:t> 123-180)</a:t>
            </a:r>
          </a:p>
        </p:txBody>
      </p:sp>
      <p:sp>
        <p:nvSpPr>
          <p:cNvPr id="7" name="Rectangle 6">
            <a:extLst>
              <a:ext uri="{FF2B5EF4-FFF2-40B4-BE49-F238E27FC236}">
                <a16:creationId xmlns="" xmlns:a16="http://schemas.microsoft.com/office/drawing/2014/main" id="{174292EC-55F3-4D19-B18A-6D2D9D20CDB2}"/>
              </a:ext>
            </a:extLst>
          </p:cNvPr>
          <p:cNvSpPr/>
          <p:nvPr/>
        </p:nvSpPr>
        <p:spPr>
          <a:xfrm flipV="1">
            <a:off x="4516055" y="3240909"/>
            <a:ext cx="3159889" cy="64808"/>
          </a:xfrm>
          <a:prstGeom prst="rect">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Times New Roman" pitchFamily="18" charset="0"/>
              <a:cs typeface="Times New Roman" pitchFamily="18" charset="0"/>
            </a:endParaRPr>
          </a:p>
        </p:txBody>
      </p:sp>
      <p:pic>
        <p:nvPicPr>
          <p:cNvPr id="11" name="Picture 6" descr="Hình ảnh Logo Ngôi Sao Và Mẫu Thiết Kế Biểu Tượng Mẫu Thiết Kế Logo Miễn  Phí, Ngôi Sao Clipart, Biểu Tượng Ngôi Sao, Dấu Hiệu Biểu Tượng Vector và  PNG với">
            <a:extLst>
              <a:ext uri="{FF2B5EF4-FFF2-40B4-BE49-F238E27FC236}">
                <a16:creationId xmlns="" xmlns:a16="http://schemas.microsoft.com/office/drawing/2014/main" id="{6E792502-E55B-486A-B29D-1BE3CDEDFD97}"/>
              </a:ext>
            </a:extLst>
          </p:cNvPr>
          <p:cNvPicPr>
            <a:picLocks noChangeAspect="1" noChangeArrowheads="1"/>
          </p:cNvPicPr>
          <p:nvPr/>
        </p:nvPicPr>
        <p:blipFill>
          <a:blip r:embed="rId5" cstate="print">
            <a:extLst>
              <a:ext uri="{BEBA8EAE-BF5A-486C-A8C5-ECC9F3942E4B}">
                <a14:imgProps xmlns:a14="http://schemas.microsoft.com/office/drawing/2010/main" xmlns="">
                  <a14:imgLayer r:embed="rId6">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flipH="1">
            <a:off x="2436086" y="2706511"/>
            <a:ext cx="2428947" cy="2505919"/>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Rectangle: Rounded Corners 4">
            <a:extLst>
              <a:ext uri="{FF2B5EF4-FFF2-40B4-BE49-F238E27FC236}">
                <a16:creationId xmlns:a16="http://schemas.microsoft.com/office/drawing/2014/main" xmlns="" id="{013458FC-5283-4208-B5A6-0DF58B0E0CF3}"/>
              </a:ext>
            </a:extLst>
          </p:cNvPr>
          <p:cNvSpPr/>
          <p:nvPr/>
        </p:nvSpPr>
        <p:spPr>
          <a:xfrm>
            <a:off x="3363260" y="4362006"/>
            <a:ext cx="1808362" cy="1403927"/>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smtClean="0">
                <a:solidFill>
                  <a:schemeClr val="tx1"/>
                </a:solidFill>
                <a:latin typeface="Times New Roman" pitchFamily="18" charset="0"/>
                <a:cs typeface="Times New Roman" pitchFamily="18" charset="0"/>
              </a:rPr>
              <a:t>Bố cục: </a:t>
            </a:r>
          </a:p>
          <a:p>
            <a:pPr algn="ctr"/>
            <a:r>
              <a:rPr lang="vi-VN" sz="2800" b="1" dirty="0" smtClean="0">
                <a:solidFill>
                  <a:schemeClr val="tx1"/>
                </a:solidFill>
                <a:latin typeface="Times New Roman" pitchFamily="18" charset="0"/>
                <a:cs typeface="Times New Roman" pitchFamily="18" charset="0"/>
              </a:rPr>
              <a:t>2 phần</a:t>
            </a:r>
            <a:endParaRPr lang="en-SG" sz="2800" b="1" dirty="0">
              <a:solidFill>
                <a:schemeClr val="tx1"/>
              </a:solidFill>
              <a:latin typeface="Times New Roman" pitchFamily="18" charset="0"/>
              <a:cs typeface="Times New Roman" pitchFamily="18" charset="0"/>
            </a:endParaRPr>
          </a:p>
        </p:txBody>
      </p:sp>
      <p:sp>
        <p:nvSpPr>
          <p:cNvPr id="15" name="Rectangle: Rounded Corners 5">
            <a:extLst>
              <a:ext uri="{FF2B5EF4-FFF2-40B4-BE49-F238E27FC236}">
                <a16:creationId xmlns:a16="http://schemas.microsoft.com/office/drawing/2014/main" xmlns="" id="{B746E5D2-4D42-497D-A8C1-87402475AA7B}"/>
              </a:ext>
            </a:extLst>
          </p:cNvPr>
          <p:cNvSpPr/>
          <p:nvPr/>
        </p:nvSpPr>
        <p:spPr>
          <a:xfrm>
            <a:off x="5932466" y="3631650"/>
            <a:ext cx="5568368" cy="1403927"/>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ts val="600"/>
              </a:spcBef>
              <a:spcAft>
                <a:spcPts val="600"/>
              </a:spcAft>
            </a:pPr>
            <a:r>
              <a:rPr lang="en-US" altLang="en-US" sz="2800" b="1" i="1" dirty="0">
                <a:solidFill>
                  <a:prstClr val="black"/>
                </a:solidFill>
                <a:latin typeface="Times New Roman" panose="02020603050405020304" pitchFamily="18" charset="0"/>
              </a:rPr>
              <a:t>- </a:t>
            </a:r>
            <a:r>
              <a:rPr lang="vi-VN" altLang="en-US" sz="2800" b="1" i="1" dirty="0" smtClean="0">
                <a:solidFill>
                  <a:prstClr val="black"/>
                </a:solidFill>
                <a:latin typeface="Times New Roman" panose="02020603050405020304" pitchFamily="18" charset="0"/>
              </a:rPr>
              <a:t>Phần 1 </a:t>
            </a:r>
            <a:r>
              <a:rPr lang="en-US" altLang="en-US" sz="2800" b="1" i="1" dirty="0" smtClean="0">
                <a:solidFill>
                  <a:prstClr val="black"/>
                </a:solidFill>
                <a:latin typeface="Times New Roman" panose="02020603050405020304" pitchFamily="18" charset="0"/>
              </a:rPr>
              <a:t>(14 </a:t>
            </a:r>
            <a:r>
              <a:rPr lang="en-US" altLang="en-US" sz="2800" b="1" i="1" dirty="0" err="1">
                <a:solidFill>
                  <a:prstClr val="black"/>
                </a:solidFill>
                <a:latin typeface="Times New Roman" panose="02020603050405020304" pitchFamily="18" charset="0"/>
              </a:rPr>
              <a:t>câu</a:t>
            </a:r>
            <a:r>
              <a:rPr lang="en-US" altLang="en-US" sz="2800" b="1" i="1" dirty="0">
                <a:solidFill>
                  <a:prstClr val="black"/>
                </a:solidFill>
                <a:latin typeface="Times New Roman" panose="02020603050405020304" pitchFamily="18" charset="0"/>
              </a:rPr>
              <a:t> </a:t>
            </a:r>
            <a:r>
              <a:rPr lang="en-US" altLang="en-US" sz="2800" b="1" i="1" dirty="0" err="1">
                <a:solidFill>
                  <a:prstClr val="black"/>
                </a:solidFill>
                <a:latin typeface="Times New Roman" panose="02020603050405020304" pitchFamily="18" charset="0"/>
              </a:rPr>
              <a:t>đầu</a:t>
            </a:r>
            <a:r>
              <a:rPr lang="en-US" altLang="en-US" sz="2800" b="1"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Lục</a:t>
            </a:r>
            <a:r>
              <a:rPr lang="en-US" altLang="en-US" sz="2800"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Vân</a:t>
            </a:r>
            <a:r>
              <a:rPr lang="en-US" altLang="en-US" sz="2800"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Tiên</a:t>
            </a:r>
            <a:r>
              <a:rPr lang="en-US" altLang="en-US" sz="2800"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đánh</a:t>
            </a:r>
            <a:r>
              <a:rPr lang="en-US" altLang="en-US" sz="2800"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cướp</a:t>
            </a:r>
            <a:r>
              <a:rPr lang="en-US" altLang="en-US" sz="2800" i="1" dirty="0">
                <a:solidFill>
                  <a:prstClr val="black"/>
                </a:solidFill>
                <a:latin typeface="Times New Roman" panose="02020603050405020304" pitchFamily="18" charset="0"/>
              </a:rPr>
              <a:t>.</a:t>
            </a:r>
          </a:p>
        </p:txBody>
      </p:sp>
      <p:sp>
        <p:nvSpPr>
          <p:cNvPr id="16" name="Rectangle: Rounded Corners 6">
            <a:extLst>
              <a:ext uri="{FF2B5EF4-FFF2-40B4-BE49-F238E27FC236}">
                <a16:creationId xmlns:a16="http://schemas.microsoft.com/office/drawing/2014/main" xmlns="" id="{0DE1E882-4F23-404A-A6ED-9EC1AEAA64EA}"/>
              </a:ext>
            </a:extLst>
          </p:cNvPr>
          <p:cNvSpPr/>
          <p:nvPr/>
        </p:nvSpPr>
        <p:spPr>
          <a:xfrm>
            <a:off x="5932466" y="5267571"/>
            <a:ext cx="5568368" cy="1403927"/>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ts val="600"/>
              </a:spcBef>
              <a:spcAft>
                <a:spcPts val="600"/>
              </a:spcAft>
              <a:buFontTx/>
              <a:buChar char="-"/>
            </a:pPr>
            <a:r>
              <a:rPr lang="en-US" altLang="en-US" sz="2800" b="1" i="1" dirty="0">
                <a:solidFill>
                  <a:prstClr val="black"/>
                </a:solidFill>
                <a:latin typeface="Times New Roman" panose="02020603050405020304" pitchFamily="18" charset="0"/>
              </a:rPr>
              <a:t> </a:t>
            </a:r>
            <a:r>
              <a:rPr lang="vi-VN" altLang="en-US" sz="2800" b="1" i="1" dirty="0" smtClean="0">
                <a:solidFill>
                  <a:prstClr val="black"/>
                </a:solidFill>
                <a:latin typeface="Times New Roman" panose="02020603050405020304" pitchFamily="18" charset="0"/>
              </a:rPr>
              <a:t>Phần </a:t>
            </a:r>
            <a:r>
              <a:rPr lang="en-US" altLang="en-US" sz="2800" b="1" i="1" dirty="0" smtClean="0">
                <a:solidFill>
                  <a:prstClr val="black"/>
                </a:solidFill>
                <a:latin typeface="Times New Roman" panose="02020603050405020304" pitchFamily="18" charset="0"/>
              </a:rPr>
              <a:t>2 </a:t>
            </a:r>
            <a:r>
              <a:rPr lang="en-US" altLang="en-US" sz="2800" b="1" i="1" dirty="0">
                <a:solidFill>
                  <a:prstClr val="black"/>
                </a:solidFill>
                <a:latin typeface="Times New Roman" panose="02020603050405020304" pitchFamily="18" charset="0"/>
              </a:rPr>
              <a:t>(</a:t>
            </a:r>
            <a:r>
              <a:rPr lang="en-US" altLang="en-US" sz="2800" b="1" i="1" dirty="0" err="1">
                <a:solidFill>
                  <a:prstClr val="black"/>
                </a:solidFill>
                <a:latin typeface="Times New Roman" panose="02020603050405020304" pitchFamily="18" charset="0"/>
              </a:rPr>
              <a:t>còn</a:t>
            </a:r>
            <a:r>
              <a:rPr lang="en-US" altLang="en-US" sz="2800" b="1" i="1" dirty="0">
                <a:solidFill>
                  <a:prstClr val="black"/>
                </a:solidFill>
                <a:latin typeface="Times New Roman" panose="02020603050405020304" pitchFamily="18" charset="0"/>
              </a:rPr>
              <a:t> </a:t>
            </a:r>
            <a:r>
              <a:rPr lang="en-US" altLang="en-US" sz="2800" b="1" i="1" dirty="0" err="1">
                <a:solidFill>
                  <a:prstClr val="black"/>
                </a:solidFill>
                <a:latin typeface="Times New Roman" panose="02020603050405020304" pitchFamily="18" charset="0"/>
              </a:rPr>
              <a:t>lại</a:t>
            </a:r>
            <a:r>
              <a:rPr lang="en-US" altLang="en-US" sz="2800" b="1"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Cuộc</a:t>
            </a:r>
            <a:r>
              <a:rPr lang="en-US" altLang="en-US" sz="2800"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trò</a:t>
            </a:r>
            <a:r>
              <a:rPr lang="en-US" altLang="en-US" sz="2800"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chuyện</a:t>
            </a:r>
            <a:r>
              <a:rPr lang="en-US" altLang="en-US" sz="2800"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giữa</a:t>
            </a:r>
            <a:r>
              <a:rPr lang="en-US" altLang="en-US" sz="2800"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Lục</a:t>
            </a:r>
            <a:r>
              <a:rPr lang="en-US" altLang="en-US" sz="2800"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Vân</a:t>
            </a:r>
            <a:r>
              <a:rPr lang="en-US" altLang="en-US" sz="2800"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Tiên</a:t>
            </a:r>
            <a:r>
              <a:rPr lang="en-US" altLang="en-US" sz="2800"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và</a:t>
            </a:r>
            <a:r>
              <a:rPr lang="en-US" altLang="en-US" sz="2800"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Kiều</a:t>
            </a:r>
            <a:r>
              <a:rPr lang="en-US" altLang="en-US" sz="2800"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Nguyệt</a:t>
            </a:r>
            <a:r>
              <a:rPr lang="en-US" altLang="en-US" sz="2800" i="1" dirty="0">
                <a:solidFill>
                  <a:prstClr val="black"/>
                </a:solidFill>
                <a:latin typeface="Times New Roman" panose="02020603050405020304" pitchFamily="18" charset="0"/>
              </a:rPr>
              <a:t> </a:t>
            </a:r>
            <a:r>
              <a:rPr lang="en-US" altLang="en-US" sz="2800" i="1" dirty="0" err="1">
                <a:solidFill>
                  <a:prstClr val="black"/>
                </a:solidFill>
                <a:latin typeface="Times New Roman" panose="02020603050405020304" pitchFamily="18" charset="0"/>
              </a:rPr>
              <a:t>Nga</a:t>
            </a:r>
            <a:r>
              <a:rPr lang="en-US" altLang="en-US" sz="2800" i="1" dirty="0">
                <a:solidFill>
                  <a:prstClr val="black"/>
                </a:solidFill>
                <a:latin typeface="Times New Roman" panose="02020603050405020304" pitchFamily="18" charset="0"/>
              </a:rPr>
              <a:t>.</a:t>
            </a:r>
          </a:p>
        </p:txBody>
      </p:sp>
      <p:cxnSp>
        <p:nvCxnSpPr>
          <p:cNvPr id="17" name="Straight Arrow Connector 16">
            <a:extLst>
              <a:ext uri="{FF2B5EF4-FFF2-40B4-BE49-F238E27FC236}">
                <a16:creationId xmlns:a16="http://schemas.microsoft.com/office/drawing/2014/main" xmlns="" id="{A66B594D-C66B-4640-9C18-885ADF6F2474}"/>
              </a:ext>
            </a:extLst>
          </p:cNvPr>
          <p:cNvCxnSpPr>
            <a:cxnSpLocks/>
            <a:stCxn id="14" idx="3"/>
            <a:endCxn id="15" idx="1"/>
          </p:cNvCxnSpPr>
          <p:nvPr/>
        </p:nvCxnSpPr>
        <p:spPr>
          <a:xfrm flipV="1">
            <a:off x="5171622" y="4333614"/>
            <a:ext cx="760844" cy="7303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1B18860E-B7AD-4F06-8974-04CEEB7D6480}"/>
              </a:ext>
            </a:extLst>
          </p:cNvPr>
          <p:cNvCxnSpPr>
            <a:cxnSpLocks/>
            <a:stCxn id="14" idx="3"/>
            <a:endCxn id="16" idx="1"/>
          </p:cNvCxnSpPr>
          <p:nvPr/>
        </p:nvCxnSpPr>
        <p:spPr>
          <a:xfrm>
            <a:off x="5171622" y="5063970"/>
            <a:ext cx="760844" cy="9055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xmlns="" val="17723953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150"/>
                                        </p:tgtEl>
                                        <p:attrNameLst>
                                          <p:attrName>style.visibility</p:attrName>
                                        </p:attrNameLst>
                                      </p:cBhvr>
                                      <p:to>
                                        <p:strVal val="visible"/>
                                      </p:to>
                                    </p:set>
                                    <p:animEffect transition="in" filter="wipe(down)">
                                      <p:cBhvr>
                                        <p:cTn id="12" dur="500"/>
                                        <p:tgtEl>
                                          <p:spTgt spid="6150"/>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par>
                                <p:cTn id="26" presetID="22" presetClass="entr" presetSubtype="4"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randombar(horizontal)">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randombar(horizontal)">
                                      <p:cBhvr>
                                        <p:cTn id="36" dur="500"/>
                                        <p:tgtEl>
                                          <p:spTgt spid="17"/>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randombar(horizontal)">
                                      <p:cBhvr>
                                        <p:cTn id="39" dur="500"/>
                                        <p:tgtEl>
                                          <p:spTgt spid="15"/>
                                        </p:tgtEl>
                                      </p:cBhvr>
                                    </p:animEffect>
                                  </p:childTnLst>
                                </p:cTn>
                              </p:par>
                              <p:par>
                                <p:cTn id="40" presetID="14" presetClass="entr" presetSubtype="10" fill="hold"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randombar(horizontal)">
                                      <p:cBhvr>
                                        <p:cTn id="42" dur="500"/>
                                        <p:tgtEl>
                                          <p:spTgt spid="18"/>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randombar(horizontal)">
                                      <p:cBhvr>
                                        <p:cTn id="4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14" grpId="0"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D1B8D3AA-52FA-4BCE-AD39-0CA34D7F49FB}"/>
              </a:ext>
            </a:extLst>
          </p:cNvPr>
          <p:cNvSpPr/>
          <p:nvPr/>
        </p:nvSpPr>
        <p:spPr>
          <a:xfrm>
            <a:off x="336293" y="158750"/>
            <a:ext cx="11550907" cy="6540500"/>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TextBox 5">
            <a:extLst>
              <a:ext uri="{FF2B5EF4-FFF2-40B4-BE49-F238E27FC236}">
                <a16:creationId xmlns="" xmlns:a16="http://schemas.microsoft.com/office/drawing/2014/main" id="{D6A2515C-25FD-4E8F-9667-51324585B7F4}"/>
              </a:ext>
            </a:extLst>
          </p:cNvPr>
          <p:cNvSpPr txBox="1"/>
          <p:nvPr/>
        </p:nvSpPr>
        <p:spPr>
          <a:xfrm>
            <a:off x="447289" y="254611"/>
            <a:ext cx="5556507" cy="584775"/>
          </a:xfrm>
          <a:prstGeom prst="rect">
            <a:avLst/>
          </a:prstGeom>
          <a:noFill/>
        </p:spPr>
        <p:txBody>
          <a:bodyPr wrap="square" rtlCol="0">
            <a:spAutoFit/>
          </a:bodyPr>
          <a:lstStyle/>
          <a:p>
            <a:r>
              <a:rPr lang="vi-VN" sz="3200" b="1" dirty="0">
                <a:solidFill>
                  <a:srgbClr val="FF0000"/>
                </a:solidFill>
                <a:latin typeface="Times New Roman" panose="02020603050405020304" pitchFamily="18" charset="0"/>
                <a:cs typeface="Times New Roman" panose="02020603050405020304" pitchFamily="18" charset="0"/>
              </a:rPr>
              <a:t>II. Đọc </a:t>
            </a:r>
            <a:r>
              <a:rPr lang="vi-VN" sz="3200" b="1" dirty="0" smtClean="0">
                <a:solidFill>
                  <a:srgbClr val="FF0000"/>
                </a:solidFill>
                <a:latin typeface="Times New Roman" panose="02020603050405020304" pitchFamily="18" charset="0"/>
                <a:cs typeface="Times New Roman" panose="02020603050405020304" pitchFamily="18" charset="0"/>
              </a:rPr>
              <a:t>–hiểu chi tiết văn </a:t>
            </a:r>
            <a:r>
              <a:rPr lang="vi-VN" sz="3200" b="1" dirty="0">
                <a:solidFill>
                  <a:srgbClr val="FF0000"/>
                </a:solidFill>
                <a:latin typeface="Times New Roman" panose="02020603050405020304" pitchFamily="18" charset="0"/>
                <a:cs typeface="Times New Roman" panose="02020603050405020304" pitchFamily="18" charset="0"/>
              </a:rPr>
              <a:t>bản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9" name="Rectangle 50">
            <a:extLst>
              <a:ext uri="{FF2B5EF4-FFF2-40B4-BE49-F238E27FC236}">
                <a16:creationId xmlns="" xmlns:a16="http://schemas.microsoft.com/office/drawing/2014/main" id="{031A7498-C251-49F5-BDF7-CDA936FECEC2}"/>
              </a:ext>
            </a:extLst>
          </p:cNvPr>
          <p:cNvSpPr>
            <a:spLocks noChangeArrowheads="1"/>
          </p:cNvSpPr>
          <p:nvPr/>
        </p:nvSpPr>
        <p:spPr bwMode="auto">
          <a:xfrm>
            <a:off x="658265" y="866372"/>
            <a:ext cx="7232907" cy="553998"/>
          </a:xfrm>
          <a:prstGeom prst="rect">
            <a:avLst/>
          </a:prstGeom>
          <a:solidFill>
            <a:schemeClr val="accent1">
              <a:lumMod val="20000"/>
              <a:lumOff val="80000"/>
            </a:schemeClr>
          </a:solidFill>
          <a:ln>
            <a:noFill/>
          </a:ln>
          <a:effectLst/>
        </p:spPr>
        <p:txBody>
          <a:bodyPr wrap="square">
            <a:spAutoFit/>
          </a:bodyPr>
          <a:lstStyle>
            <a:lvl1pPr eaLnBrk="0" hangingPunct="0">
              <a:defRPr>
                <a:solidFill>
                  <a:srgbClr val="000000"/>
                </a:solidFill>
                <a:latin typeface="Tahoma" panose="020B0604030504040204" pitchFamily="34" charset="0"/>
                <a:sym typeface="Tahoma" panose="020B0604030504040204" pitchFamily="34" charset="0"/>
              </a:defRPr>
            </a:lvl1pPr>
            <a:lvl2pPr eaLnBrk="0" hangingPunct="0">
              <a:defRPr>
                <a:solidFill>
                  <a:srgbClr val="000000"/>
                </a:solidFill>
                <a:latin typeface="Tahoma" panose="020B0604030504040204" pitchFamily="34" charset="0"/>
                <a:sym typeface="Tahoma" panose="020B0604030504040204" pitchFamily="34" charset="0"/>
              </a:defRPr>
            </a:lvl2pPr>
            <a:lvl3pPr eaLnBrk="0" hangingPunct="0">
              <a:defRPr>
                <a:solidFill>
                  <a:srgbClr val="000000"/>
                </a:solidFill>
                <a:latin typeface="Tahoma" panose="020B0604030504040204" pitchFamily="34" charset="0"/>
                <a:sym typeface="Tahoma" panose="020B0604030504040204" pitchFamily="34" charset="0"/>
              </a:defRPr>
            </a:lvl3pPr>
            <a:lvl4pPr eaLnBrk="0" hangingPunct="0">
              <a:defRPr>
                <a:solidFill>
                  <a:srgbClr val="000000"/>
                </a:solidFill>
                <a:latin typeface="Tahoma" panose="020B0604030504040204" pitchFamily="34" charset="0"/>
                <a:sym typeface="Tahoma" panose="020B0604030504040204" pitchFamily="34" charset="0"/>
              </a:defRPr>
            </a:lvl4pPr>
            <a:lvl5pPr eaLnBrk="0" hangingPunct="0">
              <a:defRPr>
                <a:solidFill>
                  <a:srgbClr val="000000"/>
                </a:solidFill>
                <a:latin typeface="Tahoma" panose="020B0604030504040204" pitchFamily="34" charset="0"/>
                <a:sym typeface="Tahoma" panose="020B0604030504040204" pitchFamily="34" charset="0"/>
              </a:defRPr>
            </a:lvl5pPr>
            <a:lvl6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6pPr>
            <a:lvl7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7pPr>
            <a:lvl8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8pPr>
            <a:lvl9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9pPr>
          </a:lstStyle>
          <a:p>
            <a:pPr fontAlgn="base">
              <a:spcBef>
                <a:spcPct val="0"/>
              </a:spcBef>
              <a:spcAft>
                <a:spcPct val="0"/>
              </a:spcAft>
              <a:defRPr/>
            </a:pPr>
            <a:r>
              <a:rPr lang="vi-VN" altLang="en-US" sz="3000" b="1" kern="0" dirty="0">
                <a:solidFill>
                  <a:srgbClr val="C00000"/>
                </a:solidFill>
                <a:latin typeface="Times New Roman" panose="02020603050405020304" pitchFamily="18" charset="0"/>
                <a:cs typeface="Times New Roman" panose="02020603050405020304" pitchFamily="18" charset="0"/>
              </a:rPr>
              <a:t>1.</a:t>
            </a:r>
            <a:r>
              <a:rPr lang="vi-VN" altLang="en-US" sz="3000" kern="0" dirty="0">
                <a:solidFill>
                  <a:srgbClr val="C00000"/>
                </a:solidFill>
                <a:latin typeface="Times New Roman" panose="02020603050405020304" pitchFamily="18" charset="0"/>
                <a:cs typeface="Times New Roman" panose="02020603050405020304" pitchFamily="18" charset="0"/>
              </a:rPr>
              <a:t> </a:t>
            </a:r>
            <a:r>
              <a:rPr lang="vi-VN" altLang="en-US" sz="2800" b="1" kern="0" dirty="0">
                <a:solidFill>
                  <a:srgbClr val="C00000"/>
                </a:solidFill>
                <a:latin typeface="Times New Roman" panose="02020603050405020304" pitchFamily="18" charset="0"/>
                <a:cs typeface="Times New Roman" panose="02020603050405020304" pitchFamily="18" charset="0"/>
              </a:rPr>
              <a:t>NHÂN VẬT LỤC VÂN </a:t>
            </a:r>
            <a:r>
              <a:rPr lang="vi-VN" altLang="en-US" sz="2800" b="1" kern="0" dirty="0" smtClean="0">
                <a:solidFill>
                  <a:srgbClr val="C00000"/>
                </a:solidFill>
                <a:latin typeface="Times New Roman" panose="02020603050405020304" pitchFamily="18" charset="0"/>
                <a:cs typeface="Times New Roman" panose="02020603050405020304" pitchFamily="18" charset="0"/>
              </a:rPr>
              <a:t>TIÊN</a:t>
            </a:r>
            <a:endParaRPr lang="vi-VN" altLang="en-US" sz="2800" b="1" kern="0" dirty="0">
              <a:solidFill>
                <a:srgbClr val="C00000"/>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333499" y="2261736"/>
            <a:ext cx="9562027" cy="42343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1"/>
          <p:cNvPicPr>
            <a:picLocks noChangeAspect="1"/>
          </p:cNvPicPr>
          <p:nvPr/>
        </p:nvPicPr>
        <p:blipFill>
          <a:blip r:embed="rId4">
            <a:extLst>
              <a:ext uri="{28A0092B-C50C-407E-A947-70E740481C1C}">
                <a14:useLocalDpi xmlns:a14="http://schemas.microsoft.com/office/drawing/2010/main" xmlns="" val="0"/>
              </a:ext>
            </a:extLst>
          </a:blip>
          <a:srcRect/>
          <a:stretch>
            <a:fillRect/>
          </a:stretch>
        </p:blipFill>
        <p:spPr bwMode="auto">
          <a:xfrm>
            <a:off x="10031301" y="160560"/>
            <a:ext cx="1289050" cy="1025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665597" y="1519708"/>
            <a:ext cx="5119889" cy="523220"/>
          </a:xfrm>
          <a:prstGeom prst="rect">
            <a:avLst/>
          </a:prstGeom>
          <a:noFill/>
        </p:spPr>
        <p:txBody>
          <a:bodyPr wrap="square" rtlCol="0">
            <a:spAutoFit/>
          </a:bodyPr>
          <a:lstStyle/>
          <a:p>
            <a:r>
              <a:rPr lang="vi-VN" altLang="en-US" sz="2800" b="1" kern="0" dirty="0">
                <a:solidFill>
                  <a:srgbClr val="0000CC"/>
                </a:solidFill>
                <a:latin typeface="Times New Roman" panose="02020603050405020304" pitchFamily="18" charset="0"/>
                <a:cs typeface="Times New Roman" panose="02020603050405020304" pitchFamily="18" charset="0"/>
              </a:rPr>
              <a:t>a. Lục Vân Tiên đánh </a:t>
            </a:r>
            <a:r>
              <a:rPr lang="vi-VN" altLang="en-US" sz="2800" b="1" kern="0" dirty="0" smtClean="0">
                <a:solidFill>
                  <a:srgbClr val="0000CC"/>
                </a:solidFill>
                <a:latin typeface="Times New Roman" panose="02020603050405020304" pitchFamily="18" charset="0"/>
                <a:cs typeface="Times New Roman" panose="02020603050405020304" pitchFamily="18" charset="0"/>
              </a:rPr>
              <a:t>cướp</a:t>
            </a:r>
            <a:endParaRPr lang="vi-VN" altLang="en-US" sz="2800" b="1" kern="0" dirty="0">
              <a:solidFill>
                <a:srgbClr val="0000CC"/>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xmlns="" val="39511964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3"/>
          <p:cNvSpPr txBox="1">
            <a:spLocks noChangeArrowheads="1"/>
          </p:cNvSpPr>
          <p:nvPr/>
        </p:nvSpPr>
        <p:spPr bwMode="auto">
          <a:xfrm>
            <a:off x="1625600" y="1524001"/>
            <a:ext cx="8940800" cy="461963"/>
          </a:xfrm>
          <a:prstGeom prst="rect">
            <a:avLst/>
          </a:prstGeom>
          <a:noFill/>
          <a:ln w="9525">
            <a:noFill/>
            <a:miter lim="800000"/>
            <a:headEnd/>
            <a:tailEnd/>
          </a:ln>
          <a:effectLst/>
        </p:spPr>
        <p:txBody>
          <a:bodyPr>
            <a:spAutoFit/>
          </a:bodyPr>
          <a:lstStyle/>
          <a:p>
            <a:pPr eaLnBrk="1" hangingPunct="1">
              <a:defRPr/>
            </a:pPr>
            <a:r>
              <a:rPr lang="en-US" sz="2400" b="1" dirty="0">
                <a:solidFill>
                  <a:srgbClr val="0000FF"/>
                </a:solidFill>
                <a:effectLst>
                  <a:outerShdw blurRad="38100" dist="38100" dir="2700000" algn="tl">
                    <a:srgbClr val="C0C0C0"/>
                  </a:outerShdw>
                </a:effectLst>
                <a:latin typeface="Times New Roman" pitchFamily="18" charset="0"/>
                <a:cs typeface="Times New Roman" pitchFamily="18" charset="0"/>
              </a:rPr>
              <a:t>       </a:t>
            </a:r>
          </a:p>
        </p:txBody>
      </p:sp>
      <p:pic>
        <p:nvPicPr>
          <p:cNvPr id="16388" name="Picture 6" descr="bloem20"/>
          <p:cNvPicPr>
            <a:picLocks noChangeAspect="1" noChangeArrowheads="1" noCrop="1"/>
          </p:cNvPicPr>
          <p:nvPr/>
        </p:nvPicPr>
        <p:blipFill>
          <a:blip r:embed="rId2">
            <a:lum contrast="20000"/>
            <a:extLst>
              <a:ext uri="{28A0092B-C50C-407E-A947-70E740481C1C}">
                <a14:useLocalDpi xmlns:a14="http://schemas.microsoft.com/office/drawing/2010/main" xmlns="" val="0"/>
              </a:ext>
            </a:extLst>
          </a:blip>
          <a:srcRect/>
          <a:stretch>
            <a:fillRect/>
          </a:stretch>
        </p:blipFill>
        <p:spPr bwMode="auto">
          <a:xfrm>
            <a:off x="0" y="5553076"/>
            <a:ext cx="1236372" cy="1304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1"/>
          <p:cNvSpPr/>
          <p:nvPr/>
        </p:nvSpPr>
        <p:spPr>
          <a:xfrm>
            <a:off x="3777802" y="233560"/>
            <a:ext cx="4636395" cy="830997"/>
          </a:xfrm>
          <a:prstGeom prst="rect">
            <a:avLst/>
          </a:prstGeom>
          <a:solidFill>
            <a:srgbClr val="00B050"/>
          </a:solidFill>
        </p:spPr>
        <p:txBody>
          <a:bodyPr wrap="square">
            <a:spAutoFit/>
          </a:bodyPr>
          <a:lstStyle/>
          <a:p>
            <a:pPr algn="ctr"/>
            <a:r>
              <a:rPr lang="vi-VN" altLang="en-US" sz="2400" b="1" dirty="0" smtClean="0">
                <a:solidFill>
                  <a:schemeClr val="bg1"/>
                </a:solidFill>
                <a:latin typeface="Times New Roman" pitchFamily="18" charset="0"/>
                <a:cs typeface="Times New Roman" pitchFamily="18" charset="0"/>
              </a:rPr>
              <a:t>THẢO LUẬN NHÓM </a:t>
            </a:r>
          </a:p>
          <a:p>
            <a:pPr algn="ctr"/>
            <a:r>
              <a:rPr lang="vi-VN" sz="2400" b="1" i="1" dirty="0" smtClean="0">
                <a:solidFill>
                  <a:schemeClr val="bg1"/>
                </a:solidFill>
                <a:latin typeface="Times New Roman" pitchFamily="18" charset="0"/>
                <a:cs typeface="Times New Roman" pitchFamily="18" charset="0"/>
              </a:rPr>
              <a:t>Thời gian: </a:t>
            </a:r>
            <a:r>
              <a:rPr lang="en-US" sz="2400" b="1" i="1" dirty="0" smtClean="0">
                <a:solidFill>
                  <a:schemeClr val="bg1"/>
                </a:solidFill>
                <a:latin typeface="Times New Roman" pitchFamily="18" charset="0"/>
                <a:cs typeface="Times New Roman" pitchFamily="18" charset="0"/>
              </a:rPr>
              <a:t>5</a:t>
            </a:r>
            <a:r>
              <a:rPr lang="vi-VN" sz="2400" b="1" i="1" dirty="0" smtClean="0">
                <a:solidFill>
                  <a:schemeClr val="bg1"/>
                </a:solidFill>
                <a:latin typeface="Times New Roman" pitchFamily="18" charset="0"/>
                <a:cs typeface="Times New Roman" pitchFamily="18" charset="0"/>
              </a:rPr>
              <a:t> phút</a:t>
            </a:r>
            <a:endParaRPr lang="en-US" sz="2400" i="1" dirty="0">
              <a:solidFill>
                <a:schemeClr val="bg1"/>
              </a:solidFill>
            </a:endParaRPr>
          </a:p>
        </p:txBody>
      </p:sp>
      <p:graphicFrame>
        <p:nvGraphicFramePr>
          <p:cNvPr id="3" name="Table 2"/>
          <p:cNvGraphicFramePr>
            <a:graphicFrameLocks noGrp="1"/>
          </p:cNvGraphicFramePr>
          <p:nvPr>
            <p:extLst>
              <p:ext uri="{D42A27DB-BD31-4B8C-83A1-F6EECF244321}">
                <p14:modId xmlns:p14="http://schemas.microsoft.com/office/powerpoint/2010/main" xmlns="" val="102734422"/>
              </p:ext>
            </p:extLst>
          </p:nvPr>
        </p:nvGraphicFramePr>
        <p:xfrm>
          <a:off x="1227785" y="2743199"/>
          <a:ext cx="10002592" cy="3902302"/>
        </p:xfrm>
        <a:graphic>
          <a:graphicData uri="http://schemas.openxmlformats.org/drawingml/2006/table">
            <a:tbl>
              <a:tblPr firstRow="1" firstCol="1" bandRow="1">
                <a:tableStyleId>{5C22544A-7EE6-4342-B048-85BDC9FD1C3A}</a:tableStyleId>
              </a:tblPr>
              <a:tblGrid>
                <a:gridCol w="1917595"/>
                <a:gridCol w="3992728"/>
                <a:gridCol w="4092269"/>
              </a:tblGrid>
              <a:tr h="550341">
                <a:tc>
                  <a:txBody>
                    <a:bodyPr/>
                    <a:lstStyle/>
                    <a:p>
                      <a:pPr algn="ctr">
                        <a:lnSpc>
                          <a:spcPct val="150000"/>
                        </a:lnSpc>
                        <a:spcAft>
                          <a:spcPts val="0"/>
                        </a:spcAft>
                      </a:pPr>
                      <a:r>
                        <a:rPr lang="pt-BR" sz="2400" dirty="0">
                          <a:solidFill>
                            <a:schemeClr val="bg1"/>
                          </a:solidFill>
                          <a:effectLst/>
                          <a:latin typeface="Times New Roman" pitchFamily="18" charset="0"/>
                          <a:cs typeface="Times New Roman" pitchFamily="18" charset="0"/>
                        </a:rPr>
                        <a:t>YẾU TỐ</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c>
                  <a:txBody>
                    <a:bodyPr/>
                    <a:lstStyle/>
                    <a:p>
                      <a:pPr algn="ctr">
                        <a:lnSpc>
                          <a:spcPct val="150000"/>
                        </a:lnSpc>
                        <a:spcAft>
                          <a:spcPts val="0"/>
                        </a:spcAft>
                      </a:pPr>
                      <a:r>
                        <a:rPr lang="pt-BR" sz="2400" dirty="0">
                          <a:solidFill>
                            <a:schemeClr val="bg1"/>
                          </a:solidFill>
                          <a:effectLst/>
                          <a:latin typeface="Times New Roman" pitchFamily="18" charset="0"/>
                          <a:cs typeface="Times New Roman" pitchFamily="18" charset="0"/>
                        </a:rPr>
                        <a:t>LỤC VÂN TIÊN</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c>
                  <a:txBody>
                    <a:bodyPr/>
                    <a:lstStyle/>
                    <a:p>
                      <a:pPr algn="ctr">
                        <a:lnSpc>
                          <a:spcPct val="150000"/>
                        </a:lnSpc>
                        <a:spcAft>
                          <a:spcPts val="0"/>
                        </a:spcAft>
                      </a:pPr>
                      <a:r>
                        <a:rPr lang="pt-BR" sz="2400" dirty="0">
                          <a:solidFill>
                            <a:schemeClr val="bg1"/>
                          </a:solidFill>
                          <a:effectLst/>
                          <a:latin typeface="Times New Roman" pitchFamily="18" charset="0"/>
                          <a:cs typeface="Times New Roman" pitchFamily="18" charset="0"/>
                        </a:rPr>
                        <a:t>BỌN CƯỚP</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r>
              <a:tr h="550341">
                <a:tc>
                  <a:txBody>
                    <a:bodyPr/>
                    <a:lstStyle/>
                    <a:p>
                      <a:pPr>
                        <a:lnSpc>
                          <a:spcPct val="150000"/>
                        </a:lnSpc>
                        <a:spcAft>
                          <a:spcPts val="0"/>
                        </a:spcAft>
                      </a:pPr>
                      <a:r>
                        <a:rPr lang="pt-BR" sz="2400" dirty="0">
                          <a:solidFill>
                            <a:schemeClr val="bg1"/>
                          </a:solidFill>
                          <a:effectLst/>
                          <a:latin typeface="Times New Roman" pitchFamily="18" charset="0"/>
                          <a:cs typeface="Times New Roman" pitchFamily="18" charset="0"/>
                        </a:rPr>
                        <a:t>- Số lượng:</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c>
                  <a:txBody>
                    <a:bodyPr/>
                    <a:lstStyle/>
                    <a:p>
                      <a:pPr algn="ctr">
                        <a:lnSpc>
                          <a:spcPct val="150000"/>
                        </a:lnSpc>
                        <a:spcAft>
                          <a:spcPts val="0"/>
                        </a:spcAft>
                      </a:pPr>
                      <a:r>
                        <a:rPr lang="pt-BR" sz="2400" dirty="0">
                          <a:solidFill>
                            <a:schemeClr val="bg1"/>
                          </a:solidFill>
                          <a:effectLst/>
                          <a:latin typeface="Times New Roman" pitchFamily="18" charset="0"/>
                          <a:cs typeface="Times New Roman" pitchFamily="18" charset="0"/>
                        </a:rPr>
                        <a:t> </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c>
                  <a:txBody>
                    <a:bodyPr/>
                    <a:lstStyle/>
                    <a:p>
                      <a:pPr algn="ctr">
                        <a:lnSpc>
                          <a:spcPct val="150000"/>
                        </a:lnSpc>
                        <a:spcAft>
                          <a:spcPts val="0"/>
                        </a:spcAft>
                      </a:pPr>
                      <a:r>
                        <a:rPr lang="pt-BR" sz="2400" dirty="0">
                          <a:solidFill>
                            <a:schemeClr val="bg1"/>
                          </a:solidFill>
                          <a:effectLst/>
                          <a:latin typeface="Times New Roman" pitchFamily="18" charset="0"/>
                          <a:cs typeface="Times New Roman" pitchFamily="18" charset="0"/>
                        </a:rPr>
                        <a:t> </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r>
              <a:tr h="550341">
                <a:tc>
                  <a:txBody>
                    <a:bodyPr/>
                    <a:lstStyle/>
                    <a:p>
                      <a:pPr>
                        <a:lnSpc>
                          <a:spcPct val="150000"/>
                        </a:lnSpc>
                        <a:spcAft>
                          <a:spcPts val="0"/>
                        </a:spcAft>
                      </a:pPr>
                      <a:r>
                        <a:rPr lang="pt-BR" sz="2400" dirty="0">
                          <a:solidFill>
                            <a:schemeClr val="bg1"/>
                          </a:solidFill>
                          <a:effectLst/>
                          <a:latin typeface="Times New Roman" pitchFamily="18" charset="0"/>
                          <a:cs typeface="Times New Roman" pitchFamily="18" charset="0"/>
                        </a:rPr>
                        <a:t>- Vũ khí:</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c>
                  <a:txBody>
                    <a:bodyPr/>
                    <a:lstStyle/>
                    <a:p>
                      <a:pPr algn="ctr">
                        <a:lnSpc>
                          <a:spcPct val="150000"/>
                        </a:lnSpc>
                        <a:spcAft>
                          <a:spcPts val="0"/>
                        </a:spcAft>
                      </a:pPr>
                      <a:r>
                        <a:rPr lang="pt-BR" sz="2400" dirty="0">
                          <a:solidFill>
                            <a:schemeClr val="bg1"/>
                          </a:solidFill>
                          <a:effectLst/>
                          <a:latin typeface="Times New Roman" pitchFamily="18" charset="0"/>
                          <a:cs typeface="Times New Roman" pitchFamily="18" charset="0"/>
                        </a:rPr>
                        <a:t> </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c>
                  <a:txBody>
                    <a:bodyPr/>
                    <a:lstStyle/>
                    <a:p>
                      <a:pPr algn="ctr">
                        <a:lnSpc>
                          <a:spcPct val="150000"/>
                        </a:lnSpc>
                        <a:spcAft>
                          <a:spcPts val="0"/>
                        </a:spcAft>
                      </a:pPr>
                      <a:r>
                        <a:rPr lang="pt-BR" sz="2400" dirty="0">
                          <a:solidFill>
                            <a:schemeClr val="bg1"/>
                          </a:solidFill>
                          <a:effectLst/>
                          <a:latin typeface="Times New Roman" pitchFamily="18" charset="0"/>
                          <a:cs typeface="Times New Roman" pitchFamily="18" charset="0"/>
                        </a:rPr>
                        <a:t> </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r>
              <a:tr h="550341">
                <a:tc>
                  <a:txBody>
                    <a:bodyPr/>
                    <a:lstStyle/>
                    <a:p>
                      <a:pPr>
                        <a:lnSpc>
                          <a:spcPct val="150000"/>
                        </a:lnSpc>
                        <a:spcAft>
                          <a:spcPts val="0"/>
                        </a:spcAft>
                      </a:pPr>
                      <a:r>
                        <a:rPr lang="pt-BR" sz="2400" dirty="0">
                          <a:solidFill>
                            <a:schemeClr val="bg1"/>
                          </a:solidFill>
                          <a:effectLst/>
                          <a:latin typeface="Times New Roman" pitchFamily="18" charset="0"/>
                          <a:cs typeface="Times New Roman" pitchFamily="18" charset="0"/>
                        </a:rPr>
                        <a:t>- Hành động:</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c>
                  <a:txBody>
                    <a:bodyPr/>
                    <a:lstStyle/>
                    <a:p>
                      <a:pPr algn="ctr">
                        <a:lnSpc>
                          <a:spcPct val="150000"/>
                        </a:lnSpc>
                        <a:spcAft>
                          <a:spcPts val="0"/>
                        </a:spcAft>
                      </a:pPr>
                      <a:r>
                        <a:rPr lang="pt-BR" sz="2400" dirty="0">
                          <a:solidFill>
                            <a:schemeClr val="bg1"/>
                          </a:solidFill>
                          <a:effectLst/>
                          <a:latin typeface="Times New Roman" pitchFamily="18" charset="0"/>
                          <a:cs typeface="Times New Roman" pitchFamily="18" charset="0"/>
                        </a:rPr>
                        <a:t> </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c>
                  <a:txBody>
                    <a:bodyPr/>
                    <a:lstStyle/>
                    <a:p>
                      <a:pPr algn="ctr">
                        <a:lnSpc>
                          <a:spcPct val="150000"/>
                        </a:lnSpc>
                        <a:spcAft>
                          <a:spcPts val="0"/>
                        </a:spcAft>
                      </a:pPr>
                      <a:r>
                        <a:rPr lang="pt-BR" sz="2400" dirty="0">
                          <a:solidFill>
                            <a:schemeClr val="bg1"/>
                          </a:solidFill>
                          <a:effectLst/>
                          <a:latin typeface="Times New Roman" pitchFamily="18" charset="0"/>
                          <a:cs typeface="Times New Roman" pitchFamily="18" charset="0"/>
                        </a:rPr>
                        <a:t> </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r>
              <a:tr h="550341">
                <a:tc>
                  <a:txBody>
                    <a:bodyPr/>
                    <a:lstStyle/>
                    <a:p>
                      <a:pPr>
                        <a:lnSpc>
                          <a:spcPct val="150000"/>
                        </a:lnSpc>
                        <a:spcAft>
                          <a:spcPts val="0"/>
                        </a:spcAft>
                      </a:pPr>
                      <a:r>
                        <a:rPr lang="pt-BR" sz="2400" dirty="0">
                          <a:solidFill>
                            <a:schemeClr val="bg1"/>
                          </a:solidFill>
                          <a:effectLst/>
                          <a:latin typeface="Times New Roman" pitchFamily="18" charset="0"/>
                          <a:cs typeface="Times New Roman" pitchFamily="18" charset="0"/>
                        </a:rPr>
                        <a:t>- Lời nói:</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c>
                  <a:txBody>
                    <a:bodyPr/>
                    <a:lstStyle/>
                    <a:p>
                      <a:pPr algn="ctr">
                        <a:lnSpc>
                          <a:spcPct val="150000"/>
                        </a:lnSpc>
                        <a:spcAft>
                          <a:spcPts val="0"/>
                        </a:spcAft>
                      </a:pPr>
                      <a:r>
                        <a:rPr lang="pt-BR" sz="2400" dirty="0">
                          <a:solidFill>
                            <a:schemeClr val="bg1"/>
                          </a:solidFill>
                          <a:effectLst/>
                          <a:latin typeface="Times New Roman" pitchFamily="18" charset="0"/>
                          <a:cs typeface="Times New Roman" pitchFamily="18" charset="0"/>
                        </a:rPr>
                        <a:t> </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c>
                  <a:txBody>
                    <a:bodyPr/>
                    <a:lstStyle/>
                    <a:p>
                      <a:pPr algn="ctr">
                        <a:lnSpc>
                          <a:spcPct val="150000"/>
                        </a:lnSpc>
                        <a:spcAft>
                          <a:spcPts val="0"/>
                        </a:spcAft>
                      </a:pPr>
                      <a:r>
                        <a:rPr lang="pt-BR" sz="2400" dirty="0">
                          <a:solidFill>
                            <a:schemeClr val="bg1"/>
                          </a:solidFill>
                          <a:effectLst/>
                          <a:latin typeface="Times New Roman" pitchFamily="18" charset="0"/>
                          <a:cs typeface="Times New Roman" pitchFamily="18" charset="0"/>
                        </a:rPr>
                        <a:t> </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r>
              <a:tr h="1150597">
                <a:tc>
                  <a:txBody>
                    <a:bodyPr/>
                    <a:lstStyle/>
                    <a:p>
                      <a:pPr>
                        <a:lnSpc>
                          <a:spcPct val="150000"/>
                        </a:lnSpc>
                        <a:spcAft>
                          <a:spcPts val="0"/>
                        </a:spcAft>
                      </a:pPr>
                      <a:r>
                        <a:rPr lang="pt-BR" sz="2400" dirty="0">
                          <a:solidFill>
                            <a:schemeClr val="bg1"/>
                          </a:solidFill>
                          <a:effectLst/>
                          <a:latin typeface="Times New Roman" pitchFamily="18" charset="0"/>
                          <a:cs typeface="Times New Roman" pitchFamily="18" charset="0"/>
                        </a:rPr>
                        <a:t>- Kết quả trận đánh:</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c>
                  <a:txBody>
                    <a:bodyPr/>
                    <a:lstStyle/>
                    <a:p>
                      <a:pPr algn="ctr">
                        <a:lnSpc>
                          <a:spcPct val="150000"/>
                        </a:lnSpc>
                        <a:spcAft>
                          <a:spcPts val="0"/>
                        </a:spcAft>
                      </a:pPr>
                      <a:r>
                        <a:rPr lang="pt-BR" sz="2400" dirty="0">
                          <a:solidFill>
                            <a:schemeClr val="bg1"/>
                          </a:solidFill>
                          <a:effectLst/>
                          <a:latin typeface="Times New Roman" pitchFamily="18" charset="0"/>
                          <a:cs typeface="Times New Roman" pitchFamily="18" charset="0"/>
                        </a:rPr>
                        <a:t> </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c>
                  <a:txBody>
                    <a:bodyPr/>
                    <a:lstStyle/>
                    <a:p>
                      <a:pPr algn="ctr">
                        <a:lnSpc>
                          <a:spcPct val="150000"/>
                        </a:lnSpc>
                        <a:spcAft>
                          <a:spcPts val="0"/>
                        </a:spcAft>
                      </a:pPr>
                      <a:r>
                        <a:rPr lang="pt-BR" sz="2400" dirty="0">
                          <a:solidFill>
                            <a:schemeClr val="bg1"/>
                          </a:solidFill>
                          <a:effectLst/>
                          <a:latin typeface="Times New Roman" pitchFamily="18" charset="0"/>
                          <a:cs typeface="Times New Roman" pitchFamily="18" charset="0"/>
                        </a:rPr>
                        <a:t> </a:t>
                      </a:r>
                      <a:endParaRPr lang="en-US" sz="2400" dirty="0">
                        <a:solidFill>
                          <a:schemeClr val="bg1"/>
                        </a:solidFill>
                        <a:effectLst/>
                        <a:latin typeface="Times New Roman" pitchFamily="18" charset="0"/>
                        <a:ea typeface="Times New Roman"/>
                        <a:cs typeface="Times New Roman" pitchFamily="18" charset="0"/>
                      </a:endParaRPr>
                    </a:p>
                  </a:txBody>
                  <a:tcPr marL="68580" marR="68580" marT="0" marB="0">
                    <a:solidFill>
                      <a:schemeClr val="accent1">
                        <a:lumMod val="50000"/>
                      </a:schemeClr>
                    </a:solidFill>
                  </a:tcPr>
                </a:tc>
              </a:tr>
            </a:tbl>
          </a:graphicData>
        </a:graphic>
      </p:graphicFrame>
      <p:sp>
        <p:nvSpPr>
          <p:cNvPr id="5" name="Rectangle 1"/>
          <p:cNvSpPr>
            <a:spLocks noChangeArrowheads="1"/>
          </p:cNvSpPr>
          <p:nvPr/>
        </p:nvSpPr>
        <p:spPr bwMode="auto">
          <a:xfrm>
            <a:off x="1236372" y="1153476"/>
            <a:ext cx="9929611" cy="13849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28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Dựa</a:t>
            </a:r>
            <a:r>
              <a:rPr kumimoji="0" lang="pt-BR" sz="2800" b="1" i="0" u="none" strike="noStrike" cap="none" normalizeH="0" dirty="0" smtClean="0">
                <a:ln>
                  <a:noFill/>
                </a:ln>
                <a:solidFill>
                  <a:srgbClr val="C00000"/>
                </a:solidFill>
                <a:effectLst/>
                <a:latin typeface="Times New Roman" pitchFamily="18" charset="0"/>
                <a:ea typeface="Times New Roman" pitchFamily="18" charset="0"/>
                <a:cs typeface="Times New Roman" pitchFamily="18" charset="0"/>
              </a:rPr>
              <a:t> vào phần 1 của đoạn trích, hãy tìm những chi tiết </a:t>
            </a:r>
            <a:r>
              <a:rPr lang="pt-BR" sz="2800" b="1" dirty="0" smtClean="0">
                <a:solidFill>
                  <a:srgbClr val="C00000"/>
                </a:solidFill>
                <a:latin typeface="Times New Roman" pitchFamily="18" charset="0"/>
                <a:ea typeface="Times New Roman" pitchFamily="18" charset="0"/>
                <a:cs typeface="Times New Roman" pitchFamily="18" charset="0"/>
              </a:rPr>
              <a:t>s</a:t>
            </a:r>
            <a:r>
              <a:rPr kumimoji="0" lang="pt-BR" sz="28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o sánh sự tương quan lực lượng và kết quả trận đánh giữa Lục Vân Tiên và bọn cướp bằng cách hoàn thành </a:t>
            </a:r>
            <a:r>
              <a:rPr kumimoji="0" lang="vi-VN" sz="28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bảng</a:t>
            </a:r>
            <a:r>
              <a:rPr kumimoji="0" lang="pt-BR" sz="28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sau:</a:t>
            </a:r>
            <a:endParaRPr kumimoji="0" lang="en-US" sz="2000" b="0" i="0" u="none" strike="noStrike" cap="none" normalizeH="0" baseline="0" dirty="0" smtClean="0">
              <a:ln>
                <a:noFill/>
              </a:ln>
              <a:solidFill>
                <a:srgbClr val="C00000"/>
              </a:solidFill>
              <a:effectLst/>
              <a:latin typeface="Arial" pitchFamily="34" charset="0"/>
              <a:cs typeface="Arial" pitchFamily="34" charset="0"/>
            </a:endParaRPr>
          </a:p>
        </p:txBody>
      </p:sp>
    </p:spTree>
    <p:extLst>
      <p:ext uri="{BB962C8B-B14F-4D97-AF65-F5344CB8AC3E}">
        <p14:creationId xmlns:p14="http://schemas.microsoft.com/office/powerpoint/2010/main" xmlns="" val="37995900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par>
                                <p:cTn id="13" presetID="6" presetClass="entr" presetSubtype="16"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3"/>
          <p:cNvSpPr txBox="1">
            <a:spLocks noChangeArrowheads="1"/>
          </p:cNvSpPr>
          <p:nvPr/>
        </p:nvSpPr>
        <p:spPr bwMode="auto">
          <a:xfrm>
            <a:off x="1625600" y="1524001"/>
            <a:ext cx="8940800" cy="461963"/>
          </a:xfrm>
          <a:prstGeom prst="rect">
            <a:avLst/>
          </a:prstGeom>
          <a:noFill/>
          <a:ln w="9525">
            <a:noFill/>
            <a:miter lim="800000"/>
            <a:headEnd/>
            <a:tailEnd/>
          </a:ln>
          <a:effectLst/>
        </p:spPr>
        <p:txBody>
          <a:bodyPr>
            <a:spAutoFit/>
          </a:bodyPr>
          <a:lstStyle/>
          <a:p>
            <a:pPr eaLnBrk="1" hangingPunct="1">
              <a:defRPr/>
            </a:pPr>
            <a:r>
              <a:rPr lang="en-US" sz="2400" b="1" dirty="0">
                <a:solidFill>
                  <a:srgbClr val="0000FF"/>
                </a:solidFill>
                <a:effectLst>
                  <a:outerShdw blurRad="38100" dist="38100" dir="2700000" algn="tl">
                    <a:srgbClr val="C0C0C0"/>
                  </a:outerShdw>
                </a:effectLst>
                <a:latin typeface="Times New Roman" pitchFamily="18" charset="0"/>
                <a:cs typeface="Times New Roman" pitchFamily="18" charset="0"/>
              </a:rPr>
              <a:t>       </a:t>
            </a:r>
          </a:p>
        </p:txBody>
      </p:sp>
      <p:sp>
        <p:nvSpPr>
          <p:cNvPr id="5" name="Rectangle 1"/>
          <p:cNvSpPr>
            <a:spLocks noChangeArrowheads="1"/>
          </p:cNvSpPr>
          <p:nvPr/>
        </p:nvSpPr>
        <p:spPr bwMode="auto">
          <a:xfrm>
            <a:off x="1236372" y="299973"/>
            <a:ext cx="9929611" cy="9541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28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So sánh sự tương quan lực lượng và kết quả trận đánh </a:t>
            </a:r>
            <a:endParaRPr kumimoji="0" lang="vi-VN" sz="28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28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giữa Lục Vân Tiên và bọn cướp</a:t>
            </a:r>
            <a:r>
              <a:rPr kumimoji="0" lang="vi-VN" sz="28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a:t>
            </a:r>
            <a:endParaRPr kumimoji="0" lang="en-US" sz="2000" b="0" i="0" u="none" strike="noStrike" cap="none" normalizeH="0" baseline="0" dirty="0" smtClean="0">
              <a:ln>
                <a:noFill/>
              </a:ln>
              <a:solidFill>
                <a:srgbClr val="C00000"/>
              </a:solidFill>
              <a:effectLst/>
              <a:latin typeface="Arial" pitchFamily="34" charset="0"/>
              <a:cs typeface="Arial"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xmlns="" val="4248031773"/>
              </p:ext>
            </p:extLst>
          </p:nvPr>
        </p:nvGraphicFramePr>
        <p:xfrm>
          <a:off x="528035" y="1524001"/>
          <a:ext cx="11075830" cy="4651418"/>
        </p:xfrm>
        <a:graphic>
          <a:graphicData uri="http://schemas.openxmlformats.org/drawingml/2006/table">
            <a:tbl>
              <a:tblPr firstRow="1" firstCol="1" bandRow="1">
                <a:tableStyleId>{5C22544A-7EE6-4342-B048-85BDC9FD1C3A}</a:tableStyleId>
              </a:tblPr>
              <a:tblGrid>
                <a:gridCol w="2052568"/>
                <a:gridCol w="4116305"/>
                <a:gridCol w="4906957"/>
              </a:tblGrid>
              <a:tr h="455482">
                <a:tc>
                  <a:txBody>
                    <a:bodyPr/>
                    <a:lstStyle/>
                    <a:p>
                      <a:pPr algn="ctr">
                        <a:spcAft>
                          <a:spcPts val="0"/>
                        </a:spcAft>
                      </a:pPr>
                      <a:r>
                        <a:rPr lang="pt-BR" sz="2400" dirty="0">
                          <a:solidFill>
                            <a:srgbClr val="FFFF00"/>
                          </a:solidFill>
                          <a:effectLst/>
                          <a:latin typeface="Times New Roman" pitchFamily="18" charset="0"/>
                          <a:cs typeface="Times New Roman" pitchFamily="18" charset="0"/>
                        </a:rPr>
                        <a:t>YẾU TỐ</a:t>
                      </a:r>
                      <a:endParaRPr lang="en-US" sz="2400" dirty="0">
                        <a:solidFill>
                          <a:srgbClr val="FFFF00"/>
                        </a:solidFill>
                        <a:effectLst/>
                        <a:latin typeface="Times New Roman" pitchFamily="18" charset="0"/>
                        <a:ea typeface="Times New Roman"/>
                        <a:cs typeface="Times New Roman" pitchFamily="18" charset="0"/>
                      </a:endParaRPr>
                    </a:p>
                  </a:txBody>
                  <a:tcPr marL="68580" marR="68580" marT="0" marB="0"/>
                </a:tc>
                <a:tc>
                  <a:txBody>
                    <a:bodyPr/>
                    <a:lstStyle/>
                    <a:p>
                      <a:pPr algn="ctr">
                        <a:spcAft>
                          <a:spcPts val="0"/>
                        </a:spcAft>
                      </a:pPr>
                      <a:r>
                        <a:rPr lang="pt-BR" sz="2400" dirty="0">
                          <a:solidFill>
                            <a:srgbClr val="FFFF00"/>
                          </a:solidFill>
                          <a:effectLst/>
                          <a:latin typeface="Times New Roman" pitchFamily="18" charset="0"/>
                          <a:cs typeface="Times New Roman" pitchFamily="18" charset="0"/>
                        </a:rPr>
                        <a:t>LỤC VÂN TIÊN</a:t>
                      </a:r>
                      <a:endParaRPr lang="en-US" sz="2400" dirty="0">
                        <a:solidFill>
                          <a:srgbClr val="FFFF00"/>
                        </a:solidFill>
                        <a:effectLst/>
                        <a:latin typeface="Times New Roman" pitchFamily="18" charset="0"/>
                        <a:ea typeface="Times New Roman"/>
                        <a:cs typeface="Times New Roman" pitchFamily="18" charset="0"/>
                      </a:endParaRPr>
                    </a:p>
                  </a:txBody>
                  <a:tcPr marL="68580" marR="68580" marT="0" marB="0"/>
                </a:tc>
                <a:tc>
                  <a:txBody>
                    <a:bodyPr/>
                    <a:lstStyle/>
                    <a:p>
                      <a:pPr algn="ctr">
                        <a:spcAft>
                          <a:spcPts val="0"/>
                        </a:spcAft>
                      </a:pPr>
                      <a:r>
                        <a:rPr lang="pt-BR" sz="2400" dirty="0">
                          <a:solidFill>
                            <a:srgbClr val="FFFF00"/>
                          </a:solidFill>
                          <a:effectLst/>
                          <a:latin typeface="Times New Roman" pitchFamily="18" charset="0"/>
                          <a:cs typeface="Times New Roman" pitchFamily="18" charset="0"/>
                        </a:rPr>
                        <a:t>BỌN CƯỚP</a:t>
                      </a:r>
                      <a:endParaRPr lang="en-US" sz="2400" dirty="0">
                        <a:solidFill>
                          <a:srgbClr val="FFFF00"/>
                        </a:solidFill>
                        <a:effectLst/>
                        <a:latin typeface="Times New Roman" pitchFamily="18" charset="0"/>
                        <a:ea typeface="Times New Roman"/>
                        <a:cs typeface="Times New Roman" pitchFamily="18" charset="0"/>
                      </a:endParaRPr>
                    </a:p>
                  </a:txBody>
                  <a:tcPr marL="68580" marR="68580" marT="0" marB="0"/>
                </a:tc>
              </a:tr>
              <a:tr h="455482">
                <a:tc>
                  <a:txBody>
                    <a:bodyPr/>
                    <a:lstStyle/>
                    <a:p>
                      <a:pPr>
                        <a:spcAft>
                          <a:spcPts val="0"/>
                        </a:spcAft>
                      </a:pPr>
                      <a:r>
                        <a:rPr lang="pt-BR" sz="2400" dirty="0">
                          <a:effectLst/>
                          <a:latin typeface="Times New Roman" pitchFamily="18" charset="0"/>
                          <a:cs typeface="Times New Roman" pitchFamily="18" charset="0"/>
                        </a:rPr>
                        <a:t>- Số lượng:</a:t>
                      </a:r>
                      <a:endParaRPr lang="en-US" sz="2400" dirty="0">
                        <a:effectLst/>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pt-BR" sz="2400" dirty="0">
                          <a:effectLst/>
                          <a:latin typeface="Times New Roman" pitchFamily="18" charset="0"/>
                          <a:cs typeface="Times New Roman" pitchFamily="18" charset="0"/>
                        </a:rPr>
                        <a:t>- Một mình</a:t>
                      </a:r>
                      <a:endParaRPr lang="en-US" sz="2400" dirty="0">
                        <a:effectLst/>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pt-BR" sz="2400">
                          <a:effectLst/>
                          <a:latin typeface="Times New Roman" pitchFamily="18" charset="0"/>
                          <a:cs typeface="Times New Roman" pitchFamily="18" charset="0"/>
                        </a:rPr>
                        <a:t>- Đông người</a:t>
                      </a:r>
                      <a:endParaRPr lang="en-US" sz="2400">
                        <a:effectLst/>
                        <a:latin typeface="Times New Roman" pitchFamily="18" charset="0"/>
                        <a:ea typeface="Times New Roman"/>
                        <a:cs typeface="Times New Roman" pitchFamily="18" charset="0"/>
                      </a:endParaRPr>
                    </a:p>
                  </a:txBody>
                  <a:tcPr marL="68580" marR="68580" marT="0" marB="0"/>
                </a:tc>
              </a:tr>
              <a:tr h="455482">
                <a:tc>
                  <a:txBody>
                    <a:bodyPr/>
                    <a:lstStyle/>
                    <a:p>
                      <a:pPr>
                        <a:spcAft>
                          <a:spcPts val="0"/>
                        </a:spcAft>
                      </a:pPr>
                      <a:r>
                        <a:rPr lang="pt-BR" sz="2400">
                          <a:effectLst/>
                          <a:latin typeface="Times New Roman" pitchFamily="18" charset="0"/>
                          <a:cs typeface="Times New Roman" pitchFamily="18" charset="0"/>
                        </a:rPr>
                        <a:t>- Vũ khí:</a:t>
                      </a:r>
                      <a:endParaRPr lang="en-US" sz="2400">
                        <a:effectLst/>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pt-BR" sz="2400" dirty="0">
                          <a:effectLst/>
                          <a:latin typeface="Times New Roman" pitchFamily="18" charset="0"/>
                          <a:cs typeface="Times New Roman" pitchFamily="18" charset="0"/>
                        </a:rPr>
                        <a:t>- Tay không</a:t>
                      </a:r>
                      <a:endParaRPr lang="en-US" sz="2400" dirty="0">
                        <a:effectLst/>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pt-BR" sz="2400">
                          <a:effectLst/>
                          <a:latin typeface="Times New Roman" pitchFamily="18" charset="0"/>
                          <a:cs typeface="Times New Roman" pitchFamily="18" charset="0"/>
                        </a:rPr>
                        <a:t>- Gươm giáo đầy đủ</a:t>
                      </a:r>
                      <a:endParaRPr lang="en-US" sz="2400">
                        <a:effectLst/>
                        <a:latin typeface="Times New Roman" pitchFamily="18" charset="0"/>
                        <a:ea typeface="Times New Roman"/>
                        <a:cs typeface="Times New Roman" pitchFamily="18" charset="0"/>
                      </a:endParaRPr>
                    </a:p>
                  </a:txBody>
                  <a:tcPr marL="68580" marR="68580" marT="0" marB="0"/>
                </a:tc>
              </a:tr>
              <a:tr h="1366448">
                <a:tc>
                  <a:txBody>
                    <a:bodyPr/>
                    <a:lstStyle/>
                    <a:p>
                      <a:pPr>
                        <a:spcAft>
                          <a:spcPts val="0"/>
                        </a:spcAft>
                      </a:pPr>
                      <a:r>
                        <a:rPr lang="pt-BR" sz="2400" dirty="0">
                          <a:effectLst/>
                          <a:latin typeface="Times New Roman" pitchFamily="18" charset="0"/>
                          <a:cs typeface="Times New Roman" pitchFamily="18" charset="0"/>
                        </a:rPr>
                        <a:t>- Hành động:</a:t>
                      </a:r>
                      <a:endParaRPr lang="en-US" sz="2400" dirty="0">
                        <a:effectLst/>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pt-BR" sz="2400" dirty="0">
                          <a:effectLst/>
                          <a:latin typeface="Times New Roman" pitchFamily="18" charset="0"/>
                          <a:cs typeface="Times New Roman" pitchFamily="18" charset="0"/>
                        </a:rPr>
                        <a:t>- Bẻ cây làm gậy</a:t>
                      </a:r>
                      <a:endParaRPr lang="en-US" sz="2400" dirty="0">
                        <a:effectLst/>
                        <a:latin typeface="Times New Roman" pitchFamily="18" charset="0"/>
                        <a:cs typeface="Times New Roman" pitchFamily="18" charset="0"/>
                      </a:endParaRPr>
                    </a:p>
                    <a:p>
                      <a:pPr>
                        <a:spcAft>
                          <a:spcPts val="0"/>
                        </a:spcAft>
                      </a:pPr>
                      <a:r>
                        <a:rPr lang="pt-BR" sz="2400" dirty="0">
                          <a:effectLst/>
                          <a:latin typeface="Times New Roman" pitchFamily="18" charset="0"/>
                          <a:cs typeface="Times New Roman" pitchFamily="18" charset="0"/>
                        </a:rPr>
                        <a:t>- Xông vô</a:t>
                      </a:r>
                      <a:endParaRPr lang="en-US" sz="2400" dirty="0">
                        <a:effectLst/>
                        <a:latin typeface="Times New Roman" pitchFamily="18" charset="0"/>
                        <a:cs typeface="Times New Roman" pitchFamily="18" charset="0"/>
                      </a:endParaRPr>
                    </a:p>
                    <a:p>
                      <a:pPr>
                        <a:spcAft>
                          <a:spcPts val="0"/>
                        </a:spcAft>
                      </a:pPr>
                      <a:r>
                        <a:rPr lang="pt-BR" sz="2400" dirty="0">
                          <a:effectLst/>
                          <a:latin typeface="Times New Roman" pitchFamily="18" charset="0"/>
                          <a:cs typeface="Times New Roman" pitchFamily="18" charset="0"/>
                        </a:rPr>
                        <a:t>- Tả đột hữu xông</a:t>
                      </a:r>
                      <a:endParaRPr lang="en-US" sz="2400" dirty="0">
                        <a:effectLst/>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pt-BR" sz="2400" dirty="0">
                          <a:effectLst/>
                          <a:latin typeface="Times New Roman" pitchFamily="18" charset="0"/>
                          <a:cs typeface="Times New Roman" pitchFamily="18" charset="0"/>
                        </a:rPr>
                        <a:t>- Truyền quân bốn phía, phủ vây bịt bùng.</a:t>
                      </a:r>
                      <a:endParaRPr lang="en-US" sz="2400" dirty="0">
                        <a:effectLst/>
                        <a:latin typeface="Times New Roman" pitchFamily="18" charset="0"/>
                        <a:cs typeface="Times New Roman" pitchFamily="18" charset="0"/>
                      </a:endParaRPr>
                    </a:p>
                    <a:p>
                      <a:pPr>
                        <a:spcAft>
                          <a:spcPts val="0"/>
                        </a:spcAft>
                      </a:pPr>
                      <a:r>
                        <a:rPr lang="pt-BR" sz="2400" dirty="0">
                          <a:effectLst/>
                          <a:latin typeface="Times New Roman" pitchFamily="18" charset="0"/>
                          <a:cs typeface="Times New Roman" pitchFamily="18" charset="0"/>
                        </a:rPr>
                        <a:t>- Quăng gươm giáo</a:t>
                      </a:r>
                      <a:endParaRPr lang="en-US" sz="2400" dirty="0">
                        <a:effectLst/>
                        <a:latin typeface="Times New Roman" pitchFamily="18" charset="0"/>
                        <a:cs typeface="Times New Roman" pitchFamily="18" charset="0"/>
                      </a:endParaRPr>
                    </a:p>
                    <a:p>
                      <a:pPr>
                        <a:spcAft>
                          <a:spcPts val="0"/>
                        </a:spcAft>
                      </a:pPr>
                      <a:r>
                        <a:rPr lang="pt-BR" sz="2400" dirty="0">
                          <a:effectLst/>
                          <a:latin typeface="Times New Roman" pitchFamily="18" charset="0"/>
                          <a:cs typeface="Times New Roman" pitchFamily="18" charset="0"/>
                        </a:rPr>
                        <a:t>- Bỏ chạy</a:t>
                      </a:r>
                      <a:endParaRPr lang="en-US" sz="2400" dirty="0">
                        <a:effectLst/>
                        <a:latin typeface="Times New Roman" pitchFamily="18" charset="0"/>
                        <a:ea typeface="Times New Roman"/>
                        <a:cs typeface="Times New Roman" pitchFamily="18" charset="0"/>
                      </a:endParaRPr>
                    </a:p>
                  </a:txBody>
                  <a:tcPr marL="68580" marR="68580" marT="0" marB="0"/>
                </a:tc>
              </a:tr>
              <a:tr h="910966">
                <a:tc>
                  <a:txBody>
                    <a:bodyPr/>
                    <a:lstStyle/>
                    <a:p>
                      <a:pPr>
                        <a:spcAft>
                          <a:spcPts val="0"/>
                        </a:spcAft>
                      </a:pPr>
                      <a:r>
                        <a:rPr lang="pt-BR" sz="2400">
                          <a:effectLst/>
                          <a:latin typeface="Times New Roman" pitchFamily="18" charset="0"/>
                          <a:cs typeface="Times New Roman" pitchFamily="18" charset="0"/>
                        </a:rPr>
                        <a:t>- Lời nói:</a:t>
                      </a:r>
                      <a:endParaRPr lang="en-US" sz="2400">
                        <a:effectLst/>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pt-BR" sz="2400">
                          <a:effectLst/>
                          <a:latin typeface="Times New Roman" pitchFamily="18" charset="0"/>
                          <a:cs typeface="Times New Roman" pitchFamily="18" charset="0"/>
                        </a:rPr>
                        <a:t>- Kêu: “Bớ đảng hung đồ”</a:t>
                      </a:r>
                      <a:endParaRPr lang="en-US" sz="2400">
                        <a:effectLst/>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pt-BR" sz="2400" dirty="0">
                          <a:effectLst/>
                          <a:latin typeface="Times New Roman" pitchFamily="18" charset="0"/>
                          <a:cs typeface="Times New Roman" pitchFamily="18" charset="0"/>
                        </a:rPr>
                        <a:t>- Thách thức Lục Vân Tiên “Thằng nào dám tới lẫy lừng vào đây”</a:t>
                      </a:r>
                      <a:endParaRPr lang="en-US" sz="2400" dirty="0">
                        <a:effectLst/>
                        <a:latin typeface="Times New Roman" pitchFamily="18" charset="0"/>
                        <a:ea typeface="Times New Roman"/>
                        <a:cs typeface="Times New Roman" pitchFamily="18" charset="0"/>
                      </a:endParaRPr>
                    </a:p>
                  </a:txBody>
                  <a:tcPr marL="68580" marR="68580" marT="0" marB="0"/>
                </a:tc>
              </a:tr>
              <a:tr h="910966">
                <a:tc>
                  <a:txBody>
                    <a:bodyPr/>
                    <a:lstStyle/>
                    <a:p>
                      <a:pPr>
                        <a:spcAft>
                          <a:spcPts val="0"/>
                        </a:spcAft>
                      </a:pPr>
                      <a:r>
                        <a:rPr lang="pt-BR" sz="2400">
                          <a:effectLst/>
                          <a:latin typeface="Times New Roman" pitchFamily="18" charset="0"/>
                          <a:cs typeface="Times New Roman" pitchFamily="18" charset="0"/>
                        </a:rPr>
                        <a:t>- Kết quả trận đánh:</a:t>
                      </a:r>
                      <a:endParaRPr lang="en-US" sz="2400">
                        <a:effectLst/>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pt-BR" sz="2400">
                          <a:effectLst/>
                          <a:latin typeface="Times New Roman" pitchFamily="18" charset="0"/>
                          <a:cs typeface="Times New Roman" pitchFamily="18" charset="0"/>
                        </a:rPr>
                        <a:t>- Đánh tan bọn cướp</a:t>
                      </a:r>
                      <a:endParaRPr lang="en-US" sz="2400">
                        <a:effectLst/>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pt-BR" sz="2400" dirty="0">
                          <a:effectLst/>
                          <a:latin typeface="Times New Roman" pitchFamily="18" charset="0"/>
                          <a:cs typeface="Times New Roman" pitchFamily="18" charset="0"/>
                        </a:rPr>
                        <a:t>- Thua trận, bỏ chạy</a:t>
                      </a:r>
                      <a:endParaRPr lang="en-US" sz="2400" dirty="0">
                        <a:effectLst/>
                        <a:latin typeface="Times New Roman" pitchFamily="18" charset="0"/>
                        <a:cs typeface="Times New Roman" pitchFamily="18" charset="0"/>
                      </a:endParaRPr>
                    </a:p>
                    <a:p>
                      <a:pPr>
                        <a:spcAft>
                          <a:spcPts val="0"/>
                        </a:spcAft>
                      </a:pPr>
                      <a:r>
                        <a:rPr lang="pt-BR" sz="2400" dirty="0">
                          <a:effectLst/>
                          <a:latin typeface="Times New Roman" pitchFamily="18" charset="0"/>
                          <a:cs typeface="Times New Roman" pitchFamily="18" charset="0"/>
                        </a:rPr>
                        <a:t>- Phong Lai “thác rày thân vong”</a:t>
                      </a:r>
                      <a:endParaRPr lang="en-US" sz="2400" dirty="0">
                        <a:effectLst/>
                        <a:latin typeface="Times New Roman" pitchFamily="18" charset="0"/>
                        <a:ea typeface="Times New Roman"/>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xmlns="" val="62576958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AB1B9501-4B9C-41D7-A3CB-836762F0BCE0}"/>
              </a:ext>
            </a:extLst>
          </p:cNvPr>
          <p:cNvSpPr>
            <a:spLocks noChangeArrowheads="1"/>
          </p:cNvSpPr>
          <p:nvPr/>
        </p:nvSpPr>
        <p:spPr bwMode="auto">
          <a:xfrm>
            <a:off x="92768" y="235744"/>
            <a:ext cx="5481637" cy="63865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US" sz="24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Vân</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Tiên</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ghé</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lại</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bên</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đàng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a:t>
            </a:r>
          </a:p>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Bẻ</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cây</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làm</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gậy</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nhằm</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làng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xông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vô</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a:t>
            </a:r>
          </a:p>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Kêu</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rằng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Bớ</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đảng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hung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đồ</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p>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Chớ</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quen</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làm</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thói</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hồ</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đồ</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hại</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dân</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a:t>
            </a:r>
          </a:p>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Phong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Lai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mặt</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đỏ</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phừng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phừng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a:t>
            </a:r>
          </a:p>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Thằng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nào</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dám</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tới</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lẫy</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lừng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vào</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đây</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a:t>
            </a:r>
          </a:p>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Trước</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gây</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việc</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dữ</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tại</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mầy</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a:t>
            </a:r>
          </a:p>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Truyền</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quân</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bốn</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phía</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phủ</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vây</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bịt</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bùng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a:t>
            </a:r>
          </a:p>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Vân</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Tiên</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tả</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đột</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hữu</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xông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a:t>
            </a:r>
          </a:p>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Khác</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nào</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Triệu</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Tử</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phá</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vòng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Đương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Dang.</a:t>
            </a:r>
          </a:p>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Lâu</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la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bốn</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phía</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vỡ</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tan,</a:t>
            </a:r>
          </a:p>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Đều</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quăng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gươm</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giáo</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tìm</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đàng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chạy</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ngay</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a:t>
            </a:r>
          </a:p>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Phong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Lai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trở</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chẳng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kịp</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tay</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a:t>
            </a:r>
          </a:p>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Bị</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Tiên</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một</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gậy</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thác</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rày</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thân</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 </a:t>
            </a:r>
            <a:r>
              <a:rPr kumimoji="0" lang="en-US" sz="2200" b="0" i="1" u="none" strike="noStrike" kern="1200" cap="none" spc="0" normalizeH="0" baseline="0" noProof="0" dirty="0" err="1">
                <a:ln>
                  <a:noFill/>
                </a:ln>
                <a:solidFill>
                  <a:srgbClr val="0033CC"/>
                </a:solidFill>
                <a:effectLst/>
                <a:uLnTx/>
                <a:uFillTx/>
                <a:latin typeface="Times New Roman" pitchFamily="18" charset="0"/>
                <a:ea typeface="+mn-ea"/>
                <a:cs typeface="+mn-cs"/>
              </a:rPr>
              <a:t>vong</a:t>
            </a:r>
            <a:r>
              <a:rPr kumimoji="0" lang="en-US" sz="2200" b="0" i="1" u="none" strike="noStrike" kern="1200" cap="none" spc="0" normalizeH="0" baseline="0" noProof="0" dirty="0">
                <a:ln>
                  <a:noFill/>
                </a:ln>
                <a:solidFill>
                  <a:srgbClr val="0033CC"/>
                </a:solidFill>
                <a:effectLst/>
                <a:uLnTx/>
                <a:uFillTx/>
                <a:latin typeface="Times New Roman" pitchFamily="18" charset="0"/>
                <a:ea typeface="+mn-ea"/>
                <a:cs typeface="+mn-cs"/>
              </a:rPr>
              <a:t>…”</a:t>
            </a:r>
          </a:p>
          <a:p>
            <a:pPr marL="342900" marR="0" lvl="0" indent="-342900" algn="l" defTabSz="914400" rtl="0" eaLnBrk="1" fontAlgn="base" latinLnBrk="0" hangingPunct="1">
              <a:lnSpc>
                <a:spcPct val="100000"/>
              </a:lnSpc>
              <a:spcBef>
                <a:spcPct val="20000"/>
              </a:spcBef>
              <a:spcAft>
                <a:spcPct val="0"/>
              </a:spcAft>
              <a:buClr>
                <a:srgbClr val="00CCFF"/>
              </a:buClr>
              <a:buSzPct val="65000"/>
              <a:buFont typeface="Wingdings" pitchFamily="2" charset="2"/>
              <a:buNone/>
              <a:tabLst/>
              <a:defRPr/>
            </a:pPr>
            <a:endParaRPr kumimoji="0" lang="en-US" sz="2400" b="0" i="1" u="none" strike="noStrike" kern="1200" cap="none" spc="0" normalizeH="0" baseline="0" noProof="0" dirty="0">
              <a:ln>
                <a:noFill/>
              </a:ln>
              <a:solidFill>
                <a:srgbClr val="0033CC"/>
              </a:solidFill>
              <a:effectLst/>
              <a:uLnTx/>
              <a:uFillTx/>
              <a:latin typeface="Times New Roman" pitchFamily="18" charset="0"/>
              <a:ea typeface="+mn-ea"/>
              <a:cs typeface="+mn-cs"/>
            </a:endParaRPr>
          </a:p>
        </p:txBody>
      </p:sp>
      <p:sp>
        <p:nvSpPr>
          <p:cNvPr id="11" name="Text Box 31">
            <a:extLst>
              <a:ext uri="{FF2B5EF4-FFF2-40B4-BE49-F238E27FC236}">
                <a16:creationId xmlns="" xmlns:a16="http://schemas.microsoft.com/office/drawing/2014/main" id="{A17EEDEB-1087-483C-BE53-1DE3DEA26F45}"/>
              </a:ext>
            </a:extLst>
          </p:cNvPr>
          <p:cNvSpPr txBox="1">
            <a:spLocks noChangeArrowheads="1"/>
          </p:cNvSpPr>
          <p:nvPr/>
        </p:nvSpPr>
        <p:spPr bwMode="auto">
          <a:xfrm>
            <a:off x="8198616" y="3399238"/>
            <a:ext cx="2613216"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lang="en-US" altLang="en-US" sz="2800" i="1" kern="0" dirty="0">
                <a:solidFill>
                  <a:srgbClr val="2B5481"/>
                </a:solidFill>
                <a:latin typeface="Times New Roman" panose="02020603050405020304" pitchFamily="18" charset="0"/>
                <a:cs typeface="Times New Roman" panose="02020603050405020304" pitchFamily="18" charset="0"/>
              </a:rPr>
              <a:t>B</a:t>
            </a:r>
            <a:r>
              <a:rPr kumimoji="0" lang="en-US" altLang="en-US" sz="2800" b="0" i="1" u="none" strike="noStrike" kern="0" cap="none" spc="0" normalizeH="0" baseline="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ẻ </a:t>
            </a:r>
            <a:r>
              <a:rPr kumimoji="0" lang="en-US" altLang="en-US" sz="2800" b="0" i="1" u="none" strike="noStrike" kern="0" cap="none" spc="0" normalizeH="0" baseline="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cây</a:t>
            </a:r>
            <a:r>
              <a:rPr kumimoji="0" lang="en-US" altLang="en-US" sz="2800" b="0" i="1" u="none" strike="noStrike" kern="0" cap="none" spc="0" normalizeH="0" baseline="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800" b="0" i="1" u="none" strike="noStrike" kern="0" cap="none" spc="0" normalizeH="0" baseline="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làm</a:t>
            </a:r>
            <a:r>
              <a:rPr kumimoji="0" lang="en-US" altLang="en-US" sz="2800" b="0" i="1" u="none" strike="noStrike" kern="0" cap="none" spc="0" normalizeH="0" baseline="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800" b="0" i="1" u="none" strike="noStrike" kern="0" cap="none" spc="0" normalizeH="0" baseline="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gậy</a:t>
            </a:r>
            <a:endParaRPr kumimoji="0" lang="en-US" altLang="en-US" sz="2800" b="0" i="1" u="none" strike="noStrike" kern="0" cap="none" spc="0" normalizeH="0" baseline="0" noProof="0" dirty="0">
              <a:ln>
                <a:noFill/>
              </a:ln>
              <a:solidFill>
                <a:srgbClr val="2B5481"/>
              </a:solidFill>
              <a:effectLst/>
              <a:uLnTx/>
              <a:uFillTx/>
              <a:latin typeface="Times New Roman" panose="02020603050405020304" pitchFamily="18" charset="0"/>
              <a:ea typeface="+mn-ea"/>
              <a:cs typeface="Times New Roman" panose="02020603050405020304" pitchFamily="18" charset="0"/>
            </a:endParaRPr>
          </a:p>
        </p:txBody>
      </p:sp>
      <p:sp>
        <p:nvSpPr>
          <p:cNvPr id="12" name="Text Box 32">
            <a:extLst>
              <a:ext uri="{FF2B5EF4-FFF2-40B4-BE49-F238E27FC236}">
                <a16:creationId xmlns="" xmlns:a16="http://schemas.microsoft.com/office/drawing/2014/main" id="{CFEE2B70-CFF0-4FBD-BAD8-B9DC51BFB1EB}"/>
              </a:ext>
            </a:extLst>
          </p:cNvPr>
          <p:cNvSpPr txBox="1">
            <a:spLocks noChangeArrowheads="1"/>
          </p:cNvSpPr>
          <p:nvPr/>
        </p:nvSpPr>
        <p:spPr bwMode="auto">
          <a:xfrm>
            <a:off x="8075167" y="3870111"/>
            <a:ext cx="4116833"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2B5481"/>
                </a:solidFill>
                <a:effectLst/>
                <a:uLnTx/>
                <a:uFillTx/>
                <a:latin typeface="Times New Roman" panose="02020603050405020304" pitchFamily="18" charset="0"/>
                <a:ea typeface="+mn-ea"/>
                <a:cs typeface="+mn-cs"/>
              </a:rPr>
              <a:t>- </a:t>
            </a:r>
            <a:r>
              <a:rPr kumimoji="0" lang="en-US" altLang="en-US" sz="2800" b="0" i="0" u="none" strike="noStrike" kern="1200" cap="none" spc="0" normalizeH="0" baseline="0" noProof="0" dirty="0" err="1">
                <a:ln>
                  <a:noFill/>
                </a:ln>
                <a:solidFill>
                  <a:srgbClr val="2B5481"/>
                </a:solidFill>
                <a:effectLst/>
                <a:uLnTx/>
                <a:uFillTx/>
                <a:latin typeface="Times New Roman" panose="02020603050405020304" pitchFamily="18" charset="0"/>
                <a:ea typeface="+mn-ea"/>
                <a:cs typeface="+mn-cs"/>
              </a:rPr>
              <a:t>Xông</a:t>
            </a:r>
            <a:r>
              <a:rPr kumimoji="0" lang="en-US" altLang="en-US" sz="2800" b="0" i="0" u="none" strike="noStrike" kern="1200" cap="none" spc="0" normalizeH="0" baseline="0" noProof="0" dirty="0">
                <a:ln>
                  <a:noFill/>
                </a:ln>
                <a:solidFill>
                  <a:srgbClr val="2B5481"/>
                </a:solidFill>
                <a:effectLst/>
                <a:uLnTx/>
                <a:uFillTx/>
                <a:latin typeface="Times New Roman" panose="02020603050405020304" pitchFamily="18" charset="0"/>
                <a:ea typeface="+mn-ea"/>
                <a:cs typeface="+mn-cs"/>
              </a:rPr>
              <a:t> </a:t>
            </a:r>
            <a:r>
              <a:rPr kumimoji="0" lang="en-US" altLang="en-US" sz="2800" b="0" i="0" u="none" strike="noStrike" kern="1200" cap="none" spc="0" normalizeH="0" baseline="0" noProof="0" dirty="0" err="1">
                <a:ln>
                  <a:noFill/>
                </a:ln>
                <a:solidFill>
                  <a:srgbClr val="2B5481"/>
                </a:solidFill>
                <a:effectLst/>
                <a:uLnTx/>
                <a:uFillTx/>
                <a:latin typeface="Times New Roman" panose="02020603050405020304" pitchFamily="18" charset="0"/>
                <a:ea typeface="+mn-ea"/>
                <a:cs typeface="+mn-cs"/>
              </a:rPr>
              <a:t>vào</a:t>
            </a:r>
            <a:r>
              <a:rPr kumimoji="0" lang="en-US" altLang="en-US" sz="2800" b="0" i="0" u="none" strike="noStrike" kern="1200" cap="none" spc="0" normalizeH="0" baseline="0" noProof="0" dirty="0">
                <a:ln>
                  <a:noFill/>
                </a:ln>
                <a:solidFill>
                  <a:srgbClr val="2B5481"/>
                </a:solidFill>
                <a:effectLst/>
                <a:uLnTx/>
                <a:uFillTx/>
                <a:latin typeface="Times New Roman" panose="02020603050405020304" pitchFamily="18" charset="0"/>
                <a:ea typeface="+mn-ea"/>
                <a:cs typeface="+mn-cs"/>
              </a:rPr>
              <a:t> </a:t>
            </a:r>
            <a:r>
              <a:rPr kumimoji="0" lang="en-US" altLang="en-US" sz="2800" b="0" i="0" u="none" strike="noStrike" kern="1200" cap="none" spc="0" normalizeH="0" baseline="0" noProof="0" dirty="0" err="1">
                <a:ln>
                  <a:noFill/>
                </a:ln>
                <a:solidFill>
                  <a:srgbClr val="2B5481"/>
                </a:solidFill>
                <a:effectLst/>
                <a:uLnTx/>
                <a:uFillTx/>
                <a:latin typeface="Times New Roman" panose="02020603050405020304" pitchFamily="18" charset="0"/>
                <a:ea typeface="+mn-ea"/>
                <a:cs typeface="+mn-cs"/>
              </a:rPr>
              <a:t>đánh</a:t>
            </a:r>
            <a:r>
              <a:rPr kumimoji="0" lang="en-US" altLang="en-US" sz="2800" b="0" i="0" u="none" strike="noStrike" kern="1200" cap="none" spc="0" normalizeH="0" baseline="0" noProof="0" dirty="0">
                <a:ln>
                  <a:noFill/>
                </a:ln>
                <a:solidFill>
                  <a:srgbClr val="2B5481"/>
                </a:solidFill>
                <a:effectLst/>
                <a:uLnTx/>
                <a:uFillTx/>
                <a:latin typeface="Times New Roman" panose="02020603050405020304" pitchFamily="18" charset="0"/>
                <a:ea typeface="+mn-ea"/>
                <a:cs typeface="+mn-cs"/>
              </a:rPr>
              <a:t> </a:t>
            </a:r>
            <a:r>
              <a:rPr kumimoji="0" lang="vi-VN" altLang="en-US" sz="2800" b="0" i="0" u="none" strike="noStrike" kern="1200" cap="none" spc="0" normalizeH="0" baseline="0" noProof="0" dirty="0">
                <a:ln>
                  <a:noFill/>
                </a:ln>
                <a:solidFill>
                  <a:srgbClr val="2B5481"/>
                </a:solidFill>
                <a:effectLst/>
                <a:uLnTx/>
                <a:uFillTx/>
                <a:latin typeface="Times New Roman" panose="02020603050405020304" pitchFamily="18" charset="0"/>
                <a:ea typeface="+mn-ea"/>
                <a:cs typeface="+mn-cs"/>
              </a:rPr>
              <a:t>bọn </a:t>
            </a:r>
            <a:r>
              <a:rPr kumimoji="0" lang="en-US" altLang="en-US" sz="2800" b="0" i="0" u="none" strike="noStrike" kern="1200" cap="none" spc="0" normalizeH="0" baseline="0" noProof="0" dirty="0" err="1">
                <a:ln>
                  <a:noFill/>
                </a:ln>
                <a:solidFill>
                  <a:srgbClr val="2B5481"/>
                </a:solidFill>
                <a:effectLst/>
                <a:uLnTx/>
                <a:uFillTx/>
                <a:latin typeface="Times New Roman" panose="02020603050405020304" pitchFamily="18" charset="0"/>
                <a:ea typeface="+mn-ea"/>
                <a:cs typeface="+mn-cs"/>
              </a:rPr>
              <a:t>cướp</a:t>
            </a:r>
            <a:r>
              <a:rPr kumimoji="0" lang="en-US" altLang="en-US" sz="2800" b="0" i="0" u="none" strike="noStrike" kern="1200" cap="none" spc="0" normalizeH="0" baseline="0" noProof="0" dirty="0">
                <a:ln>
                  <a:noFill/>
                </a:ln>
                <a:solidFill>
                  <a:srgbClr val="2B5481"/>
                </a:solidFill>
                <a:effectLst/>
                <a:uLnTx/>
                <a:uFillTx/>
                <a:latin typeface="Times New Roman" panose="02020603050405020304" pitchFamily="18" charset="0"/>
                <a:ea typeface="+mn-ea"/>
                <a:cs typeface="+mn-cs"/>
              </a:rPr>
              <a:t>.</a:t>
            </a:r>
          </a:p>
        </p:txBody>
      </p:sp>
      <p:sp>
        <p:nvSpPr>
          <p:cNvPr id="13" name="Text Box 34">
            <a:extLst>
              <a:ext uri="{FF2B5EF4-FFF2-40B4-BE49-F238E27FC236}">
                <a16:creationId xmlns="" xmlns:a16="http://schemas.microsoft.com/office/drawing/2014/main" id="{DEDCDFDE-FFB1-43A5-8ADB-054C10A89DDB}"/>
              </a:ext>
            </a:extLst>
          </p:cNvPr>
          <p:cNvSpPr txBox="1">
            <a:spLocks noChangeArrowheads="1"/>
          </p:cNvSpPr>
          <p:nvPr/>
        </p:nvSpPr>
        <p:spPr bwMode="auto">
          <a:xfrm>
            <a:off x="8198616" y="4385284"/>
            <a:ext cx="2765437"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dirty="0">
                <a:ln>
                  <a:noFill/>
                </a:ln>
                <a:solidFill>
                  <a:srgbClr val="2B5481"/>
                </a:solidFill>
                <a:effectLst/>
                <a:uLnTx/>
                <a:uFillTx/>
                <a:latin typeface="Times New Roman" panose="02020603050405020304" pitchFamily="18" charset="0"/>
                <a:ea typeface="+mn-ea"/>
                <a:cs typeface="+mn-cs"/>
              </a:rPr>
              <a:t>- </a:t>
            </a:r>
            <a:r>
              <a:rPr kumimoji="0" lang="en-US" altLang="en-US" sz="2800" b="0" i="1" u="none" strike="noStrike" kern="1200" cap="none" spc="0" normalizeH="0" baseline="0" noProof="0" dirty="0" err="1">
                <a:ln>
                  <a:noFill/>
                </a:ln>
                <a:solidFill>
                  <a:srgbClr val="2B5481"/>
                </a:solidFill>
                <a:effectLst/>
                <a:uLnTx/>
                <a:uFillTx/>
                <a:latin typeface="Times New Roman" panose="02020603050405020304" pitchFamily="18" charset="0"/>
                <a:ea typeface="+mn-ea"/>
                <a:cs typeface="+mn-cs"/>
              </a:rPr>
              <a:t>Tả</a:t>
            </a:r>
            <a:r>
              <a:rPr kumimoji="0" lang="en-US" altLang="en-US" sz="2800" b="0" i="1" u="none" strike="noStrike" kern="1200" cap="none" spc="0" normalizeH="0" baseline="0" noProof="0" dirty="0">
                <a:ln>
                  <a:noFill/>
                </a:ln>
                <a:solidFill>
                  <a:srgbClr val="2B5481"/>
                </a:solidFill>
                <a:effectLst/>
                <a:uLnTx/>
                <a:uFillTx/>
                <a:latin typeface="Times New Roman" panose="02020603050405020304" pitchFamily="18" charset="0"/>
                <a:ea typeface="+mn-ea"/>
                <a:cs typeface="+mn-cs"/>
              </a:rPr>
              <a:t> </a:t>
            </a:r>
            <a:r>
              <a:rPr kumimoji="0" lang="en-US" altLang="en-US" sz="2800" b="0" i="1" u="none" strike="noStrike" kern="1200" cap="none" spc="0" normalizeH="0" baseline="0" noProof="0" dirty="0" err="1">
                <a:ln>
                  <a:noFill/>
                </a:ln>
                <a:solidFill>
                  <a:srgbClr val="2B5481"/>
                </a:solidFill>
                <a:effectLst/>
                <a:uLnTx/>
                <a:uFillTx/>
                <a:latin typeface="Times New Roman" panose="02020603050405020304" pitchFamily="18" charset="0"/>
                <a:ea typeface="+mn-ea"/>
                <a:cs typeface="+mn-cs"/>
              </a:rPr>
              <a:t>đột</a:t>
            </a:r>
            <a:r>
              <a:rPr kumimoji="0" lang="en-US" altLang="en-US" sz="2800" b="0" i="1" u="none" strike="noStrike" kern="1200" cap="none" spc="0" normalizeH="0" baseline="0" noProof="0" dirty="0">
                <a:ln>
                  <a:noFill/>
                </a:ln>
                <a:solidFill>
                  <a:srgbClr val="2B5481"/>
                </a:solidFill>
                <a:effectLst/>
                <a:uLnTx/>
                <a:uFillTx/>
                <a:latin typeface="Times New Roman" panose="02020603050405020304" pitchFamily="18" charset="0"/>
                <a:ea typeface="+mn-ea"/>
                <a:cs typeface="+mn-cs"/>
              </a:rPr>
              <a:t> </a:t>
            </a:r>
            <a:r>
              <a:rPr kumimoji="0" lang="en-US" altLang="en-US" sz="2800" b="0" i="1" u="none" strike="noStrike" kern="1200" cap="none" spc="0" normalizeH="0" baseline="0" noProof="0" dirty="0" err="1">
                <a:ln>
                  <a:noFill/>
                </a:ln>
                <a:solidFill>
                  <a:srgbClr val="2B5481"/>
                </a:solidFill>
                <a:effectLst/>
                <a:uLnTx/>
                <a:uFillTx/>
                <a:latin typeface="Times New Roman" panose="02020603050405020304" pitchFamily="18" charset="0"/>
                <a:ea typeface="+mn-ea"/>
                <a:cs typeface="+mn-cs"/>
              </a:rPr>
              <a:t>hữu</a:t>
            </a:r>
            <a:r>
              <a:rPr kumimoji="0" lang="en-US" altLang="en-US" sz="2800" b="0" i="1" u="none" strike="noStrike" kern="1200" cap="none" spc="0" normalizeH="0" baseline="0" noProof="0" dirty="0">
                <a:ln>
                  <a:noFill/>
                </a:ln>
                <a:solidFill>
                  <a:srgbClr val="2B5481"/>
                </a:solidFill>
                <a:effectLst/>
                <a:uLnTx/>
                <a:uFillTx/>
                <a:latin typeface="Times New Roman" panose="02020603050405020304" pitchFamily="18" charset="0"/>
                <a:ea typeface="+mn-ea"/>
                <a:cs typeface="+mn-cs"/>
              </a:rPr>
              <a:t> </a:t>
            </a:r>
            <a:r>
              <a:rPr kumimoji="0" lang="en-US" altLang="en-US" sz="2800" b="0" i="1" u="none" strike="noStrike" kern="1200" cap="none" spc="0" normalizeH="0" baseline="0" noProof="0" dirty="0" err="1">
                <a:ln>
                  <a:noFill/>
                </a:ln>
                <a:solidFill>
                  <a:srgbClr val="2B5481"/>
                </a:solidFill>
                <a:effectLst/>
                <a:uLnTx/>
                <a:uFillTx/>
                <a:latin typeface="Times New Roman" panose="02020603050405020304" pitchFamily="18" charset="0"/>
                <a:ea typeface="+mn-ea"/>
                <a:cs typeface="+mn-cs"/>
              </a:rPr>
              <a:t>xông</a:t>
            </a:r>
            <a:endParaRPr kumimoji="0" lang="en-US" altLang="en-US" sz="2800" b="0" i="1" u="none" strike="noStrike" kern="1200" cap="none" spc="0" normalizeH="0" baseline="0" noProof="0" dirty="0">
              <a:ln>
                <a:noFill/>
              </a:ln>
              <a:solidFill>
                <a:srgbClr val="2B5481"/>
              </a:solidFill>
              <a:effectLst/>
              <a:uLnTx/>
              <a:uFillTx/>
              <a:latin typeface="Times New Roman" panose="02020603050405020304" pitchFamily="18" charset="0"/>
              <a:ea typeface="+mn-ea"/>
              <a:cs typeface="+mn-cs"/>
            </a:endParaRPr>
          </a:p>
        </p:txBody>
      </p:sp>
      <p:pic>
        <p:nvPicPr>
          <p:cNvPr id="7170" name="Picture 2" descr="Phân tích bài thơ: Lục Vân Tiên cứu Kiều Nguyệt Nga - Nguyễn Đình Chiểu -  Sách Giải">
            <a:extLst>
              <a:ext uri="{FF2B5EF4-FFF2-40B4-BE49-F238E27FC236}">
                <a16:creationId xmlns="" xmlns:a16="http://schemas.microsoft.com/office/drawing/2014/main" id="{04E3EA4C-618A-409E-8D96-C5A9FF246B10}"/>
              </a:ext>
            </a:extLst>
          </p:cNvPr>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48601" r="13613"/>
          <a:stretch/>
        </p:blipFill>
        <p:spPr bwMode="auto">
          <a:xfrm flipH="1">
            <a:off x="4783477" y="183934"/>
            <a:ext cx="1910577" cy="4074141"/>
          </a:xfrm>
          <a:prstGeom prst="rect">
            <a:avLst/>
          </a:prstGeom>
          <a:ln>
            <a:noFill/>
          </a:ln>
          <a:effectLst>
            <a:softEdge rad="635000"/>
          </a:effectLst>
          <a:extLst>
            <a:ext uri="{909E8E84-426E-40DD-AFC4-6F175D3DCCD1}">
              <a14:hiddenFill xmlns:a14="http://schemas.microsoft.com/office/drawing/2010/main" xmlns="">
                <a:solidFill>
                  <a:srgbClr val="FFFFFF"/>
                </a:solidFill>
              </a14:hiddenFill>
            </a:ext>
          </a:extLst>
        </p:spPr>
      </p:pic>
      <p:sp>
        <p:nvSpPr>
          <p:cNvPr id="16" name="Arrow: Pentagon 15">
            <a:extLst>
              <a:ext uri="{FF2B5EF4-FFF2-40B4-BE49-F238E27FC236}">
                <a16:creationId xmlns="" xmlns:a16="http://schemas.microsoft.com/office/drawing/2014/main" id="{C056A29C-F665-4F0D-892D-CA9BA026371A}"/>
              </a:ext>
            </a:extLst>
          </p:cNvPr>
          <p:cNvSpPr/>
          <p:nvPr/>
        </p:nvSpPr>
        <p:spPr>
          <a:xfrm>
            <a:off x="5294451" y="3495866"/>
            <a:ext cx="2971905" cy="457200"/>
          </a:xfrm>
          <a:prstGeom prst="homePlate">
            <a:avLst>
              <a:gd name="adj" fmla="val 82911"/>
            </a:avLst>
          </a:prstGeom>
          <a:solidFill>
            <a:srgbClr val="E1E6A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Hành</a:t>
            </a: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động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cxnSp>
        <p:nvCxnSpPr>
          <p:cNvPr id="22" name="Straight Connector 21">
            <a:extLst>
              <a:ext uri="{FF2B5EF4-FFF2-40B4-BE49-F238E27FC236}">
                <a16:creationId xmlns="" xmlns:a16="http://schemas.microsoft.com/office/drawing/2014/main" id="{D9AB3C00-5130-4F0B-A5CF-3BF8B6F198AE}"/>
              </a:ext>
            </a:extLst>
          </p:cNvPr>
          <p:cNvCxnSpPr>
            <a:cxnSpLocks/>
          </p:cNvCxnSpPr>
          <p:nvPr/>
        </p:nvCxnSpPr>
        <p:spPr>
          <a:xfrm>
            <a:off x="178685" y="1075142"/>
            <a:ext cx="184037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 xmlns:a16="http://schemas.microsoft.com/office/drawing/2014/main" id="{44380C77-21F1-43DB-B284-A9F954DB7CB0}"/>
              </a:ext>
            </a:extLst>
          </p:cNvPr>
          <p:cNvCxnSpPr>
            <a:cxnSpLocks/>
          </p:cNvCxnSpPr>
          <p:nvPr/>
        </p:nvCxnSpPr>
        <p:spPr>
          <a:xfrm>
            <a:off x="1770268" y="1466073"/>
            <a:ext cx="208344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 xmlns:a16="http://schemas.microsoft.com/office/drawing/2014/main" id="{8653E6D3-486C-4280-A52E-15203DFA31DA}"/>
              </a:ext>
            </a:extLst>
          </p:cNvPr>
          <p:cNvCxnSpPr>
            <a:cxnSpLocks/>
          </p:cNvCxnSpPr>
          <p:nvPr/>
        </p:nvCxnSpPr>
        <p:spPr>
          <a:xfrm>
            <a:off x="1635617" y="3870111"/>
            <a:ext cx="1703234" cy="1447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 xmlns:a16="http://schemas.microsoft.com/office/drawing/2014/main" id="{8D7B7D19-FE2A-4F90-ABB8-22C32F6494ED}"/>
              </a:ext>
            </a:extLst>
          </p:cNvPr>
          <p:cNvCxnSpPr>
            <a:cxnSpLocks/>
          </p:cNvCxnSpPr>
          <p:nvPr/>
        </p:nvCxnSpPr>
        <p:spPr>
          <a:xfrm flipV="1">
            <a:off x="178685" y="4258075"/>
            <a:ext cx="4886289" cy="38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rrow: Pentagon 15">
            <a:extLst>
              <a:ext uri="{FF2B5EF4-FFF2-40B4-BE49-F238E27FC236}">
                <a16:creationId xmlns="" xmlns:a16="http://schemas.microsoft.com/office/drawing/2014/main" id="{C056A29C-F665-4F0D-892D-CA9BA026371A}"/>
              </a:ext>
            </a:extLst>
          </p:cNvPr>
          <p:cNvSpPr/>
          <p:nvPr/>
        </p:nvSpPr>
        <p:spPr>
          <a:xfrm>
            <a:off x="5181326" y="113762"/>
            <a:ext cx="2781405" cy="560983"/>
          </a:xfrm>
          <a:prstGeom prst="homePlate">
            <a:avLst>
              <a:gd name="adj" fmla="val 82911"/>
            </a:avLst>
          </a:prstGeom>
          <a:solidFill>
            <a:srgbClr val="E1E6A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Hoàn</a:t>
            </a:r>
            <a:r>
              <a:rPr kumimoji="0" lang="en-US" sz="2800" b="1"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cảnh</a:t>
            </a:r>
            <a:r>
              <a:rPr kumimoji="0" lang="en-US" sz="28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Text Box 31">
            <a:extLst>
              <a:ext uri="{FF2B5EF4-FFF2-40B4-BE49-F238E27FC236}">
                <a16:creationId xmlns="" xmlns:a16="http://schemas.microsoft.com/office/drawing/2014/main" id="{A17EEDEB-1087-483C-BE53-1DE3DEA26F45}"/>
              </a:ext>
            </a:extLst>
          </p:cNvPr>
          <p:cNvSpPr txBox="1">
            <a:spLocks noChangeArrowheads="1"/>
          </p:cNvSpPr>
          <p:nvPr/>
        </p:nvSpPr>
        <p:spPr bwMode="auto">
          <a:xfrm>
            <a:off x="7808542" y="90153"/>
            <a:ext cx="4383458"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600" b="0" i="0" u="none" strike="noStrike" kern="0" cap="none" spc="0" normalizeH="0" baseline="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baseline="0" noProof="0" dirty="0" err="1" smtClean="0">
                <a:ln>
                  <a:noFill/>
                </a:ln>
                <a:solidFill>
                  <a:srgbClr val="2B5481"/>
                </a:solidFill>
                <a:effectLst/>
                <a:uLnTx/>
                <a:uFillTx/>
                <a:latin typeface="Times New Roman" panose="02020603050405020304" pitchFamily="18" charset="0"/>
                <a:ea typeface="+mn-ea"/>
                <a:cs typeface="Times New Roman" panose="02020603050405020304" pitchFamily="18" charset="0"/>
              </a:rPr>
              <a:t>Trên</a:t>
            </a:r>
            <a:r>
              <a:rPr kumimoji="0" lang="en-US" altLang="en-US" sz="2600" b="0" i="0" u="none" strike="noStrike" kern="0" cap="none" spc="0" normalizeH="0" noProof="0" dirty="0" smtClean="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smtClean="0">
                <a:ln>
                  <a:noFill/>
                </a:ln>
                <a:solidFill>
                  <a:srgbClr val="2B5481"/>
                </a:solidFill>
                <a:effectLst/>
                <a:uLnTx/>
                <a:uFillTx/>
                <a:latin typeface="Times New Roman" panose="02020603050405020304" pitchFamily="18" charset="0"/>
                <a:ea typeface="+mn-ea"/>
                <a:cs typeface="Times New Roman" panose="02020603050405020304" pitchFamily="18" charset="0"/>
              </a:rPr>
              <a:t>đường</a:t>
            </a:r>
            <a:r>
              <a:rPr kumimoji="0" lang="en-US" altLang="en-US" sz="2600" b="0" i="0" u="none" strike="noStrike" kern="0" cap="none" spc="0" normalizeH="0" noProof="0" dirty="0" smtClean="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smtClean="0">
                <a:ln>
                  <a:noFill/>
                </a:ln>
                <a:solidFill>
                  <a:srgbClr val="2B5481"/>
                </a:solidFill>
                <a:effectLst/>
                <a:uLnTx/>
                <a:uFillTx/>
                <a:latin typeface="Times New Roman" panose="02020603050405020304" pitchFamily="18" charset="0"/>
                <a:ea typeface="+mn-ea"/>
                <a:cs typeface="Times New Roman" panose="02020603050405020304" pitchFamily="18" charset="0"/>
              </a:rPr>
              <a:t>về</a:t>
            </a:r>
            <a:r>
              <a:rPr kumimoji="0" lang="en-US" altLang="en-US" sz="2600" b="0" i="0" u="none" strike="noStrike" kern="0" cap="none" spc="0" normalizeH="0" noProof="0" dirty="0" smtClean="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smtClean="0">
                <a:ln>
                  <a:noFill/>
                </a:ln>
                <a:solidFill>
                  <a:srgbClr val="2B5481"/>
                </a:solidFill>
                <a:effectLst/>
                <a:uLnTx/>
                <a:uFillTx/>
                <a:latin typeface="Times New Roman" panose="02020603050405020304" pitchFamily="18" charset="0"/>
                <a:ea typeface="+mn-ea"/>
                <a:cs typeface="Times New Roman" panose="02020603050405020304" pitchFamily="18" charset="0"/>
              </a:rPr>
              <a:t>quê</a:t>
            </a:r>
            <a:r>
              <a:rPr kumimoji="0" lang="en-US" altLang="en-US" sz="2600" b="0" i="0" u="none" strike="noStrike" kern="0" cap="none" spc="0" normalizeH="0" noProof="0" dirty="0" smtClean="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smtClean="0">
                <a:ln>
                  <a:noFill/>
                </a:ln>
                <a:solidFill>
                  <a:srgbClr val="2B5481"/>
                </a:solidFill>
                <a:effectLst/>
                <a:uLnTx/>
                <a:uFillTx/>
                <a:latin typeface="Times New Roman" panose="02020603050405020304" pitchFamily="18" charset="0"/>
                <a:ea typeface="+mn-ea"/>
                <a:cs typeface="Times New Roman" panose="02020603050405020304" pitchFamily="18" charset="0"/>
              </a:rPr>
              <a:t>thăm</a:t>
            </a:r>
            <a:r>
              <a:rPr kumimoji="0" lang="en-US" altLang="en-US" sz="2600" b="0" i="0" u="none" strike="noStrike" kern="0" cap="none" spc="0" normalizeH="0" noProof="0" dirty="0" smtClean="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smtClean="0">
                <a:ln>
                  <a:noFill/>
                </a:ln>
                <a:solidFill>
                  <a:srgbClr val="2B5481"/>
                </a:solidFill>
                <a:effectLst/>
                <a:uLnTx/>
                <a:uFillTx/>
                <a:latin typeface="Times New Roman" panose="02020603050405020304" pitchFamily="18" charset="0"/>
                <a:ea typeface="+mn-ea"/>
                <a:cs typeface="Times New Roman" panose="02020603050405020304" pitchFamily="18" charset="0"/>
              </a:rPr>
              <a:t>mẹ</a:t>
            </a:r>
            <a:endParaRPr kumimoji="0" lang="en-US" altLang="en-US" sz="2600" b="0" i="0" u="none" strike="noStrike" kern="0" cap="none" spc="0" normalizeH="0" baseline="0" noProof="0" dirty="0">
              <a:ln>
                <a:noFill/>
              </a:ln>
              <a:solidFill>
                <a:srgbClr val="2B5481"/>
              </a:solidFill>
              <a:effectLst/>
              <a:uLnTx/>
              <a:uFillTx/>
              <a:latin typeface="Times New Roman" panose="02020603050405020304" pitchFamily="18" charset="0"/>
              <a:ea typeface="+mn-ea"/>
              <a:cs typeface="Times New Roman" panose="02020603050405020304" pitchFamily="18" charset="0"/>
            </a:endParaRPr>
          </a:p>
        </p:txBody>
      </p:sp>
      <p:sp>
        <p:nvSpPr>
          <p:cNvPr id="21" name="Text Box 31">
            <a:extLst>
              <a:ext uri="{FF2B5EF4-FFF2-40B4-BE49-F238E27FC236}">
                <a16:creationId xmlns="" xmlns:a16="http://schemas.microsoft.com/office/drawing/2014/main" id="{A17EEDEB-1087-483C-BE53-1DE3DEA26F45}"/>
              </a:ext>
            </a:extLst>
          </p:cNvPr>
          <p:cNvSpPr txBox="1">
            <a:spLocks noChangeArrowheads="1"/>
          </p:cNvSpPr>
          <p:nvPr/>
        </p:nvSpPr>
        <p:spPr bwMode="auto">
          <a:xfrm>
            <a:off x="7777011" y="480041"/>
            <a:ext cx="3924472"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600" b="0" i="0" u="none" strike="noStrike" kern="0" cap="none" spc="0" normalizeH="0" baseline="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baseline="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Trong</a:t>
            </a:r>
            <a:r>
              <a:rPr kumimoji="0" lang="en-US" altLang="en-US" sz="2600" b="0" i="0" u="none" strike="noStrike" kern="0" cap="none" spc="0" normalizeH="0" baseline="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baseline="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tay</a:t>
            </a:r>
            <a:r>
              <a:rPr kumimoji="0" lang="en-US" altLang="en-US" sz="2600" b="0" i="0" u="none" strike="noStrike" kern="0" cap="none" spc="0" normalizeH="0" baseline="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baseline="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không</a:t>
            </a:r>
            <a:r>
              <a:rPr kumimoji="0" lang="en-US" altLang="en-US" sz="2600" b="0" i="0" u="none" strike="noStrike" kern="0" cap="none" spc="0" normalizeH="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có</a:t>
            </a:r>
            <a:r>
              <a:rPr kumimoji="0" lang="en-US" altLang="en-US" sz="2600" b="0" i="0" u="none" strike="noStrike" kern="0" cap="none" spc="0" normalizeH="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vũ</a:t>
            </a:r>
            <a:r>
              <a:rPr kumimoji="0" lang="en-US" altLang="en-US" sz="2600" b="0" i="0" u="none" strike="noStrike" kern="0" cap="none" spc="0" normalizeH="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khí</a:t>
            </a:r>
            <a:endParaRPr kumimoji="0" lang="en-US" altLang="en-US" sz="2600" b="0" i="0" u="none" strike="noStrike" kern="0" cap="none" spc="0" normalizeH="0" baseline="0" noProof="0" dirty="0">
              <a:ln>
                <a:noFill/>
              </a:ln>
              <a:solidFill>
                <a:srgbClr val="2B5481"/>
              </a:solidFill>
              <a:effectLst/>
              <a:uLnTx/>
              <a:uFillTx/>
              <a:latin typeface="Times New Roman" panose="02020603050405020304" pitchFamily="18" charset="0"/>
              <a:ea typeface="+mn-ea"/>
              <a:cs typeface="Times New Roman" panose="02020603050405020304" pitchFamily="18" charset="0"/>
            </a:endParaRPr>
          </a:p>
        </p:txBody>
      </p:sp>
      <p:sp>
        <p:nvSpPr>
          <p:cNvPr id="23" name="Arrow: Pentagon 15">
            <a:extLst>
              <a:ext uri="{FF2B5EF4-FFF2-40B4-BE49-F238E27FC236}">
                <a16:creationId xmlns="" xmlns:a16="http://schemas.microsoft.com/office/drawing/2014/main" id="{C056A29C-F665-4F0D-892D-CA9BA026371A}"/>
              </a:ext>
            </a:extLst>
          </p:cNvPr>
          <p:cNvSpPr/>
          <p:nvPr/>
        </p:nvSpPr>
        <p:spPr>
          <a:xfrm>
            <a:off x="5484952" y="5265430"/>
            <a:ext cx="2590216" cy="495837"/>
          </a:xfrm>
          <a:prstGeom prst="homePlate">
            <a:avLst>
              <a:gd name="adj" fmla="val 82911"/>
            </a:avLst>
          </a:prstGeom>
          <a:solidFill>
            <a:srgbClr val="E1E6A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noProof="0" dirty="0" err="1" smtClean="0">
                <a:ln>
                  <a:noFill/>
                </a:ln>
                <a:solidFill>
                  <a:prstClr val="black"/>
                </a:solidFill>
                <a:effectLst/>
                <a:uLnTx/>
                <a:uFillTx/>
                <a:latin typeface="Times New Roman" panose="02020603050405020304" pitchFamily="18" charset="0"/>
                <a:ea typeface="+mn-ea"/>
                <a:cs typeface="Times New Roman" panose="02020603050405020304" pitchFamily="18" charset="0"/>
              </a:rPr>
              <a:t>nói</a:t>
            </a:r>
            <a:r>
              <a:rPr kumimoji="0" lang="en-US" sz="2800" b="1"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4" name="Text Box 31">
            <a:extLst>
              <a:ext uri="{FF2B5EF4-FFF2-40B4-BE49-F238E27FC236}">
                <a16:creationId xmlns="" xmlns:a16="http://schemas.microsoft.com/office/drawing/2014/main" id="{A17EEDEB-1087-483C-BE53-1DE3DEA26F45}"/>
              </a:ext>
            </a:extLst>
          </p:cNvPr>
          <p:cNvSpPr txBox="1">
            <a:spLocks noChangeArrowheads="1"/>
          </p:cNvSpPr>
          <p:nvPr/>
        </p:nvSpPr>
        <p:spPr bwMode="auto">
          <a:xfrm>
            <a:off x="7828346" y="847430"/>
            <a:ext cx="4518213" cy="8925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R="0" lvl="0" algn="l" defTabSz="914400" rtl="0" eaLnBrk="0" fontAlgn="base" latinLnBrk="0" hangingPunct="0">
              <a:lnSpc>
                <a:spcPct val="100000"/>
              </a:lnSpc>
              <a:spcBef>
                <a:spcPct val="0"/>
              </a:spcBef>
              <a:spcAft>
                <a:spcPct val="0"/>
              </a:spcAft>
              <a:buClrTx/>
              <a:buSzTx/>
              <a:tabLst/>
              <a:defRPr/>
            </a:pPr>
            <a:r>
              <a:rPr kumimoji="0" lang="en-US" altLang="en-US" sz="2600" b="0" i="0" u="none" strike="noStrike" kern="0" cap="none" spc="0" normalizeH="0" baseline="0" noProof="0" dirty="0" smtClean="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baseline="0" noProof="0" dirty="0" err="1" smtClean="0">
                <a:ln>
                  <a:noFill/>
                </a:ln>
                <a:solidFill>
                  <a:srgbClr val="2B5481"/>
                </a:solidFill>
                <a:effectLst/>
                <a:uLnTx/>
                <a:uFillTx/>
                <a:latin typeface="Times New Roman" panose="02020603050405020304" pitchFamily="18" charset="0"/>
                <a:ea typeface="+mn-ea"/>
                <a:cs typeface="Times New Roman" panose="02020603050405020304" pitchFamily="18" charset="0"/>
              </a:rPr>
              <a:t>Bọn</a:t>
            </a:r>
            <a:r>
              <a:rPr kumimoji="0" lang="en-US" altLang="en-US" sz="2600" b="0" i="0" u="none" strike="noStrike" kern="0" cap="none" spc="0" normalizeH="0" noProof="0" dirty="0" smtClean="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cướp</a:t>
            </a:r>
            <a:r>
              <a:rPr kumimoji="0" lang="en-US" altLang="en-US" sz="2600" b="0" i="0" u="none" strike="noStrike" kern="0" cap="none" spc="0" normalizeH="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lại</a:t>
            </a:r>
            <a:r>
              <a:rPr kumimoji="0" lang="en-US" altLang="en-US" sz="2600" b="0" i="0" u="none" strike="noStrike" kern="0" cap="none" spc="0" normalizeH="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rất</a:t>
            </a:r>
            <a:r>
              <a:rPr kumimoji="0" lang="en-US" altLang="en-US" sz="2600" b="0" i="0" u="none" strike="noStrike" kern="0" cap="none" spc="0" normalizeH="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đông</a:t>
            </a:r>
            <a:r>
              <a:rPr kumimoji="0" lang="en-US" altLang="en-US" sz="2600" b="0" i="0" u="none" strike="noStrike" kern="0" cap="none" spc="0" normalizeH="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vũ</a:t>
            </a:r>
            <a:r>
              <a:rPr kumimoji="0" lang="en-US" altLang="en-US" sz="2600" b="0" i="0" u="none" strike="noStrike" kern="0" cap="none" spc="0" normalizeH="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lang="vi-VN" altLang="en-US" sz="2600" kern="0" dirty="0">
                <a:solidFill>
                  <a:srgbClr val="2B5481"/>
                </a:solidFill>
                <a:latin typeface="Times New Roman" panose="02020603050405020304" pitchFamily="18" charset="0"/>
                <a:cs typeface="Times New Roman" panose="02020603050405020304" pitchFamily="18" charset="0"/>
              </a:rPr>
              <a:t>khí</a:t>
            </a:r>
            <a:r>
              <a:rPr kumimoji="0" lang="en-US" altLang="en-US" sz="2600" b="0" i="0" u="none" strike="noStrike" kern="0" cap="none" spc="0" normalizeH="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endParaRPr kumimoji="0" lang="en-US" altLang="en-US" sz="2600" b="0" i="0" u="none" strike="noStrike" kern="0" cap="none" spc="0" normalizeH="0" noProof="0" dirty="0" smtClean="0">
              <a:ln>
                <a:noFill/>
              </a:ln>
              <a:solidFill>
                <a:srgbClr val="2B5481"/>
              </a:solidFill>
              <a:effectLst/>
              <a:uLnTx/>
              <a:uFillTx/>
              <a:latin typeface="Times New Roman" panose="02020603050405020304" pitchFamily="18" charset="0"/>
              <a:ea typeface="+mn-ea"/>
              <a:cs typeface="Times New Roman" panose="02020603050405020304" pitchFamily="18" charset="0"/>
            </a:endParaRPr>
          </a:p>
          <a:p>
            <a:pPr marR="0" lvl="0" algn="l" defTabSz="914400" rtl="0" eaLnBrk="0" fontAlgn="base" latinLnBrk="0" hangingPunct="0">
              <a:lnSpc>
                <a:spcPct val="100000"/>
              </a:lnSpc>
              <a:spcBef>
                <a:spcPct val="0"/>
              </a:spcBef>
              <a:spcAft>
                <a:spcPct val="0"/>
              </a:spcAft>
              <a:buClrTx/>
              <a:buSzTx/>
              <a:tabLst/>
              <a:defRPr/>
            </a:pPr>
            <a:r>
              <a:rPr kumimoji="0" lang="en-US" altLang="en-US" sz="2600" b="0" i="0" u="none" strike="noStrike" kern="0" cap="none" spc="0" normalizeH="0" noProof="0" dirty="0" err="1" smtClean="0">
                <a:ln>
                  <a:noFill/>
                </a:ln>
                <a:solidFill>
                  <a:srgbClr val="2B5481"/>
                </a:solidFill>
                <a:effectLst/>
                <a:uLnTx/>
                <a:uFillTx/>
                <a:latin typeface="Times New Roman" panose="02020603050405020304" pitchFamily="18" charset="0"/>
                <a:ea typeface="+mn-ea"/>
                <a:cs typeface="Times New Roman" panose="02020603050405020304" pitchFamily="18" charset="0"/>
              </a:rPr>
              <a:t>đầy</a:t>
            </a:r>
            <a:r>
              <a:rPr kumimoji="0" lang="en-US" altLang="en-US" sz="2600" b="0" i="0" u="none" strike="noStrike" kern="0" cap="none" spc="0" normalizeH="0" noProof="0" dirty="0" smtClean="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đủ</a:t>
            </a:r>
            <a:r>
              <a:rPr kumimoji="0" lang="en-US" altLang="en-US" sz="2600" b="0" i="0" u="none" strike="noStrike" kern="0" cap="none" spc="0" normalizeH="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thanh</a:t>
            </a:r>
            <a:r>
              <a:rPr kumimoji="0" lang="en-US" altLang="en-US" sz="2600" b="0" i="0" u="none" strike="noStrike" kern="0" cap="none" spc="0" normalizeH="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thế</a:t>
            </a:r>
            <a:r>
              <a:rPr kumimoji="0" lang="en-US" altLang="en-US" sz="2600" b="0" i="0" u="none" strike="noStrike" kern="0" cap="none" spc="0" normalizeH="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lẫy</a:t>
            </a:r>
            <a:r>
              <a:rPr kumimoji="0" lang="en-US" altLang="en-US" sz="2600" b="0" i="0" u="none" strike="noStrike" kern="0" cap="none" spc="0" normalizeH="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 </a:t>
            </a:r>
            <a:r>
              <a:rPr kumimoji="0" lang="en-US" altLang="en-US" sz="2600" b="0" i="0" u="none" strike="noStrike" kern="0" cap="none" spc="0" normalizeH="0" noProof="0" dirty="0" err="1">
                <a:ln>
                  <a:noFill/>
                </a:ln>
                <a:solidFill>
                  <a:srgbClr val="2B5481"/>
                </a:solidFill>
                <a:effectLst/>
                <a:uLnTx/>
                <a:uFillTx/>
                <a:latin typeface="Times New Roman" panose="02020603050405020304" pitchFamily="18" charset="0"/>
                <a:ea typeface="+mn-ea"/>
                <a:cs typeface="Times New Roman" panose="02020603050405020304" pitchFamily="18" charset="0"/>
              </a:rPr>
              <a:t>lừng</a:t>
            </a:r>
            <a:r>
              <a:rPr kumimoji="0" lang="en-US" altLang="en-US" sz="2600" b="0" i="0" u="none" strike="noStrike" kern="0" cap="none" spc="0" normalizeH="0" noProof="0" dirty="0">
                <a:ln>
                  <a:noFill/>
                </a:ln>
                <a:solidFill>
                  <a:srgbClr val="2B5481"/>
                </a:solidFill>
                <a:effectLst/>
                <a:uLnTx/>
                <a:uFillTx/>
                <a:latin typeface="Times New Roman" panose="02020603050405020304" pitchFamily="18" charset="0"/>
                <a:ea typeface="+mn-ea"/>
                <a:cs typeface="Times New Roman" panose="02020603050405020304" pitchFamily="18" charset="0"/>
              </a:rPr>
              <a:t>..</a:t>
            </a:r>
            <a:endParaRPr kumimoji="0" lang="en-US" altLang="en-US" sz="2600" b="0" i="0" u="none" strike="noStrike" kern="0" cap="none" spc="0" normalizeH="0" baseline="0" noProof="0" dirty="0">
              <a:ln>
                <a:noFill/>
              </a:ln>
              <a:solidFill>
                <a:srgbClr val="2B5481"/>
              </a:solidFill>
              <a:effectLst/>
              <a:uLnTx/>
              <a:uFillTx/>
              <a:latin typeface="Times New Roman" panose="02020603050405020304" pitchFamily="18" charset="0"/>
              <a:ea typeface="+mn-ea"/>
              <a:cs typeface="Times New Roman" panose="02020603050405020304" pitchFamily="18" charset="0"/>
            </a:endParaRPr>
          </a:p>
        </p:txBody>
      </p:sp>
      <p:sp>
        <p:nvSpPr>
          <p:cNvPr id="27" name="Rectangle 26"/>
          <p:cNvSpPr/>
          <p:nvPr/>
        </p:nvSpPr>
        <p:spPr>
          <a:xfrm>
            <a:off x="7743687" y="1682415"/>
            <a:ext cx="1763624" cy="492443"/>
          </a:xfrm>
          <a:prstGeom prst="rect">
            <a:avLst/>
          </a:prstGeom>
        </p:spPr>
        <p:txBody>
          <a:bodyPr wrap="none">
            <a:spAutoFit/>
          </a:bodyPr>
          <a:lstStyle/>
          <a:p>
            <a:r>
              <a:rPr lang="en-US" altLang="en-US" sz="2600" b="1" kern="0" dirty="0">
                <a:solidFill>
                  <a:srgbClr val="7030A0"/>
                </a:solidFill>
                <a:latin typeface="Times New Roman" panose="02020603050405020304" pitchFamily="18" charset="0"/>
                <a:cs typeface="Times New Roman" panose="02020603050405020304" pitchFamily="18" charset="0"/>
              </a:rPr>
              <a:t>-&gt; </a:t>
            </a:r>
            <a:r>
              <a:rPr lang="en-US" altLang="en-US" sz="2600" b="1" kern="0" dirty="0" err="1">
                <a:solidFill>
                  <a:srgbClr val="7030A0"/>
                </a:solidFill>
                <a:latin typeface="Times New Roman" panose="02020603050405020304" pitchFamily="18" charset="0"/>
                <a:cs typeface="Times New Roman" panose="02020603050405020304" pitchFamily="18" charset="0"/>
              </a:rPr>
              <a:t>Đơn</a:t>
            </a:r>
            <a:r>
              <a:rPr lang="en-US" altLang="en-US" sz="2600" b="1" kern="0" dirty="0">
                <a:solidFill>
                  <a:srgbClr val="7030A0"/>
                </a:solidFill>
                <a:latin typeface="Times New Roman" panose="02020603050405020304" pitchFamily="18" charset="0"/>
                <a:cs typeface="Times New Roman" panose="02020603050405020304" pitchFamily="18" charset="0"/>
              </a:rPr>
              <a:t> </a:t>
            </a:r>
            <a:r>
              <a:rPr lang="en-US" altLang="en-US" sz="2600" b="1" kern="0" dirty="0" err="1">
                <a:solidFill>
                  <a:srgbClr val="7030A0"/>
                </a:solidFill>
                <a:latin typeface="Times New Roman" panose="02020603050405020304" pitchFamily="18" charset="0"/>
                <a:cs typeface="Times New Roman" panose="02020603050405020304" pitchFamily="18" charset="0"/>
              </a:rPr>
              <a:t>độc</a:t>
            </a:r>
            <a:endParaRPr lang="en-US" altLang="en-US" sz="2600" b="1" kern="0" dirty="0">
              <a:solidFill>
                <a:srgbClr val="7030A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096000" y="2165948"/>
            <a:ext cx="6096000" cy="867930"/>
          </a:xfrm>
          <a:prstGeom prst="rect">
            <a:avLst/>
          </a:prstGeom>
        </p:spPr>
        <p:txBody>
          <a:bodyPr>
            <a:spAutoFit/>
          </a:bodyPr>
          <a:lstStyle/>
          <a:p>
            <a:pPr lvl="0" algn="ctr" defTabSz="1066800">
              <a:lnSpc>
                <a:spcPct val="90000"/>
              </a:lnSpc>
              <a:spcBef>
                <a:spcPct val="0"/>
              </a:spcBef>
              <a:spcAft>
                <a:spcPct val="35000"/>
              </a:spcAft>
            </a:pPr>
            <a:r>
              <a:rPr lang="en-SG" sz="2800" b="1" dirty="0">
                <a:latin typeface="Times New Roman" pitchFamily="18" charset="0"/>
                <a:cs typeface="Times New Roman" pitchFamily="18" charset="0"/>
                <a:sym typeface="Wingdings" panose="05000000000000000000" pitchFamily="2" charset="2"/>
              </a:rPr>
              <a:t> </a:t>
            </a:r>
            <a:r>
              <a:rPr lang="en-SG" sz="2800" b="1" dirty="0" err="1">
                <a:latin typeface="Times New Roman" pitchFamily="18" charset="0"/>
                <a:cs typeface="Times New Roman" pitchFamily="18" charset="0"/>
                <a:sym typeface="Wingdings" panose="05000000000000000000" pitchFamily="2" charset="2"/>
              </a:rPr>
              <a:t>Hoàn</a:t>
            </a:r>
            <a:r>
              <a:rPr lang="en-SG" sz="2800" b="1" dirty="0">
                <a:latin typeface="Times New Roman" pitchFamily="18" charset="0"/>
                <a:cs typeface="Times New Roman" pitchFamily="18" charset="0"/>
                <a:sym typeface="Wingdings" panose="05000000000000000000" pitchFamily="2" charset="2"/>
              </a:rPr>
              <a:t> </a:t>
            </a:r>
            <a:r>
              <a:rPr lang="en-SG" sz="2800" b="1" dirty="0" err="1">
                <a:latin typeface="Times New Roman" pitchFamily="18" charset="0"/>
                <a:cs typeface="Times New Roman" pitchFamily="18" charset="0"/>
                <a:sym typeface="Wingdings" panose="05000000000000000000" pitchFamily="2" charset="2"/>
              </a:rPr>
              <a:t>cảnh</a:t>
            </a:r>
            <a:r>
              <a:rPr lang="en-SG" sz="2800" b="1" dirty="0">
                <a:latin typeface="Times New Roman" pitchFamily="18" charset="0"/>
                <a:cs typeface="Times New Roman" pitchFamily="18" charset="0"/>
                <a:sym typeface="Wingdings" panose="05000000000000000000" pitchFamily="2" charset="2"/>
              </a:rPr>
              <a:t> </a:t>
            </a:r>
            <a:r>
              <a:rPr lang="en-SG" sz="2800" b="1" dirty="0" err="1">
                <a:latin typeface="Times New Roman" pitchFamily="18" charset="0"/>
                <a:cs typeface="Times New Roman" pitchFamily="18" charset="0"/>
                <a:sym typeface="Wingdings" panose="05000000000000000000" pitchFamily="2" charset="2"/>
              </a:rPr>
              <a:t>đầy</a:t>
            </a:r>
            <a:r>
              <a:rPr lang="en-SG" sz="2800" b="1" dirty="0">
                <a:latin typeface="Times New Roman" pitchFamily="18" charset="0"/>
                <a:cs typeface="Times New Roman" pitchFamily="18" charset="0"/>
                <a:sym typeface="Wingdings" panose="05000000000000000000" pitchFamily="2" charset="2"/>
              </a:rPr>
              <a:t> </a:t>
            </a:r>
            <a:r>
              <a:rPr lang="en-SG" sz="2800" b="1" dirty="0" err="1">
                <a:latin typeface="Times New Roman" pitchFamily="18" charset="0"/>
                <a:cs typeface="Times New Roman" pitchFamily="18" charset="0"/>
                <a:sym typeface="Wingdings" panose="05000000000000000000" pitchFamily="2" charset="2"/>
              </a:rPr>
              <a:t>thử</a:t>
            </a:r>
            <a:r>
              <a:rPr lang="en-SG" sz="2800" b="1" dirty="0">
                <a:latin typeface="Times New Roman" pitchFamily="18" charset="0"/>
                <a:cs typeface="Times New Roman" pitchFamily="18" charset="0"/>
                <a:sym typeface="Wingdings" panose="05000000000000000000" pitchFamily="2" charset="2"/>
              </a:rPr>
              <a:t> </a:t>
            </a:r>
            <a:r>
              <a:rPr lang="en-SG" sz="2800" b="1" dirty="0" err="1">
                <a:latin typeface="Times New Roman" pitchFamily="18" charset="0"/>
                <a:cs typeface="Times New Roman" pitchFamily="18" charset="0"/>
                <a:sym typeface="Wingdings" panose="05000000000000000000" pitchFamily="2" charset="2"/>
              </a:rPr>
              <a:t>thách</a:t>
            </a:r>
            <a:r>
              <a:rPr lang="en-SG" sz="2800" b="1" dirty="0">
                <a:latin typeface="Times New Roman" pitchFamily="18" charset="0"/>
                <a:cs typeface="Times New Roman" pitchFamily="18" charset="0"/>
                <a:sym typeface="Wingdings" panose="05000000000000000000" pitchFamily="2" charset="2"/>
              </a:rPr>
              <a:t>, </a:t>
            </a:r>
            <a:r>
              <a:rPr lang="en-SG" sz="2800" b="1" dirty="0" err="1">
                <a:latin typeface="Times New Roman" pitchFamily="18" charset="0"/>
                <a:cs typeface="Times New Roman" pitchFamily="18" charset="0"/>
                <a:sym typeface="Wingdings" panose="05000000000000000000" pitchFamily="2" charset="2"/>
              </a:rPr>
              <a:t>làm</a:t>
            </a:r>
            <a:r>
              <a:rPr lang="en-SG" sz="2800" b="1" dirty="0">
                <a:latin typeface="Times New Roman" pitchFamily="18" charset="0"/>
                <a:cs typeface="Times New Roman" pitchFamily="18" charset="0"/>
                <a:sym typeface="Wingdings" panose="05000000000000000000" pitchFamily="2" charset="2"/>
              </a:rPr>
              <a:t> </a:t>
            </a:r>
            <a:r>
              <a:rPr lang="en-SG" sz="2800" b="1" dirty="0" err="1">
                <a:latin typeface="Times New Roman" pitchFamily="18" charset="0"/>
                <a:cs typeface="Times New Roman" pitchFamily="18" charset="0"/>
                <a:sym typeface="Wingdings" panose="05000000000000000000" pitchFamily="2" charset="2"/>
              </a:rPr>
              <a:t>sáng</a:t>
            </a:r>
            <a:r>
              <a:rPr lang="en-SG" sz="2800" b="1" dirty="0">
                <a:latin typeface="Times New Roman" pitchFamily="18" charset="0"/>
                <a:cs typeface="Times New Roman" pitchFamily="18" charset="0"/>
                <a:sym typeface="Wingdings" panose="05000000000000000000" pitchFamily="2" charset="2"/>
              </a:rPr>
              <a:t> </a:t>
            </a:r>
            <a:r>
              <a:rPr lang="en-SG" sz="2800" b="1" dirty="0" err="1">
                <a:latin typeface="Times New Roman" pitchFamily="18" charset="0"/>
                <a:cs typeface="Times New Roman" pitchFamily="18" charset="0"/>
                <a:sym typeface="Wingdings" panose="05000000000000000000" pitchFamily="2" charset="2"/>
              </a:rPr>
              <a:t>lên</a:t>
            </a:r>
            <a:r>
              <a:rPr lang="en-SG" sz="2800" b="1" dirty="0">
                <a:latin typeface="Times New Roman" pitchFamily="18" charset="0"/>
                <a:cs typeface="Times New Roman" pitchFamily="18" charset="0"/>
                <a:sym typeface="Wingdings" panose="05000000000000000000" pitchFamily="2" charset="2"/>
              </a:rPr>
              <a:t> </a:t>
            </a:r>
            <a:r>
              <a:rPr lang="en-SG" sz="2800" b="1" dirty="0" err="1">
                <a:latin typeface="Times New Roman" pitchFamily="18" charset="0"/>
                <a:cs typeface="Times New Roman" pitchFamily="18" charset="0"/>
                <a:sym typeface="Wingdings" panose="05000000000000000000" pitchFamily="2" charset="2"/>
              </a:rPr>
              <a:t>vẻ</a:t>
            </a:r>
            <a:r>
              <a:rPr lang="en-SG" sz="2800" b="1" dirty="0">
                <a:latin typeface="Times New Roman" pitchFamily="18" charset="0"/>
                <a:cs typeface="Times New Roman" pitchFamily="18" charset="0"/>
                <a:sym typeface="Wingdings" panose="05000000000000000000" pitchFamily="2" charset="2"/>
              </a:rPr>
              <a:t> </a:t>
            </a:r>
            <a:r>
              <a:rPr lang="en-SG" sz="2800" b="1" dirty="0" err="1">
                <a:latin typeface="Times New Roman" pitchFamily="18" charset="0"/>
                <a:cs typeface="Times New Roman" pitchFamily="18" charset="0"/>
                <a:sym typeface="Wingdings" panose="05000000000000000000" pitchFamily="2" charset="2"/>
              </a:rPr>
              <a:t>đẹp</a:t>
            </a:r>
            <a:r>
              <a:rPr lang="en-SG" sz="2800" b="1" dirty="0">
                <a:latin typeface="Times New Roman" pitchFamily="18" charset="0"/>
                <a:cs typeface="Times New Roman" pitchFamily="18" charset="0"/>
                <a:sym typeface="Wingdings" panose="05000000000000000000" pitchFamily="2" charset="2"/>
              </a:rPr>
              <a:t> </a:t>
            </a:r>
            <a:r>
              <a:rPr lang="en-SG" sz="2800" b="1" dirty="0" err="1">
                <a:latin typeface="Times New Roman" pitchFamily="18" charset="0"/>
                <a:cs typeface="Times New Roman" pitchFamily="18" charset="0"/>
                <a:sym typeface="Wingdings" panose="05000000000000000000" pitchFamily="2" charset="2"/>
              </a:rPr>
              <a:t>phẩm</a:t>
            </a:r>
            <a:r>
              <a:rPr lang="en-SG" sz="2800" b="1" dirty="0">
                <a:latin typeface="Times New Roman" pitchFamily="18" charset="0"/>
                <a:cs typeface="Times New Roman" pitchFamily="18" charset="0"/>
                <a:sym typeface="Wingdings" panose="05000000000000000000" pitchFamily="2" charset="2"/>
              </a:rPr>
              <a:t> </a:t>
            </a:r>
            <a:r>
              <a:rPr lang="en-SG" sz="2800" b="1" dirty="0" err="1" smtClean="0">
                <a:latin typeface="Times New Roman" pitchFamily="18" charset="0"/>
                <a:cs typeface="Times New Roman" pitchFamily="18" charset="0"/>
                <a:sym typeface="Wingdings" panose="05000000000000000000" pitchFamily="2" charset="2"/>
              </a:rPr>
              <a:t>chất</a:t>
            </a:r>
            <a:r>
              <a:rPr lang="en-SG" sz="2800" b="1" dirty="0" smtClean="0">
                <a:latin typeface="Times New Roman" pitchFamily="18" charset="0"/>
                <a:cs typeface="Times New Roman" pitchFamily="18" charset="0"/>
                <a:sym typeface="Wingdings" panose="05000000000000000000" pitchFamily="2" charset="2"/>
              </a:rPr>
              <a:t>.</a:t>
            </a:r>
            <a:endParaRPr lang="en-SG" sz="2800" b="1" dirty="0">
              <a:latin typeface="Times New Roman" pitchFamily="18" charset="0"/>
              <a:cs typeface="Times New Roman" pitchFamily="18" charset="0"/>
            </a:endParaRPr>
          </a:p>
        </p:txBody>
      </p:sp>
      <p:cxnSp>
        <p:nvCxnSpPr>
          <p:cNvPr id="28" name="Straight Connector 27">
            <a:extLst>
              <a:ext uri="{FF2B5EF4-FFF2-40B4-BE49-F238E27FC236}">
                <a16:creationId xmlns="" xmlns:a16="http://schemas.microsoft.com/office/drawing/2014/main" id="{D9AB3C00-5130-4F0B-A5CF-3BF8B6F198AE}"/>
              </a:ext>
            </a:extLst>
          </p:cNvPr>
          <p:cNvCxnSpPr>
            <a:cxnSpLocks/>
          </p:cNvCxnSpPr>
          <p:nvPr/>
        </p:nvCxnSpPr>
        <p:spPr>
          <a:xfrm>
            <a:off x="3224598" y="1075142"/>
            <a:ext cx="92018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Text Box 31">
            <a:extLst>
              <a:ext uri="{FF2B5EF4-FFF2-40B4-BE49-F238E27FC236}">
                <a16:creationId xmlns="" xmlns:a16="http://schemas.microsoft.com/office/drawing/2014/main" id="{A17EEDEB-1087-483C-BE53-1DE3DEA26F45}"/>
              </a:ext>
            </a:extLst>
          </p:cNvPr>
          <p:cNvSpPr txBox="1">
            <a:spLocks noChangeArrowheads="1"/>
          </p:cNvSpPr>
          <p:nvPr/>
        </p:nvSpPr>
        <p:spPr bwMode="auto">
          <a:xfrm>
            <a:off x="8075168" y="5265430"/>
            <a:ext cx="2961067"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lvl="0" eaLnBrk="0" fontAlgn="base" hangingPunct="0">
              <a:spcBef>
                <a:spcPct val="0"/>
              </a:spcBef>
              <a:spcAft>
                <a:spcPct val="0"/>
              </a:spcAft>
              <a:defRPr/>
            </a:pPr>
            <a:r>
              <a:rPr kumimoji="0" lang="en-US" altLang="en-US" sz="2800" b="0" i="0" u="none" strike="noStrike" kern="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r>
              <a:rPr lang="en-US" sz="2800" i="1" dirty="0">
                <a:solidFill>
                  <a:srgbClr val="002060"/>
                </a:solidFill>
                <a:latin typeface="Times New Roman" pitchFamily="18" charset="0"/>
              </a:rPr>
              <a:t> </a:t>
            </a:r>
            <a:r>
              <a:rPr lang="en-US" sz="2800" i="1" dirty="0" err="1">
                <a:solidFill>
                  <a:srgbClr val="002060"/>
                </a:solidFill>
                <a:latin typeface="Times New Roman" pitchFamily="18" charset="0"/>
              </a:rPr>
              <a:t>Bớ</a:t>
            </a:r>
            <a:r>
              <a:rPr lang="en-US" sz="2800" i="1" dirty="0">
                <a:solidFill>
                  <a:srgbClr val="002060"/>
                </a:solidFill>
                <a:latin typeface="Times New Roman" pitchFamily="18" charset="0"/>
              </a:rPr>
              <a:t> </a:t>
            </a:r>
            <a:r>
              <a:rPr lang="en-US" sz="2800" i="1" dirty="0" err="1">
                <a:solidFill>
                  <a:srgbClr val="002060"/>
                </a:solidFill>
                <a:latin typeface="Times New Roman" pitchFamily="18" charset="0"/>
              </a:rPr>
              <a:t>đảng</a:t>
            </a:r>
            <a:r>
              <a:rPr lang="en-US" sz="2800" i="1" dirty="0">
                <a:solidFill>
                  <a:srgbClr val="002060"/>
                </a:solidFill>
                <a:latin typeface="Times New Roman" pitchFamily="18" charset="0"/>
              </a:rPr>
              <a:t> hung </a:t>
            </a:r>
            <a:r>
              <a:rPr lang="en-US" sz="2800" i="1" dirty="0" err="1">
                <a:solidFill>
                  <a:srgbClr val="002060"/>
                </a:solidFill>
                <a:latin typeface="Times New Roman" pitchFamily="18" charset="0"/>
              </a:rPr>
              <a:t>đồ</a:t>
            </a:r>
            <a:r>
              <a:rPr kumimoji="0" lang="en-US" altLang="en-US" sz="2800" b="0" i="0" u="none" strike="noStrike" kern="0" cap="none" spc="0" normalizeH="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endParaRPr kumimoji="0" lang="en-US" altLang="en-US" sz="2800" b="0" i="1"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xmlns="" val="148163516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ppt_x"/>
                                          </p:val>
                                        </p:tav>
                                        <p:tav tm="100000">
                                          <p:val>
                                            <p:strVal val="#ppt_x"/>
                                          </p:val>
                                        </p:tav>
                                      </p:tavLst>
                                    </p:anim>
                                    <p:anim calcmode="lin" valueType="num">
                                      <p:cBhvr additive="base">
                                        <p:cTn id="27" dur="500" fill="hold"/>
                                        <p:tgtEl>
                                          <p:spTgt spid="24"/>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additive="base">
                                        <p:cTn id="30" dur="500" fill="hold"/>
                                        <p:tgtEl>
                                          <p:spTgt spid="27"/>
                                        </p:tgtEl>
                                        <p:attrNameLst>
                                          <p:attrName>ppt_x</p:attrName>
                                        </p:attrNameLst>
                                      </p:cBhvr>
                                      <p:tavLst>
                                        <p:tav tm="0">
                                          <p:val>
                                            <p:strVal val="#ppt_x"/>
                                          </p:val>
                                        </p:tav>
                                        <p:tav tm="100000">
                                          <p:val>
                                            <p:strVal val="#ppt_x"/>
                                          </p:val>
                                        </p:tav>
                                      </p:tavLst>
                                    </p:anim>
                                    <p:anim calcmode="lin" valueType="num">
                                      <p:cBhvr additive="base">
                                        <p:cTn id="3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1000"/>
                                        <p:tgtEl>
                                          <p:spTgt spid="3"/>
                                        </p:tgtEl>
                                      </p:cBhvr>
                                    </p:animEffect>
                                    <p:anim calcmode="lin" valueType="num">
                                      <p:cBhvr>
                                        <p:cTn id="37" dur="1000" fill="hold"/>
                                        <p:tgtEl>
                                          <p:spTgt spid="3"/>
                                        </p:tgtEl>
                                        <p:attrNameLst>
                                          <p:attrName>ppt_x</p:attrName>
                                        </p:attrNameLst>
                                      </p:cBhvr>
                                      <p:tavLst>
                                        <p:tav tm="0">
                                          <p:val>
                                            <p:strVal val="#ppt_x"/>
                                          </p:val>
                                        </p:tav>
                                        <p:tav tm="100000">
                                          <p:val>
                                            <p:strVal val="#ppt_x"/>
                                          </p:val>
                                        </p:tav>
                                      </p:tavLst>
                                    </p:anim>
                                    <p:anim calcmode="lin" valueType="num">
                                      <p:cBhvr>
                                        <p:cTn id="3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1000" fill="hold"/>
                                        <p:tgtEl>
                                          <p:spTgt spid="16"/>
                                        </p:tgtEl>
                                        <p:attrNameLst>
                                          <p:attrName>ppt_x</p:attrName>
                                        </p:attrNameLst>
                                      </p:cBhvr>
                                      <p:tavLst>
                                        <p:tav tm="0">
                                          <p:val>
                                            <p:strVal val="#ppt_x"/>
                                          </p:val>
                                        </p:tav>
                                        <p:tav tm="100000">
                                          <p:val>
                                            <p:strVal val="#ppt_x"/>
                                          </p:val>
                                        </p:tav>
                                      </p:tavLst>
                                    </p:anim>
                                    <p:anim calcmode="lin" valueType="num">
                                      <p:cBhvr>
                                        <p:cTn id="4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barn(inVertical)">
                                      <p:cBhvr>
                                        <p:cTn id="50" dur="500"/>
                                        <p:tgtEl>
                                          <p:spTgt spid="22"/>
                                        </p:tgtEl>
                                      </p:cBhvr>
                                    </p:animEffect>
                                  </p:childTnLst>
                                </p:cTn>
                              </p:par>
                              <p:par>
                                <p:cTn id="51" presetID="42" presetClass="entr" presetSubtype="0"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1000"/>
                                        <p:tgtEl>
                                          <p:spTgt spid="28"/>
                                        </p:tgtEl>
                                      </p:cBhvr>
                                    </p:animEffect>
                                    <p:anim calcmode="lin" valueType="num">
                                      <p:cBhvr>
                                        <p:cTn id="54" dur="1000" fill="hold"/>
                                        <p:tgtEl>
                                          <p:spTgt spid="28"/>
                                        </p:tgtEl>
                                        <p:attrNameLst>
                                          <p:attrName>ppt_x</p:attrName>
                                        </p:attrNameLst>
                                      </p:cBhvr>
                                      <p:tavLst>
                                        <p:tav tm="0">
                                          <p:val>
                                            <p:strVal val="#ppt_x"/>
                                          </p:val>
                                        </p:tav>
                                        <p:tav tm="100000">
                                          <p:val>
                                            <p:strVal val="#ppt_x"/>
                                          </p:val>
                                        </p:tav>
                                      </p:tavLst>
                                    </p:anim>
                                    <p:anim calcmode="lin" valueType="num">
                                      <p:cBhvr>
                                        <p:cTn id="55" dur="1000" fill="hold"/>
                                        <p:tgtEl>
                                          <p:spTgt spid="28"/>
                                        </p:tgtEl>
                                        <p:attrNameLst>
                                          <p:attrName>ppt_y</p:attrName>
                                        </p:attrNameLst>
                                      </p:cBhvr>
                                      <p:tavLst>
                                        <p:tav tm="0">
                                          <p:val>
                                            <p:strVal val="#ppt_y+.1"/>
                                          </p:val>
                                        </p:tav>
                                        <p:tav tm="100000">
                                          <p:val>
                                            <p:strVal val="#ppt_y"/>
                                          </p:val>
                                        </p:tav>
                                      </p:tavLst>
                                    </p:anim>
                                  </p:childTnLst>
                                </p:cTn>
                              </p:par>
                              <p:par>
                                <p:cTn id="56" presetID="16" presetClass="entr" presetSubtype="21" fill="hold" nodeType="with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barn(inVertical)">
                                      <p:cBhvr>
                                        <p:cTn id="58" dur="500"/>
                                        <p:tgtEl>
                                          <p:spTgt spid="30"/>
                                        </p:tgtEl>
                                      </p:cBhvr>
                                    </p:animEffect>
                                  </p:childTnLst>
                                </p:cTn>
                              </p:par>
                              <p:par>
                                <p:cTn id="59" presetID="16" presetClass="entr" presetSubtype="21" fill="hold"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barn(inVertical)">
                                      <p:cBhvr>
                                        <p:cTn id="61" dur="500"/>
                                        <p:tgtEl>
                                          <p:spTgt spid="26"/>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barn(inVertical)">
                                      <p:cBhvr>
                                        <p:cTn id="66" dur="500"/>
                                        <p:tgtEl>
                                          <p:spTgt spid="11"/>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barn(inVertical)">
                                      <p:cBhvr>
                                        <p:cTn id="69" dur="500"/>
                                        <p:tgtEl>
                                          <p:spTgt spid="12"/>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barn(inVertical)">
                                      <p:cBhvr>
                                        <p:cTn id="72" dur="5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barn(inVertical)">
                                      <p:cBhvr>
                                        <p:cTn id="77" dur="500"/>
                                        <p:tgtEl>
                                          <p:spTgt spid="23"/>
                                        </p:tgtEl>
                                      </p:cBhvr>
                                    </p:animEffect>
                                  </p:childTnLst>
                                </p:cTn>
                              </p:par>
                            </p:childTnLst>
                          </p:cTn>
                        </p:par>
                      </p:childTnLst>
                    </p:cTn>
                  </p:par>
                  <p:par>
                    <p:cTn id="78" fill="hold">
                      <p:stCondLst>
                        <p:cond delay="indefinite"/>
                      </p:stCondLst>
                      <p:childTnLst>
                        <p:par>
                          <p:cTn id="79" fill="hold">
                            <p:stCondLst>
                              <p:cond delay="0"/>
                            </p:stCondLst>
                            <p:childTnLst>
                              <p:par>
                                <p:cTn id="80" presetID="42" presetClass="exit" presetSubtype="0" fill="hold" grpId="1" nodeType="clickEffect">
                                  <p:stCondLst>
                                    <p:cond delay="0"/>
                                  </p:stCondLst>
                                  <p:childTnLst>
                                    <p:animEffect transition="out" filter="fade">
                                      <p:cBhvr>
                                        <p:cTn id="81" dur="1000"/>
                                        <p:tgtEl>
                                          <p:spTgt spid="23"/>
                                        </p:tgtEl>
                                      </p:cBhvr>
                                    </p:animEffect>
                                    <p:anim calcmode="lin" valueType="num">
                                      <p:cBhvr>
                                        <p:cTn id="82" dur="1000"/>
                                        <p:tgtEl>
                                          <p:spTgt spid="23"/>
                                        </p:tgtEl>
                                        <p:attrNameLst>
                                          <p:attrName>ppt_x</p:attrName>
                                        </p:attrNameLst>
                                      </p:cBhvr>
                                      <p:tavLst>
                                        <p:tav tm="0">
                                          <p:val>
                                            <p:strVal val="ppt_x"/>
                                          </p:val>
                                        </p:tav>
                                        <p:tav tm="100000">
                                          <p:val>
                                            <p:strVal val="ppt_x"/>
                                          </p:val>
                                        </p:tav>
                                      </p:tavLst>
                                    </p:anim>
                                    <p:anim calcmode="lin" valueType="num">
                                      <p:cBhvr>
                                        <p:cTn id="83" dur="1000"/>
                                        <p:tgtEl>
                                          <p:spTgt spid="23"/>
                                        </p:tgtEl>
                                        <p:attrNameLst>
                                          <p:attrName>ppt_y</p:attrName>
                                        </p:attrNameLst>
                                      </p:cBhvr>
                                      <p:tavLst>
                                        <p:tav tm="0">
                                          <p:val>
                                            <p:strVal val="ppt_y"/>
                                          </p:val>
                                        </p:tav>
                                        <p:tav tm="100000">
                                          <p:val>
                                            <p:strVal val="ppt_y+.1"/>
                                          </p:val>
                                        </p:tav>
                                      </p:tavLst>
                                    </p:anim>
                                    <p:set>
                                      <p:cBhvr>
                                        <p:cTn id="84" dur="1" fill="hold">
                                          <p:stCondLst>
                                            <p:cond delay="999"/>
                                          </p:stCondLst>
                                        </p:cTn>
                                        <p:tgtEl>
                                          <p:spTgt spid="23"/>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nodeType="click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barn(inVertical)">
                                      <p:cBhvr>
                                        <p:cTn id="89" dur="500"/>
                                        <p:tgtEl>
                                          <p:spTgt spid="25"/>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grpId="0" nodeType="clickEffect">
                                  <p:stCondLst>
                                    <p:cond delay="0"/>
                                  </p:stCondLst>
                                  <p:childTnLst>
                                    <p:set>
                                      <p:cBhvr>
                                        <p:cTn id="93" dur="1" fill="hold">
                                          <p:stCondLst>
                                            <p:cond delay="0"/>
                                          </p:stCondLst>
                                        </p:cTn>
                                        <p:tgtEl>
                                          <p:spTgt spid="29"/>
                                        </p:tgtEl>
                                        <p:attrNameLst>
                                          <p:attrName>style.visibility</p:attrName>
                                        </p:attrNameLst>
                                      </p:cBhvr>
                                      <p:to>
                                        <p:strVal val="visible"/>
                                      </p:to>
                                    </p:set>
                                    <p:animEffect transition="in" filter="barn(inVertical)">
                                      <p:cBhvr>
                                        <p:cTn id="9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2" grpId="0"/>
      <p:bldP spid="13" grpId="0"/>
      <p:bldP spid="16" grpId="0" animBg="1"/>
      <p:bldP spid="17" grpId="0" animBg="1"/>
      <p:bldP spid="19" grpId="0"/>
      <p:bldP spid="21" grpId="0"/>
      <p:bldP spid="23" grpId="0" animBg="1"/>
      <p:bldP spid="23" grpId="1" animBg="1"/>
      <p:bldP spid="24" grpId="0"/>
      <p:bldP spid="27" grpId="0"/>
      <p:bldP spid="3" grpId="0"/>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WordArt 76"/>
          <p:cNvSpPr>
            <a:spLocks noChangeArrowheads="1" noChangeShapeType="1" noTextEdit="1"/>
          </p:cNvSpPr>
          <p:nvPr/>
        </p:nvSpPr>
        <p:spPr bwMode="auto">
          <a:xfrm>
            <a:off x="812800" y="685800"/>
            <a:ext cx="2235200" cy="533400"/>
          </a:xfrm>
          <a:prstGeom prst="rect">
            <a:avLst/>
          </a:prstGeom>
        </p:spPr>
        <p:txBody>
          <a:bodyPr wrap="none" fromWordArt="1">
            <a:prstTxWarp prst="textPlain">
              <a:avLst>
                <a:gd name="adj" fmla="val 50000"/>
              </a:avLst>
            </a:prstTxWarp>
          </a:bodyPr>
          <a:lstStyle/>
          <a:p>
            <a:pPr algn="ctr"/>
            <a:r>
              <a:rPr lang="en-US" sz="3600" b="1" kern="10" dirty="0" err="1">
                <a:ln w="19050">
                  <a:solidFill>
                    <a:srgbClr val="000000"/>
                  </a:solidFill>
                  <a:round/>
                  <a:headEnd/>
                  <a:tailEnd/>
                </a:ln>
                <a:solidFill>
                  <a:srgbClr val="33CC33"/>
                </a:solidFill>
                <a:latin typeface="Times New Roman"/>
                <a:cs typeface="Times New Roman"/>
              </a:rPr>
              <a:t>Tiết</a:t>
            </a:r>
            <a:r>
              <a:rPr lang="en-US" sz="3600" b="1" kern="10" dirty="0">
                <a:ln w="19050">
                  <a:solidFill>
                    <a:srgbClr val="000000"/>
                  </a:solidFill>
                  <a:round/>
                  <a:headEnd/>
                  <a:tailEnd/>
                </a:ln>
                <a:solidFill>
                  <a:srgbClr val="33CC33"/>
                </a:solidFill>
                <a:latin typeface="Times New Roman"/>
                <a:cs typeface="Times New Roman"/>
              </a:rPr>
              <a:t> </a:t>
            </a:r>
            <a:r>
              <a:rPr lang="en-US" sz="3600" b="1" kern="10" dirty="0" smtClean="0">
                <a:ln w="19050">
                  <a:solidFill>
                    <a:srgbClr val="000000"/>
                  </a:solidFill>
                  <a:round/>
                  <a:headEnd/>
                  <a:tailEnd/>
                </a:ln>
                <a:solidFill>
                  <a:srgbClr val="33CC33"/>
                </a:solidFill>
                <a:latin typeface="Times New Roman"/>
                <a:cs typeface="Times New Roman"/>
              </a:rPr>
              <a:t>3</a:t>
            </a:r>
            <a:r>
              <a:rPr lang="vi-VN" sz="3600" b="1" kern="10" dirty="0" smtClean="0">
                <a:ln w="19050">
                  <a:solidFill>
                    <a:srgbClr val="000000"/>
                  </a:solidFill>
                  <a:round/>
                  <a:headEnd/>
                  <a:tailEnd/>
                </a:ln>
                <a:solidFill>
                  <a:srgbClr val="33CC33"/>
                </a:solidFill>
                <a:latin typeface="Times New Roman"/>
                <a:cs typeface="Times New Roman"/>
              </a:rPr>
              <a:t>1</a:t>
            </a:r>
            <a:r>
              <a:rPr lang="en-US" sz="3600" b="1" kern="10" dirty="0" smtClean="0">
                <a:ln w="19050">
                  <a:solidFill>
                    <a:srgbClr val="000000"/>
                  </a:solidFill>
                  <a:round/>
                  <a:headEnd/>
                  <a:tailEnd/>
                </a:ln>
                <a:solidFill>
                  <a:srgbClr val="33CC33"/>
                </a:solidFill>
                <a:latin typeface="Times New Roman"/>
                <a:cs typeface="Times New Roman"/>
              </a:rPr>
              <a:t>:</a:t>
            </a:r>
            <a:endParaRPr lang="en-US" sz="3600" b="1" kern="10" dirty="0">
              <a:ln w="19050">
                <a:solidFill>
                  <a:srgbClr val="000000"/>
                </a:solidFill>
                <a:round/>
                <a:headEnd/>
                <a:tailEnd/>
              </a:ln>
              <a:solidFill>
                <a:srgbClr val="33CC33"/>
              </a:solidFill>
              <a:latin typeface="Times New Roman"/>
              <a:cs typeface="Times New Roman"/>
            </a:endParaRPr>
          </a:p>
        </p:txBody>
      </p:sp>
      <p:sp>
        <p:nvSpPr>
          <p:cNvPr id="19" name="WordArt 76"/>
          <p:cNvSpPr>
            <a:spLocks noChangeArrowheads="1" noChangeShapeType="1" noTextEdit="1"/>
          </p:cNvSpPr>
          <p:nvPr/>
        </p:nvSpPr>
        <p:spPr bwMode="auto">
          <a:xfrm>
            <a:off x="4775200" y="685800"/>
            <a:ext cx="3251200" cy="685800"/>
          </a:xfrm>
          <a:prstGeom prst="rect">
            <a:avLst/>
          </a:prstGeom>
        </p:spPr>
        <p:txBody>
          <a:bodyPr wrap="none" fromWordArt="1">
            <a:prstTxWarp prst="textPlain">
              <a:avLst>
                <a:gd name="adj" fmla="val 50000"/>
              </a:avLst>
            </a:prstTxWarp>
          </a:bodyPr>
          <a:lstStyle/>
          <a:p>
            <a:pPr algn="ctr"/>
            <a:r>
              <a:rPr lang="vi-VN" sz="3600" b="1" kern="10" dirty="0">
                <a:ln w="19050">
                  <a:solidFill>
                    <a:srgbClr val="000000"/>
                  </a:solidFill>
                  <a:round/>
                  <a:headEnd/>
                  <a:tailEnd/>
                </a:ln>
                <a:solidFill>
                  <a:srgbClr val="FF0000"/>
                </a:solidFill>
                <a:latin typeface="Times New Roman"/>
                <a:cs typeface="Times New Roman"/>
              </a:rPr>
              <a:t>Văn bản</a:t>
            </a:r>
            <a:endParaRPr lang="en-US" sz="3600" b="1" kern="10" dirty="0">
              <a:ln w="19050">
                <a:solidFill>
                  <a:srgbClr val="000000"/>
                </a:solidFill>
                <a:round/>
                <a:headEnd/>
                <a:tailEnd/>
              </a:ln>
              <a:solidFill>
                <a:srgbClr val="FF0000"/>
              </a:solidFill>
              <a:latin typeface="Times New Roman"/>
              <a:cs typeface="Times New Roman"/>
            </a:endParaRPr>
          </a:p>
        </p:txBody>
      </p:sp>
      <p:sp>
        <p:nvSpPr>
          <p:cNvPr id="21" name="WordArt 76"/>
          <p:cNvSpPr>
            <a:spLocks noChangeArrowheads="1" noChangeShapeType="1" noTextEdit="1"/>
          </p:cNvSpPr>
          <p:nvPr/>
        </p:nvSpPr>
        <p:spPr bwMode="auto">
          <a:xfrm>
            <a:off x="2133600" y="5572126"/>
            <a:ext cx="9042400" cy="828675"/>
          </a:xfrm>
          <a:prstGeom prst="rect">
            <a:avLst/>
          </a:prstGeom>
        </p:spPr>
        <p:txBody>
          <a:bodyPr wrap="none" fromWordArt="1">
            <a:prstTxWarp prst="textPlain">
              <a:avLst>
                <a:gd name="adj" fmla="val 50000"/>
              </a:avLst>
            </a:prstTxWarp>
          </a:bodyPr>
          <a:lstStyle/>
          <a:p>
            <a:pPr algn="ctr"/>
            <a:r>
              <a:rPr lang="en-US" sz="3600" b="1" i="1" kern="10">
                <a:ln w="19050">
                  <a:solidFill>
                    <a:srgbClr val="000000"/>
                  </a:solidFill>
                  <a:round/>
                  <a:headEnd/>
                  <a:tailEnd/>
                </a:ln>
                <a:solidFill>
                  <a:srgbClr val="0000FF"/>
                </a:solidFill>
                <a:latin typeface="Times New Roman"/>
                <a:cs typeface="Times New Roman"/>
              </a:rPr>
              <a:t>Trích “Truyện Lục Vân Tiên” – Nguyễn Đình Chiểu</a:t>
            </a:r>
          </a:p>
        </p:txBody>
      </p:sp>
      <p:pic>
        <p:nvPicPr>
          <p:cNvPr id="2053"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4800" y="1676400"/>
            <a:ext cx="11887200" cy="381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6" name="WordArt 66"/>
          <p:cNvSpPr>
            <a:spLocks noChangeArrowheads="1" noChangeShapeType="1" noTextEdit="1"/>
          </p:cNvSpPr>
          <p:nvPr/>
        </p:nvSpPr>
        <p:spPr bwMode="auto">
          <a:xfrm>
            <a:off x="508000" y="1524000"/>
            <a:ext cx="11176000" cy="4038600"/>
          </a:xfrm>
          <a:prstGeom prst="rect">
            <a:avLst/>
          </a:prstGeom>
        </p:spPr>
        <p:txBody>
          <a:bodyPr wrap="none" fromWordArt="1">
            <a:prstTxWarp prst="textWave1">
              <a:avLst>
                <a:gd name="adj1" fmla="val 13005"/>
                <a:gd name="adj2" fmla="val 0"/>
              </a:avLst>
            </a:prstTxWarp>
          </a:bodyPr>
          <a:lstStyle/>
          <a:p>
            <a:pPr algn="ctr"/>
            <a:r>
              <a:rPr lang="en-US" sz="3600" b="1" kern="10" spc="-360" dirty="0">
                <a:ln w="25400">
                  <a:solidFill>
                    <a:srgbClr val="FFFF00"/>
                  </a:solidFill>
                  <a:round/>
                  <a:headEnd/>
                  <a:tailEnd/>
                </a:ln>
                <a:solidFill>
                  <a:srgbClr val="FF00FF"/>
                </a:solidFill>
                <a:effectLst>
                  <a:outerShdw dist="125724" dir="18900000" algn="ctr" rotWithShape="0">
                    <a:srgbClr val="000099"/>
                  </a:outerShdw>
                </a:effectLst>
                <a:latin typeface="Times New Roman"/>
                <a:cs typeface="Times New Roman"/>
              </a:rPr>
              <a:t>LỤC VÂN TIÊN CỨU </a:t>
            </a:r>
          </a:p>
          <a:p>
            <a:pPr algn="ctr"/>
            <a:r>
              <a:rPr lang="en-US" sz="3600" b="1" kern="10" spc="-360" dirty="0">
                <a:ln w="25400">
                  <a:solidFill>
                    <a:srgbClr val="FFFF00"/>
                  </a:solidFill>
                  <a:round/>
                  <a:headEnd/>
                  <a:tailEnd/>
                </a:ln>
                <a:solidFill>
                  <a:srgbClr val="FF00FF"/>
                </a:solidFill>
                <a:effectLst>
                  <a:outerShdw dist="125724" dir="18900000" algn="ctr" rotWithShape="0">
                    <a:srgbClr val="000099"/>
                  </a:outerShdw>
                </a:effectLst>
                <a:latin typeface="Times New Roman"/>
                <a:cs typeface="Times New Roman"/>
              </a:rPr>
              <a:t>KIỀU NGUYỆT </a:t>
            </a:r>
            <a:r>
              <a:rPr lang="en-US" sz="3600" b="1" kern="10" spc="-360" dirty="0" smtClean="0">
                <a:ln w="25400">
                  <a:solidFill>
                    <a:srgbClr val="FFFF00"/>
                  </a:solidFill>
                  <a:round/>
                  <a:headEnd/>
                  <a:tailEnd/>
                </a:ln>
                <a:solidFill>
                  <a:srgbClr val="FF00FF"/>
                </a:solidFill>
                <a:effectLst>
                  <a:outerShdw dist="125724" dir="18900000" algn="ctr" rotWithShape="0">
                    <a:srgbClr val="000099"/>
                  </a:outerShdw>
                </a:effectLst>
                <a:latin typeface="Times New Roman"/>
                <a:cs typeface="Times New Roman"/>
              </a:rPr>
              <a:t>NGA</a:t>
            </a:r>
            <a:r>
              <a:rPr lang="vi-VN" sz="3600" b="1" kern="10" spc="-360" dirty="0" smtClean="0">
                <a:ln w="25400">
                  <a:solidFill>
                    <a:srgbClr val="FFFF00"/>
                  </a:solidFill>
                  <a:round/>
                  <a:headEnd/>
                  <a:tailEnd/>
                </a:ln>
                <a:solidFill>
                  <a:srgbClr val="FF00FF"/>
                </a:solidFill>
                <a:effectLst>
                  <a:outerShdw dist="125724" dir="18900000" algn="ctr" rotWithShape="0">
                    <a:srgbClr val="000099"/>
                  </a:outerShdw>
                </a:effectLst>
                <a:latin typeface="Times New Roman"/>
                <a:cs typeface="Times New Roman"/>
              </a:rPr>
              <a:t> (tiết 1)</a:t>
            </a:r>
            <a:endParaRPr lang="en-US" sz="3600" b="1" kern="10" spc="-360" dirty="0">
              <a:ln w="25400">
                <a:solidFill>
                  <a:srgbClr val="FFFF00"/>
                </a:solidFill>
                <a:round/>
                <a:headEnd/>
                <a:tailEnd/>
              </a:ln>
              <a:solidFill>
                <a:srgbClr val="FF00FF"/>
              </a:solidFill>
              <a:effectLst>
                <a:outerShdw dist="125724" dir="18900000" algn="ctr" rotWithShape="0">
                  <a:srgbClr val="000099"/>
                </a:outerShdw>
              </a:effectLst>
              <a:latin typeface="Times New Roman"/>
              <a:cs typeface="Times New Roman"/>
            </a:endParaRPr>
          </a:p>
        </p:txBody>
      </p:sp>
      <p:grpSp>
        <p:nvGrpSpPr>
          <p:cNvPr id="2055" name="Group 8"/>
          <p:cNvGrpSpPr>
            <a:grpSpLocks/>
          </p:cNvGrpSpPr>
          <p:nvPr/>
        </p:nvGrpSpPr>
        <p:grpSpPr bwMode="auto">
          <a:xfrm>
            <a:off x="0" y="0"/>
            <a:ext cx="12192000" cy="6858000"/>
            <a:chOff x="0" y="0"/>
            <a:chExt cx="5760" cy="4320"/>
          </a:xfrm>
        </p:grpSpPr>
        <p:grpSp>
          <p:nvGrpSpPr>
            <p:cNvPr id="2056" name="Group 9"/>
            <p:cNvGrpSpPr>
              <a:grpSpLocks/>
            </p:cNvGrpSpPr>
            <p:nvPr/>
          </p:nvGrpSpPr>
          <p:grpSpPr bwMode="auto">
            <a:xfrm>
              <a:off x="0" y="0"/>
              <a:ext cx="5760" cy="4320"/>
              <a:chOff x="0" y="0"/>
              <a:chExt cx="5760" cy="4320"/>
            </a:xfrm>
          </p:grpSpPr>
          <p:grpSp>
            <p:nvGrpSpPr>
              <p:cNvPr id="2059" name="Group 10"/>
              <p:cNvGrpSpPr>
                <a:grpSpLocks/>
              </p:cNvGrpSpPr>
              <p:nvPr/>
            </p:nvGrpSpPr>
            <p:grpSpPr bwMode="auto">
              <a:xfrm>
                <a:off x="0" y="0"/>
                <a:ext cx="5760" cy="4320"/>
                <a:chOff x="0" y="0"/>
                <a:chExt cx="5760" cy="4320"/>
              </a:xfrm>
            </p:grpSpPr>
            <p:grpSp>
              <p:nvGrpSpPr>
                <p:cNvPr id="2068" name="Group 15"/>
                <p:cNvGrpSpPr>
                  <a:grpSpLocks/>
                </p:cNvGrpSpPr>
                <p:nvPr/>
              </p:nvGrpSpPr>
              <p:grpSpPr bwMode="auto">
                <a:xfrm>
                  <a:off x="0" y="0"/>
                  <a:ext cx="5760" cy="4320"/>
                  <a:chOff x="0" y="0"/>
                  <a:chExt cx="5760" cy="4320"/>
                </a:xfrm>
              </p:grpSpPr>
              <p:pic>
                <p:nvPicPr>
                  <p:cNvPr id="2069" name="Picture 16" descr="Hoa khong nen(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128" y="0"/>
                    <a:ext cx="115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075" name="Group 47"/>
                  <p:cNvGrpSpPr>
                    <a:grpSpLocks/>
                  </p:cNvGrpSpPr>
                  <p:nvPr/>
                </p:nvGrpSpPr>
                <p:grpSpPr bwMode="auto">
                  <a:xfrm>
                    <a:off x="0" y="0"/>
                    <a:ext cx="5760" cy="4320"/>
                    <a:chOff x="0" y="0"/>
                    <a:chExt cx="5760" cy="4320"/>
                  </a:xfrm>
                </p:grpSpPr>
                <p:pic>
                  <p:nvPicPr>
                    <p:cNvPr id="2077" name="Picture 22" descr="Hoa khong nen(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088" y="3840"/>
                      <a:ext cx="672"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78" name="Picture 23" descr="Hoa khong nen(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3840"/>
                      <a:ext cx="528"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80" name="Picture 25" descr="Hoa khong nen(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0" y="0"/>
                      <a:ext cx="672"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81" name="Picture 26" descr="Hoa khong nen(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flipH="1">
                      <a:off x="576" y="0"/>
                      <a:ext cx="1248"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82" name="Picture 27" descr="Hoa khong nen(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232" y="0"/>
                      <a:ext cx="528"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pic>
              <p:nvPicPr>
                <p:cNvPr id="2062" name="Picture 32" descr="Hoa khong nen(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flipH="1">
                  <a:off x="480" y="4032"/>
                  <a:ext cx="1248"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2060" name="Picture 33" descr="Hoa khong nen(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flipH="1">
                <a:off x="1680" y="4032"/>
                <a:ext cx="1248"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2057" name="Picture 34" descr="Hoa khong nen(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28" y="4032"/>
              <a:ext cx="115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8" name="Picture 35" descr="Hoa khong nen(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984" y="4032"/>
              <a:ext cx="1152"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xmlns="" val="261276193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0"/>
                                        <p:tgtEl>
                                          <p:spTgt spid="18"/>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ox(in)">
                                      <p:cBhvr>
                                        <p:cTn id="10" dur="5000"/>
                                        <p:tgtEl>
                                          <p:spTgt spid="19"/>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0" fill="hold"/>
                                        <p:tgtEl>
                                          <p:spTgt spid="21"/>
                                        </p:tgtEl>
                                        <p:attrNameLst>
                                          <p:attrName>ppt_x</p:attrName>
                                        </p:attrNameLst>
                                      </p:cBhvr>
                                      <p:tavLst>
                                        <p:tav tm="0">
                                          <p:val>
                                            <p:strVal val="#ppt_x"/>
                                          </p:val>
                                        </p:tav>
                                        <p:tav tm="100000">
                                          <p:val>
                                            <p:strVal val="#ppt_x"/>
                                          </p:val>
                                        </p:tav>
                                      </p:tavLst>
                                    </p:anim>
                                    <p:anim calcmode="lin" valueType="num">
                                      <p:cBhvr additive="base">
                                        <p:cTn id="14" dur="5000" fill="hold"/>
                                        <p:tgtEl>
                                          <p:spTgt spid="21"/>
                                        </p:tgtEl>
                                        <p:attrNameLst>
                                          <p:attrName>ppt_y</p:attrName>
                                        </p:attrNameLst>
                                      </p:cBhvr>
                                      <p:tavLst>
                                        <p:tav tm="0">
                                          <p:val>
                                            <p:strVal val="1+#ppt_h/2"/>
                                          </p:val>
                                        </p:tav>
                                        <p:tav tm="100000">
                                          <p:val>
                                            <p:strVal val="#ppt_y"/>
                                          </p:val>
                                        </p:tav>
                                      </p:tavLst>
                                    </p:anim>
                                  </p:childTnLst>
                                </p:cTn>
                              </p:par>
                              <p:par>
                                <p:cTn id="15" presetID="29" presetClass="entr" presetSubtype="0" repeatCount="400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3000" fill="hold"/>
                                        <p:tgtEl>
                                          <p:spTgt spid="26"/>
                                        </p:tgtEl>
                                        <p:attrNameLst>
                                          <p:attrName>ppt_x</p:attrName>
                                        </p:attrNameLst>
                                      </p:cBhvr>
                                      <p:tavLst>
                                        <p:tav tm="0">
                                          <p:val>
                                            <p:strVal val="#ppt_x-.2"/>
                                          </p:val>
                                        </p:tav>
                                        <p:tav tm="100000">
                                          <p:val>
                                            <p:strVal val="#ppt_x"/>
                                          </p:val>
                                        </p:tav>
                                      </p:tavLst>
                                    </p:anim>
                                    <p:anim calcmode="lin" valueType="num">
                                      <p:cBhvr>
                                        <p:cTn id="18" dur="3000" fill="hold"/>
                                        <p:tgtEl>
                                          <p:spTgt spid="26"/>
                                        </p:tgtEl>
                                        <p:attrNameLst>
                                          <p:attrName>ppt_y</p:attrName>
                                        </p:attrNameLst>
                                      </p:cBhvr>
                                      <p:tavLst>
                                        <p:tav tm="0">
                                          <p:val>
                                            <p:strVal val="#ppt_y"/>
                                          </p:val>
                                        </p:tav>
                                        <p:tav tm="100000">
                                          <p:val>
                                            <p:strVal val="#ppt_y"/>
                                          </p:val>
                                        </p:tav>
                                      </p:tavLst>
                                    </p:anim>
                                    <p:animEffect transition="in" filter="wipe(right)" prLst="gradientSize: 0.1">
                                      <p:cBhvr>
                                        <p:cTn id="19" dur="3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1" grpId="0" animBg="1"/>
      <p:bldP spid="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sosceles Triangle 2">
            <a:extLst>
              <a:ext uri="{FF2B5EF4-FFF2-40B4-BE49-F238E27FC236}">
                <a16:creationId xmlns:a16="http://schemas.microsoft.com/office/drawing/2014/main" xmlns="" id="{0681D027-5A09-4DC8-A4EA-6EC0863DE177}"/>
              </a:ext>
            </a:extLst>
          </p:cNvPr>
          <p:cNvSpPr/>
          <p:nvPr/>
        </p:nvSpPr>
        <p:spPr>
          <a:xfrm>
            <a:off x="333376" y="575495"/>
            <a:ext cx="4524374" cy="5707010"/>
          </a:xfrm>
          <a:prstGeom prst="triangl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sz="2800">
              <a:latin typeface="Times New Roman" pitchFamily="18" charset="0"/>
              <a:cs typeface="Times New Roman" pitchFamily="18" charset="0"/>
            </a:endParaRPr>
          </a:p>
        </p:txBody>
      </p:sp>
      <p:sp>
        <p:nvSpPr>
          <p:cNvPr id="6" name="Rectangle: Rounded Corners 5">
            <a:extLst>
              <a:ext uri="{FF2B5EF4-FFF2-40B4-BE49-F238E27FC236}">
                <a16:creationId xmlns:a16="http://schemas.microsoft.com/office/drawing/2014/main" xmlns="" id="{CAB1FC12-4B14-418F-9FAB-4F74CEB41E31}"/>
              </a:ext>
            </a:extLst>
          </p:cNvPr>
          <p:cNvSpPr/>
          <p:nvPr/>
        </p:nvSpPr>
        <p:spPr>
          <a:xfrm>
            <a:off x="2595563" y="641813"/>
            <a:ext cx="9200880" cy="154556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latin typeface="Times New Roman" pitchFamily="18" charset="0"/>
                <a:cs typeface="Times New Roman" pitchFamily="18" charset="0"/>
                <a:sym typeface="Wingdings" panose="05000000000000000000" pitchFamily="2" charset="2"/>
              </a:rPr>
              <a:t>Thành</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ngữ</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tả</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đột</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hữu</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xông</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khắc</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họa</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hình</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ảnh</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người</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anh</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hùng</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chủ</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động</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linh</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hoạt</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trong</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cuộc</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chiến</a:t>
            </a:r>
            <a:r>
              <a:rPr lang="en-US" sz="3200" dirty="0">
                <a:solidFill>
                  <a:schemeClr val="tx1"/>
                </a:solidFill>
                <a:latin typeface="Times New Roman" pitchFamily="18" charset="0"/>
                <a:cs typeface="Times New Roman" pitchFamily="18" charset="0"/>
                <a:sym typeface="Wingdings" panose="05000000000000000000" pitchFamily="2" charset="2"/>
              </a:rPr>
              <a:t>  </a:t>
            </a:r>
            <a:r>
              <a:rPr lang="en-US" sz="3200" dirty="0" err="1">
                <a:solidFill>
                  <a:schemeClr val="tx1"/>
                </a:solidFill>
                <a:latin typeface="Times New Roman" pitchFamily="18" charset="0"/>
                <a:cs typeface="Times New Roman" pitchFamily="18" charset="0"/>
                <a:sym typeface="Wingdings" panose="05000000000000000000" pitchFamily="2" charset="2"/>
              </a:rPr>
              <a:t>Sáng</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lên</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a:solidFill>
                  <a:srgbClr val="FF0000"/>
                </a:solidFill>
                <a:latin typeface="Times New Roman" pitchFamily="18" charset="0"/>
                <a:cs typeface="Times New Roman" pitchFamily="18" charset="0"/>
                <a:sym typeface="Wingdings" panose="05000000000000000000" pitchFamily="2" charset="2"/>
              </a:rPr>
              <a:t>ý </a:t>
            </a:r>
            <a:r>
              <a:rPr lang="en-US" sz="3200" dirty="0" err="1">
                <a:solidFill>
                  <a:srgbClr val="FF0000"/>
                </a:solidFill>
                <a:latin typeface="Times New Roman" pitchFamily="18" charset="0"/>
                <a:cs typeface="Times New Roman" pitchFamily="18" charset="0"/>
                <a:sym typeface="Wingdings" panose="05000000000000000000" pitchFamily="2" charset="2"/>
              </a:rPr>
              <a:t>chí</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sức</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mạnh</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của</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người</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anh</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hùng</a:t>
            </a:r>
            <a:endParaRPr lang="en-SG" sz="3200" dirty="0">
              <a:solidFill>
                <a:srgbClr val="FF0000"/>
              </a:solidFill>
              <a:latin typeface="Times New Roman" pitchFamily="18" charset="0"/>
              <a:cs typeface="Times New Roman" pitchFamily="18" charset="0"/>
            </a:endParaRPr>
          </a:p>
        </p:txBody>
      </p:sp>
      <p:sp>
        <p:nvSpPr>
          <p:cNvPr id="7" name="Rectangle: Rounded Corners 6">
            <a:extLst>
              <a:ext uri="{FF2B5EF4-FFF2-40B4-BE49-F238E27FC236}">
                <a16:creationId xmlns:a16="http://schemas.microsoft.com/office/drawing/2014/main" xmlns="" id="{805371ED-4430-4184-A280-BC9E0F751A19}"/>
              </a:ext>
            </a:extLst>
          </p:cNvPr>
          <p:cNvSpPr/>
          <p:nvPr/>
        </p:nvSpPr>
        <p:spPr>
          <a:xfrm>
            <a:off x="2717442" y="3014536"/>
            <a:ext cx="8976576" cy="1545567"/>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0000"/>
                </a:solidFill>
                <a:latin typeface="Times New Roman" pitchFamily="18" charset="0"/>
                <a:cs typeface="Times New Roman" pitchFamily="18" charset="0"/>
                <a:sym typeface="Wingdings" panose="05000000000000000000" pitchFamily="2" charset="2"/>
              </a:rPr>
              <a:t>So </a:t>
            </a:r>
            <a:r>
              <a:rPr lang="en-US" sz="3200" dirty="0" err="1">
                <a:solidFill>
                  <a:srgbClr val="FF0000"/>
                </a:solidFill>
                <a:latin typeface="Times New Roman" pitchFamily="18" charset="0"/>
                <a:cs typeface="Times New Roman" pitchFamily="18" charset="0"/>
                <a:sym typeface="Wingdings" panose="05000000000000000000" pitchFamily="2" charset="2"/>
              </a:rPr>
              <a:t>sánh</a:t>
            </a:r>
            <a:r>
              <a:rPr lang="en-US" sz="3200" dirty="0">
                <a:solidFill>
                  <a:srgbClr val="FF0000"/>
                </a:solidFill>
                <a:latin typeface="Times New Roman" pitchFamily="18" charset="0"/>
                <a:cs typeface="Times New Roman" pitchFamily="18" charset="0"/>
                <a:sym typeface="Wingdings" panose="05000000000000000000" pitchFamily="2" charset="2"/>
              </a:rPr>
              <a:t> LVT </a:t>
            </a:r>
            <a:r>
              <a:rPr lang="en-US" sz="3200" dirty="0" err="1">
                <a:solidFill>
                  <a:schemeClr val="tx1"/>
                </a:solidFill>
                <a:latin typeface="Times New Roman" pitchFamily="18" charset="0"/>
                <a:cs typeface="Times New Roman" pitchFamily="18" charset="0"/>
                <a:sym typeface="Wingdings" panose="05000000000000000000" pitchFamily="2" charset="2"/>
              </a:rPr>
              <a:t>với</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người</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anh</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hùng</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Triệu</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Tử</a:t>
            </a:r>
            <a:r>
              <a:rPr lang="en-US" sz="3200" dirty="0">
                <a:solidFill>
                  <a:srgbClr val="FF0000"/>
                </a:solidFill>
                <a:latin typeface="Times New Roman" pitchFamily="18" charset="0"/>
                <a:cs typeface="Times New Roman" pitchFamily="18" charset="0"/>
                <a:sym typeface="Wingdings" panose="05000000000000000000" pitchFamily="2" charset="2"/>
              </a:rPr>
              <a:t> Long </a:t>
            </a:r>
            <a:endParaRPr lang="en-US" sz="3200" dirty="0" smtClean="0">
              <a:solidFill>
                <a:srgbClr val="FF0000"/>
              </a:solidFill>
              <a:latin typeface="Times New Roman" pitchFamily="18" charset="0"/>
              <a:cs typeface="Times New Roman" pitchFamily="18" charset="0"/>
              <a:sym typeface="Wingdings" panose="05000000000000000000" pitchFamily="2" charset="2"/>
            </a:endParaRPr>
          </a:p>
          <a:p>
            <a:pPr algn="ctr"/>
            <a:r>
              <a:rPr lang="en-US" sz="3200" dirty="0" smtClean="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Nâng</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cao</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tầm</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vóc</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của</a:t>
            </a:r>
            <a:r>
              <a:rPr lang="en-US" sz="3200" dirty="0">
                <a:solidFill>
                  <a:schemeClr val="tx1"/>
                </a:solidFill>
                <a:latin typeface="Times New Roman" pitchFamily="18" charset="0"/>
                <a:cs typeface="Times New Roman" pitchFamily="18" charset="0"/>
                <a:sym typeface="Wingdings" panose="05000000000000000000" pitchFamily="2" charset="2"/>
              </a:rPr>
              <a:t> LVT, </a:t>
            </a:r>
            <a:r>
              <a:rPr lang="en-US" sz="3200" dirty="0" err="1">
                <a:solidFill>
                  <a:srgbClr val="FF0000"/>
                </a:solidFill>
                <a:latin typeface="Times New Roman" pitchFamily="18" charset="0"/>
                <a:cs typeface="Times New Roman" pitchFamily="18" charset="0"/>
                <a:sym typeface="Wingdings" panose="05000000000000000000" pitchFamily="2" charset="2"/>
              </a:rPr>
              <a:t>khẳng</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định</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tài</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rgbClr val="FF0000"/>
                </a:solidFill>
                <a:latin typeface="Times New Roman" pitchFamily="18" charset="0"/>
                <a:cs typeface="Times New Roman" pitchFamily="18" charset="0"/>
                <a:sym typeface="Wingdings" panose="05000000000000000000" pitchFamily="2" charset="2"/>
              </a:rPr>
              <a:t>năng</a:t>
            </a:r>
            <a:r>
              <a:rPr lang="en-US" sz="3200" dirty="0">
                <a:solidFill>
                  <a:srgbClr val="FF0000"/>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của</a:t>
            </a:r>
            <a:r>
              <a:rPr lang="en-US" sz="3200" dirty="0">
                <a:solidFill>
                  <a:schemeClr val="tx1"/>
                </a:solidFill>
                <a:latin typeface="Times New Roman" pitchFamily="18" charset="0"/>
                <a:cs typeface="Times New Roman" pitchFamily="18" charset="0"/>
                <a:sym typeface="Wingdings" panose="05000000000000000000" pitchFamily="2" charset="2"/>
              </a:rPr>
              <a:t> 1 con </a:t>
            </a:r>
            <a:r>
              <a:rPr lang="en-US" sz="3200" dirty="0" err="1">
                <a:solidFill>
                  <a:schemeClr val="tx1"/>
                </a:solidFill>
                <a:latin typeface="Times New Roman" pitchFamily="18" charset="0"/>
                <a:cs typeface="Times New Roman" pitchFamily="18" charset="0"/>
                <a:sym typeface="Wingdings" panose="05000000000000000000" pitchFamily="2" charset="2"/>
              </a:rPr>
              <a:t>người</a:t>
            </a:r>
            <a:r>
              <a:rPr lang="en-US" sz="3200" dirty="0">
                <a:solidFill>
                  <a:schemeClr val="tx1"/>
                </a:solidFill>
                <a:latin typeface="Times New Roman" pitchFamily="18" charset="0"/>
                <a:cs typeface="Times New Roman" pitchFamily="18" charset="0"/>
                <a:sym typeface="Wingdings" panose="05000000000000000000" pitchFamily="2" charset="2"/>
              </a:rPr>
              <a:t> phi </a:t>
            </a:r>
            <a:r>
              <a:rPr lang="en-US" sz="3200" dirty="0" err="1">
                <a:solidFill>
                  <a:schemeClr val="tx1"/>
                </a:solidFill>
                <a:latin typeface="Times New Roman" pitchFamily="18" charset="0"/>
                <a:cs typeface="Times New Roman" pitchFamily="18" charset="0"/>
                <a:sym typeface="Wingdings" panose="05000000000000000000" pitchFamily="2" charset="2"/>
              </a:rPr>
              <a:t>thường</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a:solidFill>
                  <a:schemeClr val="tx1"/>
                </a:solidFill>
                <a:latin typeface="Times New Roman" pitchFamily="18" charset="0"/>
                <a:cs typeface="Times New Roman" pitchFamily="18" charset="0"/>
                <a:sym typeface="Wingdings" panose="05000000000000000000" pitchFamily="2" charset="2"/>
              </a:rPr>
              <a:t>gan</a:t>
            </a:r>
            <a:r>
              <a:rPr lang="en-US" sz="3200" dirty="0">
                <a:solidFill>
                  <a:schemeClr val="tx1"/>
                </a:solidFill>
                <a:latin typeface="Times New Roman" pitchFamily="18" charset="0"/>
                <a:cs typeface="Times New Roman" pitchFamily="18" charset="0"/>
                <a:sym typeface="Wingdings" panose="05000000000000000000" pitchFamily="2" charset="2"/>
              </a:rPr>
              <a:t> </a:t>
            </a:r>
            <a:r>
              <a:rPr lang="en-US" sz="3200" dirty="0" err="1" smtClean="0">
                <a:solidFill>
                  <a:schemeClr val="tx1"/>
                </a:solidFill>
                <a:latin typeface="Times New Roman" pitchFamily="18" charset="0"/>
                <a:cs typeface="Times New Roman" pitchFamily="18" charset="0"/>
                <a:sym typeface="Wingdings" panose="05000000000000000000" pitchFamily="2" charset="2"/>
              </a:rPr>
              <a:t>dạ</a:t>
            </a:r>
            <a:r>
              <a:rPr lang="en-US" sz="3200" dirty="0" smtClean="0">
                <a:solidFill>
                  <a:schemeClr val="tx1"/>
                </a:solidFill>
                <a:latin typeface="Times New Roman" pitchFamily="18" charset="0"/>
                <a:cs typeface="Times New Roman" pitchFamily="18" charset="0"/>
                <a:sym typeface="Wingdings" panose="05000000000000000000" pitchFamily="2" charset="2"/>
              </a:rPr>
              <a:t>.</a:t>
            </a:r>
            <a:endParaRPr lang="en-SG" sz="3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2634534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AB1B9501-4B9C-41D7-A3CB-836762F0BCE0}"/>
              </a:ext>
            </a:extLst>
          </p:cNvPr>
          <p:cNvSpPr>
            <a:spLocks noChangeArrowheads="1"/>
          </p:cNvSpPr>
          <p:nvPr/>
        </p:nvSpPr>
        <p:spPr bwMode="auto">
          <a:xfrm>
            <a:off x="54131" y="235744"/>
            <a:ext cx="5481637" cy="63865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342900" indent="-342900" fontAlgn="base">
              <a:spcBef>
                <a:spcPct val="20000"/>
              </a:spcBef>
              <a:spcAft>
                <a:spcPct val="0"/>
              </a:spcAft>
              <a:buClr>
                <a:srgbClr val="00CCFF"/>
              </a:buClr>
              <a:buSzPct val="65000"/>
              <a:buFont typeface="Wingdings" pitchFamily="2" charset="2"/>
              <a:buNone/>
              <a:defRPr/>
            </a:pPr>
            <a:r>
              <a:rPr lang="en-US" sz="2400" i="1" dirty="0">
                <a:solidFill>
                  <a:srgbClr val="0033CC"/>
                </a:solidFill>
                <a:latin typeface="Times New Roman" pitchFamily="18" charset="0"/>
              </a:rPr>
              <a:t>	</a:t>
            </a:r>
            <a:r>
              <a:rPr lang="en-US" sz="2200" i="1" dirty="0" err="1">
                <a:solidFill>
                  <a:srgbClr val="0033CC"/>
                </a:solidFill>
                <a:latin typeface="Times New Roman" pitchFamily="18" charset="0"/>
              </a:rPr>
              <a:t>Vân</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Tiên</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ghé</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lại</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bên</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đàng</a:t>
            </a:r>
            <a:r>
              <a:rPr lang="en-US" sz="2200" i="1" dirty="0">
                <a:solidFill>
                  <a:srgbClr val="0033CC"/>
                </a:solidFill>
                <a:latin typeface="Times New Roman" pitchFamily="18" charset="0"/>
              </a:rPr>
              <a:t>,</a:t>
            </a:r>
          </a:p>
          <a:p>
            <a:pPr marL="342900" indent="-342900" fontAlgn="base">
              <a:spcBef>
                <a:spcPct val="20000"/>
              </a:spcBef>
              <a:spcAft>
                <a:spcPct val="0"/>
              </a:spcAft>
              <a:buClr>
                <a:srgbClr val="00CCFF"/>
              </a:buClr>
              <a:buSzPct val="65000"/>
              <a:buFont typeface="Wingdings" pitchFamily="2" charset="2"/>
              <a:buNone/>
              <a:defRPr/>
            </a:pPr>
            <a:r>
              <a:rPr lang="en-US" sz="2200" i="1" dirty="0" err="1">
                <a:solidFill>
                  <a:srgbClr val="0033CC"/>
                </a:solidFill>
                <a:latin typeface="Times New Roman" pitchFamily="18" charset="0"/>
              </a:rPr>
              <a:t>Bẻ</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cây</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làm</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gậy</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nhằm</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làng</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xông</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vô</a:t>
            </a:r>
            <a:r>
              <a:rPr lang="en-US" sz="2200" i="1" dirty="0">
                <a:solidFill>
                  <a:srgbClr val="0033CC"/>
                </a:solidFill>
                <a:latin typeface="Times New Roman" pitchFamily="18" charset="0"/>
              </a:rPr>
              <a:t>.</a:t>
            </a:r>
          </a:p>
          <a:p>
            <a:pPr marL="342900" indent="-342900" fontAlgn="base">
              <a:spcBef>
                <a:spcPct val="20000"/>
              </a:spcBef>
              <a:spcAft>
                <a:spcPct val="0"/>
              </a:spcAft>
              <a:buClr>
                <a:srgbClr val="00CCFF"/>
              </a:buClr>
              <a:buSzPct val="65000"/>
              <a:buFont typeface="Wingdings" pitchFamily="2" charset="2"/>
              <a:buNone/>
              <a:defRPr/>
            </a:pP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Kêu</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rằng</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Bớ</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đảng</a:t>
            </a:r>
            <a:r>
              <a:rPr lang="en-US" sz="2200" i="1" dirty="0">
                <a:solidFill>
                  <a:srgbClr val="0033CC"/>
                </a:solidFill>
                <a:latin typeface="Times New Roman" pitchFamily="18" charset="0"/>
              </a:rPr>
              <a:t> hung </a:t>
            </a:r>
            <a:r>
              <a:rPr lang="en-US" sz="2200" i="1" dirty="0" err="1">
                <a:solidFill>
                  <a:srgbClr val="0033CC"/>
                </a:solidFill>
                <a:latin typeface="Times New Roman" pitchFamily="18" charset="0"/>
              </a:rPr>
              <a:t>đồ</a:t>
            </a:r>
            <a:r>
              <a:rPr lang="en-US" sz="2200" i="1" dirty="0">
                <a:solidFill>
                  <a:srgbClr val="0033CC"/>
                </a:solidFill>
                <a:latin typeface="Times New Roman" pitchFamily="18" charset="0"/>
              </a:rPr>
              <a:t>, </a:t>
            </a:r>
          </a:p>
          <a:p>
            <a:pPr marL="342900" indent="-342900" fontAlgn="base">
              <a:spcBef>
                <a:spcPct val="20000"/>
              </a:spcBef>
              <a:spcAft>
                <a:spcPct val="0"/>
              </a:spcAft>
              <a:buClr>
                <a:srgbClr val="00CCFF"/>
              </a:buClr>
              <a:buSzPct val="65000"/>
              <a:buFont typeface="Wingdings" pitchFamily="2" charset="2"/>
              <a:buNone/>
              <a:defRPr/>
            </a:pPr>
            <a:r>
              <a:rPr lang="en-US" sz="2200" i="1" dirty="0" err="1">
                <a:solidFill>
                  <a:srgbClr val="0033CC"/>
                </a:solidFill>
                <a:latin typeface="Times New Roman" pitchFamily="18" charset="0"/>
              </a:rPr>
              <a:t>Chớ</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quen</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làm</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thói</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hồ</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đồ</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hại</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dân</a:t>
            </a:r>
            <a:r>
              <a:rPr lang="en-US" sz="2200" i="1" dirty="0">
                <a:solidFill>
                  <a:srgbClr val="0033CC"/>
                </a:solidFill>
                <a:latin typeface="Times New Roman" pitchFamily="18" charset="0"/>
              </a:rPr>
              <a:t>.”</a:t>
            </a:r>
          </a:p>
          <a:p>
            <a:pPr marL="342900" indent="-342900" fontAlgn="base">
              <a:spcBef>
                <a:spcPct val="20000"/>
              </a:spcBef>
              <a:spcAft>
                <a:spcPct val="0"/>
              </a:spcAft>
              <a:buClr>
                <a:srgbClr val="00CCFF"/>
              </a:buClr>
              <a:buSzPct val="65000"/>
              <a:buFont typeface="Wingdings" pitchFamily="2" charset="2"/>
              <a:buNone/>
              <a:defRPr/>
            </a:pP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Phong</a:t>
            </a:r>
            <a:r>
              <a:rPr lang="en-US" sz="2200" i="1" dirty="0">
                <a:solidFill>
                  <a:srgbClr val="0033CC"/>
                </a:solidFill>
                <a:latin typeface="Times New Roman" pitchFamily="18" charset="0"/>
              </a:rPr>
              <a:t> Lai </a:t>
            </a:r>
            <a:r>
              <a:rPr lang="en-US" sz="2200" i="1" dirty="0" err="1">
                <a:solidFill>
                  <a:srgbClr val="0033CC"/>
                </a:solidFill>
                <a:latin typeface="Times New Roman" pitchFamily="18" charset="0"/>
              </a:rPr>
              <a:t>mặt</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đỏ</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phừng</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phừng</a:t>
            </a:r>
            <a:r>
              <a:rPr lang="en-US" sz="2200" i="1" dirty="0">
                <a:solidFill>
                  <a:srgbClr val="0033CC"/>
                </a:solidFill>
                <a:latin typeface="Times New Roman" pitchFamily="18" charset="0"/>
              </a:rPr>
              <a:t>:</a:t>
            </a:r>
          </a:p>
          <a:p>
            <a:pPr marL="342900" indent="-342900" fontAlgn="base">
              <a:spcBef>
                <a:spcPct val="20000"/>
              </a:spcBef>
              <a:spcAft>
                <a:spcPct val="0"/>
              </a:spcAft>
              <a:buClr>
                <a:srgbClr val="00CCFF"/>
              </a:buClr>
              <a:buSzPct val="65000"/>
              <a:buFont typeface="Wingdings" pitchFamily="2" charset="2"/>
              <a:buNone/>
              <a:defRPr/>
            </a:pPr>
            <a:r>
              <a:rPr lang="en-US" sz="2200" i="1" dirty="0">
                <a:solidFill>
                  <a:srgbClr val="0033CC"/>
                </a:solidFill>
                <a:latin typeface="Times New Roman" pitchFamily="18" charset="0"/>
              </a:rPr>
              <a:t>“</a:t>
            </a:r>
            <a:r>
              <a:rPr lang="en-US" sz="2200" i="1" dirty="0" err="1">
                <a:solidFill>
                  <a:srgbClr val="0033CC"/>
                </a:solidFill>
                <a:latin typeface="Times New Roman" pitchFamily="18" charset="0"/>
              </a:rPr>
              <a:t>Thằng</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nào</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dám</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tới</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lẫy</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lừng</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vào</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đây</a:t>
            </a:r>
            <a:r>
              <a:rPr lang="en-US" sz="2200" i="1" dirty="0">
                <a:solidFill>
                  <a:srgbClr val="0033CC"/>
                </a:solidFill>
                <a:latin typeface="Times New Roman" pitchFamily="18" charset="0"/>
              </a:rPr>
              <a:t>.</a:t>
            </a:r>
          </a:p>
          <a:p>
            <a:pPr marL="342900" indent="-342900" fontAlgn="base">
              <a:spcBef>
                <a:spcPct val="20000"/>
              </a:spcBef>
              <a:spcAft>
                <a:spcPct val="0"/>
              </a:spcAft>
              <a:buClr>
                <a:srgbClr val="00CCFF"/>
              </a:buClr>
              <a:buSzPct val="65000"/>
              <a:buFont typeface="Wingdings" pitchFamily="2" charset="2"/>
              <a:buNone/>
              <a:defRPr/>
            </a:pP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Trước</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gây</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việc</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dữ</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tại</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mầy</a:t>
            </a:r>
            <a:r>
              <a:rPr lang="en-US" sz="2200" i="1" dirty="0">
                <a:solidFill>
                  <a:srgbClr val="0033CC"/>
                </a:solidFill>
                <a:latin typeface="Times New Roman" pitchFamily="18" charset="0"/>
              </a:rPr>
              <a:t>,</a:t>
            </a:r>
          </a:p>
          <a:p>
            <a:pPr marL="342900" indent="-342900" fontAlgn="base">
              <a:spcBef>
                <a:spcPct val="20000"/>
              </a:spcBef>
              <a:spcAft>
                <a:spcPct val="0"/>
              </a:spcAft>
              <a:buClr>
                <a:srgbClr val="00CCFF"/>
              </a:buClr>
              <a:buSzPct val="65000"/>
              <a:buFont typeface="Wingdings" pitchFamily="2" charset="2"/>
              <a:buNone/>
              <a:defRPr/>
            </a:pPr>
            <a:r>
              <a:rPr lang="en-US" sz="2200" i="1" dirty="0" err="1">
                <a:solidFill>
                  <a:srgbClr val="0033CC"/>
                </a:solidFill>
                <a:latin typeface="Times New Roman" pitchFamily="18" charset="0"/>
              </a:rPr>
              <a:t>Truyền</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quân</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bốn</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phía</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phủ</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vây</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bịt</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bùng</a:t>
            </a:r>
            <a:r>
              <a:rPr lang="en-US" sz="2200" i="1" dirty="0">
                <a:solidFill>
                  <a:srgbClr val="0033CC"/>
                </a:solidFill>
                <a:latin typeface="Times New Roman" pitchFamily="18" charset="0"/>
              </a:rPr>
              <a:t>.”</a:t>
            </a:r>
          </a:p>
          <a:p>
            <a:pPr marL="342900" indent="-342900" fontAlgn="base">
              <a:spcBef>
                <a:spcPct val="20000"/>
              </a:spcBef>
              <a:spcAft>
                <a:spcPct val="0"/>
              </a:spcAft>
              <a:buClr>
                <a:srgbClr val="00CCFF"/>
              </a:buClr>
              <a:buSzPct val="65000"/>
              <a:buFont typeface="Wingdings" pitchFamily="2" charset="2"/>
              <a:buNone/>
              <a:defRPr/>
            </a:pP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Vân</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Tiên</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tả</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đột</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hữu</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xông</a:t>
            </a:r>
            <a:r>
              <a:rPr lang="en-US" sz="2200" i="1" dirty="0">
                <a:solidFill>
                  <a:srgbClr val="0033CC"/>
                </a:solidFill>
                <a:latin typeface="Times New Roman" pitchFamily="18" charset="0"/>
              </a:rPr>
              <a:t>,</a:t>
            </a:r>
          </a:p>
          <a:p>
            <a:pPr marL="342900" indent="-342900" fontAlgn="base">
              <a:spcBef>
                <a:spcPct val="20000"/>
              </a:spcBef>
              <a:spcAft>
                <a:spcPct val="0"/>
              </a:spcAft>
              <a:buClr>
                <a:srgbClr val="00CCFF"/>
              </a:buClr>
              <a:buSzPct val="65000"/>
              <a:buFont typeface="Wingdings" pitchFamily="2" charset="2"/>
              <a:buNone/>
              <a:defRPr/>
            </a:pPr>
            <a:r>
              <a:rPr lang="en-US" sz="2200" i="1" dirty="0" err="1">
                <a:solidFill>
                  <a:srgbClr val="0033CC"/>
                </a:solidFill>
                <a:latin typeface="Times New Roman" pitchFamily="18" charset="0"/>
              </a:rPr>
              <a:t>Khác</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nào</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Triệu</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Tử</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phá</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vòng</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Đương</a:t>
            </a:r>
            <a:r>
              <a:rPr lang="en-US" sz="2200" i="1" dirty="0">
                <a:solidFill>
                  <a:srgbClr val="0033CC"/>
                </a:solidFill>
                <a:latin typeface="Times New Roman" pitchFamily="18" charset="0"/>
              </a:rPr>
              <a:t> Dang.</a:t>
            </a:r>
          </a:p>
          <a:p>
            <a:pPr marL="342900" indent="-342900" fontAlgn="base">
              <a:spcBef>
                <a:spcPct val="20000"/>
              </a:spcBef>
              <a:spcAft>
                <a:spcPct val="0"/>
              </a:spcAft>
              <a:buClr>
                <a:srgbClr val="00CCFF"/>
              </a:buClr>
              <a:buSzPct val="65000"/>
              <a:buFont typeface="Wingdings" pitchFamily="2" charset="2"/>
              <a:buNone/>
              <a:defRPr/>
            </a:pP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Lâu</a:t>
            </a:r>
            <a:r>
              <a:rPr lang="en-US" sz="2200" i="1" dirty="0">
                <a:solidFill>
                  <a:srgbClr val="0033CC"/>
                </a:solidFill>
                <a:latin typeface="Times New Roman" pitchFamily="18" charset="0"/>
              </a:rPr>
              <a:t> la </a:t>
            </a:r>
            <a:r>
              <a:rPr lang="en-US" sz="2200" i="1" dirty="0" err="1">
                <a:solidFill>
                  <a:srgbClr val="0033CC"/>
                </a:solidFill>
                <a:latin typeface="Times New Roman" pitchFamily="18" charset="0"/>
              </a:rPr>
              <a:t>bốn</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phía</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vỡ</a:t>
            </a:r>
            <a:r>
              <a:rPr lang="en-US" sz="2200" i="1" dirty="0">
                <a:solidFill>
                  <a:srgbClr val="0033CC"/>
                </a:solidFill>
                <a:latin typeface="Times New Roman" pitchFamily="18" charset="0"/>
              </a:rPr>
              <a:t> tan,</a:t>
            </a:r>
          </a:p>
          <a:p>
            <a:pPr marL="342900" indent="-342900" fontAlgn="base">
              <a:spcBef>
                <a:spcPct val="20000"/>
              </a:spcBef>
              <a:spcAft>
                <a:spcPct val="0"/>
              </a:spcAft>
              <a:buClr>
                <a:srgbClr val="00CCFF"/>
              </a:buClr>
              <a:buSzPct val="65000"/>
              <a:buFont typeface="Wingdings" pitchFamily="2" charset="2"/>
              <a:buNone/>
              <a:defRPr/>
            </a:pPr>
            <a:r>
              <a:rPr lang="en-US" sz="2200" i="1" dirty="0" err="1">
                <a:solidFill>
                  <a:srgbClr val="0033CC"/>
                </a:solidFill>
                <a:latin typeface="Times New Roman" pitchFamily="18" charset="0"/>
              </a:rPr>
              <a:t>Đều</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quăng</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gươm</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giáo</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tìm</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đàng</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chạy</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ngay</a:t>
            </a:r>
            <a:r>
              <a:rPr lang="en-US" sz="2200" i="1" dirty="0">
                <a:solidFill>
                  <a:srgbClr val="0033CC"/>
                </a:solidFill>
                <a:latin typeface="Times New Roman" pitchFamily="18" charset="0"/>
              </a:rPr>
              <a:t>.</a:t>
            </a:r>
          </a:p>
          <a:p>
            <a:pPr marL="342900" indent="-342900" fontAlgn="base">
              <a:spcBef>
                <a:spcPct val="20000"/>
              </a:spcBef>
              <a:spcAft>
                <a:spcPct val="0"/>
              </a:spcAft>
              <a:buClr>
                <a:srgbClr val="00CCFF"/>
              </a:buClr>
              <a:buSzPct val="65000"/>
              <a:buFont typeface="Wingdings" pitchFamily="2" charset="2"/>
              <a:buNone/>
              <a:defRPr/>
            </a:pP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Phong</a:t>
            </a:r>
            <a:r>
              <a:rPr lang="en-US" sz="2200" i="1" dirty="0">
                <a:solidFill>
                  <a:srgbClr val="0033CC"/>
                </a:solidFill>
                <a:latin typeface="Times New Roman" pitchFamily="18" charset="0"/>
              </a:rPr>
              <a:t> Lai </a:t>
            </a:r>
            <a:r>
              <a:rPr lang="en-US" sz="2200" i="1" dirty="0" err="1">
                <a:solidFill>
                  <a:srgbClr val="0033CC"/>
                </a:solidFill>
                <a:latin typeface="Times New Roman" pitchFamily="18" charset="0"/>
              </a:rPr>
              <a:t>trở</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chẳng</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kịp</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tay</a:t>
            </a:r>
            <a:r>
              <a:rPr lang="en-US" sz="2200" i="1" dirty="0">
                <a:solidFill>
                  <a:srgbClr val="0033CC"/>
                </a:solidFill>
                <a:latin typeface="Times New Roman" pitchFamily="18" charset="0"/>
              </a:rPr>
              <a:t>,</a:t>
            </a:r>
          </a:p>
          <a:p>
            <a:pPr marL="342900" indent="-342900" fontAlgn="base">
              <a:spcBef>
                <a:spcPct val="20000"/>
              </a:spcBef>
              <a:spcAft>
                <a:spcPct val="0"/>
              </a:spcAft>
              <a:buClr>
                <a:srgbClr val="00CCFF"/>
              </a:buClr>
              <a:buSzPct val="65000"/>
              <a:buFont typeface="Wingdings" pitchFamily="2" charset="2"/>
              <a:buNone/>
              <a:defRPr/>
            </a:pPr>
            <a:r>
              <a:rPr lang="en-US" sz="2200" i="1" dirty="0" err="1">
                <a:solidFill>
                  <a:srgbClr val="0033CC"/>
                </a:solidFill>
                <a:latin typeface="Times New Roman" pitchFamily="18" charset="0"/>
              </a:rPr>
              <a:t>Bị</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Tiên</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một</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gậy</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thác</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rày</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thân</a:t>
            </a:r>
            <a:r>
              <a:rPr lang="en-US" sz="2200" i="1" dirty="0">
                <a:solidFill>
                  <a:srgbClr val="0033CC"/>
                </a:solidFill>
                <a:latin typeface="Times New Roman" pitchFamily="18" charset="0"/>
              </a:rPr>
              <a:t> </a:t>
            </a:r>
            <a:r>
              <a:rPr lang="en-US" sz="2200" i="1" dirty="0" err="1">
                <a:solidFill>
                  <a:srgbClr val="0033CC"/>
                </a:solidFill>
                <a:latin typeface="Times New Roman" pitchFamily="18" charset="0"/>
              </a:rPr>
              <a:t>vong</a:t>
            </a:r>
            <a:r>
              <a:rPr lang="en-US" sz="2200" i="1" dirty="0">
                <a:solidFill>
                  <a:srgbClr val="0033CC"/>
                </a:solidFill>
                <a:latin typeface="Times New Roman" pitchFamily="18" charset="0"/>
              </a:rPr>
              <a:t>…”</a:t>
            </a:r>
          </a:p>
          <a:p>
            <a:pPr marL="342900" indent="-342900" fontAlgn="base">
              <a:spcBef>
                <a:spcPct val="20000"/>
              </a:spcBef>
              <a:spcAft>
                <a:spcPct val="0"/>
              </a:spcAft>
              <a:buClr>
                <a:srgbClr val="00CCFF"/>
              </a:buClr>
              <a:buSzPct val="65000"/>
              <a:buFont typeface="Wingdings" pitchFamily="2" charset="2"/>
              <a:buNone/>
              <a:defRPr/>
            </a:pPr>
            <a:endParaRPr lang="en-US" sz="2400" i="1" dirty="0">
              <a:solidFill>
                <a:srgbClr val="0033CC"/>
              </a:solidFill>
              <a:latin typeface="Times New Roman" pitchFamily="18" charset="0"/>
            </a:endParaRPr>
          </a:p>
        </p:txBody>
      </p:sp>
      <p:sp>
        <p:nvSpPr>
          <p:cNvPr id="11" name="Text Box 31">
            <a:extLst>
              <a:ext uri="{FF2B5EF4-FFF2-40B4-BE49-F238E27FC236}">
                <a16:creationId xmlns="" xmlns:a16="http://schemas.microsoft.com/office/drawing/2014/main" id="{A17EEDEB-1087-483C-BE53-1DE3DEA26F45}"/>
              </a:ext>
            </a:extLst>
          </p:cNvPr>
          <p:cNvSpPr txBox="1">
            <a:spLocks noChangeArrowheads="1"/>
          </p:cNvSpPr>
          <p:nvPr/>
        </p:nvSpPr>
        <p:spPr bwMode="auto">
          <a:xfrm>
            <a:off x="8276238" y="1885429"/>
            <a:ext cx="2613216"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0"/>
              </a:spcBef>
              <a:spcAft>
                <a:spcPct val="0"/>
              </a:spcAft>
              <a:defRPr/>
            </a:pPr>
            <a:r>
              <a:rPr lang="en-US" altLang="en-US" sz="2800" kern="0" dirty="0">
                <a:solidFill>
                  <a:srgbClr val="2B5481"/>
                </a:solidFill>
                <a:latin typeface="Times New Roman" panose="02020603050405020304" pitchFamily="18" charset="0"/>
                <a:cs typeface="Times New Roman" panose="02020603050405020304" pitchFamily="18" charset="0"/>
              </a:rPr>
              <a:t>- </a:t>
            </a:r>
            <a:r>
              <a:rPr lang="en-US" altLang="en-US" sz="2800" i="1" kern="0" dirty="0">
                <a:solidFill>
                  <a:srgbClr val="2B5481"/>
                </a:solidFill>
                <a:latin typeface="Times New Roman" panose="02020603050405020304" pitchFamily="18" charset="0"/>
                <a:cs typeface="Times New Roman" panose="02020603050405020304" pitchFamily="18" charset="0"/>
              </a:rPr>
              <a:t>Bẻ </a:t>
            </a:r>
            <a:r>
              <a:rPr lang="en-US" altLang="en-US" sz="2800" i="1" kern="0" dirty="0" err="1">
                <a:solidFill>
                  <a:srgbClr val="2B5481"/>
                </a:solidFill>
                <a:latin typeface="Times New Roman" panose="02020603050405020304" pitchFamily="18" charset="0"/>
                <a:cs typeface="Times New Roman" panose="02020603050405020304" pitchFamily="18" charset="0"/>
              </a:rPr>
              <a:t>cây</a:t>
            </a:r>
            <a:r>
              <a:rPr lang="en-US" altLang="en-US" sz="2800" i="1" kern="0" dirty="0">
                <a:solidFill>
                  <a:srgbClr val="2B5481"/>
                </a:solidFill>
                <a:latin typeface="Times New Roman" panose="02020603050405020304" pitchFamily="18" charset="0"/>
                <a:cs typeface="Times New Roman" panose="02020603050405020304" pitchFamily="18" charset="0"/>
              </a:rPr>
              <a:t> </a:t>
            </a:r>
            <a:r>
              <a:rPr lang="en-US" altLang="en-US" sz="2800" i="1" kern="0" dirty="0" err="1">
                <a:solidFill>
                  <a:srgbClr val="2B5481"/>
                </a:solidFill>
                <a:latin typeface="Times New Roman" panose="02020603050405020304" pitchFamily="18" charset="0"/>
                <a:cs typeface="Times New Roman" panose="02020603050405020304" pitchFamily="18" charset="0"/>
              </a:rPr>
              <a:t>làm</a:t>
            </a:r>
            <a:r>
              <a:rPr lang="en-US" altLang="en-US" sz="2800" i="1" kern="0" dirty="0">
                <a:solidFill>
                  <a:srgbClr val="2B5481"/>
                </a:solidFill>
                <a:latin typeface="Times New Roman" panose="02020603050405020304" pitchFamily="18" charset="0"/>
                <a:cs typeface="Times New Roman" panose="02020603050405020304" pitchFamily="18" charset="0"/>
              </a:rPr>
              <a:t> </a:t>
            </a:r>
            <a:r>
              <a:rPr lang="en-US" altLang="en-US" sz="2800" i="1" kern="0" dirty="0" err="1">
                <a:solidFill>
                  <a:srgbClr val="2B5481"/>
                </a:solidFill>
                <a:latin typeface="Times New Roman" panose="02020603050405020304" pitchFamily="18" charset="0"/>
                <a:cs typeface="Times New Roman" panose="02020603050405020304" pitchFamily="18" charset="0"/>
              </a:rPr>
              <a:t>gậy</a:t>
            </a:r>
            <a:endParaRPr lang="en-US" altLang="en-US" sz="2800" i="1" kern="0" dirty="0">
              <a:solidFill>
                <a:srgbClr val="2B5481"/>
              </a:solidFill>
              <a:latin typeface="Times New Roman" panose="02020603050405020304" pitchFamily="18" charset="0"/>
              <a:cs typeface="Times New Roman" panose="02020603050405020304" pitchFamily="18" charset="0"/>
            </a:endParaRPr>
          </a:p>
        </p:txBody>
      </p:sp>
      <p:sp>
        <p:nvSpPr>
          <p:cNvPr id="12" name="Text Box 32">
            <a:extLst>
              <a:ext uri="{FF2B5EF4-FFF2-40B4-BE49-F238E27FC236}">
                <a16:creationId xmlns="" xmlns:a16="http://schemas.microsoft.com/office/drawing/2014/main" id="{CFEE2B70-CFF0-4FBD-BAD8-B9DC51BFB1EB}"/>
              </a:ext>
            </a:extLst>
          </p:cNvPr>
          <p:cNvSpPr txBox="1">
            <a:spLocks noChangeArrowheads="1"/>
          </p:cNvSpPr>
          <p:nvPr/>
        </p:nvSpPr>
        <p:spPr bwMode="auto">
          <a:xfrm>
            <a:off x="8229726" y="2220523"/>
            <a:ext cx="4116833"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0"/>
              </a:spcBef>
              <a:spcAft>
                <a:spcPct val="0"/>
              </a:spcAft>
              <a:defRPr/>
            </a:pPr>
            <a:r>
              <a:rPr lang="en-US" altLang="en-US" sz="2800" dirty="0">
                <a:solidFill>
                  <a:srgbClr val="2B5481"/>
                </a:solidFill>
                <a:latin typeface="Times New Roman" panose="02020603050405020304" pitchFamily="18" charset="0"/>
              </a:rPr>
              <a:t>- </a:t>
            </a:r>
            <a:r>
              <a:rPr lang="en-US" altLang="en-US" sz="2800" dirty="0" err="1">
                <a:solidFill>
                  <a:srgbClr val="2B5481"/>
                </a:solidFill>
                <a:latin typeface="Times New Roman" panose="02020603050405020304" pitchFamily="18" charset="0"/>
              </a:rPr>
              <a:t>Xông</a:t>
            </a:r>
            <a:r>
              <a:rPr lang="en-US" altLang="en-US" sz="2800" dirty="0">
                <a:solidFill>
                  <a:srgbClr val="2B5481"/>
                </a:solidFill>
                <a:latin typeface="Times New Roman" panose="02020603050405020304" pitchFamily="18" charset="0"/>
              </a:rPr>
              <a:t> </a:t>
            </a:r>
            <a:r>
              <a:rPr lang="en-US" altLang="en-US" sz="2800" dirty="0" err="1">
                <a:solidFill>
                  <a:srgbClr val="2B5481"/>
                </a:solidFill>
                <a:latin typeface="Times New Roman" panose="02020603050405020304" pitchFamily="18" charset="0"/>
              </a:rPr>
              <a:t>vào</a:t>
            </a:r>
            <a:r>
              <a:rPr lang="en-US" altLang="en-US" sz="2800" dirty="0">
                <a:solidFill>
                  <a:srgbClr val="2B5481"/>
                </a:solidFill>
                <a:latin typeface="Times New Roman" panose="02020603050405020304" pitchFamily="18" charset="0"/>
              </a:rPr>
              <a:t> </a:t>
            </a:r>
            <a:r>
              <a:rPr lang="en-US" altLang="en-US" sz="2800" dirty="0" err="1">
                <a:solidFill>
                  <a:srgbClr val="2B5481"/>
                </a:solidFill>
                <a:latin typeface="Times New Roman" panose="02020603050405020304" pitchFamily="18" charset="0"/>
              </a:rPr>
              <a:t>đánh</a:t>
            </a:r>
            <a:r>
              <a:rPr lang="en-US" altLang="en-US" sz="2800" dirty="0">
                <a:solidFill>
                  <a:srgbClr val="2B5481"/>
                </a:solidFill>
                <a:latin typeface="Times New Roman" panose="02020603050405020304" pitchFamily="18" charset="0"/>
              </a:rPr>
              <a:t> </a:t>
            </a:r>
            <a:r>
              <a:rPr lang="vi-VN" altLang="en-US" sz="2800" dirty="0">
                <a:solidFill>
                  <a:srgbClr val="2B5481"/>
                </a:solidFill>
                <a:latin typeface="Times New Roman" panose="02020603050405020304" pitchFamily="18" charset="0"/>
              </a:rPr>
              <a:t>bọn </a:t>
            </a:r>
            <a:r>
              <a:rPr lang="en-US" altLang="en-US" sz="2800" dirty="0" err="1">
                <a:solidFill>
                  <a:srgbClr val="2B5481"/>
                </a:solidFill>
                <a:latin typeface="Times New Roman" panose="02020603050405020304" pitchFamily="18" charset="0"/>
              </a:rPr>
              <a:t>cướp</a:t>
            </a:r>
            <a:r>
              <a:rPr lang="en-US" altLang="en-US" sz="2800" dirty="0">
                <a:solidFill>
                  <a:srgbClr val="2B5481"/>
                </a:solidFill>
                <a:latin typeface="Times New Roman" panose="02020603050405020304" pitchFamily="18" charset="0"/>
              </a:rPr>
              <a:t>.</a:t>
            </a:r>
          </a:p>
        </p:txBody>
      </p:sp>
      <p:sp>
        <p:nvSpPr>
          <p:cNvPr id="13" name="Text Box 34">
            <a:extLst>
              <a:ext uri="{FF2B5EF4-FFF2-40B4-BE49-F238E27FC236}">
                <a16:creationId xmlns="" xmlns:a16="http://schemas.microsoft.com/office/drawing/2014/main" id="{DEDCDFDE-FFB1-43A5-8ADB-054C10A89DDB}"/>
              </a:ext>
            </a:extLst>
          </p:cNvPr>
          <p:cNvSpPr txBox="1">
            <a:spLocks noChangeArrowheads="1"/>
          </p:cNvSpPr>
          <p:nvPr/>
        </p:nvSpPr>
        <p:spPr bwMode="auto">
          <a:xfrm>
            <a:off x="8270470" y="2554651"/>
            <a:ext cx="2765437"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0"/>
              </a:spcBef>
              <a:spcAft>
                <a:spcPct val="0"/>
              </a:spcAft>
              <a:defRPr/>
            </a:pPr>
            <a:r>
              <a:rPr lang="en-US" altLang="en-US" sz="2800" dirty="0">
                <a:solidFill>
                  <a:srgbClr val="2B5481"/>
                </a:solidFill>
                <a:latin typeface="Times New Roman" panose="02020603050405020304" pitchFamily="18" charset="0"/>
              </a:rPr>
              <a:t>- </a:t>
            </a:r>
            <a:r>
              <a:rPr lang="en-US" altLang="en-US" sz="2800" i="1" dirty="0" err="1">
                <a:solidFill>
                  <a:srgbClr val="2B5481"/>
                </a:solidFill>
                <a:latin typeface="Times New Roman" panose="02020603050405020304" pitchFamily="18" charset="0"/>
              </a:rPr>
              <a:t>Tả</a:t>
            </a:r>
            <a:r>
              <a:rPr lang="en-US" altLang="en-US" sz="2800" i="1" dirty="0">
                <a:solidFill>
                  <a:srgbClr val="2B5481"/>
                </a:solidFill>
                <a:latin typeface="Times New Roman" panose="02020603050405020304" pitchFamily="18" charset="0"/>
              </a:rPr>
              <a:t> </a:t>
            </a:r>
            <a:r>
              <a:rPr lang="en-US" altLang="en-US" sz="2800" i="1" dirty="0" err="1">
                <a:solidFill>
                  <a:srgbClr val="2B5481"/>
                </a:solidFill>
                <a:latin typeface="Times New Roman" panose="02020603050405020304" pitchFamily="18" charset="0"/>
              </a:rPr>
              <a:t>đột</a:t>
            </a:r>
            <a:r>
              <a:rPr lang="en-US" altLang="en-US" sz="2800" i="1" dirty="0">
                <a:solidFill>
                  <a:srgbClr val="2B5481"/>
                </a:solidFill>
                <a:latin typeface="Times New Roman" panose="02020603050405020304" pitchFamily="18" charset="0"/>
              </a:rPr>
              <a:t> </a:t>
            </a:r>
            <a:r>
              <a:rPr lang="en-US" altLang="en-US" sz="2800" i="1" dirty="0" err="1">
                <a:solidFill>
                  <a:srgbClr val="2B5481"/>
                </a:solidFill>
                <a:latin typeface="Times New Roman" panose="02020603050405020304" pitchFamily="18" charset="0"/>
              </a:rPr>
              <a:t>hữu</a:t>
            </a:r>
            <a:r>
              <a:rPr lang="en-US" altLang="en-US" sz="2800" i="1" dirty="0">
                <a:solidFill>
                  <a:srgbClr val="2B5481"/>
                </a:solidFill>
                <a:latin typeface="Times New Roman" panose="02020603050405020304" pitchFamily="18" charset="0"/>
              </a:rPr>
              <a:t> </a:t>
            </a:r>
            <a:r>
              <a:rPr lang="en-US" altLang="en-US" sz="2800" i="1" dirty="0" err="1">
                <a:solidFill>
                  <a:srgbClr val="2B5481"/>
                </a:solidFill>
                <a:latin typeface="Times New Roman" panose="02020603050405020304" pitchFamily="18" charset="0"/>
              </a:rPr>
              <a:t>xông</a:t>
            </a:r>
            <a:endParaRPr lang="en-US" altLang="en-US" sz="2800" i="1" dirty="0">
              <a:solidFill>
                <a:srgbClr val="2B5481"/>
              </a:solidFill>
              <a:latin typeface="Times New Roman" panose="02020603050405020304" pitchFamily="18" charset="0"/>
            </a:endParaRPr>
          </a:p>
        </p:txBody>
      </p:sp>
      <p:sp>
        <p:nvSpPr>
          <p:cNvPr id="15" name="Text Box 43">
            <a:extLst>
              <a:ext uri="{FF2B5EF4-FFF2-40B4-BE49-F238E27FC236}">
                <a16:creationId xmlns="" xmlns:a16="http://schemas.microsoft.com/office/drawing/2014/main" id="{CD1E6C28-D2F5-4F86-898B-8C7227D96018}"/>
              </a:ext>
            </a:extLst>
          </p:cNvPr>
          <p:cNvSpPr txBox="1">
            <a:spLocks noChangeArrowheads="1"/>
          </p:cNvSpPr>
          <p:nvPr/>
        </p:nvSpPr>
        <p:spPr bwMode="auto">
          <a:xfrm>
            <a:off x="8229726" y="5031991"/>
            <a:ext cx="286649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0"/>
              </a:spcBef>
              <a:spcAft>
                <a:spcPct val="0"/>
              </a:spcAft>
              <a:defRPr/>
            </a:pPr>
            <a:r>
              <a:rPr lang="en-US" altLang="en-US" sz="2800" dirty="0">
                <a:solidFill>
                  <a:srgbClr val="2B5481"/>
                </a:solidFill>
                <a:latin typeface="Times New Roman" panose="02020603050405020304" pitchFamily="18" charset="0"/>
              </a:rPr>
              <a:t>- </a:t>
            </a:r>
            <a:r>
              <a:rPr lang="en-US" altLang="en-US" sz="2800" i="1" dirty="0" err="1">
                <a:solidFill>
                  <a:srgbClr val="2B5481"/>
                </a:solidFill>
                <a:latin typeface="Times New Roman" panose="02020603050405020304" pitchFamily="18" charset="0"/>
              </a:rPr>
              <a:t>Bớ</a:t>
            </a:r>
            <a:r>
              <a:rPr lang="en-US" altLang="en-US" sz="2800" i="1" dirty="0">
                <a:solidFill>
                  <a:srgbClr val="2B5481"/>
                </a:solidFill>
                <a:latin typeface="Times New Roman" panose="02020603050405020304" pitchFamily="18" charset="0"/>
              </a:rPr>
              <a:t> </a:t>
            </a:r>
            <a:r>
              <a:rPr lang="en-US" altLang="en-US" sz="2800" i="1" dirty="0" err="1">
                <a:solidFill>
                  <a:srgbClr val="2B5481"/>
                </a:solidFill>
                <a:latin typeface="Times New Roman" panose="02020603050405020304" pitchFamily="18" charset="0"/>
              </a:rPr>
              <a:t>đảng</a:t>
            </a:r>
            <a:r>
              <a:rPr lang="en-US" altLang="en-US" sz="2800" i="1" dirty="0">
                <a:solidFill>
                  <a:srgbClr val="2B5481"/>
                </a:solidFill>
                <a:latin typeface="Times New Roman" panose="02020603050405020304" pitchFamily="18" charset="0"/>
              </a:rPr>
              <a:t> hung </a:t>
            </a:r>
            <a:r>
              <a:rPr lang="en-US" altLang="en-US" sz="2800" i="1" dirty="0" err="1">
                <a:solidFill>
                  <a:srgbClr val="2B5481"/>
                </a:solidFill>
                <a:latin typeface="Times New Roman" panose="02020603050405020304" pitchFamily="18" charset="0"/>
              </a:rPr>
              <a:t>đồ</a:t>
            </a:r>
            <a:endParaRPr lang="en-US" altLang="en-US" sz="2800" i="1" dirty="0">
              <a:solidFill>
                <a:srgbClr val="2B5481"/>
              </a:solidFill>
              <a:latin typeface="Times New Roman" panose="02020603050405020304" pitchFamily="18" charset="0"/>
            </a:endParaRPr>
          </a:p>
        </p:txBody>
      </p:sp>
      <p:pic>
        <p:nvPicPr>
          <p:cNvPr id="7170" name="Picture 2" descr="Phân tích bài thơ: Lục Vân Tiên cứu Kiều Nguyệt Nga - Nguyễn Đình Chiểu -  Sách Giải">
            <a:extLst>
              <a:ext uri="{FF2B5EF4-FFF2-40B4-BE49-F238E27FC236}">
                <a16:creationId xmlns="" xmlns:a16="http://schemas.microsoft.com/office/drawing/2014/main" id="{04E3EA4C-618A-409E-8D96-C5A9FF246B10}"/>
              </a:ext>
            </a:extLst>
          </p:cNvPr>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48601" r="13613"/>
          <a:stretch/>
        </p:blipFill>
        <p:spPr bwMode="auto">
          <a:xfrm flipH="1">
            <a:off x="4998234" y="254406"/>
            <a:ext cx="1910577" cy="4074141"/>
          </a:xfrm>
          <a:prstGeom prst="rect">
            <a:avLst/>
          </a:prstGeom>
          <a:ln>
            <a:noFill/>
          </a:ln>
          <a:effectLst>
            <a:softEdge rad="635000"/>
          </a:effectLst>
          <a:extLst>
            <a:ext uri="{909E8E84-426E-40DD-AFC4-6F175D3DCCD1}">
              <a14:hiddenFill xmlns:a14="http://schemas.microsoft.com/office/drawing/2010/main" xmlns="">
                <a:solidFill>
                  <a:srgbClr val="FFFFFF"/>
                </a:solidFill>
              </a14:hiddenFill>
            </a:ext>
          </a:extLst>
        </p:spPr>
      </p:pic>
      <p:sp>
        <p:nvSpPr>
          <p:cNvPr id="16" name="Arrow: Pentagon 15">
            <a:extLst>
              <a:ext uri="{FF2B5EF4-FFF2-40B4-BE49-F238E27FC236}">
                <a16:creationId xmlns="" xmlns:a16="http://schemas.microsoft.com/office/drawing/2014/main" id="{C056A29C-F665-4F0D-892D-CA9BA026371A}"/>
              </a:ext>
            </a:extLst>
          </p:cNvPr>
          <p:cNvSpPr/>
          <p:nvPr/>
        </p:nvSpPr>
        <p:spPr>
          <a:xfrm>
            <a:off x="5337844" y="2033261"/>
            <a:ext cx="2971905" cy="457200"/>
          </a:xfrm>
          <a:prstGeom prst="homePlate">
            <a:avLst>
              <a:gd name="adj" fmla="val 82911"/>
            </a:avLst>
          </a:prstGeom>
          <a:solidFill>
            <a:srgbClr val="E1E6A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Hành</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động</a:t>
            </a:r>
            <a:r>
              <a:rPr lang="en-US" sz="2800" b="1" dirty="0">
                <a:solidFill>
                  <a:prstClr val="black"/>
                </a:solidFill>
                <a:latin typeface="Times New Roman" panose="02020603050405020304" pitchFamily="18" charset="0"/>
                <a:cs typeface="Times New Roman" panose="02020603050405020304" pitchFamily="18" charset="0"/>
              </a:rPr>
              <a:t>:</a:t>
            </a:r>
          </a:p>
        </p:txBody>
      </p:sp>
      <p:cxnSp>
        <p:nvCxnSpPr>
          <p:cNvPr id="22" name="Straight Connector 21">
            <a:extLst>
              <a:ext uri="{FF2B5EF4-FFF2-40B4-BE49-F238E27FC236}">
                <a16:creationId xmlns="" xmlns:a16="http://schemas.microsoft.com/office/drawing/2014/main" id="{D9AB3C00-5130-4F0B-A5CF-3BF8B6F198AE}"/>
              </a:ext>
            </a:extLst>
          </p:cNvPr>
          <p:cNvCxnSpPr>
            <a:cxnSpLocks/>
          </p:cNvCxnSpPr>
          <p:nvPr/>
        </p:nvCxnSpPr>
        <p:spPr>
          <a:xfrm>
            <a:off x="146228" y="1075142"/>
            <a:ext cx="163884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 xmlns:a16="http://schemas.microsoft.com/office/drawing/2014/main" id="{44380C77-21F1-43DB-B284-A9F954DB7CB0}"/>
              </a:ext>
            </a:extLst>
          </p:cNvPr>
          <p:cNvCxnSpPr>
            <a:cxnSpLocks/>
          </p:cNvCxnSpPr>
          <p:nvPr/>
        </p:nvCxnSpPr>
        <p:spPr>
          <a:xfrm>
            <a:off x="1770268" y="1466073"/>
            <a:ext cx="208344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 xmlns:a16="http://schemas.microsoft.com/office/drawing/2014/main" id="{8653E6D3-486C-4280-A52E-15203DFA31DA}"/>
              </a:ext>
            </a:extLst>
          </p:cNvPr>
          <p:cNvCxnSpPr>
            <a:cxnSpLocks/>
          </p:cNvCxnSpPr>
          <p:nvPr/>
        </p:nvCxnSpPr>
        <p:spPr>
          <a:xfrm>
            <a:off x="1514848" y="3884588"/>
            <a:ext cx="180790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 xmlns:a16="http://schemas.microsoft.com/office/drawing/2014/main" id="{0AFEB91D-FB66-41FE-BB3B-3AA496E91617}"/>
              </a:ext>
            </a:extLst>
          </p:cNvPr>
          <p:cNvSpPr txBox="1"/>
          <p:nvPr/>
        </p:nvSpPr>
        <p:spPr>
          <a:xfrm>
            <a:off x="4327302" y="5477937"/>
            <a:ext cx="7916214" cy="2246769"/>
          </a:xfrm>
          <a:prstGeom prst="rect">
            <a:avLst/>
          </a:prstGeom>
          <a:noFill/>
        </p:spPr>
        <p:txBody>
          <a:bodyPr wrap="square" rtlCol="0">
            <a:spAutoFit/>
          </a:bodyPr>
          <a:lstStyle/>
          <a:p>
            <a:pPr algn="just"/>
            <a:endParaRPr lang="en-SG" sz="2800" b="1" dirty="0" smtClean="0">
              <a:solidFill>
                <a:prstClr val="black"/>
              </a:solidFill>
              <a:latin typeface="Times New Roman" pitchFamily="18" charset="0"/>
              <a:cs typeface="Times New Roman" pitchFamily="18" charset="0"/>
            </a:endParaRPr>
          </a:p>
          <a:p>
            <a:pPr algn="just"/>
            <a:r>
              <a:rPr lang="en-SG" sz="2800" b="1" dirty="0" smtClean="0">
                <a:solidFill>
                  <a:prstClr val="black"/>
                </a:solidFill>
                <a:latin typeface="Times New Roman" pitchFamily="18" charset="0"/>
                <a:cs typeface="Times New Roman" pitchFamily="18" charset="0"/>
              </a:rPr>
              <a:t>=&gt; </a:t>
            </a:r>
            <a:r>
              <a:rPr lang="en-SG" sz="2800" b="1" dirty="0" err="1" smtClean="0">
                <a:solidFill>
                  <a:prstClr val="black"/>
                </a:solidFill>
                <a:latin typeface="Times New Roman" pitchFamily="18" charset="0"/>
                <a:cs typeface="Times New Roman" pitchFamily="18" charset="0"/>
              </a:rPr>
              <a:t>Thái</a:t>
            </a:r>
            <a:r>
              <a:rPr lang="en-SG" sz="2800" b="1" dirty="0" smtClean="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độ</a:t>
            </a:r>
            <a:r>
              <a:rPr lang="en-SG" sz="2800" b="1" dirty="0" smtClean="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giận</a:t>
            </a:r>
            <a:r>
              <a:rPr lang="en-SG" sz="2800" b="1" dirty="0" smtClean="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dữ</a:t>
            </a:r>
            <a:r>
              <a:rPr lang="en-SG" sz="2800" b="1" dirty="0" smtClean="0">
                <a:solidFill>
                  <a:prstClr val="black"/>
                </a:solidFill>
                <a:latin typeface="Times New Roman" pitchFamily="18" charset="0"/>
                <a:cs typeface="Times New Roman" pitchFamily="18" charset="0"/>
              </a:rPr>
              <a:t>, </a:t>
            </a:r>
            <a:r>
              <a:rPr lang="en-SG" sz="2800" b="1" dirty="0" err="1">
                <a:solidFill>
                  <a:prstClr val="black"/>
                </a:solidFill>
                <a:latin typeface="Times New Roman" pitchFamily="18" charset="0"/>
                <a:cs typeface="Times New Roman" pitchFamily="18" charset="0"/>
              </a:rPr>
              <a:t>c</a:t>
            </a:r>
            <a:r>
              <a:rPr lang="en-SG" sz="2800" b="1" dirty="0" err="1" smtClean="0">
                <a:solidFill>
                  <a:prstClr val="black"/>
                </a:solidFill>
                <a:latin typeface="Times New Roman" pitchFamily="18" charset="0"/>
                <a:cs typeface="Times New Roman" pitchFamily="18" charset="0"/>
              </a:rPr>
              <a:t>ăm</a:t>
            </a:r>
            <a:r>
              <a:rPr lang="en-SG" sz="2800" b="1" dirty="0" smtClean="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ghét</a:t>
            </a:r>
            <a:r>
              <a:rPr lang="en-SG" sz="2800" b="1" dirty="0" smtClean="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khỉnh</a:t>
            </a:r>
            <a:r>
              <a:rPr lang="en-SG" sz="2800" b="1" dirty="0" smtClean="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bỉ</a:t>
            </a:r>
            <a:r>
              <a:rPr lang="en-SG" sz="2800" b="1" dirty="0" smtClean="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lũ</a:t>
            </a:r>
            <a:r>
              <a:rPr lang="en-SG" sz="2800" b="1" dirty="0" smtClean="0">
                <a:solidFill>
                  <a:prstClr val="black"/>
                </a:solidFill>
                <a:latin typeface="Times New Roman" pitchFamily="18" charset="0"/>
                <a:cs typeface="Times New Roman" pitchFamily="18" charset="0"/>
              </a:rPr>
              <a:t> </a:t>
            </a:r>
            <a:r>
              <a:rPr lang="en-SG" sz="2800" b="1" dirty="0" err="1">
                <a:solidFill>
                  <a:prstClr val="black"/>
                </a:solidFill>
                <a:latin typeface="Times New Roman" pitchFamily="18" charset="0"/>
                <a:cs typeface="Times New Roman" pitchFamily="18" charset="0"/>
              </a:rPr>
              <a:t>côn</a:t>
            </a:r>
            <a:r>
              <a:rPr lang="en-SG" sz="2800" b="1" dirty="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đồ</a:t>
            </a:r>
            <a:r>
              <a:rPr lang="en-SG" sz="2800" b="1" dirty="0" smtClean="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dám</a:t>
            </a:r>
            <a:r>
              <a:rPr lang="en-SG" sz="2800" b="1" dirty="0" smtClean="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đứng</a:t>
            </a:r>
            <a:r>
              <a:rPr lang="en-SG" sz="2800" b="1" dirty="0" smtClean="0">
                <a:solidFill>
                  <a:prstClr val="black"/>
                </a:solidFill>
                <a:latin typeface="Times New Roman" pitchFamily="18" charset="0"/>
                <a:cs typeface="Times New Roman" pitchFamily="18" charset="0"/>
              </a:rPr>
              <a:t> </a:t>
            </a:r>
            <a:r>
              <a:rPr lang="en-SG" sz="2800" b="1" dirty="0" err="1">
                <a:solidFill>
                  <a:prstClr val="black"/>
                </a:solidFill>
                <a:latin typeface="Times New Roman" pitchFamily="18" charset="0"/>
                <a:cs typeface="Times New Roman" pitchFamily="18" charset="0"/>
              </a:rPr>
              <a:t>trên</a:t>
            </a:r>
            <a:r>
              <a:rPr lang="en-SG" sz="2800" b="1" dirty="0">
                <a:solidFill>
                  <a:prstClr val="black"/>
                </a:solidFill>
                <a:latin typeface="Times New Roman" pitchFamily="18" charset="0"/>
                <a:cs typeface="Times New Roman" pitchFamily="18" charset="0"/>
              </a:rPr>
              <a:t> </a:t>
            </a:r>
            <a:r>
              <a:rPr lang="en-SG" sz="2800" b="1" dirty="0" err="1">
                <a:solidFill>
                  <a:prstClr val="black"/>
                </a:solidFill>
                <a:latin typeface="Times New Roman" pitchFamily="18" charset="0"/>
                <a:cs typeface="Times New Roman" pitchFamily="18" charset="0"/>
              </a:rPr>
              <a:t>lập</a:t>
            </a:r>
            <a:r>
              <a:rPr lang="en-SG" sz="2800" b="1" dirty="0">
                <a:solidFill>
                  <a:prstClr val="black"/>
                </a:solidFill>
                <a:latin typeface="Times New Roman" pitchFamily="18" charset="0"/>
                <a:cs typeface="Times New Roman" pitchFamily="18" charset="0"/>
              </a:rPr>
              <a:t> </a:t>
            </a:r>
            <a:r>
              <a:rPr lang="en-SG" sz="2800" b="1" dirty="0" err="1">
                <a:solidFill>
                  <a:prstClr val="black"/>
                </a:solidFill>
                <a:latin typeface="Times New Roman" pitchFamily="18" charset="0"/>
                <a:cs typeface="Times New Roman" pitchFamily="18" charset="0"/>
              </a:rPr>
              <a:t>trường</a:t>
            </a:r>
            <a:r>
              <a:rPr lang="en-SG" sz="2800" b="1" dirty="0">
                <a:solidFill>
                  <a:prstClr val="black"/>
                </a:solidFill>
                <a:latin typeface="Times New Roman" pitchFamily="18" charset="0"/>
                <a:cs typeface="Times New Roman" pitchFamily="18" charset="0"/>
              </a:rPr>
              <a:t> </a:t>
            </a:r>
            <a:r>
              <a:rPr lang="en-SG" sz="2800" b="1" dirty="0" err="1">
                <a:solidFill>
                  <a:prstClr val="black"/>
                </a:solidFill>
                <a:latin typeface="Times New Roman" pitchFamily="18" charset="0"/>
                <a:cs typeface="Times New Roman" pitchFamily="18" charset="0"/>
              </a:rPr>
              <a:t>cái</a:t>
            </a:r>
            <a:r>
              <a:rPr lang="en-SG" sz="2800" b="1" dirty="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thiện</a:t>
            </a:r>
            <a:r>
              <a:rPr lang="en-SG" sz="2800" b="1" dirty="0" smtClean="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bảo</a:t>
            </a:r>
            <a:r>
              <a:rPr lang="en-SG" sz="2800" b="1" dirty="0" smtClean="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vệ</a:t>
            </a:r>
            <a:r>
              <a:rPr lang="en-SG" sz="2800" b="1" dirty="0" smtClean="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lẽ</a:t>
            </a:r>
            <a:r>
              <a:rPr lang="en-SG" sz="2800" b="1" dirty="0" smtClean="0">
                <a:solidFill>
                  <a:prstClr val="black"/>
                </a:solidFill>
                <a:latin typeface="Times New Roman" pitchFamily="18" charset="0"/>
                <a:cs typeface="Times New Roman" pitchFamily="18" charset="0"/>
              </a:rPr>
              <a:t> </a:t>
            </a:r>
            <a:r>
              <a:rPr lang="en-SG" sz="2800" b="1" dirty="0" err="1" smtClean="0">
                <a:solidFill>
                  <a:prstClr val="black"/>
                </a:solidFill>
                <a:latin typeface="Times New Roman" pitchFamily="18" charset="0"/>
                <a:cs typeface="Times New Roman" pitchFamily="18" charset="0"/>
              </a:rPr>
              <a:t>phải</a:t>
            </a:r>
            <a:r>
              <a:rPr lang="en-SG" sz="2800" b="1" dirty="0" smtClean="0">
                <a:solidFill>
                  <a:prstClr val="black"/>
                </a:solidFill>
                <a:latin typeface="Times New Roman" pitchFamily="18" charset="0"/>
                <a:cs typeface="Times New Roman" pitchFamily="18" charset="0"/>
              </a:rPr>
              <a:t>.</a:t>
            </a:r>
            <a:endParaRPr lang="en-SG" sz="2800" b="1" dirty="0">
              <a:solidFill>
                <a:prstClr val="black"/>
              </a:solidFill>
              <a:latin typeface="Times New Roman" pitchFamily="18" charset="0"/>
              <a:cs typeface="Times New Roman" pitchFamily="18" charset="0"/>
            </a:endParaRPr>
          </a:p>
          <a:p>
            <a:pPr algn="just"/>
            <a:endParaRPr lang="en-SG" sz="2800" dirty="0">
              <a:solidFill>
                <a:prstClr val="black"/>
              </a:solidFill>
              <a:latin typeface="Times New Roman" pitchFamily="18" charset="0"/>
              <a:cs typeface="Times New Roman" pitchFamily="18" charset="0"/>
            </a:endParaRPr>
          </a:p>
          <a:p>
            <a:pPr marL="457200" indent="-457200" algn="just">
              <a:buFont typeface="Symbol"/>
              <a:buChar char="Þ"/>
            </a:pPr>
            <a:endParaRPr lang="en-SG" sz="2800" dirty="0">
              <a:solidFill>
                <a:prstClr val="black"/>
              </a:solidFill>
              <a:latin typeface="Times New Roman" pitchFamily="18" charset="0"/>
              <a:cs typeface="Times New Roman" pitchFamily="18" charset="0"/>
            </a:endParaRPr>
          </a:p>
        </p:txBody>
      </p:sp>
      <p:cxnSp>
        <p:nvCxnSpPr>
          <p:cNvPr id="26" name="Straight Connector 25">
            <a:extLst>
              <a:ext uri="{FF2B5EF4-FFF2-40B4-BE49-F238E27FC236}">
                <a16:creationId xmlns="" xmlns:a16="http://schemas.microsoft.com/office/drawing/2014/main" id="{8D7B7D19-FE2A-4F90-ABB8-22C32F6494ED}"/>
              </a:ext>
            </a:extLst>
          </p:cNvPr>
          <p:cNvCxnSpPr>
            <a:cxnSpLocks/>
          </p:cNvCxnSpPr>
          <p:nvPr/>
        </p:nvCxnSpPr>
        <p:spPr>
          <a:xfrm flipV="1">
            <a:off x="178685" y="4258075"/>
            <a:ext cx="4886289" cy="38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rrow: Pentagon 15">
            <a:extLst>
              <a:ext uri="{FF2B5EF4-FFF2-40B4-BE49-F238E27FC236}">
                <a16:creationId xmlns="" xmlns:a16="http://schemas.microsoft.com/office/drawing/2014/main" id="{C056A29C-F665-4F0D-892D-CA9BA026371A}"/>
              </a:ext>
            </a:extLst>
          </p:cNvPr>
          <p:cNvSpPr/>
          <p:nvPr/>
        </p:nvSpPr>
        <p:spPr>
          <a:xfrm>
            <a:off x="5181326" y="113762"/>
            <a:ext cx="2781405" cy="560983"/>
          </a:xfrm>
          <a:prstGeom prst="homePlate">
            <a:avLst>
              <a:gd name="adj" fmla="val 82911"/>
            </a:avLst>
          </a:prstGeom>
          <a:solidFill>
            <a:srgbClr val="E1E6A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Hoàn</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cảnh</a:t>
            </a:r>
            <a:r>
              <a:rPr lang="en-US" sz="2800" b="1" dirty="0">
                <a:solidFill>
                  <a:prstClr val="black"/>
                </a:solidFill>
                <a:latin typeface="Times New Roman" panose="02020603050405020304" pitchFamily="18" charset="0"/>
                <a:cs typeface="Times New Roman" panose="02020603050405020304" pitchFamily="18" charset="0"/>
              </a:rPr>
              <a:t>: </a:t>
            </a:r>
          </a:p>
        </p:txBody>
      </p:sp>
      <p:sp>
        <p:nvSpPr>
          <p:cNvPr id="19" name="Text Box 31">
            <a:extLst>
              <a:ext uri="{FF2B5EF4-FFF2-40B4-BE49-F238E27FC236}">
                <a16:creationId xmlns="" xmlns:a16="http://schemas.microsoft.com/office/drawing/2014/main" id="{A17EEDEB-1087-483C-BE53-1DE3DEA26F45}"/>
              </a:ext>
            </a:extLst>
          </p:cNvPr>
          <p:cNvSpPr txBox="1">
            <a:spLocks noChangeArrowheads="1"/>
          </p:cNvSpPr>
          <p:nvPr/>
        </p:nvSpPr>
        <p:spPr bwMode="auto">
          <a:xfrm>
            <a:off x="7808543" y="38637"/>
            <a:ext cx="4460742"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0"/>
              </a:spcBef>
              <a:spcAft>
                <a:spcPct val="0"/>
              </a:spcAft>
              <a:defRPr/>
            </a:pP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smtClean="0">
                <a:solidFill>
                  <a:srgbClr val="2B5481"/>
                </a:solidFill>
                <a:latin typeface="Times New Roman" panose="02020603050405020304" pitchFamily="18" charset="0"/>
                <a:cs typeface="Times New Roman" panose="02020603050405020304" pitchFamily="18" charset="0"/>
              </a:rPr>
              <a:t>Trên</a:t>
            </a:r>
            <a:r>
              <a:rPr lang="en-US" altLang="en-US" sz="2600" kern="0" dirty="0" smtClean="0">
                <a:solidFill>
                  <a:srgbClr val="2B5481"/>
                </a:solidFill>
                <a:latin typeface="Times New Roman" panose="02020603050405020304" pitchFamily="18" charset="0"/>
                <a:cs typeface="Times New Roman" panose="02020603050405020304" pitchFamily="18" charset="0"/>
              </a:rPr>
              <a:t> </a:t>
            </a:r>
            <a:r>
              <a:rPr lang="en-US" altLang="en-US" sz="2600" kern="0" dirty="0" err="1" smtClean="0">
                <a:solidFill>
                  <a:srgbClr val="2B5481"/>
                </a:solidFill>
                <a:latin typeface="Times New Roman" panose="02020603050405020304" pitchFamily="18" charset="0"/>
                <a:cs typeface="Times New Roman" panose="02020603050405020304" pitchFamily="18" charset="0"/>
              </a:rPr>
              <a:t>đường</a:t>
            </a:r>
            <a:r>
              <a:rPr lang="en-US" altLang="en-US" sz="2600" kern="0" dirty="0" smtClean="0">
                <a:solidFill>
                  <a:srgbClr val="2B5481"/>
                </a:solidFill>
                <a:latin typeface="Times New Roman" panose="02020603050405020304" pitchFamily="18" charset="0"/>
                <a:cs typeface="Times New Roman" panose="02020603050405020304" pitchFamily="18" charset="0"/>
              </a:rPr>
              <a:t> </a:t>
            </a:r>
            <a:r>
              <a:rPr lang="en-US" altLang="en-US" sz="2600" kern="0" dirty="0" err="1" smtClean="0">
                <a:solidFill>
                  <a:srgbClr val="2B5481"/>
                </a:solidFill>
                <a:latin typeface="Times New Roman" panose="02020603050405020304" pitchFamily="18" charset="0"/>
                <a:cs typeface="Times New Roman" panose="02020603050405020304" pitchFamily="18" charset="0"/>
              </a:rPr>
              <a:t>về</a:t>
            </a:r>
            <a:r>
              <a:rPr lang="en-US" altLang="en-US" sz="2600" kern="0" dirty="0" smtClean="0">
                <a:solidFill>
                  <a:srgbClr val="2B5481"/>
                </a:solidFill>
                <a:latin typeface="Times New Roman" panose="02020603050405020304" pitchFamily="18" charset="0"/>
                <a:cs typeface="Times New Roman" panose="02020603050405020304" pitchFamily="18" charset="0"/>
              </a:rPr>
              <a:t> </a:t>
            </a:r>
            <a:r>
              <a:rPr lang="en-US" altLang="en-US" sz="2600" kern="0" dirty="0" err="1" smtClean="0">
                <a:solidFill>
                  <a:srgbClr val="2B5481"/>
                </a:solidFill>
                <a:latin typeface="Times New Roman" panose="02020603050405020304" pitchFamily="18" charset="0"/>
                <a:cs typeface="Times New Roman" panose="02020603050405020304" pitchFamily="18" charset="0"/>
              </a:rPr>
              <a:t>quê</a:t>
            </a:r>
            <a:r>
              <a:rPr lang="en-US" altLang="en-US" sz="2600" kern="0" dirty="0" smtClean="0">
                <a:solidFill>
                  <a:srgbClr val="2B5481"/>
                </a:solidFill>
                <a:latin typeface="Times New Roman" panose="02020603050405020304" pitchFamily="18" charset="0"/>
                <a:cs typeface="Times New Roman" panose="02020603050405020304" pitchFamily="18" charset="0"/>
              </a:rPr>
              <a:t> </a:t>
            </a:r>
            <a:r>
              <a:rPr lang="en-US" altLang="en-US" sz="2600" kern="0" dirty="0" err="1" smtClean="0">
                <a:solidFill>
                  <a:srgbClr val="2B5481"/>
                </a:solidFill>
                <a:latin typeface="Times New Roman" panose="02020603050405020304" pitchFamily="18" charset="0"/>
                <a:cs typeface="Times New Roman" panose="02020603050405020304" pitchFamily="18" charset="0"/>
              </a:rPr>
              <a:t>thăm</a:t>
            </a:r>
            <a:r>
              <a:rPr lang="en-US" altLang="en-US" sz="2600" kern="0" dirty="0" smtClean="0">
                <a:solidFill>
                  <a:srgbClr val="2B5481"/>
                </a:solidFill>
                <a:latin typeface="Times New Roman" panose="02020603050405020304" pitchFamily="18" charset="0"/>
                <a:cs typeface="Times New Roman" panose="02020603050405020304" pitchFamily="18" charset="0"/>
              </a:rPr>
              <a:t> </a:t>
            </a:r>
            <a:r>
              <a:rPr lang="en-US" altLang="en-US" sz="2600" kern="0" dirty="0" err="1" smtClean="0">
                <a:solidFill>
                  <a:srgbClr val="2B5481"/>
                </a:solidFill>
                <a:latin typeface="Times New Roman" panose="02020603050405020304" pitchFamily="18" charset="0"/>
                <a:cs typeface="Times New Roman" panose="02020603050405020304" pitchFamily="18" charset="0"/>
              </a:rPr>
              <a:t>mẹ</a:t>
            </a:r>
            <a:r>
              <a:rPr lang="en-US" altLang="en-US" sz="2600" kern="0" dirty="0" smtClean="0">
                <a:solidFill>
                  <a:srgbClr val="2B5481"/>
                </a:solidFill>
                <a:latin typeface="Times New Roman" panose="02020603050405020304" pitchFamily="18" charset="0"/>
                <a:cs typeface="Times New Roman" panose="02020603050405020304" pitchFamily="18" charset="0"/>
              </a:rPr>
              <a:t>.</a:t>
            </a:r>
            <a:endParaRPr lang="en-US" altLang="en-US" sz="2600" kern="0" dirty="0">
              <a:solidFill>
                <a:srgbClr val="2B5481"/>
              </a:solidFill>
              <a:latin typeface="Times New Roman" panose="02020603050405020304" pitchFamily="18" charset="0"/>
              <a:cs typeface="Times New Roman" panose="02020603050405020304" pitchFamily="18" charset="0"/>
            </a:endParaRPr>
          </a:p>
        </p:txBody>
      </p:sp>
      <p:sp>
        <p:nvSpPr>
          <p:cNvPr id="20" name="Text Box 31">
            <a:extLst>
              <a:ext uri="{FF2B5EF4-FFF2-40B4-BE49-F238E27FC236}">
                <a16:creationId xmlns="" xmlns:a16="http://schemas.microsoft.com/office/drawing/2014/main" id="{A17EEDEB-1087-483C-BE53-1DE3DEA26F45}"/>
              </a:ext>
            </a:extLst>
          </p:cNvPr>
          <p:cNvSpPr txBox="1">
            <a:spLocks noChangeArrowheads="1"/>
          </p:cNvSpPr>
          <p:nvPr/>
        </p:nvSpPr>
        <p:spPr bwMode="auto">
          <a:xfrm>
            <a:off x="5271038" y="4073326"/>
            <a:ext cx="6976772" cy="9233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0"/>
              </a:spcBef>
              <a:spcAft>
                <a:spcPct val="0"/>
              </a:spcAft>
              <a:defRPr/>
            </a:pPr>
            <a:r>
              <a:rPr lang="en-US" altLang="en-US" sz="2700" i="1" kern="0" dirty="0">
                <a:solidFill>
                  <a:srgbClr val="7030A0"/>
                </a:solidFill>
                <a:latin typeface="Times New Roman" panose="02020603050405020304" pitchFamily="18" charset="0"/>
                <a:cs typeface="Times New Roman" panose="02020603050405020304" pitchFamily="18" charset="0"/>
              </a:rPr>
              <a:t>-&gt;</a:t>
            </a:r>
            <a:r>
              <a:rPr lang="en-US" altLang="en-US" sz="2700" b="1" kern="0" dirty="0">
                <a:solidFill>
                  <a:srgbClr val="7030A0"/>
                </a:solidFill>
                <a:latin typeface="Times New Roman" panose="02020603050405020304" pitchFamily="18" charset="0"/>
                <a:cs typeface="Times New Roman" panose="02020603050405020304" pitchFamily="18" charset="0"/>
              </a:rPr>
              <a:t> </a:t>
            </a:r>
            <a:r>
              <a:rPr lang="en-US" altLang="en-US" sz="2700" b="1" kern="0" dirty="0" err="1">
                <a:solidFill>
                  <a:srgbClr val="7030A0"/>
                </a:solidFill>
                <a:latin typeface="Times New Roman" panose="02020603050405020304" pitchFamily="18" charset="0"/>
                <a:cs typeface="Times New Roman" panose="02020603050405020304" pitchFamily="18" charset="0"/>
              </a:rPr>
              <a:t>Hành</a:t>
            </a:r>
            <a:r>
              <a:rPr lang="en-US" altLang="en-US" sz="2700" b="1" kern="0" dirty="0">
                <a:solidFill>
                  <a:srgbClr val="7030A0"/>
                </a:solidFill>
                <a:latin typeface="Times New Roman" panose="02020603050405020304" pitchFamily="18" charset="0"/>
                <a:cs typeface="Times New Roman" panose="02020603050405020304" pitchFamily="18" charset="0"/>
              </a:rPr>
              <a:t> </a:t>
            </a:r>
            <a:r>
              <a:rPr lang="en-US" altLang="en-US" sz="2700" b="1" kern="0" dirty="0" err="1">
                <a:solidFill>
                  <a:srgbClr val="7030A0"/>
                </a:solidFill>
                <a:latin typeface="Times New Roman" panose="02020603050405020304" pitchFamily="18" charset="0"/>
                <a:cs typeface="Times New Roman" panose="02020603050405020304" pitchFamily="18" charset="0"/>
              </a:rPr>
              <a:t>động</a:t>
            </a:r>
            <a:r>
              <a:rPr lang="en-US" altLang="en-US" sz="2700" b="1" kern="0" dirty="0">
                <a:solidFill>
                  <a:srgbClr val="7030A0"/>
                </a:solidFill>
                <a:latin typeface="Times New Roman" panose="02020603050405020304" pitchFamily="18" charset="0"/>
                <a:cs typeface="Times New Roman" panose="02020603050405020304" pitchFamily="18" charset="0"/>
              </a:rPr>
              <a:t> </a:t>
            </a:r>
            <a:r>
              <a:rPr lang="en-US" altLang="en-US" sz="2700" b="1" kern="0" dirty="0" err="1">
                <a:solidFill>
                  <a:srgbClr val="7030A0"/>
                </a:solidFill>
                <a:latin typeface="Times New Roman" panose="02020603050405020304" pitchFamily="18" charset="0"/>
                <a:cs typeface="Times New Roman" panose="02020603050405020304" pitchFamily="18" charset="0"/>
              </a:rPr>
              <a:t>dứt</a:t>
            </a:r>
            <a:r>
              <a:rPr lang="en-US" altLang="en-US" sz="2700" b="1" kern="0" dirty="0">
                <a:solidFill>
                  <a:srgbClr val="7030A0"/>
                </a:solidFill>
                <a:latin typeface="Times New Roman" panose="02020603050405020304" pitchFamily="18" charset="0"/>
                <a:cs typeface="Times New Roman" panose="02020603050405020304" pitchFamily="18" charset="0"/>
              </a:rPr>
              <a:t> </a:t>
            </a:r>
            <a:r>
              <a:rPr lang="en-US" altLang="en-US" sz="2700" b="1" kern="0" dirty="0" err="1">
                <a:solidFill>
                  <a:srgbClr val="7030A0"/>
                </a:solidFill>
                <a:latin typeface="Times New Roman" panose="02020603050405020304" pitchFamily="18" charset="0"/>
                <a:cs typeface="Times New Roman" panose="02020603050405020304" pitchFamily="18" charset="0"/>
              </a:rPr>
              <a:t>khoát</a:t>
            </a:r>
            <a:r>
              <a:rPr lang="en-US" altLang="en-US" sz="2700" b="1" kern="0" dirty="0">
                <a:solidFill>
                  <a:srgbClr val="7030A0"/>
                </a:solidFill>
                <a:latin typeface="Times New Roman" panose="02020603050405020304" pitchFamily="18" charset="0"/>
                <a:cs typeface="Times New Roman" panose="02020603050405020304" pitchFamily="18" charset="0"/>
              </a:rPr>
              <a:t>, </a:t>
            </a:r>
            <a:r>
              <a:rPr lang="en-US" altLang="en-US" sz="2700" b="1" kern="0" dirty="0" err="1">
                <a:solidFill>
                  <a:srgbClr val="7030A0"/>
                </a:solidFill>
                <a:latin typeface="Times New Roman" panose="02020603050405020304" pitchFamily="18" charset="0"/>
                <a:cs typeface="Times New Roman" panose="02020603050405020304" pitchFamily="18" charset="0"/>
              </a:rPr>
              <a:t>không</a:t>
            </a:r>
            <a:r>
              <a:rPr lang="en-US" altLang="en-US" sz="2700" b="1" kern="0" dirty="0">
                <a:solidFill>
                  <a:srgbClr val="7030A0"/>
                </a:solidFill>
                <a:latin typeface="Times New Roman" panose="02020603050405020304" pitchFamily="18" charset="0"/>
                <a:cs typeface="Times New Roman" panose="02020603050405020304" pitchFamily="18" charset="0"/>
              </a:rPr>
              <a:t> </a:t>
            </a:r>
            <a:r>
              <a:rPr lang="en-US" altLang="en-US" sz="2700" b="1" kern="0" dirty="0" smtClean="0">
                <a:solidFill>
                  <a:srgbClr val="7030A0"/>
                </a:solidFill>
                <a:latin typeface="Times New Roman" panose="02020603050405020304" pitchFamily="18" charset="0"/>
                <a:cs typeface="Times New Roman" panose="02020603050405020304" pitchFamily="18" charset="0"/>
              </a:rPr>
              <a:t>do </a:t>
            </a:r>
            <a:r>
              <a:rPr lang="en-US" altLang="en-US" sz="2700" b="1" kern="0" dirty="0" err="1">
                <a:solidFill>
                  <a:srgbClr val="7030A0"/>
                </a:solidFill>
                <a:latin typeface="Times New Roman" panose="02020603050405020304" pitchFamily="18" charset="0"/>
                <a:cs typeface="Times New Roman" panose="02020603050405020304" pitchFamily="18" charset="0"/>
              </a:rPr>
              <a:t>dự</a:t>
            </a:r>
            <a:r>
              <a:rPr lang="en-US" altLang="en-US" sz="2700" b="1" kern="0" dirty="0">
                <a:solidFill>
                  <a:srgbClr val="7030A0"/>
                </a:solidFill>
                <a:latin typeface="Times New Roman" panose="02020603050405020304" pitchFamily="18" charset="0"/>
                <a:cs typeface="Times New Roman" panose="02020603050405020304" pitchFamily="18" charset="0"/>
              </a:rPr>
              <a:t>, </a:t>
            </a:r>
            <a:r>
              <a:rPr lang="en-US" altLang="en-US" sz="2700" b="1" kern="0" dirty="0" err="1">
                <a:solidFill>
                  <a:srgbClr val="7030A0"/>
                </a:solidFill>
                <a:latin typeface="Times New Roman" panose="02020603050405020304" pitchFamily="18" charset="0"/>
                <a:cs typeface="Times New Roman" panose="02020603050405020304" pitchFamily="18" charset="0"/>
              </a:rPr>
              <a:t>không</a:t>
            </a:r>
            <a:r>
              <a:rPr lang="en-US" altLang="en-US" sz="2700" b="1" kern="0" dirty="0">
                <a:solidFill>
                  <a:srgbClr val="7030A0"/>
                </a:solidFill>
                <a:latin typeface="Times New Roman" panose="02020603050405020304" pitchFamily="18" charset="0"/>
                <a:cs typeface="Times New Roman" panose="02020603050405020304" pitchFamily="18" charset="0"/>
              </a:rPr>
              <a:t> </a:t>
            </a:r>
            <a:r>
              <a:rPr lang="en-US" altLang="en-US" sz="2700" b="1" kern="0" dirty="0" err="1">
                <a:solidFill>
                  <a:srgbClr val="7030A0"/>
                </a:solidFill>
                <a:latin typeface="Times New Roman" panose="02020603050405020304" pitchFamily="18" charset="0"/>
                <a:cs typeface="Times New Roman" panose="02020603050405020304" pitchFamily="18" charset="0"/>
              </a:rPr>
              <a:t>tính</a:t>
            </a:r>
            <a:r>
              <a:rPr lang="en-US" altLang="en-US" sz="2700" b="1" kern="0" dirty="0">
                <a:solidFill>
                  <a:srgbClr val="7030A0"/>
                </a:solidFill>
                <a:latin typeface="Times New Roman" panose="02020603050405020304" pitchFamily="18" charset="0"/>
                <a:cs typeface="Times New Roman" panose="02020603050405020304" pitchFamily="18" charset="0"/>
              </a:rPr>
              <a:t> </a:t>
            </a:r>
            <a:r>
              <a:rPr lang="en-US" altLang="en-US" sz="2700" b="1" kern="0" dirty="0" err="1">
                <a:solidFill>
                  <a:srgbClr val="7030A0"/>
                </a:solidFill>
                <a:latin typeface="Times New Roman" panose="02020603050405020304" pitchFamily="18" charset="0"/>
                <a:cs typeface="Times New Roman" panose="02020603050405020304" pitchFamily="18" charset="0"/>
              </a:rPr>
              <a:t>toán</a:t>
            </a:r>
            <a:r>
              <a:rPr lang="en-US" altLang="en-US" sz="2700" b="1" kern="0" dirty="0">
                <a:solidFill>
                  <a:srgbClr val="7030A0"/>
                </a:solidFill>
                <a:latin typeface="Times New Roman" panose="02020603050405020304" pitchFamily="18" charset="0"/>
                <a:cs typeface="Times New Roman" panose="02020603050405020304" pitchFamily="18" charset="0"/>
              </a:rPr>
              <a:t> </a:t>
            </a:r>
            <a:r>
              <a:rPr lang="en-US" altLang="en-US" sz="2700" b="1" kern="0" dirty="0" err="1">
                <a:solidFill>
                  <a:srgbClr val="7030A0"/>
                </a:solidFill>
                <a:latin typeface="Times New Roman" panose="02020603050405020304" pitchFamily="18" charset="0"/>
                <a:cs typeface="Times New Roman" panose="02020603050405020304" pitchFamily="18" charset="0"/>
              </a:rPr>
              <a:t>thiệt</a:t>
            </a:r>
            <a:r>
              <a:rPr lang="en-US" altLang="en-US" sz="2700" b="1" kern="0" dirty="0">
                <a:solidFill>
                  <a:srgbClr val="7030A0"/>
                </a:solidFill>
                <a:latin typeface="Times New Roman" panose="02020603050405020304" pitchFamily="18" charset="0"/>
                <a:cs typeface="Times New Roman" panose="02020603050405020304" pitchFamily="18" charset="0"/>
              </a:rPr>
              <a:t> </a:t>
            </a:r>
            <a:r>
              <a:rPr lang="en-US" altLang="en-US" sz="2700" b="1" kern="0" dirty="0" err="1">
                <a:solidFill>
                  <a:srgbClr val="7030A0"/>
                </a:solidFill>
                <a:latin typeface="Times New Roman" panose="02020603050405020304" pitchFamily="18" charset="0"/>
                <a:cs typeface="Times New Roman" panose="02020603050405020304" pitchFamily="18" charset="0"/>
              </a:rPr>
              <a:t>hơn</a:t>
            </a:r>
            <a:r>
              <a:rPr lang="en-US" altLang="en-US" sz="2700" b="1" kern="0" dirty="0" smtClean="0">
                <a:solidFill>
                  <a:srgbClr val="7030A0"/>
                </a:solidFill>
                <a:latin typeface="Times New Roman" panose="02020603050405020304" pitchFamily="18" charset="0"/>
                <a:cs typeface="Times New Roman" panose="02020603050405020304" pitchFamily="18" charset="0"/>
              </a:rPr>
              <a:t>. </a:t>
            </a:r>
            <a:endParaRPr lang="en-US" altLang="en-US" sz="2700" b="1" kern="0" dirty="0">
              <a:solidFill>
                <a:srgbClr val="C00000"/>
              </a:solidFill>
              <a:latin typeface="Times New Roman" panose="02020603050405020304" pitchFamily="18" charset="0"/>
              <a:cs typeface="Times New Roman" panose="02020603050405020304" pitchFamily="18" charset="0"/>
            </a:endParaRPr>
          </a:p>
        </p:txBody>
      </p:sp>
      <p:sp>
        <p:nvSpPr>
          <p:cNvPr id="21" name="Text Box 31">
            <a:extLst>
              <a:ext uri="{FF2B5EF4-FFF2-40B4-BE49-F238E27FC236}">
                <a16:creationId xmlns="" xmlns:a16="http://schemas.microsoft.com/office/drawing/2014/main" id="{A17EEDEB-1087-483C-BE53-1DE3DEA26F45}"/>
              </a:ext>
            </a:extLst>
          </p:cNvPr>
          <p:cNvSpPr txBox="1">
            <a:spLocks noChangeArrowheads="1"/>
          </p:cNvSpPr>
          <p:nvPr/>
        </p:nvSpPr>
        <p:spPr bwMode="auto">
          <a:xfrm>
            <a:off x="7751253" y="325493"/>
            <a:ext cx="3924472" cy="4924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0"/>
              </a:spcBef>
              <a:spcAft>
                <a:spcPct val="0"/>
              </a:spcAft>
              <a:defRPr/>
            </a:pP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Trong</a:t>
            </a: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tay</a:t>
            </a: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không</a:t>
            </a: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có</a:t>
            </a: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vũ</a:t>
            </a: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khí</a:t>
            </a:r>
            <a:endParaRPr lang="en-US" altLang="en-US" sz="2600" kern="0" dirty="0">
              <a:solidFill>
                <a:srgbClr val="2B5481"/>
              </a:solidFill>
              <a:latin typeface="Times New Roman" panose="02020603050405020304" pitchFamily="18" charset="0"/>
              <a:cs typeface="Times New Roman" panose="02020603050405020304" pitchFamily="18" charset="0"/>
            </a:endParaRPr>
          </a:p>
        </p:txBody>
      </p:sp>
      <p:sp>
        <p:nvSpPr>
          <p:cNvPr id="23" name="Arrow: Pentagon 15">
            <a:extLst>
              <a:ext uri="{FF2B5EF4-FFF2-40B4-BE49-F238E27FC236}">
                <a16:creationId xmlns="" xmlns:a16="http://schemas.microsoft.com/office/drawing/2014/main" id="{C056A29C-F665-4F0D-892D-CA9BA026371A}"/>
              </a:ext>
            </a:extLst>
          </p:cNvPr>
          <p:cNvSpPr/>
          <p:nvPr/>
        </p:nvSpPr>
        <p:spPr>
          <a:xfrm>
            <a:off x="5471373" y="5033615"/>
            <a:ext cx="2781405" cy="495837"/>
          </a:xfrm>
          <a:prstGeom prst="homePlate">
            <a:avLst>
              <a:gd name="adj" fmla="val 82911"/>
            </a:avLst>
          </a:prstGeom>
          <a:solidFill>
            <a:srgbClr val="E1E6A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smtClean="0">
                <a:solidFill>
                  <a:prstClr val="black"/>
                </a:solidFill>
                <a:latin typeface="Times New Roman" panose="02020603050405020304" pitchFamily="18" charset="0"/>
                <a:cs typeface="Times New Roman" panose="02020603050405020304" pitchFamily="18" charset="0"/>
              </a:rPr>
              <a:t>Lời</a:t>
            </a:r>
            <a:r>
              <a:rPr lang="en-US" sz="2800" b="1" dirty="0" smtClean="0">
                <a:solidFill>
                  <a:prstClr val="black"/>
                </a:solidFill>
                <a:latin typeface="Times New Roman" panose="02020603050405020304" pitchFamily="18" charset="0"/>
                <a:cs typeface="Times New Roman" panose="02020603050405020304" pitchFamily="18" charset="0"/>
              </a:rPr>
              <a:t> </a:t>
            </a:r>
            <a:r>
              <a:rPr lang="en-US" sz="2800" b="1" dirty="0" err="1">
                <a:solidFill>
                  <a:prstClr val="black"/>
                </a:solidFill>
                <a:latin typeface="Times New Roman" panose="02020603050405020304" pitchFamily="18" charset="0"/>
                <a:cs typeface="Times New Roman" panose="02020603050405020304" pitchFamily="18" charset="0"/>
              </a:rPr>
              <a:t>nói</a:t>
            </a:r>
            <a:r>
              <a:rPr lang="en-US" sz="2800" b="1" dirty="0">
                <a:solidFill>
                  <a:prstClr val="black"/>
                </a:solidFill>
                <a:latin typeface="Times New Roman" panose="02020603050405020304" pitchFamily="18" charset="0"/>
                <a:cs typeface="Times New Roman" panose="02020603050405020304" pitchFamily="18" charset="0"/>
              </a:rPr>
              <a:t>: </a:t>
            </a:r>
          </a:p>
        </p:txBody>
      </p:sp>
      <p:sp>
        <p:nvSpPr>
          <p:cNvPr id="24" name="Text Box 31">
            <a:extLst>
              <a:ext uri="{FF2B5EF4-FFF2-40B4-BE49-F238E27FC236}">
                <a16:creationId xmlns="" xmlns:a16="http://schemas.microsoft.com/office/drawing/2014/main" id="{A17EEDEB-1087-483C-BE53-1DE3DEA26F45}"/>
              </a:ext>
            </a:extLst>
          </p:cNvPr>
          <p:cNvSpPr txBox="1">
            <a:spLocks noChangeArrowheads="1"/>
          </p:cNvSpPr>
          <p:nvPr/>
        </p:nvSpPr>
        <p:spPr bwMode="auto">
          <a:xfrm>
            <a:off x="7751072" y="680003"/>
            <a:ext cx="4518213" cy="8925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0"/>
              </a:spcBef>
              <a:spcAft>
                <a:spcPct val="0"/>
              </a:spcAft>
              <a:defRPr/>
            </a:pPr>
            <a:r>
              <a:rPr lang="en-US" altLang="en-US" sz="2600" kern="0" dirty="0" smtClean="0">
                <a:solidFill>
                  <a:srgbClr val="2B5481"/>
                </a:solidFill>
                <a:latin typeface="Times New Roman" panose="02020603050405020304" pitchFamily="18" charset="0"/>
                <a:cs typeface="Times New Roman" panose="02020603050405020304" pitchFamily="18" charset="0"/>
              </a:rPr>
              <a:t>- </a:t>
            </a:r>
            <a:r>
              <a:rPr lang="en-US" altLang="en-US" sz="2600" kern="0" dirty="0" err="1" smtClean="0">
                <a:solidFill>
                  <a:srgbClr val="2B5481"/>
                </a:solidFill>
                <a:latin typeface="Times New Roman" panose="02020603050405020304" pitchFamily="18" charset="0"/>
                <a:cs typeface="Times New Roman" panose="02020603050405020304" pitchFamily="18" charset="0"/>
              </a:rPr>
              <a:t>Bọn</a:t>
            </a:r>
            <a:r>
              <a:rPr lang="en-US" altLang="en-US" sz="2600" kern="0" dirty="0" smtClean="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cướp</a:t>
            </a: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lại</a:t>
            </a: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rất</a:t>
            </a: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đông</a:t>
            </a: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vũ</a:t>
            </a:r>
            <a:r>
              <a:rPr lang="en-US" altLang="en-US" sz="2600" kern="0" dirty="0">
                <a:solidFill>
                  <a:srgbClr val="2B5481"/>
                </a:solidFill>
                <a:latin typeface="Times New Roman" panose="02020603050405020304" pitchFamily="18" charset="0"/>
                <a:cs typeface="Times New Roman" panose="02020603050405020304" pitchFamily="18" charset="0"/>
              </a:rPr>
              <a:t> </a:t>
            </a:r>
            <a:r>
              <a:rPr lang="vi-VN" altLang="en-US" sz="2600" kern="0" dirty="0">
                <a:solidFill>
                  <a:srgbClr val="2B5481"/>
                </a:solidFill>
                <a:latin typeface="Times New Roman" panose="02020603050405020304" pitchFamily="18" charset="0"/>
                <a:cs typeface="Times New Roman" panose="02020603050405020304" pitchFamily="18" charset="0"/>
              </a:rPr>
              <a:t>khí</a:t>
            </a:r>
            <a:r>
              <a:rPr lang="en-US" altLang="en-US" sz="2600" kern="0" dirty="0">
                <a:solidFill>
                  <a:srgbClr val="2B5481"/>
                </a:solidFill>
                <a:latin typeface="Times New Roman" panose="02020603050405020304" pitchFamily="18" charset="0"/>
                <a:cs typeface="Times New Roman" panose="02020603050405020304" pitchFamily="18" charset="0"/>
              </a:rPr>
              <a:t> </a:t>
            </a:r>
            <a:endParaRPr lang="en-US" altLang="en-US" sz="2600" kern="0" dirty="0" smtClean="0">
              <a:solidFill>
                <a:srgbClr val="2B5481"/>
              </a:solidFill>
              <a:latin typeface="Times New Roman" panose="02020603050405020304" pitchFamily="18" charset="0"/>
              <a:cs typeface="Times New Roman" panose="02020603050405020304" pitchFamily="18" charset="0"/>
            </a:endParaRPr>
          </a:p>
          <a:p>
            <a:pPr eaLnBrk="0" fontAlgn="base" hangingPunct="0">
              <a:spcBef>
                <a:spcPct val="0"/>
              </a:spcBef>
              <a:spcAft>
                <a:spcPct val="0"/>
              </a:spcAft>
              <a:defRPr/>
            </a:pPr>
            <a:r>
              <a:rPr lang="en-US" altLang="en-US" sz="2600" kern="0" dirty="0" err="1" smtClean="0">
                <a:solidFill>
                  <a:srgbClr val="2B5481"/>
                </a:solidFill>
                <a:latin typeface="Times New Roman" panose="02020603050405020304" pitchFamily="18" charset="0"/>
                <a:cs typeface="Times New Roman" panose="02020603050405020304" pitchFamily="18" charset="0"/>
              </a:rPr>
              <a:t>đầy</a:t>
            </a:r>
            <a:r>
              <a:rPr lang="en-US" altLang="en-US" sz="2600" kern="0" dirty="0" smtClean="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đủ</a:t>
            </a: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thanh</a:t>
            </a: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thế</a:t>
            </a: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lẫy</a:t>
            </a:r>
            <a:r>
              <a:rPr lang="en-US" altLang="en-US" sz="2600" kern="0" dirty="0">
                <a:solidFill>
                  <a:srgbClr val="2B5481"/>
                </a:solidFill>
                <a:latin typeface="Times New Roman" panose="02020603050405020304" pitchFamily="18" charset="0"/>
                <a:cs typeface="Times New Roman" panose="02020603050405020304" pitchFamily="18" charset="0"/>
              </a:rPr>
              <a:t> </a:t>
            </a:r>
            <a:r>
              <a:rPr lang="en-US" altLang="en-US" sz="2600" kern="0" dirty="0" err="1">
                <a:solidFill>
                  <a:srgbClr val="2B5481"/>
                </a:solidFill>
                <a:latin typeface="Times New Roman" panose="02020603050405020304" pitchFamily="18" charset="0"/>
                <a:cs typeface="Times New Roman" panose="02020603050405020304" pitchFamily="18" charset="0"/>
              </a:rPr>
              <a:t>lừng</a:t>
            </a:r>
            <a:r>
              <a:rPr lang="en-US" altLang="en-US" sz="2600" kern="0" dirty="0">
                <a:solidFill>
                  <a:srgbClr val="2B5481"/>
                </a:solidFill>
                <a:latin typeface="Times New Roman" panose="02020603050405020304" pitchFamily="18" charset="0"/>
                <a:cs typeface="Times New Roman" panose="02020603050405020304" pitchFamily="18" charset="0"/>
              </a:rPr>
              <a:t>..</a:t>
            </a:r>
          </a:p>
        </p:txBody>
      </p:sp>
      <p:sp>
        <p:nvSpPr>
          <p:cNvPr id="27" name="Rectangle 26"/>
          <p:cNvSpPr/>
          <p:nvPr/>
        </p:nvSpPr>
        <p:spPr>
          <a:xfrm>
            <a:off x="7743687" y="1476351"/>
            <a:ext cx="1763624" cy="492443"/>
          </a:xfrm>
          <a:prstGeom prst="rect">
            <a:avLst/>
          </a:prstGeom>
        </p:spPr>
        <p:txBody>
          <a:bodyPr wrap="none">
            <a:spAutoFit/>
          </a:bodyPr>
          <a:lstStyle/>
          <a:p>
            <a:r>
              <a:rPr lang="en-US" altLang="en-US" sz="2600" b="1" kern="0" dirty="0">
                <a:solidFill>
                  <a:srgbClr val="7030A0"/>
                </a:solidFill>
                <a:latin typeface="Times New Roman" panose="02020603050405020304" pitchFamily="18" charset="0"/>
                <a:cs typeface="Times New Roman" panose="02020603050405020304" pitchFamily="18" charset="0"/>
              </a:rPr>
              <a:t>-&gt; </a:t>
            </a:r>
            <a:r>
              <a:rPr lang="en-US" altLang="en-US" sz="2600" b="1" kern="0" dirty="0" err="1">
                <a:solidFill>
                  <a:srgbClr val="7030A0"/>
                </a:solidFill>
                <a:latin typeface="Times New Roman" panose="02020603050405020304" pitchFamily="18" charset="0"/>
                <a:cs typeface="Times New Roman" panose="02020603050405020304" pitchFamily="18" charset="0"/>
              </a:rPr>
              <a:t>Đơn</a:t>
            </a:r>
            <a:r>
              <a:rPr lang="en-US" altLang="en-US" sz="2600" b="1" kern="0" dirty="0">
                <a:solidFill>
                  <a:srgbClr val="7030A0"/>
                </a:solidFill>
                <a:latin typeface="Times New Roman" panose="02020603050405020304" pitchFamily="18" charset="0"/>
                <a:cs typeface="Times New Roman" panose="02020603050405020304" pitchFamily="18" charset="0"/>
              </a:rPr>
              <a:t> </a:t>
            </a:r>
            <a:r>
              <a:rPr lang="en-US" altLang="en-US" sz="2600" b="1" kern="0" dirty="0" err="1">
                <a:solidFill>
                  <a:srgbClr val="7030A0"/>
                </a:solidFill>
                <a:latin typeface="Times New Roman" panose="02020603050405020304" pitchFamily="18" charset="0"/>
                <a:cs typeface="Times New Roman" panose="02020603050405020304" pitchFamily="18" charset="0"/>
              </a:rPr>
              <a:t>độc</a:t>
            </a:r>
            <a:endParaRPr lang="en-US" altLang="en-US" sz="2600" b="1" kern="0" dirty="0">
              <a:solidFill>
                <a:srgbClr val="7030A0"/>
              </a:solidFill>
              <a:latin typeface="Times New Roman" panose="02020603050405020304" pitchFamily="18" charset="0"/>
              <a:cs typeface="Times New Roman" panose="02020603050405020304" pitchFamily="18" charset="0"/>
            </a:endParaRPr>
          </a:p>
        </p:txBody>
      </p:sp>
      <p:sp>
        <p:nvSpPr>
          <p:cNvPr id="31" name="Text Box 34">
            <a:extLst>
              <a:ext uri="{FF2B5EF4-FFF2-40B4-BE49-F238E27FC236}">
                <a16:creationId xmlns="" xmlns:a16="http://schemas.microsoft.com/office/drawing/2014/main" id="{DEDCDFDE-FFB1-43A5-8ADB-054C10A89DDB}"/>
              </a:ext>
            </a:extLst>
          </p:cNvPr>
          <p:cNvSpPr txBox="1">
            <a:spLocks noChangeArrowheads="1"/>
          </p:cNvSpPr>
          <p:nvPr/>
        </p:nvSpPr>
        <p:spPr bwMode="auto">
          <a:xfrm>
            <a:off x="5833786" y="2858293"/>
            <a:ext cx="6328936" cy="13849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457200" indent="-457200" eaLnBrk="0" fontAlgn="base" hangingPunct="0">
              <a:spcBef>
                <a:spcPct val="0"/>
              </a:spcBef>
              <a:spcAft>
                <a:spcPct val="0"/>
              </a:spcAft>
              <a:buFontTx/>
              <a:buChar char="-"/>
              <a:defRPr/>
            </a:pPr>
            <a:r>
              <a:rPr lang="en-US" altLang="en-US" sz="2800" dirty="0" smtClean="0">
                <a:solidFill>
                  <a:prstClr val="black"/>
                </a:solidFill>
                <a:latin typeface="Times New Roman" panose="02020603050405020304" pitchFamily="18" charset="0"/>
              </a:rPr>
              <a:t>/</a:t>
            </a:r>
            <a:r>
              <a:rPr lang="en-US" altLang="en-US" sz="2800" dirty="0" err="1" smtClean="0">
                <a:solidFill>
                  <a:prstClr val="black"/>
                </a:solidFill>
                <a:latin typeface="Times New Roman" panose="02020603050405020304" pitchFamily="18" charset="0"/>
              </a:rPr>
              <a:t>Thành</a:t>
            </a:r>
            <a:r>
              <a:rPr lang="en-US" altLang="en-US" sz="2800" dirty="0" smtClean="0">
                <a:solidFill>
                  <a:prstClr val="black"/>
                </a:solidFill>
                <a:latin typeface="Times New Roman" panose="02020603050405020304" pitchFamily="18" charset="0"/>
              </a:rPr>
              <a:t> </a:t>
            </a:r>
            <a:r>
              <a:rPr lang="en-US" altLang="en-US" sz="2800" dirty="0" err="1" smtClean="0">
                <a:solidFill>
                  <a:prstClr val="black"/>
                </a:solidFill>
                <a:latin typeface="Times New Roman" panose="02020603050405020304" pitchFamily="18" charset="0"/>
              </a:rPr>
              <a:t>ngữ</a:t>
            </a:r>
            <a:r>
              <a:rPr lang="en-US" altLang="en-US" sz="2800" dirty="0" smtClean="0">
                <a:solidFill>
                  <a:prstClr val="black"/>
                </a:solidFill>
                <a:latin typeface="Times New Roman" panose="02020603050405020304" pitchFamily="18" charset="0"/>
              </a:rPr>
              <a:t>/ - </a:t>
            </a:r>
            <a:r>
              <a:rPr lang="en-US" altLang="en-US" sz="2800" dirty="0" err="1" smtClean="0">
                <a:solidFill>
                  <a:prstClr val="black"/>
                </a:solidFill>
                <a:latin typeface="Times New Roman" panose="02020603050405020304" pitchFamily="18" charset="0"/>
              </a:rPr>
              <a:t>tả</a:t>
            </a:r>
            <a:r>
              <a:rPr lang="en-US" altLang="en-US" sz="2800" dirty="0" smtClean="0">
                <a:solidFill>
                  <a:prstClr val="black"/>
                </a:solidFill>
                <a:latin typeface="Times New Roman" panose="02020603050405020304" pitchFamily="18" charset="0"/>
              </a:rPr>
              <a:t> </a:t>
            </a:r>
            <a:r>
              <a:rPr lang="en-US" altLang="en-US" sz="2800" dirty="0" err="1" smtClean="0">
                <a:solidFill>
                  <a:prstClr val="black"/>
                </a:solidFill>
                <a:latin typeface="Times New Roman" panose="02020603050405020304" pitchFamily="18" charset="0"/>
              </a:rPr>
              <a:t>đột</a:t>
            </a:r>
            <a:r>
              <a:rPr lang="en-US" altLang="en-US" sz="2800" dirty="0" smtClean="0">
                <a:solidFill>
                  <a:prstClr val="black"/>
                </a:solidFill>
                <a:latin typeface="Times New Roman" panose="02020603050405020304" pitchFamily="18" charset="0"/>
              </a:rPr>
              <a:t> </a:t>
            </a:r>
            <a:r>
              <a:rPr lang="en-US" altLang="en-US" sz="2800" dirty="0" err="1" smtClean="0">
                <a:solidFill>
                  <a:prstClr val="black"/>
                </a:solidFill>
                <a:latin typeface="Times New Roman" panose="02020603050405020304" pitchFamily="18" charset="0"/>
              </a:rPr>
              <a:t>hữu</a:t>
            </a:r>
            <a:r>
              <a:rPr lang="en-US" altLang="en-US" sz="2800" dirty="0" smtClean="0">
                <a:solidFill>
                  <a:prstClr val="black"/>
                </a:solidFill>
                <a:latin typeface="Times New Roman" panose="02020603050405020304" pitchFamily="18" charset="0"/>
              </a:rPr>
              <a:t> </a:t>
            </a:r>
            <a:r>
              <a:rPr lang="en-US" altLang="en-US" sz="2800" dirty="0" err="1" smtClean="0">
                <a:solidFill>
                  <a:prstClr val="black"/>
                </a:solidFill>
                <a:latin typeface="Times New Roman" panose="02020603050405020304" pitchFamily="18" charset="0"/>
              </a:rPr>
              <a:t>xông</a:t>
            </a:r>
            <a:endParaRPr lang="en-US" altLang="en-US" sz="2800" dirty="0" smtClean="0">
              <a:solidFill>
                <a:prstClr val="black"/>
              </a:solidFill>
              <a:latin typeface="Times New Roman" panose="02020603050405020304" pitchFamily="18" charset="0"/>
            </a:endParaRPr>
          </a:p>
          <a:p>
            <a:pPr marL="457200" indent="-457200" eaLnBrk="0" fontAlgn="base" hangingPunct="0">
              <a:spcBef>
                <a:spcPct val="0"/>
              </a:spcBef>
              <a:spcAft>
                <a:spcPct val="0"/>
              </a:spcAft>
              <a:buFontTx/>
              <a:buChar char="-"/>
              <a:defRPr/>
            </a:pPr>
            <a:r>
              <a:rPr lang="en-US" altLang="en-US" sz="2800" dirty="0" smtClean="0">
                <a:solidFill>
                  <a:prstClr val="black"/>
                </a:solidFill>
                <a:latin typeface="Times New Roman" panose="02020603050405020304" pitchFamily="18" charset="0"/>
              </a:rPr>
              <a:t>/So </a:t>
            </a:r>
            <a:r>
              <a:rPr lang="en-US" altLang="en-US" sz="2800" dirty="0" err="1" smtClean="0">
                <a:solidFill>
                  <a:prstClr val="black"/>
                </a:solidFill>
                <a:latin typeface="Times New Roman" panose="02020603050405020304" pitchFamily="18" charset="0"/>
              </a:rPr>
              <a:t>sánh</a:t>
            </a:r>
            <a:r>
              <a:rPr lang="en-US" altLang="en-US" sz="2800" dirty="0" smtClean="0">
                <a:solidFill>
                  <a:prstClr val="black"/>
                </a:solidFill>
                <a:latin typeface="Times New Roman" panose="02020603050405020304" pitchFamily="18" charset="0"/>
              </a:rPr>
              <a:t>/ - </a:t>
            </a:r>
            <a:r>
              <a:rPr lang="en-US" sz="2800" i="1" dirty="0" err="1">
                <a:solidFill>
                  <a:prstClr val="black"/>
                </a:solidFill>
                <a:latin typeface="Times New Roman" pitchFamily="18" charset="0"/>
              </a:rPr>
              <a:t>Khác</a:t>
            </a:r>
            <a:r>
              <a:rPr lang="en-US" sz="2800" i="1" dirty="0">
                <a:solidFill>
                  <a:prstClr val="black"/>
                </a:solidFill>
                <a:latin typeface="Times New Roman" pitchFamily="18" charset="0"/>
              </a:rPr>
              <a:t> </a:t>
            </a:r>
            <a:r>
              <a:rPr lang="en-US" sz="2800" i="1" dirty="0" err="1">
                <a:solidFill>
                  <a:prstClr val="black"/>
                </a:solidFill>
                <a:latin typeface="Times New Roman" pitchFamily="18" charset="0"/>
              </a:rPr>
              <a:t>nào</a:t>
            </a:r>
            <a:r>
              <a:rPr lang="en-US" sz="2800" i="1" dirty="0">
                <a:solidFill>
                  <a:prstClr val="black"/>
                </a:solidFill>
                <a:latin typeface="Times New Roman" pitchFamily="18" charset="0"/>
              </a:rPr>
              <a:t> </a:t>
            </a:r>
            <a:r>
              <a:rPr lang="en-US" sz="2800" i="1" dirty="0" err="1">
                <a:solidFill>
                  <a:prstClr val="black"/>
                </a:solidFill>
                <a:latin typeface="Times New Roman" pitchFamily="18" charset="0"/>
              </a:rPr>
              <a:t>Triệu</a:t>
            </a:r>
            <a:r>
              <a:rPr lang="en-US" sz="2800" i="1" dirty="0">
                <a:solidFill>
                  <a:prstClr val="black"/>
                </a:solidFill>
                <a:latin typeface="Times New Roman" pitchFamily="18" charset="0"/>
              </a:rPr>
              <a:t> </a:t>
            </a:r>
            <a:r>
              <a:rPr lang="en-US" sz="2800" i="1" dirty="0" err="1">
                <a:solidFill>
                  <a:prstClr val="black"/>
                </a:solidFill>
                <a:latin typeface="Times New Roman" pitchFamily="18" charset="0"/>
              </a:rPr>
              <a:t>Tử</a:t>
            </a:r>
            <a:r>
              <a:rPr lang="en-US" sz="2800" i="1" dirty="0">
                <a:solidFill>
                  <a:prstClr val="black"/>
                </a:solidFill>
                <a:latin typeface="Times New Roman" pitchFamily="18" charset="0"/>
              </a:rPr>
              <a:t> </a:t>
            </a:r>
            <a:r>
              <a:rPr lang="en-US" sz="2800" i="1" dirty="0" err="1">
                <a:solidFill>
                  <a:prstClr val="black"/>
                </a:solidFill>
                <a:latin typeface="Times New Roman" pitchFamily="18" charset="0"/>
              </a:rPr>
              <a:t>phá</a:t>
            </a:r>
            <a:r>
              <a:rPr lang="en-US" sz="2800" i="1" dirty="0">
                <a:solidFill>
                  <a:prstClr val="black"/>
                </a:solidFill>
                <a:latin typeface="Times New Roman" pitchFamily="18" charset="0"/>
              </a:rPr>
              <a:t> </a:t>
            </a:r>
            <a:r>
              <a:rPr lang="en-US" sz="2800" i="1" dirty="0" err="1">
                <a:solidFill>
                  <a:prstClr val="black"/>
                </a:solidFill>
                <a:latin typeface="Times New Roman" pitchFamily="18" charset="0"/>
              </a:rPr>
              <a:t>vòng</a:t>
            </a:r>
            <a:r>
              <a:rPr lang="en-US" sz="2800" i="1" dirty="0">
                <a:solidFill>
                  <a:prstClr val="black"/>
                </a:solidFill>
                <a:latin typeface="Times New Roman" pitchFamily="18" charset="0"/>
              </a:rPr>
              <a:t> </a:t>
            </a:r>
            <a:r>
              <a:rPr lang="en-US" sz="2800" i="1" dirty="0" err="1">
                <a:solidFill>
                  <a:prstClr val="black"/>
                </a:solidFill>
                <a:latin typeface="Times New Roman" pitchFamily="18" charset="0"/>
              </a:rPr>
              <a:t>Đương</a:t>
            </a:r>
            <a:r>
              <a:rPr lang="en-US" sz="2800" i="1" dirty="0">
                <a:solidFill>
                  <a:prstClr val="black"/>
                </a:solidFill>
                <a:latin typeface="Times New Roman" pitchFamily="18" charset="0"/>
              </a:rPr>
              <a:t> Dang.</a:t>
            </a:r>
            <a:r>
              <a:rPr lang="en-US" altLang="en-US" sz="2800" dirty="0" smtClean="0">
                <a:solidFill>
                  <a:prstClr val="black"/>
                </a:solidFill>
                <a:latin typeface="Times New Roman" panose="02020603050405020304" pitchFamily="18" charset="0"/>
              </a:rPr>
              <a:t> </a:t>
            </a:r>
            <a:endParaRPr lang="en-US" altLang="en-US" sz="2800" i="1" dirty="0">
              <a:solidFill>
                <a:prstClr val="black"/>
              </a:solidFill>
              <a:latin typeface="Times New Roman" panose="02020603050405020304" pitchFamily="18" charset="0"/>
            </a:endParaRPr>
          </a:p>
        </p:txBody>
      </p:sp>
    </p:spTree>
    <p:extLst>
      <p:ext uri="{BB962C8B-B14F-4D97-AF65-F5344CB8AC3E}">
        <p14:creationId xmlns:p14="http://schemas.microsoft.com/office/powerpoint/2010/main" xmlns="" val="238779409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heel(1)">
                                      <p:cBhvr>
                                        <p:cTn id="14" dur="20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 grpId="0"/>
      <p:bldP spid="20" grpId="0"/>
      <p:bldP spid="3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CB9D073F-E53E-44F8-A369-EF40431A3199}"/>
              </a:ext>
            </a:extLst>
          </p:cNvPr>
          <p:cNvSpPr>
            <a:spLocks noChangeArrowheads="1"/>
          </p:cNvSpPr>
          <p:nvPr/>
        </p:nvSpPr>
        <p:spPr bwMode="auto">
          <a:xfrm>
            <a:off x="0" y="89694"/>
            <a:ext cx="6070610" cy="63865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342900" indent="-342900" fontAlgn="base">
              <a:spcBef>
                <a:spcPct val="20000"/>
              </a:spcBef>
              <a:spcAft>
                <a:spcPct val="0"/>
              </a:spcAft>
              <a:buClr>
                <a:srgbClr val="00CCFF"/>
              </a:buClr>
              <a:buSzPct val="65000"/>
              <a:buFont typeface="Wingdings" pitchFamily="2" charset="2"/>
              <a:buNone/>
              <a:defRPr/>
            </a:pPr>
            <a:r>
              <a:rPr lang="en-US" sz="2800" i="1" dirty="0">
                <a:solidFill>
                  <a:srgbClr val="0033CC"/>
                </a:solidFill>
                <a:latin typeface="Times New Roman" pitchFamily="18" charset="0"/>
              </a:rPr>
              <a:t>	</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Lâu</a:t>
            </a:r>
            <a:r>
              <a:rPr lang="en-US" sz="2500" i="1" dirty="0">
                <a:solidFill>
                  <a:srgbClr val="0033CC"/>
                </a:solidFill>
                <a:latin typeface="Times New Roman" pitchFamily="18" charset="0"/>
              </a:rPr>
              <a:t> la </a:t>
            </a:r>
            <a:r>
              <a:rPr lang="en-US" sz="2500" i="1" dirty="0" err="1">
                <a:solidFill>
                  <a:srgbClr val="0033CC"/>
                </a:solidFill>
                <a:latin typeface="Times New Roman" pitchFamily="18" charset="0"/>
              </a:rPr>
              <a:t>bốn</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phía</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vỡ</a:t>
            </a:r>
            <a:r>
              <a:rPr lang="en-US" sz="2500" i="1" dirty="0">
                <a:solidFill>
                  <a:srgbClr val="0033CC"/>
                </a:solidFill>
                <a:latin typeface="Times New Roman" pitchFamily="18" charset="0"/>
              </a:rPr>
              <a:t> tan,</a:t>
            </a:r>
          </a:p>
          <a:p>
            <a:pPr marL="342900" indent="-342900" fontAlgn="base">
              <a:spcBef>
                <a:spcPct val="20000"/>
              </a:spcBef>
              <a:spcAft>
                <a:spcPct val="0"/>
              </a:spcAft>
              <a:buClr>
                <a:srgbClr val="00CCFF"/>
              </a:buClr>
              <a:buSzPct val="65000"/>
              <a:buFont typeface="Wingdings" pitchFamily="2" charset="2"/>
              <a:buNone/>
              <a:defRPr/>
            </a:pPr>
            <a:r>
              <a:rPr lang="en-US" sz="2500" i="1" dirty="0" err="1">
                <a:solidFill>
                  <a:srgbClr val="0033CC"/>
                </a:solidFill>
                <a:latin typeface="Times New Roman" pitchFamily="18" charset="0"/>
              </a:rPr>
              <a:t>Đều</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quăng</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gươm</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giáo</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tìm</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đàng</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chạy</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ngay</a:t>
            </a:r>
            <a:r>
              <a:rPr lang="en-US" sz="2500" i="1" dirty="0">
                <a:solidFill>
                  <a:srgbClr val="0033CC"/>
                </a:solidFill>
                <a:latin typeface="Times New Roman" pitchFamily="18" charset="0"/>
              </a:rPr>
              <a:t>.</a:t>
            </a:r>
          </a:p>
          <a:p>
            <a:pPr marL="342900" indent="-342900" fontAlgn="base">
              <a:spcBef>
                <a:spcPct val="20000"/>
              </a:spcBef>
              <a:spcAft>
                <a:spcPct val="0"/>
              </a:spcAft>
              <a:buClr>
                <a:srgbClr val="00CCFF"/>
              </a:buClr>
              <a:buSzPct val="65000"/>
              <a:buFont typeface="Wingdings" pitchFamily="2" charset="2"/>
              <a:buNone/>
              <a:defRPr/>
            </a:pP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Phong</a:t>
            </a:r>
            <a:r>
              <a:rPr lang="en-US" sz="2500" i="1" dirty="0">
                <a:solidFill>
                  <a:srgbClr val="0033CC"/>
                </a:solidFill>
                <a:latin typeface="Times New Roman" pitchFamily="18" charset="0"/>
              </a:rPr>
              <a:t> Lai </a:t>
            </a:r>
            <a:r>
              <a:rPr lang="en-US" sz="2500" i="1" dirty="0" err="1">
                <a:solidFill>
                  <a:srgbClr val="0033CC"/>
                </a:solidFill>
                <a:latin typeface="Times New Roman" pitchFamily="18" charset="0"/>
              </a:rPr>
              <a:t>trở</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chẳng</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kịp</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tay</a:t>
            </a:r>
            <a:r>
              <a:rPr lang="en-US" sz="2500" i="1" dirty="0">
                <a:solidFill>
                  <a:srgbClr val="0033CC"/>
                </a:solidFill>
                <a:latin typeface="Times New Roman" pitchFamily="18" charset="0"/>
              </a:rPr>
              <a:t>,</a:t>
            </a:r>
          </a:p>
          <a:p>
            <a:pPr marL="342900" indent="-342900" fontAlgn="base">
              <a:spcBef>
                <a:spcPct val="20000"/>
              </a:spcBef>
              <a:spcAft>
                <a:spcPct val="0"/>
              </a:spcAft>
              <a:buClr>
                <a:srgbClr val="00CCFF"/>
              </a:buClr>
              <a:buSzPct val="65000"/>
              <a:buFont typeface="Wingdings" pitchFamily="2" charset="2"/>
              <a:buNone/>
              <a:defRPr/>
            </a:pPr>
            <a:r>
              <a:rPr lang="en-US" sz="2500" i="1" dirty="0" err="1">
                <a:solidFill>
                  <a:srgbClr val="0033CC"/>
                </a:solidFill>
                <a:latin typeface="Times New Roman" pitchFamily="18" charset="0"/>
              </a:rPr>
              <a:t>Bị</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Tiên</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một</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gậy</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thác</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rày</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thân</a:t>
            </a:r>
            <a:r>
              <a:rPr lang="en-US" sz="2500" i="1" dirty="0">
                <a:solidFill>
                  <a:srgbClr val="0033CC"/>
                </a:solidFill>
                <a:latin typeface="Times New Roman" pitchFamily="18" charset="0"/>
              </a:rPr>
              <a:t> </a:t>
            </a:r>
            <a:r>
              <a:rPr lang="en-US" sz="2500" i="1" dirty="0" err="1">
                <a:solidFill>
                  <a:srgbClr val="0033CC"/>
                </a:solidFill>
                <a:latin typeface="Times New Roman" pitchFamily="18" charset="0"/>
              </a:rPr>
              <a:t>vong</a:t>
            </a:r>
            <a:r>
              <a:rPr lang="en-US" sz="2500" i="1" dirty="0">
                <a:solidFill>
                  <a:srgbClr val="0033CC"/>
                </a:solidFill>
                <a:latin typeface="Times New Roman" pitchFamily="18" charset="0"/>
              </a:rPr>
              <a:t>…”</a:t>
            </a:r>
          </a:p>
          <a:p>
            <a:pPr marL="342900" indent="-342900" fontAlgn="base">
              <a:spcBef>
                <a:spcPct val="20000"/>
              </a:spcBef>
              <a:spcAft>
                <a:spcPct val="0"/>
              </a:spcAft>
              <a:buClr>
                <a:srgbClr val="00CCFF"/>
              </a:buClr>
              <a:buSzPct val="65000"/>
              <a:buFont typeface="Wingdings" pitchFamily="2" charset="2"/>
              <a:buNone/>
              <a:defRPr/>
            </a:pPr>
            <a:endParaRPr lang="en-US" sz="2800" i="1" dirty="0">
              <a:solidFill>
                <a:srgbClr val="0033CC"/>
              </a:solidFill>
              <a:latin typeface="Times New Roman" pitchFamily="18" charset="0"/>
            </a:endParaRPr>
          </a:p>
        </p:txBody>
      </p:sp>
      <p:pic>
        <p:nvPicPr>
          <p:cNvPr id="9218" name="Picture 2" descr="Mũi Tên Vector Hình ảnh PNG | Vector và các tập tin PSD | Tải về miễn phí  trên Pngtree">
            <a:extLst>
              <a:ext uri="{FF2B5EF4-FFF2-40B4-BE49-F238E27FC236}">
                <a16:creationId xmlns="" xmlns:a16="http://schemas.microsoft.com/office/drawing/2014/main" id="{581CEA71-7161-419E-99DA-D64AF6F07CF6}"/>
              </a:ext>
            </a:extLst>
          </p:cNvPr>
          <p:cNvPicPr>
            <a:picLocks noChangeAspect="1" noChangeArrowheads="1"/>
          </p:cNvPicPr>
          <p:nvPr/>
        </p:nvPicPr>
        <p:blipFill>
          <a:blip r:embed="rId2" cstate="print">
            <a:extLst>
              <a:ext uri="{BEBA8EAE-BF5A-486C-A8C5-ECC9F3942E4B}">
                <a14:imgProps xmlns:a14="http://schemas.microsoft.com/office/drawing/2010/main" xmlns="">
                  <a14:imgLayer r:embed="rId3">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rot="4600148">
            <a:off x="5747448" y="700340"/>
            <a:ext cx="936203" cy="936203"/>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5" descr="Luc Van Tien danh cuop cuu Kieu Nguyet Nga">
            <a:extLst>
              <a:ext uri="{FF2B5EF4-FFF2-40B4-BE49-F238E27FC236}">
                <a16:creationId xmlns="" xmlns:a16="http://schemas.microsoft.com/office/drawing/2014/main" id="{685A81FD-7481-4C8E-86A0-21F91D78F023}"/>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945705" y="1659407"/>
            <a:ext cx="4318000" cy="2705100"/>
          </a:xfrm>
          <a:prstGeom prst="rect">
            <a:avLst/>
          </a:prstGeom>
          <a:ln>
            <a:noFill/>
          </a:ln>
          <a:effectLst>
            <a:outerShdw dist="35921" dir="2700000" algn="ctr" rotWithShape="0">
              <a:srgbClr val="808080"/>
            </a:outerShdw>
            <a:softEdge rad="635000"/>
          </a:effectLst>
          <a:extLst>
            <a:ext uri="{909E8E84-426E-40DD-AFC4-6F175D3DCCD1}">
              <a14:hiddenFill xmlns:a14="http://schemas.microsoft.com/office/drawing/2010/main" xmlns="">
                <a:solidFill>
                  <a:srgbClr val="FFFFFF"/>
                </a:solidFill>
              </a14:hiddenFill>
            </a:ext>
          </a:extLst>
        </p:spPr>
      </p:pic>
      <p:sp>
        <p:nvSpPr>
          <p:cNvPr id="5" name="TextBox 4">
            <a:extLst>
              <a:ext uri="{FF2B5EF4-FFF2-40B4-BE49-F238E27FC236}">
                <a16:creationId xmlns="" xmlns:a16="http://schemas.microsoft.com/office/drawing/2014/main" id="{7953429A-C2F2-4282-B6AA-ECB73FFE45FE}"/>
              </a:ext>
            </a:extLst>
          </p:cNvPr>
          <p:cNvSpPr txBox="1"/>
          <p:nvPr/>
        </p:nvSpPr>
        <p:spPr>
          <a:xfrm>
            <a:off x="6362701" y="189033"/>
            <a:ext cx="5829299" cy="2246769"/>
          </a:xfrm>
          <a:prstGeom prst="rect">
            <a:avLst/>
          </a:prstGeom>
          <a:noFill/>
          <a:ln w="12700">
            <a:solidFill>
              <a:srgbClr val="FFC000"/>
            </a:solidFill>
            <a:prstDash val="lgDash"/>
          </a:ln>
        </p:spPr>
        <p:txBody>
          <a:bodyPr wrap="square" rtlCol="0">
            <a:spAutoFit/>
          </a:bodyPr>
          <a:lstStyle/>
          <a:p>
            <a:pPr algn="ct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Kết</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quả</a:t>
            </a:r>
            <a:r>
              <a:rPr lang="en-US" sz="2800" b="1" dirty="0">
                <a:solidFill>
                  <a:srgbClr val="FF0000"/>
                </a:solidFill>
                <a:latin typeface="Times New Roman" panose="02020603050405020304" pitchFamily="18" charset="0"/>
                <a:cs typeface="Times New Roman" panose="02020603050405020304" pitchFamily="18" charset="0"/>
              </a:rPr>
              <a:t>:</a:t>
            </a:r>
          </a:p>
          <a:p>
            <a:pPr marL="457200" indent="-457200">
              <a:buFontTx/>
              <a:buChar char="-"/>
            </a:pPr>
            <a:r>
              <a:rPr lang="en-US" sz="2800" dirty="0" err="1">
                <a:latin typeface="Times New Roman" panose="02020603050405020304" pitchFamily="18" charset="0"/>
                <a:cs typeface="Times New Roman" panose="02020603050405020304" pitchFamily="18" charset="0"/>
              </a:rPr>
              <a:t>Bọn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cướp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đánh</a:t>
            </a:r>
            <a:r>
              <a:rPr lang="en-US" sz="2800" dirty="0">
                <a:latin typeface="Times New Roman" panose="02020603050405020304" pitchFamily="18" charset="0"/>
                <a:cs typeface="Times New Roman" panose="02020603050405020304" pitchFamily="18" charset="0"/>
              </a:rPr>
              <a:t> tan,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thoát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cs typeface="Times New Roman" panose="02020603050405020304" pitchFamily="18" charset="0"/>
              </a:rPr>
              <a:t>.</a:t>
            </a:r>
          </a:p>
          <a:p>
            <a:pPr marL="457200" indent="-457200">
              <a:buFontTx/>
              <a:buChar char="-"/>
            </a:pPr>
            <a:r>
              <a:rPr lang="en-US" sz="2800" dirty="0" err="1">
                <a:latin typeface="Times New Roman" panose="02020603050405020304" pitchFamily="18" charset="0"/>
                <a:cs typeface="Times New Roman" panose="02020603050405020304" pitchFamily="18" charset="0"/>
              </a:rPr>
              <a:t>Phong</a:t>
            </a:r>
            <a:r>
              <a:rPr lang="en-US" sz="2800" dirty="0">
                <a:latin typeface="Times New Roman" panose="02020603050405020304" pitchFamily="18" charset="0"/>
                <a:cs typeface="Times New Roman" panose="02020603050405020304" pitchFamily="18" charset="0"/>
              </a:rPr>
              <a:t> Lai “</a:t>
            </a:r>
            <a:r>
              <a:rPr lang="en-US" sz="2800" i="1" dirty="0" err="1">
                <a:latin typeface="Times New Roman" panose="02020603050405020304" pitchFamily="18" charset="0"/>
                <a:cs typeface="Times New Roman" panose="02020603050405020304" pitchFamily="18" charset="0"/>
              </a:rPr>
              <a:t>thác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rày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vong</a:t>
            </a:r>
            <a:r>
              <a:rPr lang="en-US" sz="2800" dirty="0">
                <a:latin typeface="Times New Roman" panose="02020603050405020304" pitchFamily="18" charset="0"/>
                <a:cs typeface="Times New Roman" panose="02020603050405020304" pitchFamily="18" charset="0"/>
              </a:rPr>
              <a:t>”</a:t>
            </a:r>
          </a:p>
          <a:p>
            <a:r>
              <a:rPr lang="en-US" sz="2800" b="1" dirty="0">
                <a:latin typeface="Times New Roman" panose="02020603050405020304" pitchFamily="18" charset="0"/>
                <a:cs typeface="Times New Roman" panose="02020603050405020304" pitchFamily="18" charset="0"/>
              </a:rPr>
              <a:t>=&gt; </a:t>
            </a:r>
            <a:r>
              <a:rPr lang="en-US" sz="2800" b="1" dirty="0" err="1">
                <a:latin typeface="Times New Roman" panose="02020603050405020304" pitchFamily="18" charset="0"/>
                <a:cs typeface="Times New Roman" panose="02020603050405020304" pitchFamily="18" charset="0"/>
              </a:rPr>
              <a:t>Sự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trừng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phạt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thích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đáng</a:t>
            </a:r>
            <a:r>
              <a:rPr lang="en-US" sz="2800" b="1" dirty="0">
                <a:latin typeface="Times New Roman" panose="02020603050405020304" pitchFamily="18" charset="0"/>
                <a:cs typeface="Times New Roman" panose="02020603050405020304" pitchFamily="18" charset="0"/>
              </a:rPr>
              <a:t>. </a:t>
            </a:r>
          </a:p>
        </p:txBody>
      </p:sp>
      <p:sp>
        <p:nvSpPr>
          <p:cNvPr id="8" name="TextBox 7">
            <a:extLst>
              <a:ext uri="{FF2B5EF4-FFF2-40B4-BE49-F238E27FC236}">
                <a16:creationId xmlns="" xmlns:a16="http://schemas.microsoft.com/office/drawing/2014/main" id="{0AFEB91D-FB66-41FE-BB3B-3AA496E91617}"/>
              </a:ext>
            </a:extLst>
          </p:cNvPr>
          <p:cNvSpPr txBox="1"/>
          <p:nvPr/>
        </p:nvSpPr>
        <p:spPr>
          <a:xfrm>
            <a:off x="700201" y="3999062"/>
            <a:ext cx="10707877" cy="492443"/>
          </a:xfrm>
          <a:prstGeom prst="rect">
            <a:avLst/>
          </a:prstGeom>
          <a:noFill/>
        </p:spPr>
        <p:txBody>
          <a:bodyPr wrap="square" rtlCol="0">
            <a:spAutoFit/>
          </a:bodyPr>
          <a:lstStyle/>
          <a:p>
            <a:pPr algn="just"/>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Tác</a:t>
            </a:r>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giả</a:t>
            </a:r>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sử</a:t>
            </a:r>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dụng</a:t>
            </a:r>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nghệ</a:t>
            </a:r>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thuật</a:t>
            </a:r>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gì</a:t>
            </a:r>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khi</a:t>
            </a:r>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miêu</a:t>
            </a:r>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tả</a:t>
            </a:r>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Lục</a:t>
            </a:r>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Vân</a:t>
            </a:r>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Tiên</a:t>
            </a:r>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đánh</a:t>
            </a:r>
            <a:r>
              <a:rPr lang="en-US" sz="2600" b="1" dirty="0" smtClean="0">
                <a:solidFill>
                  <a:srgbClr val="C00000"/>
                </a:solidFill>
                <a:latin typeface="Times New Roman" panose="02020603050405020304" pitchFamily="18" charset="0"/>
                <a:cs typeface="Times New Roman" panose="02020603050405020304" pitchFamily="18" charset="0"/>
              </a:rPr>
              <a:t> </a:t>
            </a:r>
            <a:r>
              <a:rPr lang="en-US" sz="2600" b="1" dirty="0" err="1" smtClean="0">
                <a:solidFill>
                  <a:srgbClr val="C00000"/>
                </a:solidFill>
                <a:latin typeface="Times New Roman" panose="02020603050405020304" pitchFamily="18" charset="0"/>
                <a:cs typeface="Times New Roman" panose="02020603050405020304" pitchFamily="18" charset="0"/>
              </a:rPr>
              <a:t>cướp</a:t>
            </a:r>
            <a:r>
              <a:rPr lang="en-US" sz="2600" b="1" dirty="0" smtClean="0">
                <a:solidFill>
                  <a:srgbClr val="C00000"/>
                </a:solidFill>
                <a:latin typeface="Times New Roman" panose="02020603050405020304" pitchFamily="18" charset="0"/>
                <a:cs typeface="Times New Roman" panose="02020603050405020304" pitchFamily="18" charset="0"/>
              </a:rPr>
              <a:t>?</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 xmlns:a16="http://schemas.microsoft.com/office/drawing/2014/main" id="{7F430F65-CC00-4F01-A947-55635AAE5FA7}"/>
              </a:ext>
            </a:extLst>
          </p:cNvPr>
          <p:cNvSpPr txBox="1"/>
          <p:nvPr/>
        </p:nvSpPr>
        <p:spPr>
          <a:xfrm>
            <a:off x="215903" y="5427398"/>
            <a:ext cx="11544300" cy="1323439"/>
          </a:xfrm>
          <a:prstGeom prst="rect">
            <a:avLst/>
          </a:prstGeom>
          <a:noFill/>
        </p:spPr>
        <p:txBody>
          <a:bodyPr wrap="square" rtlCol="0">
            <a:spAutoFit/>
          </a:bodyPr>
          <a:lstStyle/>
          <a:p>
            <a:pPr marL="457200" indent="-457200" algn="just">
              <a:buFont typeface="Symbol"/>
              <a:buChar char="Þ"/>
            </a:pPr>
            <a:r>
              <a:rPr lang="en-US" sz="2600" b="1" i="1" dirty="0" err="1" smtClean="0">
                <a:solidFill>
                  <a:srgbClr val="FF0000"/>
                </a:solidFill>
                <a:latin typeface="Times New Roman" panose="02020603050405020304" pitchFamily="18" charset="0"/>
                <a:cs typeface="Times New Roman" panose="02020603050405020304" pitchFamily="18" charset="0"/>
              </a:rPr>
              <a:t>Lục</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Vân</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T</a:t>
            </a:r>
            <a:r>
              <a:rPr lang="en-US" sz="2600" b="1" i="1" dirty="0" err="1" smtClean="0">
                <a:solidFill>
                  <a:srgbClr val="FF0000"/>
                </a:solidFill>
                <a:latin typeface="Times New Roman" panose="02020603050405020304" pitchFamily="18" charset="0"/>
                <a:cs typeface="Times New Roman" panose="02020603050405020304" pitchFamily="18" charset="0"/>
              </a:rPr>
              <a:t>iên</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là</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người</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smtClean="0">
                <a:solidFill>
                  <a:srgbClr val="FF0000"/>
                </a:solidFill>
                <a:latin typeface="Times New Roman" panose="02020603050405020304" pitchFamily="18" charset="0"/>
                <a:cs typeface="Times New Roman" panose="02020603050405020304" pitchFamily="18" charset="0"/>
              </a:rPr>
              <a:t>dũng</a:t>
            </a:r>
            <a:r>
              <a:rPr lang="en-US" sz="2600" b="1" i="1" dirty="0" smtClean="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cảm</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có</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khí</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phách</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hiệp</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nghĩa</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coi</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trọng</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lẽ</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phải</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không</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sợ</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hiểm</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nguy</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đầy</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tài</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năng</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và</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chí</a:t>
            </a:r>
            <a:r>
              <a:rPr lang="en-US" sz="2600" b="1" i="1" dirty="0">
                <a:solidFill>
                  <a:srgbClr val="FF0000"/>
                </a:solidFill>
                <a:latin typeface="Times New Roman" panose="02020603050405020304" pitchFamily="18" charset="0"/>
                <a:cs typeface="Times New Roman" panose="02020603050405020304" pitchFamily="18" charset="0"/>
              </a:rPr>
              <a:t> </a:t>
            </a:r>
            <a:r>
              <a:rPr lang="en-US" sz="2600" b="1" i="1" dirty="0" err="1">
                <a:solidFill>
                  <a:srgbClr val="FF0000"/>
                </a:solidFill>
                <a:latin typeface="Times New Roman" panose="02020603050405020304" pitchFamily="18" charset="0"/>
                <a:cs typeface="Times New Roman" panose="02020603050405020304" pitchFamily="18" charset="0"/>
              </a:rPr>
              <a:t>khí</a:t>
            </a:r>
            <a:r>
              <a:rPr lang="en-US" sz="2600" b="1" i="1" dirty="0" smtClean="0">
                <a:solidFill>
                  <a:srgbClr val="FF0000"/>
                </a:solidFill>
                <a:latin typeface="Times New Roman" panose="02020603050405020304" pitchFamily="18" charset="0"/>
                <a:cs typeface="Times New Roman" panose="02020603050405020304" pitchFamily="18" charset="0"/>
              </a:rPr>
              <a:t>.</a:t>
            </a:r>
          </a:p>
          <a:p>
            <a:pPr marL="457200" indent="-457200" algn="just">
              <a:buFont typeface="Symbol"/>
              <a:buChar char="Þ"/>
            </a:pPr>
            <a:r>
              <a:rPr lang="en-US" sz="2800" b="1" dirty="0" err="1" smtClean="0">
                <a:solidFill>
                  <a:srgbClr val="0070C0"/>
                </a:solidFill>
                <a:latin typeface="Times New Roman" panose="02020603050405020304" pitchFamily="18" charset="0"/>
                <a:cs typeface="Times New Roman" panose="02020603050405020304" pitchFamily="18" charset="0"/>
              </a:rPr>
              <a:t>Là</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bậc</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anh</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hùng</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vị</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nghĩa</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vong</a:t>
            </a:r>
            <a:r>
              <a:rPr lang="en-US" sz="2800" b="1" dirty="0" smtClean="0">
                <a:solidFill>
                  <a:srgbClr val="0070C0"/>
                </a:solidFill>
                <a:latin typeface="Times New Roman" panose="02020603050405020304" pitchFamily="18" charset="0"/>
                <a:cs typeface="Times New Roman" panose="02020603050405020304" pitchFamily="18" charset="0"/>
              </a:rPr>
              <a:t> </a:t>
            </a:r>
            <a:r>
              <a:rPr lang="en-US" sz="2800" b="1" dirty="0" err="1" smtClean="0">
                <a:solidFill>
                  <a:srgbClr val="0070C0"/>
                </a:solidFill>
                <a:latin typeface="Times New Roman" panose="02020603050405020304" pitchFamily="18" charset="0"/>
                <a:cs typeface="Times New Roman" panose="02020603050405020304" pitchFamily="18" charset="0"/>
              </a:rPr>
              <a:t>thân</a:t>
            </a:r>
            <a:r>
              <a:rPr lang="en-US" sz="2800" b="1" dirty="0" smtClean="0">
                <a:solidFill>
                  <a:srgbClr val="0070C0"/>
                </a:solidFill>
                <a:latin typeface="Times New Roman" panose="02020603050405020304" pitchFamily="18" charset="0"/>
                <a:cs typeface="Times New Roman" panose="02020603050405020304" pitchFamily="18" charset="0"/>
              </a:rPr>
              <a:t>”</a:t>
            </a:r>
            <a:endParaRPr lang="en-US" sz="2800" b="1" dirty="0">
              <a:solidFill>
                <a:srgbClr val="0070C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782145" y="4524805"/>
            <a:ext cx="10311236" cy="954107"/>
          </a:xfrm>
          <a:prstGeom prst="rect">
            <a:avLst/>
          </a:prstGeom>
          <a:solidFill>
            <a:schemeClr val="accent4">
              <a:lumMod val="20000"/>
              <a:lumOff val="80000"/>
            </a:schemeClr>
          </a:solidFill>
        </p:spPr>
        <p:txBody>
          <a:bodyPr wrap="square" rtlCol="0">
            <a:spAutoFit/>
          </a:bodyPr>
          <a:lstStyle/>
          <a:p>
            <a:pPr marL="285750" indent="-285750">
              <a:buFontTx/>
              <a:buChar char="-"/>
            </a:pPr>
            <a:r>
              <a:rPr lang="en-US" sz="2800" dirty="0" err="1" smtClean="0">
                <a:latin typeface="Times New Roman" pitchFamily="18" charset="0"/>
                <a:cs typeface="Times New Roman" pitchFamily="18" charset="0"/>
              </a:rPr>
              <a:t>Khắc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họa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nhân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vật</a:t>
            </a:r>
            <a:r>
              <a:rPr lang="en-US" sz="2800" dirty="0" smtClean="0">
                <a:latin typeface="Times New Roman" pitchFamily="18" charset="0"/>
                <a:cs typeface="Times New Roman" pitchFamily="18" charset="0"/>
              </a:rPr>
              <a:t> qua </a:t>
            </a:r>
            <a:r>
              <a:rPr lang="en-US" sz="2800" dirty="0" err="1" smtClean="0">
                <a:latin typeface="Times New Roman" pitchFamily="18" charset="0"/>
                <a:cs typeface="Times New Roman" pitchFamily="18" charset="0"/>
              </a:rPr>
              <a:t>cử</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chỉ</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hành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động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lời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nói</a:t>
            </a:r>
            <a:r>
              <a:rPr lang="en-US" sz="2800" dirty="0" smtClean="0">
                <a:latin typeface="Times New Roman" pitchFamily="18" charset="0"/>
                <a:cs typeface="Times New Roman" pitchFamily="18" charset="0"/>
              </a:rPr>
              <a:t>,…</a:t>
            </a:r>
          </a:p>
          <a:p>
            <a:pPr marL="285750" indent="-285750">
              <a:buFontTx/>
              <a:buChar char="-"/>
            </a:pPr>
            <a:r>
              <a:rPr lang="en-US" sz="2800" dirty="0" err="1" smtClean="0">
                <a:latin typeface="Times New Roman" pitchFamily="18" charset="0"/>
                <a:cs typeface="Times New Roman" pitchFamily="18" charset="0"/>
              </a:rPr>
              <a:t>Thành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ngữ</a:t>
            </a:r>
            <a:r>
              <a:rPr lang="en-US" sz="2800" dirty="0" smtClean="0">
                <a:latin typeface="Times New Roman" pitchFamily="18" charset="0"/>
                <a:cs typeface="Times New Roman" pitchFamily="18" charset="0"/>
              </a:rPr>
              <a:t>, so </a:t>
            </a:r>
            <a:r>
              <a:rPr lang="en-US" sz="2800" dirty="0" err="1" smtClean="0">
                <a:latin typeface="Times New Roman" pitchFamily="18" charset="0"/>
                <a:cs typeface="Times New Roman" pitchFamily="18" charset="0"/>
              </a:rPr>
              <a:t>sánh</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14293460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218"/>
                                        </p:tgtEl>
                                        <p:attrNameLst>
                                          <p:attrName>style.visibility</p:attrName>
                                        </p:attrNameLst>
                                      </p:cBhvr>
                                      <p:to>
                                        <p:strVal val="visible"/>
                                      </p:to>
                                    </p:set>
                                    <p:animEffect transition="in" filter="wipe(down)">
                                      <p:cBhvr>
                                        <p:cTn id="17" dur="500"/>
                                        <p:tgtEl>
                                          <p:spTgt spid="9218"/>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additive="base">
                                        <p:cTn id="30" dur="500" fill="hold"/>
                                        <p:tgtEl>
                                          <p:spTgt spid="2"/>
                                        </p:tgtEl>
                                        <p:attrNameLst>
                                          <p:attrName>ppt_x</p:attrName>
                                        </p:attrNameLst>
                                      </p:cBhvr>
                                      <p:tavLst>
                                        <p:tav tm="0">
                                          <p:val>
                                            <p:strVal val="#ppt_x"/>
                                          </p:val>
                                        </p:tav>
                                        <p:tav tm="100000">
                                          <p:val>
                                            <p:strVal val="#ppt_x"/>
                                          </p:val>
                                        </p:tav>
                                      </p:tavLst>
                                    </p:anim>
                                    <p:anim calcmode="lin" valueType="num">
                                      <p:cBhvr additive="base">
                                        <p:cTn id="3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down)">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8" grpId="0"/>
      <p:bldP spid="9" grpId="0"/>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lide Number Placeholder 4"/>
          <p:cNvSpPr>
            <a:spLocks noGrp="1"/>
          </p:cNvSpPr>
          <p:nvPr>
            <p:ph type="sldNum" sz="quarter" idx="12"/>
          </p:nvPr>
        </p:nvSpPr>
        <p:spPr/>
        <p:txBody>
          <a:bodyPr/>
          <a:lstStyle/>
          <a:p>
            <a:fld id="{E35570EB-F332-4737-A7B7-F366BB98652B}" type="slidenum">
              <a:rPr lang="en-US"/>
              <a:pPr/>
              <a:t>23</a:t>
            </a:fld>
            <a:endParaRPr lang="en-US"/>
          </a:p>
        </p:txBody>
      </p:sp>
      <p:sp>
        <p:nvSpPr>
          <p:cNvPr id="474914" name="AutoShape 802"/>
          <p:cNvSpPr>
            <a:spLocks noChangeArrowheads="1"/>
          </p:cNvSpPr>
          <p:nvPr/>
        </p:nvSpPr>
        <p:spPr bwMode="auto">
          <a:xfrm>
            <a:off x="1746250" y="-105336"/>
            <a:ext cx="10160000" cy="1524000"/>
          </a:xfrm>
          <a:prstGeom prst="cloudCallout">
            <a:avLst>
              <a:gd name="adj1" fmla="val -46792"/>
              <a:gd name="adj2" fmla="val 191148"/>
            </a:avLst>
          </a:prstGeom>
          <a:solidFill>
            <a:schemeClr val="accent4">
              <a:lumMod val="20000"/>
              <a:lumOff val="80000"/>
            </a:schemeClr>
          </a:solidFill>
          <a:ln w="9525">
            <a:solidFill>
              <a:schemeClr val="tx1"/>
            </a:solidFill>
            <a:round/>
            <a:headEnd/>
            <a:tailEnd/>
          </a:ln>
          <a:effectLst/>
        </p:spPr>
        <p:txBody>
          <a:bodyPr/>
          <a:lstStyle/>
          <a:p>
            <a:r>
              <a:rPr lang="vi-VN" sz="2000" b="1" dirty="0">
                <a:latin typeface="+mj-lt"/>
              </a:rPr>
              <a:t>Một trong những vấn đề mà thơ văn Nguyễn Đình Chiểu đề cập đến trước năm 1859?</a:t>
            </a:r>
          </a:p>
        </p:txBody>
      </p:sp>
      <p:sp>
        <p:nvSpPr>
          <p:cNvPr id="475010" name="Rectangle 898"/>
          <p:cNvSpPr>
            <a:spLocks noChangeArrowheads="1"/>
          </p:cNvSpPr>
          <p:nvPr/>
        </p:nvSpPr>
        <p:spPr bwMode="auto">
          <a:xfrm>
            <a:off x="768350" y="451924"/>
            <a:ext cx="10972800" cy="7306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sz="8500" b="1" i="1" u="sng" dirty="0" err="1">
                <a:solidFill>
                  <a:srgbClr val="C00000"/>
                </a:solidFill>
                <a:latin typeface=".VnLinus" pitchFamily="34" charset="0"/>
              </a:rPr>
              <a:t>Trß</a:t>
            </a:r>
            <a:r>
              <a:rPr lang="en-US" sz="8500" b="1" i="1" u="sng" dirty="0">
                <a:solidFill>
                  <a:srgbClr val="C00000"/>
                </a:solidFill>
                <a:latin typeface=".VnLinus" pitchFamily="34" charset="0"/>
              </a:rPr>
              <a:t> </a:t>
            </a:r>
            <a:r>
              <a:rPr lang="en-US" sz="8500" b="1" i="1" u="sng" dirty="0" err="1">
                <a:solidFill>
                  <a:srgbClr val="C00000"/>
                </a:solidFill>
                <a:latin typeface=".VnLinus" pitchFamily="34" charset="0"/>
              </a:rPr>
              <a:t>ch¬i</a:t>
            </a:r>
            <a:r>
              <a:rPr lang="en-US" sz="8500" b="1" i="1" u="sng" dirty="0">
                <a:solidFill>
                  <a:srgbClr val="C00000"/>
                </a:solidFill>
                <a:latin typeface=".VnLinus" pitchFamily="34" charset="0"/>
              </a:rPr>
              <a:t> « </a:t>
            </a:r>
            <a:r>
              <a:rPr lang="en-US" sz="8500" b="1" i="1" u="sng" dirty="0" err="1">
                <a:solidFill>
                  <a:srgbClr val="C00000"/>
                </a:solidFill>
                <a:latin typeface=".VnLinus" pitchFamily="34" charset="0"/>
              </a:rPr>
              <a:t>ch</a:t>
            </a:r>
            <a:r>
              <a:rPr lang="en-US" sz="8500" b="1" i="1" u="sng" dirty="0">
                <a:solidFill>
                  <a:srgbClr val="C00000"/>
                </a:solidFill>
                <a:latin typeface=".VnLinus" pitchFamily="34" charset="0"/>
              </a:rPr>
              <a:t>÷</a:t>
            </a:r>
          </a:p>
        </p:txBody>
      </p:sp>
      <p:grpSp>
        <p:nvGrpSpPr>
          <p:cNvPr id="474818" name="Group 706"/>
          <p:cNvGrpSpPr>
            <a:grpSpLocks/>
          </p:cNvGrpSpPr>
          <p:nvPr/>
        </p:nvGrpSpPr>
        <p:grpSpPr bwMode="auto">
          <a:xfrm>
            <a:off x="1828800" y="1524001"/>
            <a:ext cx="6400800" cy="3275013"/>
            <a:chOff x="0" y="1248"/>
            <a:chExt cx="3024" cy="2063"/>
          </a:xfrm>
        </p:grpSpPr>
        <p:sp>
          <p:nvSpPr>
            <p:cNvPr id="474362" name="Rectangle 250"/>
            <p:cNvSpPr>
              <a:spLocks noChangeArrowheads="1"/>
            </p:cNvSpPr>
            <p:nvPr/>
          </p:nvSpPr>
          <p:spPr bwMode="auto">
            <a:xfrm>
              <a:off x="1648" y="1535"/>
              <a:ext cx="272" cy="336"/>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b="1">
                <a:latin typeface=".VnBlackH" pitchFamily="34" charset="0"/>
              </a:endParaRPr>
            </a:p>
          </p:txBody>
        </p:sp>
        <p:sp>
          <p:nvSpPr>
            <p:cNvPr id="474361" name="Rectangle 249"/>
            <p:cNvSpPr>
              <a:spLocks noChangeArrowheads="1"/>
            </p:cNvSpPr>
            <p:nvPr/>
          </p:nvSpPr>
          <p:spPr bwMode="auto">
            <a:xfrm>
              <a:off x="1376" y="1535"/>
              <a:ext cx="272" cy="336"/>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b="1">
                <a:latin typeface=".VnBlackH" pitchFamily="34" charset="0"/>
              </a:endParaRPr>
            </a:p>
          </p:txBody>
        </p:sp>
        <p:sp>
          <p:nvSpPr>
            <p:cNvPr id="474360" name="Rectangle 248"/>
            <p:cNvSpPr>
              <a:spLocks noChangeArrowheads="1"/>
            </p:cNvSpPr>
            <p:nvPr/>
          </p:nvSpPr>
          <p:spPr bwMode="auto">
            <a:xfrm>
              <a:off x="1104" y="1535"/>
              <a:ext cx="272" cy="336"/>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b="1">
                <a:latin typeface=".VnBlackH" pitchFamily="34" charset="0"/>
              </a:endParaRPr>
            </a:p>
          </p:txBody>
        </p:sp>
        <p:sp>
          <p:nvSpPr>
            <p:cNvPr id="474359" name="Rectangle 247"/>
            <p:cNvSpPr>
              <a:spLocks noChangeArrowheads="1"/>
            </p:cNvSpPr>
            <p:nvPr/>
          </p:nvSpPr>
          <p:spPr bwMode="auto">
            <a:xfrm>
              <a:off x="832" y="1535"/>
              <a:ext cx="272" cy="336"/>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b="1">
                <a:latin typeface=".VnBlackH" pitchFamily="34" charset="0"/>
              </a:endParaRPr>
            </a:p>
          </p:txBody>
        </p:sp>
        <p:sp>
          <p:nvSpPr>
            <p:cNvPr id="474358" name="Rectangle 246"/>
            <p:cNvSpPr>
              <a:spLocks noChangeArrowheads="1"/>
            </p:cNvSpPr>
            <p:nvPr/>
          </p:nvSpPr>
          <p:spPr bwMode="auto">
            <a:xfrm>
              <a:off x="560" y="1535"/>
              <a:ext cx="272" cy="336"/>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b="1">
                <a:latin typeface=".VnBlackH" pitchFamily="34" charset="0"/>
              </a:endParaRPr>
            </a:p>
          </p:txBody>
        </p:sp>
        <p:sp>
          <p:nvSpPr>
            <p:cNvPr id="474357" name="Rectangle 245"/>
            <p:cNvSpPr>
              <a:spLocks noChangeArrowheads="1"/>
            </p:cNvSpPr>
            <p:nvPr/>
          </p:nvSpPr>
          <p:spPr bwMode="auto">
            <a:xfrm>
              <a:off x="288" y="1535"/>
              <a:ext cx="272" cy="336"/>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b="1">
                <a:solidFill>
                  <a:srgbClr val="FF3300"/>
                </a:solidFill>
                <a:latin typeface=".VnBlackH" pitchFamily="34" charset="0"/>
              </a:endParaRPr>
            </a:p>
          </p:txBody>
        </p:sp>
        <p:sp>
          <p:nvSpPr>
            <p:cNvPr id="474363" name="Line 251"/>
            <p:cNvSpPr>
              <a:spLocks noChangeShapeType="1"/>
            </p:cNvSpPr>
            <p:nvPr/>
          </p:nvSpPr>
          <p:spPr bwMode="auto">
            <a:xfrm>
              <a:off x="288" y="1535"/>
              <a:ext cx="1632"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64" name="Line 252"/>
            <p:cNvSpPr>
              <a:spLocks noChangeShapeType="1"/>
            </p:cNvSpPr>
            <p:nvPr/>
          </p:nvSpPr>
          <p:spPr bwMode="auto">
            <a:xfrm>
              <a:off x="288" y="1871"/>
              <a:ext cx="1632"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65" name="Line 253"/>
            <p:cNvSpPr>
              <a:spLocks noChangeShapeType="1"/>
            </p:cNvSpPr>
            <p:nvPr/>
          </p:nvSpPr>
          <p:spPr bwMode="auto">
            <a:xfrm>
              <a:off x="288" y="1535"/>
              <a:ext cx="0" cy="336"/>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66" name="Line 254"/>
            <p:cNvSpPr>
              <a:spLocks noChangeShapeType="1"/>
            </p:cNvSpPr>
            <p:nvPr/>
          </p:nvSpPr>
          <p:spPr bwMode="auto">
            <a:xfrm>
              <a:off x="560" y="1535"/>
              <a:ext cx="0" cy="336"/>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67" name="Line 255"/>
            <p:cNvSpPr>
              <a:spLocks noChangeShapeType="1"/>
            </p:cNvSpPr>
            <p:nvPr/>
          </p:nvSpPr>
          <p:spPr bwMode="auto">
            <a:xfrm>
              <a:off x="832" y="1535"/>
              <a:ext cx="0" cy="336"/>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68" name="Line 256"/>
            <p:cNvSpPr>
              <a:spLocks noChangeShapeType="1"/>
            </p:cNvSpPr>
            <p:nvPr/>
          </p:nvSpPr>
          <p:spPr bwMode="auto">
            <a:xfrm>
              <a:off x="1104" y="1535"/>
              <a:ext cx="0" cy="336"/>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69" name="Line 257"/>
            <p:cNvSpPr>
              <a:spLocks noChangeShapeType="1"/>
            </p:cNvSpPr>
            <p:nvPr/>
          </p:nvSpPr>
          <p:spPr bwMode="auto">
            <a:xfrm>
              <a:off x="1376" y="1535"/>
              <a:ext cx="0" cy="336"/>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70" name="Line 258"/>
            <p:cNvSpPr>
              <a:spLocks noChangeShapeType="1"/>
            </p:cNvSpPr>
            <p:nvPr/>
          </p:nvSpPr>
          <p:spPr bwMode="auto">
            <a:xfrm>
              <a:off x="1648" y="1535"/>
              <a:ext cx="0" cy="336"/>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71" name="Line 259"/>
            <p:cNvSpPr>
              <a:spLocks noChangeShapeType="1"/>
            </p:cNvSpPr>
            <p:nvPr/>
          </p:nvSpPr>
          <p:spPr bwMode="auto">
            <a:xfrm>
              <a:off x="1920" y="1535"/>
              <a:ext cx="0" cy="336"/>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92" name="Rectangle 280"/>
            <p:cNvSpPr>
              <a:spLocks noChangeArrowheads="1"/>
            </p:cNvSpPr>
            <p:nvPr/>
          </p:nvSpPr>
          <p:spPr bwMode="auto">
            <a:xfrm>
              <a:off x="2754" y="2447"/>
              <a:ext cx="270" cy="303"/>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latin typeface=".VnBlackH" pitchFamily="34" charset="0"/>
              </a:endParaRPr>
            </a:p>
          </p:txBody>
        </p:sp>
        <p:sp>
          <p:nvSpPr>
            <p:cNvPr id="474391" name="Rectangle 279"/>
            <p:cNvSpPr>
              <a:spLocks noChangeArrowheads="1"/>
            </p:cNvSpPr>
            <p:nvPr/>
          </p:nvSpPr>
          <p:spPr bwMode="auto">
            <a:xfrm>
              <a:off x="2484" y="2447"/>
              <a:ext cx="270" cy="303"/>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solidFill>
                  <a:srgbClr val="FF3300"/>
                </a:solidFill>
                <a:latin typeface=".VnBlackH" pitchFamily="34" charset="0"/>
              </a:endParaRPr>
            </a:p>
          </p:txBody>
        </p:sp>
        <p:sp>
          <p:nvSpPr>
            <p:cNvPr id="474390" name="Rectangle 278"/>
            <p:cNvSpPr>
              <a:spLocks noChangeArrowheads="1"/>
            </p:cNvSpPr>
            <p:nvPr/>
          </p:nvSpPr>
          <p:spPr bwMode="auto">
            <a:xfrm>
              <a:off x="2214" y="2447"/>
              <a:ext cx="270" cy="303"/>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latin typeface=".VnBlackH" pitchFamily="34" charset="0"/>
              </a:endParaRPr>
            </a:p>
          </p:txBody>
        </p:sp>
        <p:sp>
          <p:nvSpPr>
            <p:cNvPr id="474389" name="Rectangle 277"/>
            <p:cNvSpPr>
              <a:spLocks noChangeArrowheads="1"/>
            </p:cNvSpPr>
            <p:nvPr/>
          </p:nvSpPr>
          <p:spPr bwMode="auto">
            <a:xfrm>
              <a:off x="1944" y="2447"/>
              <a:ext cx="270" cy="303"/>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latin typeface=".VnBlackH" pitchFamily="34" charset="0"/>
              </a:endParaRPr>
            </a:p>
          </p:txBody>
        </p:sp>
        <p:sp>
          <p:nvSpPr>
            <p:cNvPr id="474388" name="Rectangle 276"/>
            <p:cNvSpPr>
              <a:spLocks noChangeArrowheads="1"/>
            </p:cNvSpPr>
            <p:nvPr/>
          </p:nvSpPr>
          <p:spPr bwMode="auto">
            <a:xfrm>
              <a:off x="1674" y="2447"/>
              <a:ext cx="270" cy="303"/>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latin typeface=".VnBlackH" pitchFamily="34" charset="0"/>
              </a:endParaRPr>
            </a:p>
          </p:txBody>
        </p:sp>
        <p:sp>
          <p:nvSpPr>
            <p:cNvPr id="474387" name="Rectangle 275"/>
            <p:cNvSpPr>
              <a:spLocks noChangeArrowheads="1"/>
            </p:cNvSpPr>
            <p:nvPr/>
          </p:nvSpPr>
          <p:spPr bwMode="auto">
            <a:xfrm>
              <a:off x="1404" y="2447"/>
              <a:ext cx="270" cy="303"/>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latin typeface=".VnBlackH" pitchFamily="34" charset="0"/>
              </a:endParaRPr>
            </a:p>
          </p:txBody>
        </p:sp>
        <p:sp>
          <p:nvSpPr>
            <p:cNvPr id="474386" name="Rectangle 274"/>
            <p:cNvSpPr>
              <a:spLocks noChangeArrowheads="1"/>
            </p:cNvSpPr>
            <p:nvPr/>
          </p:nvSpPr>
          <p:spPr bwMode="auto">
            <a:xfrm>
              <a:off x="1134" y="2447"/>
              <a:ext cx="270" cy="303"/>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latin typeface=".VnBlackH" pitchFamily="34" charset="0"/>
              </a:endParaRPr>
            </a:p>
          </p:txBody>
        </p:sp>
        <p:sp>
          <p:nvSpPr>
            <p:cNvPr id="474385" name="Rectangle 273"/>
            <p:cNvSpPr>
              <a:spLocks noChangeArrowheads="1"/>
            </p:cNvSpPr>
            <p:nvPr/>
          </p:nvSpPr>
          <p:spPr bwMode="auto">
            <a:xfrm>
              <a:off x="864" y="2447"/>
              <a:ext cx="270" cy="303"/>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latin typeface=".VnBlackH" pitchFamily="34" charset="0"/>
              </a:endParaRPr>
            </a:p>
          </p:txBody>
        </p:sp>
        <p:sp>
          <p:nvSpPr>
            <p:cNvPr id="474393" name="Line 281"/>
            <p:cNvSpPr>
              <a:spLocks noChangeShapeType="1"/>
            </p:cNvSpPr>
            <p:nvPr/>
          </p:nvSpPr>
          <p:spPr bwMode="auto">
            <a:xfrm>
              <a:off x="864" y="2447"/>
              <a:ext cx="2160"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94" name="Line 282"/>
            <p:cNvSpPr>
              <a:spLocks noChangeShapeType="1"/>
            </p:cNvSpPr>
            <p:nvPr/>
          </p:nvSpPr>
          <p:spPr bwMode="auto">
            <a:xfrm>
              <a:off x="864" y="2750"/>
              <a:ext cx="2160"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95" name="Line 283"/>
            <p:cNvSpPr>
              <a:spLocks noChangeShapeType="1"/>
            </p:cNvSpPr>
            <p:nvPr/>
          </p:nvSpPr>
          <p:spPr bwMode="auto">
            <a:xfrm>
              <a:off x="864" y="2447"/>
              <a:ext cx="0" cy="303"/>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96" name="Line 284"/>
            <p:cNvSpPr>
              <a:spLocks noChangeShapeType="1"/>
            </p:cNvSpPr>
            <p:nvPr/>
          </p:nvSpPr>
          <p:spPr bwMode="auto">
            <a:xfrm>
              <a:off x="1134" y="2447"/>
              <a:ext cx="0" cy="303"/>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97" name="Line 285"/>
            <p:cNvSpPr>
              <a:spLocks noChangeShapeType="1"/>
            </p:cNvSpPr>
            <p:nvPr/>
          </p:nvSpPr>
          <p:spPr bwMode="auto">
            <a:xfrm>
              <a:off x="1404" y="2447"/>
              <a:ext cx="0" cy="303"/>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98" name="Line 286"/>
            <p:cNvSpPr>
              <a:spLocks noChangeShapeType="1"/>
            </p:cNvSpPr>
            <p:nvPr/>
          </p:nvSpPr>
          <p:spPr bwMode="auto">
            <a:xfrm>
              <a:off x="1674" y="2447"/>
              <a:ext cx="0" cy="303"/>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399" name="Line 287"/>
            <p:cNvSpPr>
              <a:spLocks noChangeShapeType="1"/>
            </p:cNvSpPr>
            <p:nvPr/>
          </p:nvSpPr>
          <p:spPr bwMode="auto">
            <a:xfrm>
              <a:off x="1944" y="2447"/>
              <a:ext cx="0" cy="303"/>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00" name="Line 288"/>
            <p:cNvSpPr>
              <a:spLocks noChangeShapeType="1"/>
            </p:cNvSpPr>
            <p:nvPr/>
          </p:nvSpPr>
          <p:spPr bwMode="auto">
            <a:xfrm>
              <a:off x="2214" y="2447"/>
              <a:ext cx="0" cy="303"/>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01" name="Line 289"/>
            <p:cNvSpPr>
              <a:spLocks noChangeShapeType="1"/>
            </p:cNvSpPr>
            <p:nvPr/>
          </p:nvSpPr>
          <p:spPr bwMode="auto">
            <a:xfrm>
              <a:off x="2484" y="2447"/>
              <a:ext cx="0" cy="303"/>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02" name="Line 290"/>
            <p:cNvSpPr>
              <a:spLocks noChangeShapeType="1"/>
            </p:cNvSpPr>
            <p:nvPr/>
          </p:nvSpPr>
          <p:spPr bwMode="auto">
            <a:xfrm>
              <a:off x="2754" y="2447"/>
              <a:ext cx="0" cy="303"/>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03" name="Line 291"/>
            <p:cNvSpPr>
              <a:spLocks noChangeShapeType="1"/>
            </p:cNvSpPr>
            <p:nvPr/>
          </p:nvSpPr>
          <p:spPr bwMode="auto">
            <a:xfrm>
              <a:off x="3024" y="2447"/>
              <a:ext cx="0" cy="303"/>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16" name="Rectangle 304"/>
            <p:cNvSpPr>
              <a:spLocks noChangeArrowheads="1"/>
            </p:cNvSpPr>
            <p:nvPr/>
          </p:nvSpPr>
          <p:spPr bwMode="auto">
            <a:xfrm>
              <a:off x="1939" y="1881"/>
              <a:ext cx="269"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 pitchFamily="34" charset="0"/>
              </a:endParaRPr>
            </a:p>
          </p:txBody>
        </p:sp>
        <p:sp>
          <p:nvSpPr>
            <p:cNvPr id="474415" name="Rectangle 303"/>
            <p:cNvSpPr>
              <a:spLocks noChangeArrowheads="1"/>
            </p:cNvSpPr>
            <p:nvPr/>
          </p:nvSpPr>
          <p:spPr bwMode="auto">
            <a:xfrm>
              <a:off x="1670" y="1881"/>
              <a:ext cx="269"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solidFill>
                  <a:srgbClr val="FF3300"/>
                </a:solidFill>
                <a:latin typeface=".VnBlack" pitchFamily="34" charset="0"/>
              </a:endParaRPr>
            </a:p>
          </p:txBody>
        </p:sp>
        <p:sp>
          <p:nvSpPr>
            <p:cNvPr id="474414" name="Rectangle 302"/>
            <p:cNvSpPr>
              <a:spLocks noChangeArrowheads="1"/>
            </p:cNvSpPr>
            <p:nvPr/>
          </p:nvSpPr>
          <p:spPr bwMode="auto">
            <a:xfrm>
              <a:off x="1402" y="1881"/>
              <a:ext cx="268"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 pitchFamily="34" charset="0"/>
              </a:endParaRPr>
            </a:p>
          </p:txBody>
        </p:sp>
        <p:sp>
          <p:nvSpPr>
            <p:cNvPr id="474413" name="Rectangle 301"/>
            <p:cNvSpPr>
              <a:spLocks noChangeArrowheads="1"/>
            </p:cNvSpPr>
            <p:nvPr/>
          </p:nvSpPr>
          <p:spPr bwMode="auto">
            <a:xfrm>
              <a:off x="1133" y="1881"/>
              <a:ext cx="269"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412" name="Rectangle 300"/>
            <p:cNvSpPr>
              <a:spLocks noChangeArrowheads="1"/>
            </p:cNvSpPr>
            <p:nvPr/>
          </p:nvSpPr>
          <p:spPr bwMode="auto">
            <a:xfrm>
              <a:off x="864" y="1881"/>
              <a:ext cx="269"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 pitchFamily="34" charset="0"/>
              </a:endParaRPr>
            </a:p>
          </p:txBody>
        </p:sp>
        <p:sp>
          <p:nvSpPr>
            <p:cNvPr id="474417" name="Line 305"/>
            <p:cNvSpPr>
              <a:spLocks noChangeShapeType="1"/>
            </p:cNvSpPr>
            <p:nvPr/>
          </p:nvSpPr>
          <p:spPr bwMode="auto">
            <a:xfrm>
              <a:off x="864" y="1881"/>
              <a:ext cx="1344"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18" name="Line 306"/>
            <p:cNvSpPr>
              <a:spLocks noChangeShapeType="1"/>
            </p:cNvSpPr>
            <p:nvPr/>
          </p:nvSpPr>
          <p:spPr bwMode="auto">
            <a:xfrm>
              <a:off x="864" y="2168"/>
              <a:ext cx="1344"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19" name="Line 307"/>
            <p:cNvSpPr>
              <a:spLocks noChangeShapeType="1"/>
            </p:cNvSpPr>
            <p:nvPr/>
          </p:nvSpPr>
          <p:spPr bwMode="auto">
            <a:xfrm>
              <a:off x="864" y="1881"/>
              <a:ext cx="0" cy="287"/>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20" name="Line 308"/>
            <p:cNvSpPr>
              <a:spLocks noChangeShapeType="1"/>
            </p:cNvSpPr>
            <p:nvPr/>
          </p:nvSpPr>
          <p:spPr bwMode="auto">
            <a:xfrm>
              <a:off x="1133" y="1881"/>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21" name="Line 309"/>
            <p:cNvSpPr>
              <a:spLocks noChangeShapeType="1"/>
            </p:cNvSpPr>
            <p:nvPr/>
          </p:nvSpPr>
          <p:spPr bwMode="auto">
            <a:xfrm>
              <a:off x="1402" y="1881"/>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22" name="Line 310"/>
            <p:cNvSpPr>
              <a:spLocks noChangeShapeType="1"/>
            </p:cNvSpPr>
            <p:nvPr/>
          </p:nvSpPr>
          <p:spPr bwMode="auto">
            <a:xfrm>
              <a:off x="1670" y="1881"/>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23" name="Line 311"/>
            <p:cNvSpPr>
              <a:spLocks noChangeShapeType="1"/>
            </p:cNvSpPr>
            <p:nvPr/>
          </p:nvSpPr>
          <p:spPr bwMode="auto">
            <a:xfrm>
              <a:off x="1939" y="1881"/>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24" name="Line 312"/>
            <p:cNvSpPr>
              <a:spLocks noChangeShapeType="1"/>
            </p:cNvSpPr>
            <p:nvPr/>
          </p:nvSpPr>
          <p:spPr bwMode="auto">
            <a:xfrm>
              <a:off x="2208" y="1881"/>
              <a:ext cx="0" cy="287"/>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38" name="Rectangle 326"/>
            <p:cNvSpPr>
              <a:spLocks noChangeArrowheads="1"/>
            </p:cNvSpPr>
            <p:nvPr/>
          </p:nvSpPr>
          <p:spPr bwMode="auto">
            <a:xfrm>
              <a:off x="2220" y="3024"/>
              <a:ext cx="276"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437" name="Rectangle 325"/>
            <p:cNvSpPr>
              <a:spLocks noChangeArrowheads="1"/>
            </p:cNvSpPr>
            <p:nvPr/>
          </p:nvSpPr>
          <p:spPr bwMode="auto">
            <a:xfrm>
              <a:off x="1944" y="3024"/>
              <a:ext cx="276"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436" name="Rectangle 324"/>
            <p:cNvSpPr>
              <a:spLocks noChangeArrowheads="1"/>
            </p:cNvSpPr>
            <p:nvPr/>
          </p:nvSpPr>
          <p:spPr bwMode="auto">
            <a:xfrm>
              <a:off x="1668" y="3024"/>
              <a:ext cx="276"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435" name="Rectangle 323"/>
            <p:cNvSpPr>
              <a:spLocks noChangeArrowheads="1"/>
            </p:cNvSpPr>
            <p:nvPr/>
          </p:nvSpPr>
          <p:spPr bwMode="auto">
            <a:xfrm>
              <a:off x="1392" y="3024"/>
              <a:ext cx="276"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434" name="Rectangle 322"/>
            <p:cNvSpPr>
              <a:spLocks noChangeArrowheads="1"/>
            </p:cNvSpPr>
            <p:nvPr/>
          </p:nvSpPr>
          <p:spPr bwMode="auto">
            <a:xfrm>
              <a:off x="1116" y="3024"/>
              <a:ext cx="276"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433" name="Rectangle 321"/>
            <p:cNvSpPr>
              <a:spLocks noChangeArrowheads="1"/>
            </p:cNvSpPr>
            <p:nvPr/>
          </p:nvSpPr>
          <p:spPr bwMode="auto">
            <a:xfrm>
              <a:off x="840" y="3024"/>
              <a:ext cx="276"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432" name="Rectangle 320"/>
            <p:cNvSpPr>
              <a:spLocks noChangeArrowheads="1"/>
            </p:cNvSpPr>
            <p:nvPr/>
          </p:nvSpPr>
          <p:spPr bwMode="auto">
            <a:xfrm>
              <a:off x="564" y="3024"/>
              <a:ext cx="276"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solidFill>
                  <a:srgbClr val="FF3300"/>
                </a:solidFill>
                <a:latin typeface=".VnBlackH" pitchFamily="34" charset="0"/>
              </a:endParaRPr>
            </a:p>
          </p:txBody>
        </p:sp>
        <p:sp>
          <p:nvSpPr>
            <p:cNvPr id="474431" name="Rectangle 319"/>
            <p:cNvSpPr>
              <a:spLocks noChangeArrowheads="1"/>
            </p:cNvSpPr>
            <p:nvPr/>
          </p:nvSpPr>
          <p:spPr bwMode="auto">
            <a:xfrm>
              <a:off x="288" y="3024"/>
              <a:ext cx="276"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439" name="Line 327"/>
            <p:cNvSpPr>
              <a:spLocks noChangeShapeType="1"/>
            </p:cNvSpPr>
            <p:nvPr/>
          </p:nvSpPr>
          <p:spPr bwMode="auto">
            <a:xfrm>
              <a:off x="288" y="3024"/>
              <a:ext cx="2208"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40" name="Line 328"/>
            <p:cNvSpPr>
              <a:spLocks noChangeShapeType="1"/>
            </p:cNvSpPr>
            <p:nvPr/>
          </p:nvSpPr>
          <p:spPr bwMode="auto">
            <a:xfrm>
              <a:off x="288" y="3311"/>
              <a:ext cx="2208"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41" name="Line 329"/>
            <p:cNvSpPr>
              <a:spLocks noChangeShapeType="1"/>
            </p:cNvSpPr>
            <p:nvPr/>
          </p:nvSpPr>
          <p:spPr bwMode="auto">
            <a:xfrm>
              <a:off x="288" y="3024"/>
              <a:ext cx="0" cy="287"/>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42" name="Line 330"/>
            <p:cNvSpPr>
              <a:spLocks noChangeShapeType="1"/>
            </p:cNvSpPr>
            <p:nvPr/>
          </p:nvSpPr>
          <p:spPr bwMode="auto">
            <a:xfrm>
              <a:off x="564" y="3024"/>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43" name="Line 331"/>
            <p:cNvSpPr>
              <a:spLocks noChangeShapeType="1"/>
            </p:cNvSpPr>
            <p:nvPr/>
          </p:nvSpPr>
          <p:spPr bwMode="auto">
            <a:xfrm>
              <a:off x="840" y="3024"/>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44" name="Line 332"/>
            <p:cNvSpPr>
              <a:spLocks noChangeShapeType="1"/>
            </p:cNvSpPr>
            <p:nvPr/>
          </p:nvSpPr>
          <p:spPr bwMode="auto">
            <a:xfrm>
              <a:off x="1116" y="3024"/>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45" name="Line 333"/>
            <p:cNvSpPr>
              <a:spLocks noChangeShapeType="1"/>
            </p:cNvSpPr>
            <p:nvPr/>
          </p:nvSpPr>
          <p:spPr bwMode="auto">
            <a:xfrm>
              <a:off x="1392" y="3024"/>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46" name="Line 334"/>
            <p:cNvSpPr>
              <a:spLocks noChangeShapeType="1"/>
            </p:cNvSpPr>
            <p:nvPr/>
          </p:nvSpPr>
          <p:spPr bwMode="auto">
            <a:xfrm>
              <a:off x="1668" y="3024"/>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47" name="Line 335"/>
            <p:cNvSpPr>
              <a:spLocks noChangeShapeType="1"/>
            </p:cNvSpPr>
            <p:nvPr/>
          </p:nvSpPr>
          <p:spPr bwMode="auto">
            <a:xfrm>
              <a:off x="1944" y="3024"/>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48" name="Line 336"/>
            <p:cNvSpPr>
              <a:spLocks noChangeShapeType="1"/>
            </p:cNvSpPr>
            <p:nvPr/>
          </p:nvSpPr>
          <p:spPr bwMode="auto">
            <a:xfrm>
              <a:off x="2220" y="3024"/>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49" name="Line 337"/>
            <p:cNvSpPr>
              <a:spLocks noChangeShapeType="1"/>
            </p:cNvSpPr>
            <p:nvPr/>
          </p:nvSpPr>
          <p:spPr bwMode="auto">
            <a:xfrm>
              <a:off x="2496" y="3024"/>
              <a:ext cx="0" cy="287"/>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59" name="Rectangle 347"/>
            <p:cNvSpPr>
              <a:spLocks noChangeArrowheads="1"/>
            </p:cNvSpPr>
            <p:nvPr/>
          </p:nvSpPr>
          <p:spPr bwMode="auto">
            <a:xfrm>
              <a:off x="2226" y="2159"/>
              <a:ext cx="270"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latin typeface=".VnBlackH" pitchFamily="34" charset="0"/>
              </a:endParaRPr>
            </a:p>
          </p:txBody>
        </p:sp>
        <p:sp>
          <p:nvSpPr>
            <p:cNvPr id="474458" name="Rectangle 346"/>
            <p:cNvSpPr>
              <a:spLocks noChangeArrowheads="1"/>
            </p:cNvSpPr>
            <p:nvPr/>
          </p:nvSpPr>
          <p:spPr bwMode="auto">
            <a:xfrm>
              <a:off x="1956" y="2159"/>
              <a:ext cx="270"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latin typeface=".VnBlackH" pitchFamily="34" charset="0"/>
              </a:endParaRPr>
            </a:p>
          </p:txBody>
        </p:sp>
        <p:sp>
          <p:nvSpPr>
            <p:cNvPr id="474457" name="Rectangle 345"/>
            <p:cNvSpPr>
              <a:spLocks noChangeArrowheads="1"/>
            </p:cNvSpPr>
            <p:nvPr/>
          </p:nvSpPr>
          <p:spPr bwMode="auto">
            <a:xfrm>
              <a:off x="1686" y="2159"/>
              <a:ext cx="270"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latin typeface=".VnBlackH" pitchFamily="34" charset="0"/>
              </a:endParaRPr>
            </a:p>
          </p:txBody>
        </p:sp>
        <p:sp>
          <p:nvSpPr>
            <p:cNvPr id="474456" name="Rectangle 344"/>
            <p:cNvSpPr>
              <a:spLocks noChangeArrowheads="1"/>
            </p:cNvSpPr>
            <p:nvPr/>
          </p:nvSpPr>
          <p:spPr bwMode="auto">
            <a:xfrm>
              <a:off x="1416" y="2159"/>
              <a:ext cx="270"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solidFill>
                  <a:srgbClr val="FF3300"/>
                </a:solidFill>
                <a:latin typeface=".VnBlackH" pitchFamily="34" charset="0"/>
              </a:endParaRPr>
            </a:p>
          </p:txBody>
        </p:sp>
        <p:sp>
          <p:nvSpPr>
            <p:cNvPr id="474455" name="Rectangle 343"/>
            <p:cNvSpPr>
              <a:spLocks noChangeArrowheads="1"/>
            </p:cNvSpPr>
            <p:nvPr/>
          </p:nvSpPr>
          <p:spPr bwMode="auto">
            <a:xfrm>
              <a:off x="1146" y="2159"/>
              <a:ext cx="270"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latin typeface=".VnBlackH" pitchFamily="34" charset="0"/>
              </a:endParaRPr>
            </a:p>
          </p:txBody>
        </p:sp>
        <p:sp>
          <p:nvSpPr>
            <p:cNvPr id="474454" name="Rectangle 342"/>
            <p:cNvSpPr>
              <a:spLocks noChangeArrowheads="1"/>
            </p:cNvSpPr>
            <p:nvPr/>
          </p:nvSpPr>
          <p:spPr bwMode="auto">
            <a:xfrm>
              <a:off x="876" y="2159"/>
              <a:ext cx="270"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latin typeface=".VnBlackH" pitchFamily="34" charset="0"/>
              </a:endParaRPr>
            </a:p>
          </p:txBody>
        </p:sp>
        <p:sp>
          <p:nvSpPr>
            <p:cNvPr id="474453" name="Rectangle 341"/>
            <p:cNvSpPr>
              <a:spLocks noChangeArrowheads="1"/>
            </p:cNvSpPr>
            <p:nvPr/>
          </p:nvSpPr>
          <p:spPr bwMode="auto">
            <a:xfrm>
              <a:off x="606" y="2159"/>
              <a:ext cx="270"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latin typeface=".VnBlackH" pitchFamily="34" charset="0"/>
              </a:endParaRPr>
            </a:p>
          </p:txBody>
        </p:sp>
        <p:sp>
          <p:nvSpPr>
            <p:cNvPr id="474452" name="Rectangle 340"/>
            <p:cNvSpPr>
              <a:spLocks noChangeArrowheads="1"/>
            </p:cNvSpPr>
            <p:nvPr/>
          </p:nvSpPr>
          <p:spPr bwMode="auto">
            <a:xfrm>
              <a:off x="336" y="2159"/>
              <a:ext cx="270"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endParaRPr lang="en-US">
                <a:latin typeface=".VnBlackH" pitchFamily="34" charset="0"/>
              </a:endParaRPr>
            </a:p>
          </p:txBody>
        </p:sp>
        <p:sp>
          <p:nvSpPr>
            <p:cNvPr id="474460" name="Line 348"/>
            <p:cNvSpPr>
              <a:spLocks noChangeShapeType="1"/>
            </p:cNvSpPr>
            <p:nvPr/>
          </p:nvSpPr>
          <p:spPr bwMode="auto">
            <a:xfrm>
              <a:off x="336" y="2159"/>
              <a:ext cx="2160"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61" name="Line 349"/>
            <p:cNvSpPr>
              <a:spLocks noChangeShapeType="1"/>
            </p:cNvSpPr>
            <p:nvPr/>
          </p:nvSpPr>
          <p:spPr bwMode="auto">
            <a:xfrm>
              <a:off x="336" y="2446"/>
              <a:ext cx="2160"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62" name="Line 350"/>
            <p:cNvSpPr>
              <a:spLocks noChangeShapeType="1"/>
            </p:cNvSpPr>
            <p:nvPr/>
          </p:nvSpPr>
          <p:spPr bwMode="auto">
            <a:xfrm>
              <a:off x="336" y="2159"/>
              <a:ext cx="0" cy="287"/>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63" name="Line 351"/>
            <p:cNvSpPr>
              <a:spLocks noChangeShapeType="1"/>
            </p:cNvSpPr>
            <p:nvPr/>
          </p:nvSpPr>
          <p:spPr bwMode="auto">
            <a:xfrm>
              <a:off x="606" y="2159"/>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64" name="Line 352"/>
            <p:cNvSpPr>
              <a:spLocks noChangeShapeType="1"/>
            </p:cNvSpPr>
            <p:nvPr/>
          </p:nvSpPr>
          <p:spPr bwMode="auto">
            <a:xfrm>
              <a:off x="876" y="2159"/>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65" name="Line 353"/>
            <p:cNvSpPr>
              <a:spLocks noChangeShapeType="1"/>
            </p:cNvSpPr>
            <p:nvPr/>
          </p:nvSpPr>
          <p:spPr bwMode="auto">
            <a:xfrm>
              <a:off x="1146" y="2159"/>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66" name="Line 354"/>
            <p:cNvSpPr>
              <a:spLocks noChangeShapeType="1"/>
            </p:cNvSpPr>
            <p:nvPr/>
          </p:nvSpPr>
          <p:spPr bwMode="auto">
            <a:xfrm>
              <a:off x="1416" y="2159"/>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67" name="Line 355"/>
            <p:cNvSpPr>
              <a:spLocks noChangeShapeType="1"/>
            </p:cNvSpPr>
            <p:nvPr/>
          </p:nvSpPr>
          <p:spPr bwMode="auto">
            <a:xfrm>
              <a:off x="1686" y="2159"/>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68" name="Line 356"/>
            <p:cNvSpPr>
              <a:spLocks noChangeShapeType="1"/>
            </p:cNvSpPr>
            <p:nvPr/>
          </p:nvSpPr>
          <p:spPr bwMode="auto">
            <a:xfrm>
              <a:off x="1956" y="2159"/>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69" name="Line 357"/>
            <p:cNvSpPr>
              <a:spLocks noChangeShapeType="1"/>
            </p:cNvSpPr>
            <p:nvPr/>
          </p:nvSpPr>
          <p:spPr bwMode="auto">
            <a:xfrm>
              <a:off x="2226" y="2159"/>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70" name="Line 358"/>
            <p:cNvSpPr>
              <a:spLocks noChangeShapeType="1"/>
            </p:cNvSpPr>
            <p:nvPr/>
          </p:nvSpPr>
          <p:spPr bwMode="auto">
            <a:xfrm>
              <a:off x="2496" y="2159"/>
              <a:ext cx="0" cy="287"/>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76" name="Rectangle 364"/>
            <p:cNvSpPr>
              <a:spLocks noChangeArrowheads="1"/>
            </p:cNvSpPr>
            <p:nvPr/>
          </p:nvSpPr>
          <p:spPr bwMode="auto">
            <a:xfrm>
              <a:off x="1696" y="2735"/>
              <a:ext cx="272"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475" name="Rectangle 363"/>
            <p:cNvSpPr>
              <a:spLocks noChangeArrowheads="1"/>
            </p:cNvSpPr>
            <p:nvPr/>
          </p:nvSpPr>
          <p:spPr bwMode="auto">
            <a:xfrm>
              <a:off x="1424" y="2735"/>
              <a:ext cx="272"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474" name="Rectangle 362"/>
            <p:cNvSpPr>
              <a:spLocks noChangeArrowheads="1"/>
            </p:cNvSpPr>
            <p:nvPr/>
          </p:nvSpPr>
          <p:spPr bwMode="auto">
            <a:xfrm>
              <a:off x="1152" y="2735"/>
              <a:ext cx="272"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solidFill>
                  <a:srgbClr val="FF3300"/>
                </a:solidFill>
                <a:latin typeface=".VnBlackH" pitchFamily="34" charset="0"/>
              </a:endParaRPr>
            </a:p>
          </p:txBody>
        </p:sp>
        <p:sp>
          <p:nvSpPr>
            <p:cNvPr id="474477" name="Line 365"/>
            <p:cNvSpPr>
              <a:spLocks noChangeShapeType="1"/>
            </p:cNvSpPr>
            <p:nvPr/>
          </p:nvSpPr>
          <p:spPr bwMode="auto">
            <a:xfrm>
              <a:off x="1152" y="2735"/>
              <a:ext cx="816"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78" name="Line 366"/>
            <p:cNvSpPr>
              <a:spLocks noChangeShapeType="1"/>
            </p:cNvSpPr>
            <p:nvPr/>
          </p:nvSpPr>
          <p:spPr bwMode="auto">
            <a:xfrm>
              <a:off x="1152" y="3022"/>
              <a:ext cx="816"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79" name="Line 367"/>
            <p:cNvSpPr>
              <a:spLocks noChangeShapeType="1"/>
            </p:cNvSpPr>
            <p:nvPr/>
          </p:nvSpPr>
          <p:spPr bwMode="auto">
            <a:xfrm>
              <a:off x="1152" y="2735"/>
              <a:ext cx="0" cy="287"/>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80" name="Line 368"/>
            <p:cNvSpPr>
              <a:spLocks noChangeShapeType="1"/>
            </p:cNvSpPr>
            <p:nvPr/>
          </p:nvSpPr>
          <p:spPr bwMode="auto">
            <a:xfrm>
              <a:off x="1424" y="2735"/>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81" name="Line 369"/>
            <p:cNvSpPr>
              <a:spLocks noChangeShapeType="1"/>
            </p:cNvSpPr>
            <p:nvPr/>
          </p:nvSpPr>
          <p:spPr bwMode="auto">
            <a:xfrm>
              <a:off x="1696" y="2735"/>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482" name="Line 370"/>
            <p:cNvSpPr>
              <a:spLocks noChangeShapeType="1"/>
            </p:cNvSpPr>
            <p:nvPr/>
          </p:nvSpPr>
          <p:spPr bwMode="auto">
            <a:xfrm>
              <a:off x="1968" y="2735"/>
              <a:ext cx="0" cy="287"/>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672" name="Rectangle 560"/>
            <p:cNvSpPr>
              <a:spLocks noChangeArrowheads="1"/>
            </p:cNvSpPr>
            <p:nvPr/>
          </p:nvSpPr>
          <p:spPr bwMode="auto">
            <a:xfrm>
              <a:off x="1646" y="1248"/>
              <a:ext cx="274"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671" name="Rectangle 559"/>
            <p:cNvSpPr>
              <a:spLocks noChangeArrowheads="1"/>
            </p:cNvSpPr>
            <p:nvPr/>
          </p:nvSpPr>
          <p:spPr bwMode="auto">
            <a:xfrm>
              <a:off x="1372" y="1248"/>
              <a:ext cx="274"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670" name="Rectangle 558"/>
            <p:cNvSpPr>
              <a:spLocks noChangeArrowheads="1"/>
            </p:cNvSpPr>
            <p:nvPr/>
          </p:nvSpPr>
          <p:spPr bwMode="auto">
            <a:xfrm>
              <a:off x="1097" y="1248"/>
              <a:ext cx="275"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solidFill>
                  <a:srgbClr val="FF3300"/>
                </a:solidFill>
                <a:latin typeface=".VnBlackH" pitchFamily="34" charset="0"/>
              </a:endParaRPr>
            </a:p>
          </p:txBody>
        </p:sp>
        <p:sp>
          <p:nvSpPr>
            <p:cNvPr id="474669" name="Rectangle 557"/>
            <p:cNvSpPr>
              <a:spLocks noChangeArrowheads="1"/>
            </p:cNvSpPr>
            <p:nvPr/>
          </p:nvSpPr>
          <p:spPr bwMode="auto">
            <a:xfrm>
              <a:off x="823" y="1248"/>
              <a:ext cx="274"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668" name="Rectangle 556"/>
            <p:cNvSpPr>
              <a:spLocks noChangeArrowheads="1"/>
            </p:cNvSpPr>
            <p:nvPr/>
          </p:nvSpPr>
          <p:spPr bwMode="auto">
            <a:xfrm>
              <a:off x="549" y="1248"/>
              <a:ext cx="274"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667" name="Rectangle 555"/>
            <p:cNvSpPr>
              <a:spLocks noChangeArrowheads="1"/>
            </p:cNvSpPr>
            <p:nvPr/>
          </p:nvSpPr>
          <p:spPr bwMode="auto">
            <a:xfrm>
              <a:off x="275" y="1248"/>
              <a:ext cx="274"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666" name="Rectangle 554"/>
            <p:cNvSpPr>
              <a:spLocks noChangeArrowheads="1"/>
            </p:cNvSpPr>
            <p:nvPr/>
          </p:nvSpPr>
          <p:spPr bwMode="auto">
            <a:xfrm>
              <a:off x="0" y="1248"/>
              <a:ext cx="275" cy="287"/>
            </a:xfrm>
            <a:prstGeom prst="rect">
              <a:avLst/>
            </a:prstGeom>
            <a:gradFill rotWithShape="1">
              <a:gsLst>
                <a:gs pos="0">
                  <a:schemeClr val="bg1"/>
                </a:gs>
                <a:gs pos="100000">
                  <a:srgbClr val="00FFFF"/>
                </a:gs>
              </a:gsLst>
              <a:path path="shape">
                <a:fillToRect l="50000" t="50000" r="50000" b="50000"/>
              </a:path>
            </a:gradFill>
            <a:ln w="2857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endParaRPr lang="en-US">
                <a:latin typeface=".VnBlackH" pitchFamily="34" charset="0"/>
              </a:endParaRPr>
            </a:p>
          </p:txBody>
        </p:sp>
        <p:sp>
          <p:nvSpPr>
            <p:cNvPr id="474673" name="Line 561"/>
            <p:cNvSpPr>
              <a:spLocks noChangeShapeType="1"/>
            </p:cNvSpPr>
            <p:nvPr/>
          </p:nvSpPr>
          <p:spPr bwMode="auto">
            <a:xfrm>
              <a:off x="0" y="1248"/>
              <a:ext cx="1920"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674" name="Line 562"/>
            <p:cNvSpPr>
              <a:spLocks noChangeShapeType="1"/>
            </p:cNvSpPr>
            <p:nvPr/>
          </p:nvSpPr>
          <p:spPr bwMode="auto">
            <a:xfrm>
              <a:off x="0" y="1535"/>
              <a:ext cx="1920"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675" name="Line 563"/>
            <p:cNvSpPr>
              <a:spLocks noChangeShapeType="1"/>
            </p:cNvSpPr>
            <p:nvPr/>
          </p:nvSpPr>
          <p:spPr bwMode="auto">
            <a:xfrm>
              <a:off x="0" y="1248"/>
              <a:ext cx="0" cy="287"/>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676" name="Line 564"/>
            <p:cNvSpPr>
              <a:spLocks noChangeShapeType="1"/>
            </p:cNvSpPr>
            <p:nvPr/>
          </p:nvSpPr>
          <p:spPr bwMode="auto">
            <a:xfrm>
              <a:off x="275" y="1248"/>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677" name="Line 565"/>
            <p:cNvSpPr>
              <a:spLocks noChangeShapeType="1"/>
            </p:cNvSpPr>
            <p:nvPr/>
          </p:nvSpPr>
          <p:spPr bwMode="auto">
            <a:xfrm>
              <a:off x="549" y="1248"/>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678" name="Line 566"/>
            <p:cNvSpPr>
              <a:spLocks noChangeShapeType="1"/>
            </p:cNvSpPr>
            <p:nvPr/>
          </p:nvSpPr>
          <p:spPr bwMode="auto">
            <a:xfrm>
              <a:off x="823" y="1248"/>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679" name="Line 567"/>
            <p:cNvSpPr>
              <a:spLocks noChangeShapeType="1"/>
            </p:cNvSpPr>
            <p:nvPr/>
          </p:nvSpPr>
          <p:spPr bwMode="auto">
            <a:xfrm>
              <a:off x="1097" y="1248"/>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680" name="Line 568"/>
            <p:cNvSpPr>
              <a:spLocks noChangeShapeType="1"/>
            </p:cNvSpPr>
            <p:nvPr/>
          </p:nvSpPr>
          <p:spPr bwMode="auto">
            <a:xfrm>
              <a:off x="1372" y="1248"/>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681" name="Line 569"/>
            <p:cNvSpPr>
              <a:spLocks noChangeShapeType="1"/>
            </p:cNvSpPr>
            <p:nvPr/>
          </p:nvSpPr>
          <p:spPr bwMode="auto">
            <a:xfrm>
              <a:off x="1646" y="1248"/>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682" name="Line 570"/>
            <p:cNvSpPr>
              <a:spLocks noChangeShapeType="1"/>
            </p:cNvSpPr>
            <p:nvPr/>
          </p:nvSpPr>
          <p:spPr bwMode="auto">
            <a:xfrm>
              <a:off x="1920" y="1248"/>
              <a:ext cx="0" cy="287"/>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grpSp>
        <p:nvGrpSpPr>
          <p:cNvPr id="474827" name="Group 715"/>
          <p:cNvGrpSpPr>
            <a:grpSpLocks/>
          </p:cNvGrpSpPr>
          <p:nvPr/>
        </p:nvGrpSpPr>
        <p:grpSpPr bwMode="auto">
          <a:xfrm>
            <a:off x="2438400" y="1981200"/>
            <a:ext cx="3454400" cy="533400"/>
            <a:chOff x="3024" y="1247"/>
            <a:chExt cx="1632" cy="336"/>
          </a:xfrm>
        </p:grpSpPr>
        <p:sp>
          <p:nvSpPr>
            <p:cNvPr id="474707" name="Rectangle 595"/>
            <p:cNvSpPr>
              <a:spLocks noChangeArrowheads="1"/>
            </p:cNvSpPr>
            <p:nvPr/>
          </p:nvSpPr>
          <p:spPr bwMode="auto">
            <a:xfrm>
              <a:off x="4384" y="1247"/>
              <a:ext cx="272" cy="336"/>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b="1">
                  <a:latin typeface=".VnBlackH" pitchFamily="34" charset="0"/>
                </a:rPr>
                <a:t>¬</a:t>
              </a:r>
            </a:p>
          </p:txBody>
        </p:sp>
        <p:sp>
          <p:nvSpPr>
            <p:cNvPr id="474708" name="Rectangle 596"/>
            <p:cNvSpPr>
              <a:spLocks noChangeArrowheads="1"/>
            </p:cNvSpPr>
            <p:nvPr/>
          </p:nvSpPr>
          <p:spPr bwMode="auto">
            <a:xfrm>
              <a:off x="4112" y="1247"/>
              <a:ext cx="272" cy="336"/>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b="1">
                  <a:solidFill>
                    <a:srgbClr val="FF3300"/>
                  </a:solidFill>
                  <a:latin typeface=".VnBlackH" pitchFamily="34" charset="0"/>
                </a:rPr>
                <a:t>h</a:t>
              </a:r>
            </a:p>
          </p:txBody>
        </p:sp>
        <p:sp>
          <p:nvSpPr>
            <p:cNvPr id="474709" name="Rectangle 597"/>
            <p:cNvSpPr>
              <a:spLocks noChangeArrowheads="1"/>
            </p:cNvSpPr>
            <p:nvPr/>
          </p:nvSpPr>
          <p:spPr bwMode="auto">
            <a:xfrm>
              <a:off x="3840" y="1247"/>
              <a:ext cx="272" cy="336"/>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b="1">
                  <a:latin typeface=".VnBlackH" pitchFamily="34" charset="0"/>
                </a:rPr>
                <a:t>t</a:t>
              </a:r>
            </a:p>
          </p:txBody>
        </p:sp>
        <p:sp>
          <p:nvSpPr>
            <p:cNvPr id="474710" name="Rectangle 598"/>
            <p:cNvSpPr>
              <a:spLocks noChangeArrowheads="1"/>
            </p:cNvSpPr>
            <p:nvPr/>
          </p:nvSpPr>
          <p:spPr bwMode="auto">
            <a:xfrm>
              <a:off x="3568" y="1247"/>
              <a:ext cx="272" cy="336"/>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b="1">
                  <a:latin typeface=".VnBlackH" pitchFamily="34" charset="0"/>
                </a:rPr>
                <a:t>i</a:t>
              </a:r>
            </a:p>
          </p:txBody>
        </p:sp>
        <p:sp>
          <p:nvSpPr>
            <p:cNvPr id="474711" name="Rectangle 599"/>
            <p:cNvSpPr>
              <a:spLocks noChangeArrowheads="1"/>
            </p:cNvSpPr>
            <p:nvPr/>
          </p:nvSpPr>
          <p:spPr bwMode="auto">
            <a:xfrm>
              <a:off x="3296" y="1247"/>
              <a:ext cx="272" cy="336"/>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b="1">
                  <a:latin typeface=".VnBlackH" pitchFamily="34" charset="0"/>
                </a:rPr>
                <a:t>ã</a:t>
              </a:r>
            </a:p>
          </p:txBody>
        </p:sp>
        <p:sp>
          <p:nvSpPr>
            <p:cNvPr id="474712" name="Rectangle 600"/>
            <p:cNvSpPr>
              <a:spLocks noChangeArrowheads="1"/>
            </p:cNvSpPr>
            <p:nvPr/>
          </p:nvSpPr>
          <p:spPr bwMode="auto">
            <a:xfrm>
              <a:off x="3024" y="1247"/>
              <a:ext cx="272" cy="336"/>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b="1">
                  <a:latin typeface=".VnBlackH" pitchFamily="34" charset="0"/>
                </a:rPr>
                <a:t>n</a:t>
              </a:r>
            </a:p>
          </p:txBody>
        </p:sp>
      </p:grpSp>
      <p:grpSp>
        <p:nvGrpSpPr>
          <p:cNvPr id="474830" name="Group 718"/>
          <p:cNvGrpSpPr>
            <a:grpSpLocks/>
          </p:cNvGrpSpPr>
          <p:nvPr/>
        </p:nvGrpSpPr>
        <p:grpSpPr bwMode="auto">
          <a:xfrm>
            <a:off x="3657600" y="3429001"/>
            <a:ext cx="4572000" cy="481013"/>
            <a:chOff x="3600" y="2159"/>
            <a:chExt cx="2160" cy="303"/>
          </a:xfrm>
        </p:grpSpPr>
        <p:sp>
          <p:nvSpPr>
            <p:cNvPr id="474722" name="Rectangle 610"/>
            <p:cNvSpPr>
              <a:spLocks noChangeArrowheads="1"/>
            </p:cNvSpPr>
            <p:nvPr/>
          </p:nvSpPr>
          <p:spPr bwMode="auto">
            <a:xfrm>
              <a:off x="5490" y="2159"/>
              <a:ext cx="270" cy="303"/>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H</a:t>
              </a:r>
            </a:p>
          </p:txBody>
        </p:sp>
        <p:sp>
          <p:nvSpPr>
            <p:cNvPr id="474723" name="Rectangle 611"/>
            <p:cNvSpPr>
              <a:spLocks noChangeArrowheads="1"/>
            </p:cNvSpPr>
            <p:nvPr/>
          </p:nvSpPr>
          <p:spPr bwMode="auto">
            <a:xfrm>
              <a:off x="5220" y="2159"/>
              <a:ext cx="270" cy="303"/>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solidFill>
                    <a:srgbClr val="FF3300"/>
                  </a:solidFill>
                  <a:latin typeface=".VnBlackH" pitchFamily="34" charset="0"/>
                </a:rPr>
                <a:t>C</a:t>
              </a:r>
            </a:p>
          </p:txBody>
        </p:sp>
        <p:sp>
          <p:nvSpPr>
            <p:cNvPr id="474724" name="Rectangle 612"/>
            <p:cNvSpPr>
              <a:spLocks noChangeArrowheads="1"/>
            </p:cNvSpPr>
            <p:nvPr/>
          </p:nvSpPr>
          <p:spPr bwMode="auto">
            <a:xfrm>
              <a:off x="4950" y="2159"/>
              <a:ext cx="270" cy="303"/>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Ý</a:t>
              </a:r>
            </a:p>
          </p:txBody>
        </p:sp>
        <p:sp>
          <p:nvSpPr>
            <p:cNvPr id="474725" name="Rectangle 613"/>
            <p:cNvSpPr>
              <a:spLocks noChangeArrowheads="1"/>
            </p:cNvSpPr>
            <p:nvPr/>
          </p:nvSpPr>
          <p:spPr bwMode="auto">
            <a:xfrm>
              <a:off x="4680" y="2159"/>
              <a:ext cx="270" cy="303"/>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T</a:t>
              </a:r>
            </a:p>
          </p:txBody>
        </p:sp>
        <p:sp>
          <p:nvSpPr>
            <p:cNvPr id="474726" name="Rectangle 614"/>
            <p:cNvSpPr>
              <a:spLocks noChangeArrowheads="1"/>
            </p:cNvSpPr>
            <p:nvPr/>
          </p:nvSpPr>
          <p:spPr bwMode="auto">
            <a:xfrm>
              <a:off x="4410" y="2159"/>
              <a:ext cx="270" cy="303"/>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N</a:t>
              </a:r>
            </a:p>
          </p:txBody>
        </p:sp>
        <p:sp>
          <p:nvSpPr>
            <p:cNvPr id="474727" name="Rectangle 615"/>
            <p:cNvSpPr>
              <a:spLocks noChangeArrowheads="1"/>
            </p:cNvSpPr>
            <p:nvPr/>
          </p:nvSpPr>
          <p:spPr bwMode="auto">
            <a:xfrm>
              <a:off x="4140" y="2159"/>
              <a:ext cx="270" cy="303"/>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Ó</a:t>
              </a:r>
            </a:p>
          </p:txBody>
        </p:sp>
        <p:sp>
          <p:nvSpPr>
            <p:cNvPr id="474728" name="Rectangle 616"/>
            <p:cNvSpPr>
              <a:spLocks noChangeArrowheads="1"/>
            </p:cNvSpPr>
            <p:nvPr/>
          </p:nvSpPr>
          <p:spPr bwMode="auto">
            <a:xfrm>
              <a:off x="3870" y="2159"/>
              <a:ext cx="270" cy="303"/>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I</a:t>
              </a:r>
            </a:p>
          </p:txBody>
        </p:sp>
        <p:sp>
          <p:nvSpPr>
            <p:cNvPr id="474729" name="Rectangle 617"/>
            <p:cNvSpPr>
              <a:spLocks noChangeArrowheads="1"/>
            </p:cNvSpPr>
            <p:nvPr/>
          </p:nvSpPr>
          <p:spPr bwMode="auto">
            <a:xfrm>
              <a:off x="3600" y="2159"/>
              <a:ext cx="270" cy="303"/>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a:t>
              </a:r>
            </a:p>
          </p:txBody>
        </p:sp>
      </p:grpSp>
      <p:grpSp>
        <p:nvGrpSpPr>
          <p:cNvPr id="474828" name="Group 716"/>
          <p:cNvGrpSpPr>
            <a:grpSpLocks/>
          </p:cNvGrpSpPr>
          <p:nvPr/>
        </p:nvGrpSpPr>
        <p:grpSpPr bwMode="auto">
          <a:xfrm>
            <a:off x="3657600" y="2514601"/>
            <a:ext cx="2844800" cy="455613"/>
            <a:chOff x="3600" y="1593"/>
            <a:chExt cx="1344" cy="287"/>
          </a:xfrm>
        </p:grpSpPr>
        <p:sp>
          <p:nvSpPr>
            <p:cNvPr id="474741" name="Rectangle 629"/>
            <p:cNvSpPr>
              <a:spLocks noChangeArrowheads="1"/>
            </p:cNvSpPr>
            <p:nvPr/>
          </p:nvSpPr>
          <p:spPr bwMode="auto">
            <a:xfrm>
              <a:off x="4675" y="1593"/>
              <a:ext cx="269"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 pitchFamily="34" charset="0"/>
                </a:rPr>
                <a:t>Ý</a:t>
              </a:r>
            </a:p>
          </p:txBody>
        </p:sp>
        <p:sp>
          <p:nvSpPr>
            <p:cNvPr id="474742" name="Rectangle 630"/>
            <p:cNvSpPr>
              <a:spLocks noChangeArrowheads="1"/>
            </p:cNvSpPr>
            <p:nvPr/>
          </p:nvSpPr>
          <p:spPr bwMode="auto">
            <a:xfrm>
              <a:off x="4406" y="1593"/>
              <a:ext cx="269"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solidFill>
                    <a:srgbClr val="FF3300"/>
                  </a:solidFill>
                  <a:latin typeface=".VnBlack" pitchFamily="34" charset="0"/>
                </a:rPr>
                <a:t>L</a:t>
              </a:r>
            </a:p>
          </p:txBody>
        </p:sp>
        <p:sp>
          <p:nvSpPr>
            <p:cNvPr id="474743" name="Rectangle 631"/>
            <p:cNvSpPr>
              <a:spLocks noChangeArrowheads="1"/>
            </p:cNvSpPr>
            <p:nvPr/>
          </p:nvSpPr>
          <p:spPr bwMode="auto">
            <a:xfrm>
              <a:off x="4138" y="1593"/>
              <a:ext cx="268"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 pitchFamily="34" charset="0"/>
                </a:rPr>
                <a:t>O</a:t>
              </a:r>
            </a:p>
          </p:txBody>
        </p:sp>
        <p:sp>
          <p:nvSpPr>
            <p:cNvPr id="474744" name="Rectangle 632"/>
            <p:cNvSpPr>
              <a:spLocks noChangeArrowheads="1"/>
            </p:cNvSpPr>
            <p:nvPr/>
          </p:nvSpPr>
          <p:spPr bwMode="auto">
            <a:xfrm>
              <a:off x="3869" y="1593"/>
              <a:ext cx="269"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¹</a:t>
              </a:r>
            </a:p>
          </p:txBody>
        </p:sp>
        <p:sp>
          <p:nvSpPr>
            <p:cNvPr id="474745" name="Rectangle 633"/>
            <p:cNvSpPr>
              <a:spLocks noChangeArrowheads="1"/>
            </p:cNvSpPr>
            <p:nvPr/>
          </p:nvSpPr>
          <p:spPr bwMode="auto">
            <a:xfrm>
              <a:off x="3600" y="1593"/>
              <a:ext cx="269"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 pitchFamily="34" charset="0"/>
                </a:rPr>
                <a:t>§</a:t>
              </a:r>
            </a:p>
          </p:txBody>
        </p:sp>
      </p:grpSp>
      <p:grpSp>
        <p:nvGrpSpPr>
          <p:cNvPr id="474832" name="Group 720"/>
          <p:cNvGrpSpPr>
            <a:grpSpLocks/>
          </p:cNvGrpSpPr>
          <p:nvPr/>
        </p:nvGrpSpPr>
        <p:grpSpPr bwMode="auto">
          <a:xfrm>
            <a:off x="2438400" y="4343401"/>
            <a:ext cx="4673600" cy="455613"/>
            <a:chOff x="3024" y="2736"/>
            <a:chExt cx="2208" cy="287"/>
          </a:xfrm>
        </p:grpSpPr>
        <p:sp>
          <p:nvSpPr>
            <p:cNvPr id="474754" name="Rectangle 642"/>
            <p:cNvSpPr>
              <a:spLocks noChangeArrowheads="1"/>
            </p:cNvSpPr>
            <p:nvPr/>
          </p:nvSpPr>
          <p:spPr bwMode="auto">
            <a:xfrm>
              <a:off x="4956" y="2736"/>
              <a:ext cx="276"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r>
                <a:rPr lang="en-US">
                  <a:latin typeface=".VnBlackH" pitchFamily="34" charset="0"/>
                </a:rPr>
                <a:t>N</a:t>
              </a:r>
            </a:p>
          </p:txBody>
        </p:sp>
        <p:sp>
          <p:nvSpPr>
            <p:cNvPr id="474755" name="Rectangle 643"/>
            <p:cNvSpPr>
              <a:spLocks noChangeArrowheads="1"/>
            </p:cNvSpPr>
            <p:nvPr/>
          </p:nvSpPr>
          <p:spPr bwMode="auto">
            <a:xfrm>
              <a:off x="4680" y="2736"/>
              <a:ext cx="276"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r>
                <a:rPr lang="en-US">
                  <a:latin typeface=".VnBlackH" pitchFamily="34" charset="0"/>
                </a:rPr>
                <a:t>Ö</a:t>
              </a:r>
            </a:p>
          </p:txBody>
        </p:sp>
        <p:sp>
          <p:nvSpPr>
            <p:cNvPr id="474756" name="Rectangle 644"/>
            <p:cNvSpPr>
              <a:spLocks noChangeArrowheads="1"/>
            </p:cNvSpPr>
            <p:nvPr/>
          </p:nvSpPr>
          <p:spPr bwMode="auto">
            <a:xfrm>
              <a:off x="4404" y="2736"/>
              <a:ext cx="276"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r>
                <a:rPr lang="en-US">
                  <a:latin typeface=".VnBlackH" pitchFamily="34" charset="0"/>
                </a:rPr>
                <a:t>Y</a:t>
              </a:r>
            </a:p>
          </p:txBody>
        </p:sp>
        <p:sp>
          <p:nvSpPr>
            <p:cNvPr id="474757" name="Rectangle 645"/>
            <p:cNvSpPr>
              <a:spLocks noChangeArrowheads="1"/>
            </p:cNvSpPr>
            <p:nvPr/>
          </p:nvSpPr>
          <p:spPr bwMode="auto">
            <a:xfrm>
              <a:off x="4128" y="2736"/>
              <a:ext cx="276"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r>
                <a:rPr lang="en-US">
                  <a:latin typeface=".VnBlackH" pitchFamily="34" charset="0"/>
                </a:rPr>
                <a:t>U</a:t>
              </a:r>
            </a:p>
          </p:txBody>
        </p:sp>
        <p:sp>
          <p:nvSpPr>
            <p:cNvPr id="474758" name="Rectangle 646"/>
            <p:cNvSpPr>
              <a:spLocks noChangeArrowheads="1"/>
            </p:cNvSpPr>
            <p:nvPr/>
          </p:nvSpPr>
          <p:spPr bwMode="auto">
            <a:xfrm>
              <a:off x="3852" y="2736"/>
              <a:ext cx="276"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r>
                <a:rPr lang="en-US">
                  <a:latin typeface=".VnBlackH" pitchFamily="34" charset="0"/>
                </a:rPr>
                <a:t>R</a:t>
              </a:r>
            </a:p>
          </p:txBody>
        </p:sp>
        <p:sp>
          <p:nvSpPr>
            <p:cNvPr id="474759" name="Rectangle 647"/>
            <p:cNvSpPr>
              <a:spLocks noChangeArrowheads="1"/>
            </p:cNvSpPr>
            <p:nvPr/>
          </p:nvSpPr>
          <p:spPr bwMode="auto">
            <a:xfrm>
              <a:off x="3576" y="2736"/>
              <a:ext cx="276"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r>
                <a:rPr lang="en-US">
                  <a:latin typeface=".VnBlackH" pitchFamily="34" charset="0"/>
                </a:rPr>
                <a:t>T</a:t>
              </a:r>
            </a:p>
          </p:txBody>
        </p:sp>
        <p:sp>
          <p:nvSpPr>
            <p:cNvPr id="474760" name="Rectangle 648"/>
            <p:cNvSpPr>
              <a:spLocks noChangeArrowheads="1"/>
            </p:cNvSpPr>
            <p:nvPr/>
          </p:nvSpPr>
          <p:spPr bwMode="auto">
            <a:xfrm>
              <a:off x="3300" y="2736"/>
              <a:ext cx="276"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r>
                <a:rPr lang="en-US">
                  <a:solidFill>
                    <a:srgbClr val="FF3300"/>
                  </a:solidFill>
                  <a:latin typeface=".VnBlackH" pitchFamily="34" charset="0"/>
                </a:rPr>
                <a:t>ù</a:t>
              </a:r>
            </a:p>
          </p:txBody>
        </p:sp>
        <p:sp>
          <p:nvSpPr>
            <p:cNvPr id="474761" name="Rectangle 649"/>
            <p:cNvSpPr>
              <a:spLocks noChangeArrowheads="1"/>
            </p:cNvSpPr>
            <p:nvPr/>
          </p:nvSpPr>
          <p:spPr bwMode="auto">
            <a:xfrm>
              <a:off x="3024" y="2736"/>
              <a:ext cx="276"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r>
                <a:rPr lang="en-US">
                  <a:latin typeface=".VnBlackH" pitchFamily="34" charset="0"/>
                </a:rPr>
                <a:t>T</a:t>
              </a:r>
            </a:p>
          </p:txBody>
        </p:sp>
        <p:sp>
          <p:nvSpPr>
            <p:cNvPr id="474763" name="Line 651"/>
            <p:cNvSpPr>
              <a:spLocks noChangeShapeType="1"/>
            </p:cNvSpPr>
            <p:nvPr/>
          </p:nvSpPr>
          <p:spPr bwMode="auto">
            <a:xfrm>
              <a:off x="3024" y="3023"/>
              <a:ext cx="2208" cy="0"/>
            </a:xfrm>
            <a:prstGeom prst="line">
              <a:avLst/>
            </a:prstGeom>
            <a:noFill/>
            <a:ln w="28575" cap="sq">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474771" name="Line 659"/>
            <p:cNvSpPr>
              <a:spLocks noChangeShapeType="1"/>
            </p:cNvSpPr>
            <p:nvPr/>
          </p:nvSpPr>
          <p:spPr bwMode="auto">
            <a:xfrm>
              <a:off x="4956" y="2736"/>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grpSp>
        <p:nvGrpSpPr>
          <p:cNvPr id="474829" name="Group 717"/>
          <p:cNvGrpSpPr>
            <a:grpSpLocks/>
          </p:cNvGrpSpPr>
          <p:nvPr/>
        </p:nvGrpSpPr>
        <p:grpSpPr bwMode="auto">
          <a:xfrm>
            <a:off x="2540000" y="2973388"/>
            <a:ext cx="4572000" cy="455612"/>
            <a:chOff x="3072" y="1871"/>
            <a:chExt cx="2160" cy="287"/>
          </a:xfrm>
        </p:grpSpPr>
        <p:sp>
          <p:nvSpPr>
            <p:cNvPr id="474773" name="Rectangle 661"/>
            <p:cNvSpPr>
              <a:spLocks noChangeArrowheads="1"/>
            </p:cNvSpPr>
            <p:nvPr/>
          </p:nvSpPr>
          <p:spPr bwMode="auto">
            <a:xfrm>
              <a:off x="4962" y="1871"/>
              <a:ext cx="270"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C</a:t>
              </a:r>
            </a:p>
          </p:txBody>
        </p:sp>
        <p:sp>
          <p:nvSpPr>
            <p:cNvPr id="474774" name="Rectangle 662"/>
            <p:cNvSpPr>
              <a:spLocks noChangeArrowheads="1"/>
            </p:cNvSpPr>
            <p:nvPr/>
          </p:nvSpPr>
          <p:spPr bwMode="auto">
            <a:xfrm>
              <a:off x="4692" y="1871"/>
              <a:ext cx="270"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Æ</a:t>
              </a:r>
            </a:p>
          </p:txBody>
        </p:sp>
        <p:sp>
          <p:nvSpPr>
            <p:cNvPr id="474775" name="Rectangle 663"/>
            <p:cNvSpPr>
              <a:spLocks noChangeArrowheads="1"/>
            </p:cNvSpPr>
            <p:nvPr/>
          </p:nvSpPr>
          <p:spPr bwMode="auto">
            <a:xfrm>
              <a:off x="4422" y="1871"/>
              <a:ext cx="270"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I</a:t>
              </a:r>
            </a:p>
          </p:txBody>
        </p:sp>
        <p:sp>
          <p:nvSpPr>
            <p:cNvPr id="474776" name="Rectangle 664"/>
            <p:cNvSpPr>
              <a:spLocks noChangeArrowheads="1"/>
            </p:cNvSpPr>
            <p:nvPr/>
          </p:nvSpPr>
          <p:spPr bwMode="auto">
            <a:xfrm>
              <a:off x="4152" y="1871"/>
              <a:ext cx="270"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solidFill>
                    <a:srgbClr val="FF3300"/>
                  </a:solidFill>
                  <a:latin typeface=".VnBlackH" pitchFamily="34" charset="0"/>
                </a:rPr>
                <a:t>G</a:t>
              </a:r>
            </a:p>
          </p:txBody>
        </p:sp>
        <p:sp>
          <p:nvSpPr>
            <p:cNvPr id="474777" name="Rectangle 665"/>
            <p:cNvSpPr>
              <a:spLocks noChangeArrowheads="1"/>
            </p:cNvSpPr>
            <p:nvPr/>
          </p:nvSpPr>
          <p:spPr bwMode="auto">
            <a:xfrm>
              <a:off x="3882" y="1871"/>
              <a:ext cx="270"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Y</a:t>
              </a:r>
            </a:p>
          </p:txBody>
        </p:sp>
        <p:sp>
          <p:nvSpPr>
            <p:cNvPr id="474778" name="Rectangle 666"/>
            <p:cNvSpPr>
              <a:spLocks noChangeArrowheads="1"/>
            </p:cNvSpPr>
            <p:nvPr/>
          </p:nvSpPr>
          <p:spPr bwMode="auto">
            <a:xfrm>
              <a:off x="3612" y="1871"/>
              <a:ext cx="270"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¹</a:t>
              </a:r>
            </a:p>
          </p:txBody>
        </p:sp>
        <p:sp>
          <p:nvSpPr>
            <p:cNvPr id="474779" name="Rectangle 667"/>
            <p:cNvSpPr>
              <a:spLocks noChangeArrowheads="1"/>
            </p:cNvSpPr>
            <p:nvPr/>
          </p:nvSpPr>
          <p:spPr bwMode="auto">
            <a:xfrm>
              <a:off x="3342" y="1871"/>
              <a:ext cx="270"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H</a:t>
              </a:r>
            </a:p>
          </p:txBody>
        </p:sp>
        <p:sp>
          <p:nvSpPr>
            <p:cNvPr id="474780" name="Rectangle 668"/>
            <p:cNvSpPr>
              <a:spLocks noChangeArrowheads="1"/>
            </p:cNvSpPr>
            <p:nvPr/>
          </p:nvSpPr>
          <p:spPr bwMode="auto">
            <a:xfrm>
              <a:off x="3072" y="1871"/>
              <a:ext cx="270"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C</a:t>
              </a:r>
            </a:p>
          </p:txBody>
        </p:sp>
        <p:sp>
          <p:nvSpPr>
            <p:cNvPr id="474790" name="Line 678"/>
            <p:cNvSpPr>
              <a:spLocks noChangeShapeType="1"/>
            </p:cNvSpPr>
            <p:nvPr/>
          </p:nvSpPr>
          <p:spPr bwMode="auto">
            <a:xfrm>
              <a:off x="4962" y="1871"/>
              <a:ext cx="0" cy="287"/>
            </a:xfrm>
            <a:prstGeom prst="line">
              <a:avLst/>
            </a:prstGeom>
            <a:noFill/>
            <a:ln w="28575">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grpSp>
        <p:nvGrpSpPr>
          <p:cNvPr id="474831" name="Group 719"/>
          <p:cNvGrpSpPr>
            <a:grpSpLocks/>
          </p:cNvGrpSpPr>
          <p:nvPr/>
        </p:nvGrpSpPr>
        <p:grpSpPr bwMode="auto">
          <a:xfrm>
            <a:off x="4267200" y="3886201"/>
            <a:ext cx="1727200" cy="455613"/>
            <a:chOff x="3888" y="2447"/>
            <a:chExt cx="816" cy="287"/>
          </a:xfrm>
        </p:grpSpPr>
        <p:sp>
          <p:nvSpPr>
            <p:cNvPr id="474792" name="Rectangle 680"/>
            <p:cNvSpPr>
              <a:spLocks noChangeArrowheads="1"/>
            </p:cNvSpPr>
            <p:nvPr/>
          </p:nvSpPr>
          <p:spPr bwMode="auto">
            <a:xfrm>
              <a:off x="4432" y="2447"/>
              <a:ext cx="272"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r>
                <a:rPr lang="en-US">
                  <a:latin typeface=".VnBlackH" pitchFamily="34" charset="0"/>
                </a:rPr>
                <a:t>M</a:t>
              </a:r>
            </a:p>
          </p:txBody>
        </p:sp>
        <p:sp>
          <p:nvSpPr>
            <p:cNvPr id="474793" name="Rectangle 681"/>
            <p:cNvSpPr>
              <a:spLocks noChangeArrowheads="1"/>
            </p:cNvSpPr>
            <p:nvPr/>
          </p:nvSpPr>
          <p:spPr bwMode="auto">
            <a:xfrm>
              <a:off x="4160" y="2447"/>
              <a:ext cx="272"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r>
                <a:rPr lang="en-US">
                  <a:latin typeface=".VnBlackH" pitchFamily="34" charset="0"/>
                </a:rPr>
                <a:t>¤</a:t>
              </a:r>
            </a:p>
          </p:txBody>
        </p:sp>
        <p:sp>
          <p:nvSpPr>
            <p:cNvPr id="474794" name="Rectangle 682"/>
            <p:cNvSpPr>
              <a:spLocks noChangeArrowheads="1"/>
            </p:cNvSpPr>
            <p:nvPr/>
          </p:nvSpPr>
          <p:spPr bwMode="auto">
            <a:xfrm>
              <a:off x="3888" y="2447"/>
              <a:ext cx="272"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spcBef>
                  <a:spcPct val="20000"/>
                </a:spcBef>
              </a:pPr>
              <a:r>
                <a:rPr lang="en-US">
                  <a:solidFill>
                    <a:srgbClr val="FF3300"/>
                  </a:solidFill>
                  <a:latin typeface=".VnBlackH" pitchFamily="34" charset="0"/>
                </a:rPr>
                <a:t>N</a:t>
              </a:r>
            </a:p>
          </p:txBody>
        </p:sp>
      </p:grpSp>
      <p:grpSp>
        <p:nvGrpSpPr>
          <p:cNvPr id="474826" name="Group 714"/>
          <p:cNvGrpSpPr>
            <a:grpSpLocks/>
          </p:cNvGrpSpPr>
          <p:nvPr/>
        </p:nvGrpSpPr>
        <p:grpSpPr bwMode="auto">
          <a:xfrm>
            <a:off x="1828800" y="1524001"/>
            <a:ext cx="4064000" cy="455613"/>
            <a:chOff x="2736" y="960"/>
            <a:chExt cx="1920" cy="287"/>
          </a:xfrm>
        </p:grpSpPr>
        <p:sp>
          <p:nvSpPr>
            <p:cNvPr id="474801" name="Rectangle 689"/>
            <p:cNvSpPr>
              <a:spLocks noChangeArrowheads="1"/>
            </p:cNvSpPr>
            <p:nvPr/>
          </p:nvSpPr>
          <p:spPr bwMode="auto">
            <a:xfrm>
              <a:off x="4382" y="960"/>
              <a:ext cx="274"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H</a:t>
              </a:r>
            </a:p>
          </p:txBody>
        </p:sp>
        <p:sp>
          <p:nvSpPr>
            <p:cNvPr id="474802" name="Rectangle 690"/>
            <p:cNvSpPr>
              <a:spLocks noChangeArrowheads="1"/>
            </p:cNvSpPr>
            <p:nvPr/>
          </p:nvSpPr>
          <p:spPr bwMode="auto">
            <a:xfrm>
              <a:off x="4108" y="960"/>
              <a:ext cx="274"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N</a:t>
              </a:r>
            </a:p>
          </p:txBody>
        </p:sp>
        <p:sp>
          <p:nvSpPr>
            <p:cNvPr id="474803" name="Rectangle 691"/>
            <p:cNvSpPr>
              <a:spLocks noChangeArrowheads="1"/>
            </p:cNvSpPr>
            <p:nvPr/>
          </p:nvSpPr>
          <p:spPr bwMode="auto">
            <a:xfrm>
              <a:off x="3833" y="960"/>
              <a:ext cx="275"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solidFill>
                    <a:srgbClr val="FF3300"/>
                  </a:solidFill>
                  <a:latin typeface=".VnBlackH" pitchFamily="34" charset="0"/>
                </a:rPr>
                <a:t>Þ</a:t>
              </a:r>
            </a:p>
          </p:txBody>
        </p:sp>
        <p:sp>
          <p:nvSpPr>
            <p:cNvPr id="474804" name="Rectangle 692"/>
            <p:cNvSpPr>
              <a:spLocks noChangeArrowheads="1"/>
            </p:cNvSpPr>
            <p:nvPr/>
          </p:nvSpPr>
          <p:spPr bwMode="auto">
            <a:xfrm>
              <a:off x="3559" y="960"/>
              <a:ext cx="274"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a:t>
              </a:r>
            </a:p>
          </p:txBody>
        </p:sp>
        <p:sp>
          <p:nvSpPr>
            <p:cNvPr id="474805" name="Rectangle 693"/>
            <p:cNvSpPr>
              <a:spLocks noChangeArrowheads="1"/>
            </p:cNvSpPr>
            <p:nvPr/>
          </p:nvSpPr>
          <p:spPr bwMode="auto">
            <a:xfrm>
              <a:off x="3285" y="960"/>
              <a:ext cx="274"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A</a:t>
              </a:r>
            </a:p>
          </p:txBody>
        </p:sp>
        <p:sp>
          <p:nvSpPr>
            <p:cNvPr id="474806" name="Rectangle 694"/>
            <p:cNvSpPr>
              <a:spLocks noChangeArrowheads="1"/>
            </p:cNvSpPr>
            <p:nvPr/>
          </p:nvSpPr>
          <p:spPr bwMode="auto">
            <a:xfrm>
              <a:off x="3011" y="960"/>
              <a:ext cx="274"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I</a:t>
              </a:r>
            </a:p>
          </p:txBody>
        </p:sp>
        <p:sp>
          <p:nvSpPr>
            <p:cNvPr id="474807" name="Rectangle 695"/>
            <p:cNvSpPr>
              <a:spLocks noChangeArrowheads="1"/>
            </p:cNvSpPr>
            <p:nvPr/>
          </p:nvSpPr>
          <p:spPr bwMode="auto">
            <a:xfrm>
              <a:off x="2736" y="960"/>
              <a:ext cx="275" cy="287"/>
            </a:xfrm>
            <a:prstGeom prst="rect">
              <a:avLst/>
            </a:prstGeom>
            <a:gradFill rotWithShape="1">
              <a:gsLst>
                <a:gs pos="0">
                  <a:schemeClr val="bg1"/>
                </a:gs>
                <a:gs pos="100000">
                  <a:srgbClr val="00FFFF"/>
                </a:gs>
              </a:gsLst>
              <a:path path="shape">
                <a:fillToRect l="50000" t="50000" r="50000" b="50000"/>
              </a:path>
            </a:gra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spcBef>
                  <a:spcPct val="20000"/>
                </a:spcBef>
              </a:pPr>
              <a:r>
                <a:rPr lang="en-US">
                  <a:latin typeface=".VnBlackH" pitchFamily="34" charset="0"/>
                </a:rPr>
                <a:t>G</a:t>
              </a:r>
            </a:p>
          </p:txBody>
        </p:sp>
      </p:grpSp>
      <p:sp>
        <p:nvSpPr>
          <p:cNvPr id="474819" name="Oval 707"/>
          <p:cNvSpPr>
            <a:spLocks noChangeArrowheads="1"/>
          </p:cNvSpPr>
          <p:nvPr/>
        </p:nvSpPr>
        <p:spPr bwMode="auto">
          <a:xfrm>
            <a:off x="914400" y="1600200"/>
            <a:ext cx="406400" cy="304800"/>
          </a:xfrm>
          <a:prstGeom prst="ellipse">
            <a:avLst/>
          </a:prstGeom>
          <a:solidFill>
            <a:srgbClr val="FFFF99"/>
          </a:solidFill>
          <a:ln w="12700">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n-US">
                <a:solidFill>
                  <a:srgbClr val="FF3300"/>
                </a:solidFill>
              </a:rPr>
              <a:t>1</a:t>
            </a:r>
          </a:p>
        </p:txBody>
      </p:sp>
      <p:sp>
        <p:nvSpPr>
          <p:cNvPr id="474820" name="Oval 708"/>
          <p:cNvSpPr>
            <a:spLocks noChangeArrowheads="1"/>
          </p:cNvSpPr>
          <p:nvPr/>
        </p:nvSpPr>
        <p:spPr bwMode="auto">
          <a:xfrm>
            <a:off x="914400" y="2133600"/>
            <a:ext cx="406400" cy="304800"/>
          </a:xfrm>
          <a:prstGeom prst="ellipse">
            <a:avLst/>
          </a:prstGeom>
          <a:solidFill>
            <a:srgbClr val="FFFF99"/>
          </a:solidFill>
          <a:ln w="12700">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n-US">
                <a:solidFill>
                  <a:srgbClr val="FF3300"/>
                </a:solidFill>
              </a:rPr>
              <a:t>2</a:t>
            </a:r>
          </a:p>
        </p:txBody>
      </p:sp>
      <p:sp>
        <p:nvSpPr>
          <p:cNvPr id="474821" name="Oval 709"/>
          <p:cNvSpPr>
            <a:spLocks noChangeArrowheads="1"/>
          </p:cNvSpPr>
          <p:nvPr/>
        </p:nvSpPr>
        <p:spPr bwMode="auto">
          <a:xfrm>
            <a:off x="914400" y="2590800"/>
            <a:ext cx="406400" cy="304800"/>
          </a:xfrm>
          <a:prstGeom prst="ellipse">
            <a:avLst/>
          </a:prstGeom>
          <a:solidFill>
            <a:srgbClr val="FFFF99"/>
          </a:solidFill>
          <a:ln w="12700">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n-US" dirty="0">
                <a:solidFill>
                  <a:srgbClr val="FF3300"/>
                </a:solidFill>
              </a:rPr>
              <a:t>3</a:t>
            </a:r>
          </a:p>
        </p:txBody>
      </p:sp>
      <p:sp>
        <p:nvSpPr>
          <p:cNvPr id="474822" name="Oval 710"/>
          <p:cNvSpPr>
            <a:spLocks noChangeArrowheads="1"/>
          </p:cNvSpPr>
          <p:nvPr/>
        </p:nvSpPr>
        <p:spPr bwMode="auto">
          <a:xfrm>
            <a:off x="914400" y="3048000"/>
            <a:ext cx="406400" cy="304800"/>
          </a:xfrm>
          <a:prstGeom prst="ellipse">
            <a:avLst/>
          </a:prstGeom>
          <a:solidFill>
            <a:srgbClr val="FFFF99"/>
          </a:solidFill>
          <a:ln w="12700">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n-US">
                <a:solidFill>
                  <a:srgbClr val="FF3300"/>
                </a:solidFill>
              </a:rPr>
              <a:t>4</a:t>
            </a:r>
          </a:p>
        </p:txBody>
      </p:sp>
      <p:sp>
        <p:nvSpPr>
          <p:cNvPr id="474823" name="Oval 711"/>
          <p:cNvSpPr>
            <a:spLocks noChangeArrowheads="1"/>
          </p:cNvSpPr>
          <p:nvPr/>
        </p:nvSpPr>
        <p:spPr bwMode="auto">
          <a:xfrm>
            <a:off x="914400" y="3505200"/>
            <a:ext cx="406400" cy="304800"/>
          </a:xfrm>
          <a:prstGeom prst="ellipse">
            <a:avLst/>
          </a:prstGeom>
          <a:solidFill>
            <a:srgbClr val="FFFF99"/>
          </a:solidFill>
          <a:ln w="12700">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n-US">
                <a:solidFill>
                  <a:srgbClr val="FF3300"/>
                </a:solidFill>
              </a:rPr>
              <a:t>5</a:t>
            </a:r>
          </a:p>
        </p:txBody>
      </p:sp>
      <p:sp>
        <p:nvSpPr>
          <p:cNvPr id="474824" name="Oval 712"/>
          <p:cNvSpPr>
            <a:spLocks noChangeArrowheads="1"/>
          </p:cNvSpPr>
          <p:nvPr/>
        </p:nvSpPr>
        <p:spPr bwMode="auto">
          <a:xfrm>
            <a:off x="914400" y="3962400"/>
            <a:ext cx="406400" cy="304800"/>
          </a:xfrm>
          <a:prstGeom prst="ellipse">
            <a:avLst/>
          </a:prstGeom>
          <a:solidFill>
            <a:srgbClr val="FFFF99"/>
          </a:solidFill>
          <a:ln w="12700">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n-US">
                <a:solidFill>
                  <a:srgbClr val="FF3300"/>
                </a:solidFill>
              </a:rPr>
              <a:t>6</a:t>
            </a:r>
          </a:p>
        </p:txBody>
      </p:sp>
      <p:sp>
        <p:nvSpPr>
          <p:cNvPr id="474825" name="Oval 713"/>
          <p:cNvSpPr>
            <a:spLocks noChangeArrowheads="1"/>
          </p:cNvSpPr>
          <p:nvPr/>
        </p:nvSpPr>
        <p:spPr bwMode="auto">
          <a:xfrm>
            <a:off x="914400" y="4419600"/>
            <a:ext cx="406400" cy="304800"/>
          </a:xfrm>
          <a:prstGeom prst="ellipse">
            <a:avLst/>
          </a:prstGeom>
          <a:solidFill>
            <a:srgbClr val="FFFF99"/>
          </a:solidFill>
          <a:ln w="12700">
            <a:solidFill>
              <a:srgbClr val="FF3300"/>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en-US">
                <a:solidFill>
                  <a:srgbClr val="FF3300"/>
                </a:solidFill>
              </a:rPr>
              <a:t>7</a:t>
            </a:r>
          </a:p>
        </p:txBody>
      </p:sp>
      <p:sp>
        <p:nvSpPr>
          <p:cNvPr id="474833" name="AutoShape 721"/>
          <p:cNvSpPr>
            <a:spLocks noChangeArrowheads="1"/>
          </p:cNvSpPr>
          <p:nvPr/>
        </p:nvSpPr>
        <p:spPr bwMode="auto">
          <a:xfrm>
            <a:off x="1765300" y="256101"/>
            <a:ext cx="9550400" cy="762000"/>
          </a:xfrm>
          <a:prstGeom prst="wedgeEllipseCallout">
            <a:avLst>
              <a:gd name="adj1" fmla="val -49514"/>
              <a:gd name="adj2" fmla="val 9062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r>
              <a:rPr lang="en-US" sz="2000" b="1" dirty="0" smtClean="0">
                <a:solidFill>
                  <a:schemeClr val="bg1"/>
                </a:solidFill>
                <a:latin typeface="Times New Roman" pitchFamily="18" charset="0"/>
                <a:cs typeface="Times New Roman" pitchFamily="18" charset="0"/>
              </a:rPr>
              <a:t>Cho </a:t>
            </a:r>
            <a:r>
              <a:rPr lang="en-US" sz="2000" b="1" dirty="0" err="1" smtClean="0">
                <a:solidFill>
                  <a:schemeClr val="bg1"/>
                </a:solidFill>
                <a:latin typeface="Times New Roman" pitchFamily="18" charset="0"/>
                <a:cs typeface="Times New Roman" pitchFamily="18" charset="0"/>
              </a:rPr>
              <a:t>biết</a:t>
            </a:r>
            <a:r>
              <a:rPr lang="en-US" sz="2000" b="1" dirty="0" smtClean="0">
                <a:solidFill>
                  <a:schemeClr val="bg1"/>
                </a:solidFill>
                <a:latin typeface="Times New Roman" pitchFamily="18" charset="0"/>
                <a:cs typeface="Times New Roman" pitchFamily="18" charset="0"/>
              </a:rPr>
              <a:t> n</a:t>
            </a:r>
            <a:r>
              <a:rPr lang="vi-VN" sz="2000" b="1" dirty="0" smtClean="0">
                <a:solidFill>
                  <a:schemeClr val="bg1"/>
                </a:solidFill>
                <a:latin typeface="Times New Roman" pitchFamily="18" charset="0"/>
                <a:cs typeface="Times New Roman" pitchFamily="18" charset="0"/>
              </a:rPr>
              <a:t>ơi </a:t>
            </a:r>
            <a:r>
              <a:rPr lang="vi-VN" sz="2000" b="1" dirty="0">
                <a:solidFill>
                  <a:schemeClr val="bg1"/>
                </a:solidFill>
                <a:latin typeface="+mj-lt"/>
              </a:rPr>
              <a:t>sinh của </a:t>
            </a:r>
            <a:r>
              <a:rPr lang="en-US" sz="2000" b="1" dirty="0" err="1" smtClean="0">
                <a:solidFill>
                  <a:schemeClr val="bg1"/>
                </a:solidFill>
                <a:latin typeface="Times New Roman" pitchFamily="18" charset="0"/>
                <a:cs typeface="Times New Roman" pitchFamily="18" charset="0"/>
              </a:rPr>
              <a:t>nhà</a:t>
            </a:r>
            <a:r>
              <a:rPr lang="en-US" sz="2000" b="1" dirty="0" smtClean="0">
                <a:solidFill>
                  <a:schemeClr val="bg1"/>
                </a:solidFill>
                <a:latin typeface="Times New Roman" pitchFamily="18" charset="0"/>
                <a:cs typeface="Times New Roman" pitchFamily="18" charset="0"/>
              </a:rPr>
              <a:t> </a:t>
            </a:r>
            <a:r>
              <a:rPr lang="en-US" sz="2000" b="1" dirty="0" err="1" smtClean="0">
                <a:solidFill>
                  <a:schemeClr val="bg1"/>
                </a:solidFill>
                <a:latin typeface="Times New Roman" pitchFamily="18" charset="0"/>
                <a:cs typeface="Times New Roman" pitchFamily="18" charset="0"/>
              </a:rPr>
              <a:t>thơ</a:t>
            </a:r>
            <a:r>
              <a:rPr lang="en-US" sz="2000" b="1" dirty="0" smtClean="0">
                <a:solidFill>
                  <a:schemeClr val="bg1"/>
                </a:solidFill>
                <a:latin typeface="Times New Roman" pitchFamily="18" charset="0"/>
                <a:cs typeface="Times New Roman" pitchFamily="18" charset="0"/>
              </a:rPr>
              <a:t> </a:t>
            </a:r>
            <a:r>
              <a:rPr lang="vi-VN" sz="2000" b="1" dirty="0" smtClean="0">
                <a:solidFill>
                  <a:schemeClr val="bg1"/>
                </a:solidFill>
                <a:latin typeface="+mj-lt"/>
              </a:rPr>
              <a:t>Nguyễn </a:t>
            </a:r>
            <a:r>
              <a:rPr lang="vi-VN" sz="2000" b="1" dirty="0">
                <a:solidFill>
                  <a:schemeClr val="bg1"/>
                </a:solidFill>
                <a:latin typeface="+mj-lt"/>
              </a:rPr>
              <a:t>Đình Chiểu?</a:t>
            </a:r>
          </a:p>
          <a:p>
            <a:pPr algn="ctr"/>
            <a:endParaRPr lang="en-US" sz="2400" b="1" dirty="0">
              <a:solidFill>
                <a:schemeClr val="bg1"/>
              </a:solidFill>
              <a:latin typeface="+mj-lt"/>
              <a:cs typeface="Times New Roman" pitchFamily="18" charset="0"/>
            </a:endParaRPr>
          </a:p>
        </p:txBody>
      </p:sp>
      <p:graphicFrame>
        <p:nvGraphicFramePr>
          <p:cNvPr id="474908" name="Group 796"/>
          <p:cNvGraphicFramePr>
            <a:graphicFrameLocks noGrp="1"/>
          </p:cNvGraphicFramePr>
          <p:nvPr>
            <p:ph/>
          </p:nvPr>
        </p:nvGraphicFramePr>
        <p:xfrm>
          <a:off x="7620000" y="4283075"/>
          <a:ext cx="3962401" cy="518160"/>
        </p:xfrm>
        <a:graphic>
          <a:graphicData uri="http://schemas.openxmlformats.org/drawingml/2006/table">
            <a:tbl>
              <a:tblPr/>
              <a:tblGrid>
                <a:gridCol w="567267"/>
                <a:gridCol w="565151"/>
                <a:gridCol w="565149"/>
                <a:gridCol w="567267"/>
                <a:gridCol w="565151"/>
                <a:gridCol w="565149"/>
                <a:gridCol w="567267"/>
              </a:tblGrid>
              <a:tr h="334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121920" marR="12192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gradFill rotWithShape="1">
                      <a:gsLst>
                        <a:gs pos="0">
                          <a:schemeClr val="bg1"/>
                        </a:gs>
                        <a:gs pos="100000">
                          <a:srgbClr val="FFFF99"/>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121920" marR="12192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gradFill rotWithShape="1">
                      <a:gsLst>
                        <a:gs pos="0">
                          <a:schemeClr val="bg1"/>
                        </a:gs>
                        <a:gs pos="100000">
                          <a:srgbClr val="FFFF99"/>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121920" marR="12192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gradFill rotWithShape="1">
                      <a:gsLst>
                        <a:gs pos="0">
                          <a:schemeClr val="bg1"/>
                        </a:gs>
                        <a:gs pos="100000">
                          <a:srgbClr val="FFFF99"/>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121920" marR="12192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gradFill rotWithShape="1">
                      <a:gsLst>
                        <a:gs pos="0">
                          <a:schemeClr val="bg1"/>
                        </a:gs>
                        <a:gs pos="100000">
                          <a:srgbClr val="FFFF99"/>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121920" marR="12192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gradFill rotWithShape="1">
                      <a:gsLst>
                        <a:gs pos="0">
                          <a:schemeClr val="bg1"/>
                        </a:gs>
                        <a:gs pos="100000">
                          <a:srgbClr val="FFFF99"/>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121920" marR="12192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gradFill rotWithShape="1">
                      <a:gsLst>
                        <a:gs pos="0">
                          <a:schemeClr val="bg1"/>
                        </a:gs>
                        <a:gs pos="100000">
                          <a:srgbClr val="FFFF99"/>
                        </a:gs>
                      </a:gsLst>
                      <a:path path="shape">
                        <a:fillToRect l="50000" t="50000" r="50000" b="50000"/>
                      </a:path>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121920" marR="12192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gradFill rotWithShape="1">
                      <a:gsLst>
                        <a:gs pos="0">
                          <a:schemeClr val="bg1"/>
                        </a:gs>
                        <a:gs pos="100000">
                          <a:srgbClr val="FFFF99"/>
                        </a:gs>
                      </a:gsLst>
                      <a:path path="shape">
                        <a:fillToRect l="50000" t="50000" r="50000" b="50000"/>
                      </a:path>
                    </a:gradFill>
                  </a:tcPr>
                </a:tc>
              </a:tr>
            </a:tbl>
          </a:graphicData>
        </a:graphic>
      </p:graphicFrame>
      <p:sp>
        <p:nvSpPr>
          <p:cNvPr id="474910" name="Text Box 798"/>
          <p:cNvSpPr txBox="1">
            <a:spLocks noChangeArrowheads="1"/>
          </p:cNvSpPr>
          <p:nvPr/>
        </p:nvSpPr>
        <p:spPr bwMode="auto">
          <a:xfrm>
            <a:off x="8229600" y="4267200"/>
            <a:ext cx="26161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solidFill>
                  <a:srgbClr val="FF3300"/>
                </a:solidFill>
                <a:latin typeface=".VnBlackH" pitchFamily="34" charset="0"/>
              </a:rPr>
              <a:t>Þ</a:t>
            </a:r>
          </a:p>
        </p:txBody>
      </p:sp>
      <p:sp>
        <p:nvSpPr>
          <p:cNvPr id="474912" name="Rectangle 800"/>
          <p:cNvSpPr>
            <a:spLocks noChangeArrowheads="1"/>
          </p:cNvSpPr>
          <p:nvPr/>
        </p:nvSpPr>
        <p:spPr bwMode="auto">
          <a:xfrm>
            <a:off x="609600" y="3810000"/>
            <a:ext cx="12192000" cy="152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nchorCtr="1"/>
          <a:lstStyle/>
          <a:p>
            <a:pPr algn="ctr"/>
            <a:endParaRPr lang="en-US" sz="3200">
              <a:solidFill>
                <a:schemeClr val="tx2"/>
              </a:solidFill>
            </a:endParaRPr>
          </a:p>
        </p:txBody>
      </p:sp>
      <p:sp>
        <p:nvSpPr>
          <p:cNvPr id="474913" name="Text Box 801"/>
          <p:cNvSpPr txBox="1">
            <a:spLocks noChangeArrowheads="1"/>
          </p:cNvSpPr>
          <p:nvPr/>
        </p:nvSpPr>
        <p:spPr bwMode="auto">
          <a:xfrm>
            <a:off x="8737600" y="4267200"/>
            <a:ext cx="30480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b="1">
                <a:solidFill>
                  <a:srgbClr val="FF3300"/>
                </a:solidFill>
                <a:latin typeface=".VnBlackH" pitchFamily="34" charset="0"/>
              </a:rPr>
              <a:t>H</a:t>
            </a:r>
          </a:p>
        </p:txBody>
      </p:sp>
      <p:sp>
        <p:nvSpPr>
          <p:cNvPr id="474915" name="Text Box 803"/>
          <p:cNvSpPr txBox="1">
            <a:spLocks noChangeArrowheads="1"/>
          </p:cNvSpPr>
          <p:nvPr/>
        </p:nvSpPr>
        <p:spPr bwMode="auto">
          <a:xfrm>
            <a:off x="9427633" y="4267200"/>
            <a:ext cx="32573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solidFill>
                  <a:srgbClr val="FF3300"/>
                </a:solidFill>
                <a:latin typeface=".VnBlackH" pitchFamily="34" charset="0"/>
              </a:rPr>
              <a:t>L</a:t>
            </a:r>
          </a:p>
        </p:txBody>
      </p:sp>
      <p:sp>
        <p:nvSpPr>
          <p:cNvPr id="474916" name="AutoShape 804"/>
          <p:cNvSpPr>
            <a:spLocks noChangeArrowheads="1"/>
          </p:cNvSpPr>
          <p:nvPr/>
        </p:nvSpPr>
        <p:spPr bwMode="auto">
          <a:xfrm>
            <a:off x="1393638" y="-40341"/>
            <a:ext cx="10363200" cy="1524000"/>
          </a:xfrm>
          <a:prstGeom prst="wedgeEllipseCallout">
            <a:avLst>
              <a:gd name="adj1" fmla="val -48324"/>
              <a:gd name="adj2" fmla="val 157815"/>
            </a:avLst>
          </a:prstGeom>
          <a:solidFill>
            <a:srgbClr val="FFFF99"/>
          </a:solidFill>
          <a:ln w="952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r>
              <a:rPr lang="vi-VN" sz="2400" b="1" dirty="0">
                <a:latin typeface="+mj-lt"/>
              </a:rPr>
              <a:t>Bài thơ </a:t>
            </a:r>
            <a:r>
              <a:rPr lang="en-US" sz="2400" b="1" dirty="0" err="1" smtClean="0">
                <a:latin typeface="Times New Roman" pitchFamily="18" charset="0"/>
                <a:cs typeface="Times New Roman" pitchFamily="18" charset="0"/>
              </a:rPr>
              <a:t>nào</a:t>
            </a:r>
            <a:r>
              <a:rPr lang="en-US" sz="2400" b="1" dirty="0" smtClean="0">
                <a:latin typeface="+mj-lt"/>
              </a:rPr>
              <a:t> </a:t>
            </a:r>
            <a:r>
              <a:rPr lang="vi-VN" sz="2400" b="1" dirty="0" smtClean="0">
                <a:latin typeface="+mj-lt"/>
              </a:rPr>
              <a:t>mở </a:t>
            </a:r>
            <a:r>
              <a:rPr lang="vi-VN" sz="2400" b="1" dirty="0">
                <a:latin typeface="+mj-lt"/>
              </a:rPr>
              <a:t>đầu cho cảm hứng sáng tác thơ chống Thực Dân Pháp của Nguyễn Đình </a:t>
            </a:r>
            <a:r>
              <a:rPr lang="vi-VN" sz="2400" b="1" dirty="0" smtClean="0">
                <a:latin typeface="+mj-lt"/>
              </a:rPr>
              <a:t>Chiểu</a:t>
            </a:r>
            <a:r>
              <a:rPr lang="en-US" sz="2400" b="1" dirty="0" smtClean="0">
                <a:latin typeface="+mj-lt"/>
              </a:rPr>
              <a:t>?</a:t>
            </a:r>
            <a:endParaRPr lang="vi-VN" sz="2400" b="1" dirty="0">
              <a:latin typeface="+mj-lt"/>
            </a:endParaRPr>
          </a:p>
          <a:p>
            <a:pPr algn="ctr"/>
            <a:endParaRPr lang="en-US" dirty="0">
              <a:solidFill>
                <a:srgbClr val="3333CC"/>
              </a:solidFill>
            </a:endParaRPr>
          </a:p>
        </p:txBody>
      </p:sp>
      <p:sp>
        <p:nvSpPr>
          <p:cNvPr id="474917" name="Text Box 805"/>
          <p:cNvSpPr txBox="1">
            <a:spLocks noChangeArrowheads="1"/>
          </p:cNvSpPr>
          <p:nvPr/>
        </p:nvSpPr>
        <p:spPr bwMode="auto">
          <a:xfrm>
            <a:off x="9855200" y="4267200"/>
            <a:ext cx="377026"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solidFill>
                  <a:srgbClr val="FF3300"/>
                </a:solidFill>
                <a:latin typeface=".VnBlackH" pitchFamily="34" charset="0"/>
              </a:rPr>
              <a:t>G</a:t>
            </a:r>
          </a:p>
        </p:txBody>
      </p:sp>
      <p:sp>
        <p:nvSpPr>
          <p:cNvPr id="474918" name="AutoShape 806"/>
          <p:cNvSpPr>
            <a:spLocks noChangeArrowheads="1"/>
          </p:cNvSpPr>
          <p:nvPr/>
        </p:nvSpPr>
        <p:spPr bwMode="auto">
          <a:xfrm>
            <a:off x="1244600" y="360036"/>
            <a:ext cx="10566400" cy="914400"/>
          </a:xfrm>
          <a:prstGeom prst="wedgeEllipseCallout">
            <a:avLst>
              <a:gd name="adj1" fmla="val -51343"/>
              <a:gd name="adj2" fmla="val 63023"/>
            </a:avLst>
          </a:prstGeom>
          <a:solidFill>
            <a:srgbClr val="00FFFF"/>
          </a:solidFill>
          <a:ln w="9525">
            <a:solidFill>
              <a:srgbClr val="FF3300"/>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r>
              <a:rPr lang="vi-VN" sz="2000" b="1" dirty="0">
                <a:latin typeface="+mj-lt"/>
              </a:rPr>
              <a:t>Truyện cũ được dẫn lại một cách cô đúc trong tác </a:t>
            </a:r>
            <a:r>
              <a:rPr lang="vi-VN" sz="2000" b="1" dirty="0" smtClean="0">
                <a:latin typeface="+mj-lt"/>
              </a:rPr>
              <a:t>phẩm</a:t>
            </a:r>
            <a:r>
              <a:rPr lang="en-US" sz="2000" b="1" dirty="0" smtClean="0">
                <a:latin typeface="+mj-lt"/>
              </a:rPr>
              <a:t> </a:t>
            </a:r>
            <a:r>
              <a:rPr lang="en-US" sz="2000" b="1" dirty="0" err="1" smtClean="0">
                <a:latin typeface="Times New Roman" pitchFamily="18" charset="0"/>
                <a:cs typeface="Times New Roman" pitchFamily="18" charset="0"/>
              </a:rPr>
              <a:t>gọi</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là</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gì</a:t>
            </a:r>
            <a:r>
              <a:rPr lang="vi-VN" sz="2000" b="1" dirty="0" smtClean="0">
                <a:latin typeface="+mj-lt"/>
              </a:rPr>
              <a:t>?</a:t>
            </a:r>
            <a:endParaRPr lang="vi-VN" sz="2000" b="1" dirty="0">
              <a:latin typeface="+mj-lt"/>
            </a:endParaRPr>
          </a:p>
          <a:p>
            <a:pPr algn="ctr"/>
            <a:endParaRPr lang="en-US" dirty="0">
              <a:solidFill>
                <a:srgbClr val="3333CC"/>
              </a:solidFill>
              <a:latin typeface="+mj-lt"/>
            </a:endParaRPr>
          </a:p>
        </p:txBody>
      </p:sp>
      <p:sp>
        <p:nvSpPr>
          <p:cNvPr id="474919" name="Text Box 807"/>
          <p:cNvSpPr txBox="1">
            <a:spLocks noChangeArrowheads="1"/>
          </p:cNvSpPr>
          <p:nvPr/>
        </p:nvSpPr>
        <p:spPr bwMode="auto">
          <a:xfrm>
            <a:off x="10411885" y="4267200"/>
            <a:ext cx="364202"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solidFill>
                  <a:srgbClr val="FF3300"/>
                </a:solidFill>
                <a:latin typeface=".VnBlackH" pitchFamily="34" charset="0"/>
              </a:rPr>
              <a:t>c</a:t>
            </a:r>
          </a:p>
        </p:txBody>
      </p:sp>
      <p:sp>
        <p:nvSpPr>
          <p:cNvPr id="474920" name="AutoShape 808"/>
          <p:cNvSpPr>
            <a:spLocks noChangeArrowheads="1"/>
          </p:cNvSpPr>
          <p:nvPr/>
        </p:nvSpPr>
        <p:spPr bwMode="auto">
          <a:xfrm>
            <a:off x="1219200" y="235931"/>
            <a:ext cx="10363200" cy="914400"/>
          </a:xfrm>
          <a:prstGeom prst="wedgeEllipseCallout">
            <a:avLst>
              <a:gd name="adj1" fmla="val -41912"/>
              <a:gd name="adj2" fmla="val 117884"/>
            </a:avLst>
          </a:prstGeom>
          <a:solidFill>
            <a:schemeClr val="bg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r>
              <a:rPr lang="vi-VN" sz="2000" b="1" dirty="0" smtClean="0">
                <a:latin typeface="+mj-lt"/>
              </a:rPr>
              <a:t>Nguyễn </a:t>
            </a:r>
            <a:r>
              <a:rPr lang="vi-VN" sz="2000" b="1" dirty="0">
                <a:latin typeface="+mj-lt"/>
              </a:rPr>
              <a:t>Đình Chiểu dùng </a:t>
            </a:r>
            <a:r>
              <a:rPr lang="en-US" sz="2000" b="1" dirty="0" err="1" smtClean="0">
                <a:latin typeface="Times New Roman" pitchFamily="18" charset="0"/>
                <a:cs typeface="Times New Roman" pitchFamily="18" charset="0"/>
              </a:rPr>
              <a:t>thứ</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chữ</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gì</a:t>
            </a:r>
            <a:r>
              <a:rPr lang="en-US" sz="2000" b="1" dirty="0" smtClean="0">
                <a:latin typeface="Times New Roman" pitchFamily="18" charset="0"/>
                <a:cs typeface="Times New Roman" pitchFamily="18" charset="0"/>
              </a:rPr>
              <a:t> </a:t>
            </a:r>
            <a:r>
              <a:rPr lang="vi-VN" sz="2000" b="1" dirty="0" smtClean="0">
                <a:latin typeface="+mj-lt"/>
              </a:rPr>
              <a:t>để </a:t>
            </a:r>
            <a:r>
              <a:rPr lang="vi-VN" sz="2000" b="1" dirty="0">
                <a:latin typeface="+mj-lt"/>
              </a:rPr>
              <a:t>sáng tác văn thơ</a:t>
            </a:r>
            <a:r>
              <a:rPr lang="vi-VN" sz="2000" b="1" dirty="0" smtClean="0">
                <a:latin typeface="+mj-lt"/>
              </a:rPr>
              <a:t>?</a:t>
            </a:r>
            <a:endParaRPr lang="vi-VN" sz="2000" b="1" dirty="0">
              <a:latin typeface="+mj-lt"/>
            </a:endParaRPr>
          </a:p>
        </p:txBody>
      </p:sp>
      <p:sp>
        <p:nvSpPr>
          <p:cNvPr id="474921" name="Text Box 809"/>
          <p:cNvSpPr txBox="1">
            <a:spLocks noChangeArrowheads="1"/>
          </p:cNvSpPr>
          <p:nvPr/>
        </p:nvSpPr>
        <p:spPr bwMode="auto">
          <a:xfrm>
            <a:off x="10972800" y="4267200"/>
            <a:ext cx="377026"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solidFill>
                  <a:srgbClr val="FF3300"/>
                </a:solidFill>
                <a:latin typeface=".VnBlackH" pitchFamily="34" charset="0"/>
              </a:rPr>
              <a:t>n</a:t>
            </a:r>
          </a:p>
        </p:txBody>
      </p:sp>
      <p:sp>
        <p:nvSpPr>
          <p:cNvPr id="474922" name="AutoShape 810"/>
          <p:cNvSpPr>
            <a:spLocks noChangeArrowheads="1"/>
          </p:cNvSpPr>
          <p:nvPr/>
        </p:nvSpPr>
        <p:spPr bwMode="auto">
          <a:xfrm>
            <a:off x="1873250" y="226359"/>
            <a:ext cx="9855200" cy="990600"/>
          </a:xfrm>
          <a:prstGeom prst="cloudCallout">
            <a:avLst>
              <a:gd name="adj1" fmla="val -57472"/>
              <a:gd name="adj2" fmla="val 331569"/>
            </a:avLst>
          </a:prstGeom>
          <a:solidFill>
            <a:srgbClr val="00FFFF"/>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r>
              <a:rPr lang="en-US" sz="2400" b="1" dirty="0" err="1">
                <a:latin typeface="Times New Roman" pitchFamily="18" charset="0"/>
                <a:cs typeface="Times New Roman" pitchFamily="18" charset="0"/>
              </a:rPr>
              <a:t>Kể</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về</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những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chuyện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bản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gọi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là</a:t>
            </a:r>
            <a:r>
              <a:rPr lang="en-US" sz="2400" b="1" dirty="0">
                <a:latin typeface="Times New Roman" pitchFamily="18" charset="0"/>
                <a:cs typeface="Times New Roman" pitchFamily="18" charset="0"/>
              </a:rPr>
              <a:t>…?</a:t>
            </a:r>
          </a:p>
        </p:txBody>
      </p:sp>
      <p:sp>
        <p:nvSpPr>
          <p:cNvPr id="474923" name="Text Box 811"/>
          <p:cNvSpPr txBox="1">
            <a:spLocks noChangeArrowheads="1"/>
          </p:cNvSpPr>
          <p:nvPr/>
        </p:nvSpPr>
        <p:spPr bwMode="auto">
          <a:xfrm>
            <a:off x="7611533" y="4267200"/>
            <a:ext cx="377026"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a:solidFill>
                  <a:srgbClr val="FF3300"/>
                </a:solidFill>
                <a:latin typeface=".VnBlackH" pitchFamily="34" charset="0"/>
              </a:rPr>
              <a:t>ù</a:t>
            </a:r>
          </a:p>
        </p:txBody>
      </p:sp>
      <p:sp>
        <p:nvSpPr>
          <p:cNvPr id="474924" name="AutoShape 812"/>
          <p:cNvSpPr>
            <a:spLocks noChangeArrowheads="1"/>
          </p:cNvSpPr>
          <p:nvPr/>
        </p:nvSpPr>
        <p:spPr bwMode="auto">
          <a:xfrm>
            <a:off x="609600" y="5334000"/>
            <a:ext cx="10972800" cy="1219200"/>
          </a:xfrm>
          <a:prstGeom prst="horizontalScroll">
            <a:avLst>
              <a:gd name="adj" fmla="val 12500"/>
            </a:avLst>
          </a:prstGeom>
          <a:solidFill>
            <a:schemeClr val="accent2">
              <a:lumMod val="20000"/>
              <a:lumOff val="80000"/>
            </a:schemeClr>
          </a:solidFill>
          <a:ln w="9525">
            <a:solidFill>
              <a:srgbClr val="FF3300"/>
            </a:solidFill>
            <a:round/>
            <a:headEnd/>
            <a:tailEnd/>
          </a:ln>
          <a:effectLst>
            <a:outerShdw dist="107763" dir="18900000" algn="ctr" rotWithShape="0">
              <a:schemeClr val="bg2">
                <a:alpha val="50000"/>
              </a:schemeClr>
            </a:outerShdw>
          </a:effectLst>
        </p:spPr>
        <p:txBody>
          <a:bodyPr wrap="none" anchor="ctr"/>
          <a:lstStyle/>
          <a:p>
            <a:pPr algn="ctr"/>
            <a:r>
              <a:rPr lang="en-US" sz="2400" b="1" dirty="0" err="1" smtClean="0">
                <a:latin typeface="Times New Roman" pitchFamily="18" charset="0"/>
                <a:cs typeface="Times New Roman" pitchFamily="18" charset="0"/>
              </a:rPr>
              <a:t>Đây</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là</a:t>
            </a:r>
            <a:r>
              <a:rPr lang="en-US" sz="2400" b="1" dirty="0" smtClean="0">
                <a:latin typeface="Times New Roman" pitchFamily="18" charset="0"/>
                <a:cs typeface="Times New Roman" pitchFamily="18" charset="0"/>
              </a:rPr>
              <a:t> m</a:t>
            </a:r>
            <a:r>
              <a:rPr lang="vi-VN" sz="2400" b="1" dirty="0" smtClean="0">
                <a:latin typeface="Times New Roman" pitchFamily="18" charset="0"/>
                <a:cs typeface="Times New Roman" pitchFamily="18" charset="0"/>
              </a:rPr>
              <a:t>ột </a:t>
            </a:r>
            <a:r>
              <a:rPr lang="vi-VN" sz="2400" b="1" dirty="0">
                <a:latin typeface="Times New Roman" pitchFamily="18" charset="0"/>
                <a:cs typeface="Times New Roman" pitchFamily="18" charset="0"/>
              </a:rPr>
              <a:t>trong những phẩm chất của nhà thơ Nguyễn Đình </a:t>
            </a:r>
            <a:r>
              <a:rPr lang="vi-VN" sz="2400" b="1" dirty="0" smtClean="0">
                <a:latin typeface="Times New Roman" pitchFamily="18" charset="0"/>
                <a:cs typeface="Times New Roman" pitchFamily="18" charset="0"/>
              </a:rPr>
              <a:t>Chiểu</a:t>
            </a:r>
            <a:r>
              <a:rPr lang="en-US" sz="2400" b="1" dirty="0" smtClean="0">
                <a:latin typeface="Times New Roman" pitchFamily="18" charset="0"/>
                <a:cs typeface="Times New Roman" pitchFamily="18" charset="0"/>
              </a:rPr>
              <a:t>?</a:t>
            </a:r>
            <a:r>
              <a:rPr lang="vi-VN" sz="2400" b="1" dirty="0" smtClean="0">
                <a:latin typeface="Times New Roman" pitchFamily="18" charset="0"/>
                <a:cs typeface="Times New Roman" pitchFamily="18" charset="0"/>
              </a:rPr>
              <a:t> </a:t>
            </a:r>
            <a:endParaRPr lang="vi-VN" sz="2400" b="1" dirty="0">
              <a:latin typeface="Times New Roman" pitchFamily="18" charset="0"/>
              <a:cs typeface="Times New Roman" pitchFamily="18" charset="0"/>
            </a:endParaRPr>
          </a:p>
        </p:txBody>
      </p:sp>
      <p:graphicFrame>
        <p:nvGraphicFramePr>
          <p:cNvPr id="475009" name="Group 897"/>
          <p:cNvGraphicFramePr>
            <a:graphicFrameLocks noGrp="1"/>
          </p:cNvGraphicFramePr>
          <p:nvPr/>
        </p:nvGraphicFramePr>
        <p:xfrm>
          <a:off x="7620000" y="4267200"/>
          <a:ext cx="3962401" cy="518160"/>
        </p:xfrm>
        <a:graphic>
          <a:graphicData uri="http://schemas.openxmlformats.org/drawingml/2006/table">
            <a:tbl>
              <a:tblPr/>
              <a:tblGrid>
                <a:gridCol w="567267"/>
                <a:gridCol w="565151"/>
                <a:gridCol w="565149"/>
                <a:gridCol w="567267"/>
                <a:gridCol w="565151"/>
                <a:gridCol w="565149"/>
                <a:gridCol w="567267"/>
              </a:tblGrid>
              <a:tr h="508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VnBlackH" pitchFamily="34" charset="0"/>
                        </a:rPr>
                        <a:t>n</a:t>
                      </a:r>
                    </a:p>
                  </a:txBody>
                  <a:tcPr marL="121920" marR="12192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VnBlackH" pitchFamily="34" charset="0"/>
                        </a:rPr>
                        <a:t>g</a:t>
                      </a:r>
                    </a:p>
                  </a:txBody>
                  <a:tcPr marL="121920" marR="12192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VnBlackH" pitchFamily="34" charset="0"/>
                        </a:rPr>
                        <a:t>h</a:t>
                      </a:r>
                    </a:p>
                  </a:txBody>
                  <a:tcPr marL="121920" marR="12192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VnBlackH" pitchFamily="34" charset="0"/>
                        </a:rPr>
                        <a:t>Þ</a:t>
                      </a:r>
                    </a:p>
                  </a:txBody>
                  <a:tcPr marL="121920" marR="12192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VnBlackH" pitchFamily="34" charset="0"/>
                        </a:rPr>
                        <a:t>l</a:t>
                      </a:r>
                    </a:p>
                  </a:txBody>
                  <a:tcPr marL="121920" marR="12192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VnBlackH" pitchFamily="34" charset="0"/>
                        </a:rPr>
                        <a:t>ù</a:t>
                      </a:r>
                    </a:p>
                  </a:txBody>
                  <a:tcPr marL="121920" marR="12192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3300"/>
                          </a:solidFill>
                          <a:effectLst/>
                          <a:latin typeface=".VnBlackH" pitchFamily="34" charset="0"/>
                        </a:rPr>
                        <a:t>c</a:t>
                      </a:r>
                    </a:p>
                  </a:txBody>
                  <a:tcPr marL="121920" marR="121920"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rgbClr val="FFFF99"/>
                    </a:solidFill>
                  </a:tcPr>
                </a:tc>
              </a:tr>
            </a:tbl>
          </a:graphicData>
        </a:graphic>
      </p:graphicFrame>
      <p:pic>
        <p:nvPicPr>
          <p:cNvPr id="475011" name="Picture 899" descr="Tuong chan dung nha tho Nguyen Dinh Chieu tai Ben Tre"/>
          <p:cNvPicPr>
            <a:picLocks noChangeAspect="1" noChangeArrowheads="1"/>
          </p:cNvPicPr>
          <p:nvPr/>
        </p:nvPicPr>
        <p:blipFill>
          <a:blip r:embed="rId3" cstate="print">
            <a:lum bright="-12000" contrast="30000"/>
            <a:extLst>
              <a:ext uri="{28A0092B-C50C-407E-A947-70E740481C1C}">
                <a14:useLocalDpi xmlns:a14="http://schemas.microsoft.com/office/drawing/2010/main" xmlns="" val="0"/>
              </a:ext>
            </a:extLst>
          </a:blip>
          <a:srcRect/>
          <a:stretch>
            <a:fillRect/>
          </a:stretch>
        </p:blipFill>
        <p:spPr bwMode="auto">
          <a:xfrm>
            <a:off x="8491210" y="1600200"/>
            <a:ext cx="2366433" cy="2514600"/>
          </a:xfrm>
          <a:prstGeom prst="rect">
            <a:avLst/>
          </a:prstGeom>
          <a:noFill/>
          <a:ln w="9525">
            <a:solidFill>
              <a:srgbClr val="FFFF66"/>
            </a:solidFill>
            <a:miter lim="800000"/>
            <a:headEnd/>
            <a:tailEnd/>
          </a:ln>
          <a:extLst>
            <a:ext uri="{909E8E84-426E-40DD-AFC4-6F175D3DCCD1}">
              <a14:hiddenFill xmlns:a14="http://schemas.microsoft.com/office/drawing/2010/main" xmlns="">
                <a:solidFill>
                  <a:srgbClr val="FFFFFF"/>
                </a:solidFill>
              </a14:hiddenFill>
            </a:ext>
          </a:extLst>
        </p:spPr>
      </p:pic>
      <p:sp>
        <p:nvSpPr>
          <p:cNvPr id="474911" name="AutoShape 799"/>
          <p:cNvSpPr>
            <a:spLocks noChangeArrowheads="1"/>
          </p:cNvSpPr>
          <p:nvPr/>
        </p:nvSpPr>
        <p:spPr bwMode="auto">
          <a:xfrm>
            <a:off x="1663700" y="35859"/>
            <a:ext cx="9753600" cy="1371600"/>
          </a:xfrm>
          <a:prstGeom prst="wedgeEllipseCallout">
            <a:avLst>
              <a:gd name="adj1" fmla="val -55514"/>
              <a:gd name="adj2" fmla="val 104384"/>
            </a:avLst>
          </a:prstGeom>
          <a:solidFill>
            <a:schemeClr val="bg1"/>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r>
              <a:rPr lang="vi-VN" sz="2200" b="1" dirty="0">
                <a:latin typeface="Times New Roman" pitchFamily="18" charset="0"/>
                <a:cs typeface="Times New Roman" pitchFamily="18" charset="0"/>
              </a:rPr>
              <a:t>Một trong những hình thức sinh hoạt văn hoá dân gian mà tác phẩm “Truyện Lục Vân Tiên” </a:t>
            </a:r>
            <a:r>
              <a:rPr lang="vi-VN" sz="2200" b="1" dirty="0" smtClean="0">
                <a:latin typeface="Times New Roman" pitchFamily="18" charset="0"/>
                <a:cs typeface="Times New Roman" pitchFamily="18" charset="0"/>
              </a:rPr>
              <a:t>đư­</a:t>
            </a:r>
            <a:r>
              <a:rPr lang="en-US" sz="2200" b="1" dirty="0" smtClean="0">
                <a:latin typeface="Times New Roman" pitchFamily="18" charset="0"/>
                <a:cs typeface="Times New Roman" pitchFamily="18" charset="0"/>
              </a:rPr>
              <a:t>ợ</a:t>
            </a:r>
            <a:r>
              <a:rPr lang="vi-VN" sz="2200" b="1" dirty="0" smtClean="0">
                <a:latin typeface="Times New Roman" pitchFamily="18" charset="0"/>
                <a:cs typeface="Times New Roman" pitchFamily="18" charset="0"/>
              </a:rPr>
              <a:t>c lưu </a:t>
            </a:r>
            <a:r>
              <a:rPr lang="vi-VN" sz="2200" b="1" dirty="0">
                <a:latin typeface="Times New Roman" pitchFamily="18" charset="0"/>
                <a:cs typeface="Times New Roman" pitchFamily="18" charset="0"/>
              </a:rPr>
              <a:t>truyền</a:t>
            </a:r>
            <a:r>
              <a:rPr lang="vi-VN" sz="2200" b="1" dirty="0" smtClean="0">
                <a:latin typeface="Times New Roman" pitchFamily="18" charset="0"/>
                <a:cs typeface="Times New Roman" pitchFamily="18" charset="0"/>
              </a:rPr>
              <a:t>?</a:t>
            </a:r>
            <a:endParaRPr lang="vi-VN" sz="2200" b="1" dirty="0">
              <a:latin typeface="Times New Roman" pitchFamily="18" charset="0"/>
              <a:cs typeface="Times New Roman" pitchFamily="18" charset="0"/>
            </a:endParaRPr>
          </a:p>
        </p:txBody>
      </p:sp>
      <p:sp>
        <p:nvSpPr>
          <p:cNvPr id="475012" name="Text Box 900"/>
          <p:cNvSpPr txBox="1">
            <a:spLocks noChangeArrowheads="1"/>
          </p:cNvSpPr>
          <p:nvPr/>
        </p:nvSpPr>
        <p:spPr bwMode="auto">
          <a:xfrm>
            <a:off x="101600" y="0"/>
            <a:ext cx="4267200" cy="5794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3200" b="1" dirty="0">
                <a:solidFill>
                  <a:srgbClr val="C00000"/>
                </a:solidFill>
                <a:latin typeface=".VnTeknical" pitchFamily="34" charset="0"/>
              </a:rPr>
              <a:t>* </a:t>
            </a:r>
            <a:r>
              <a:rPr lang="en-US" sz="3200" b="1" dirty="0" err="1">
                <a:solidFill>
                  <a:srgbClr val="C00000"/>
                </a:solidFill>
                <a:latin typeface=".VnTeknical" pitchFamily="34" charset="0"/>
              </a:rPr>
              <a:t>LuyÖn</a:t>
            </a:r>
            <a:r>
              <a:rPr lang="en-US" sz="3200" b="1" dirty="0">
                <a:solidFill>
                  <a:srgbClr val="C00000"/>
                </a:solidFill>
                <a:latin typeface=".VnTeknical" pitchFamily="34" charset="0"/>
              </a:rPr>
              <a:t> </a:t>
            </a:r>
            <a:r>
              <a:rPr lang="en-US" sz="3200" b="1" dirty="0" err="1">
                <a:solidFill>
                  <a:srgbClr val="C00000"/>
                </a:solidFill>
                <a:latin typeface=".VnTeknical" pitchFamily="34" charset="0"/>
              </a:rPr>
              <a:t>tËp</a:t>
            </a:r>
            <a:endParaRPr lang="en-US" sz="3200" b="1" dirty="0">
              <a:solidFill>
                <a:srgbClr val="C00000"/>
              </a:solidFill>
              <a:latin typeface=".VnTeknical" pitchFamily="34" charset="0"/>
            </a:endParaRPr>
          </a:p>
        </p:txBody>
      </p:sp>
    </p:spTree>
    <p:extLst>
      <p:ext uri="{BB962C8B-B14F-4D97-AF65-F5344CB8AC3E}">
        <p14:creationId xmlns:p14="http://schemas.microsoft.com/office/powerpoint/2010/main" xmlns="" val="17268173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nodePh="1">
                                  <p:stCondLst>
                                    <p:cond delay="0"/>
                                  </p:stCondLst>
                                  <p:endCondLst>
                                    <p:cond evt="begin" delay="0">
                                      <p:tn val="5"/>
                                    </p:cond>
                                  </p:endCondLst>
                                  <p:iterate type="lt">
                                    <p:tmAbs val="75"/>
                                  </p:iterate>
                                  <p:childTnLst>
                                    <p:set>
                                      <p:cBhvr>
                                        <p:cTn id="6" dur="1" fill="hold">
                                          <p:stCondLst>
                                            <p:cond delay="74"/>
                                          </p:stCondLst>
                                        </p:cTn>
                                        <p:tgtEl>
                                          <p:spTgt spid="4749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9" presetClass="entr" presetSubtype="0" fill="hold" grpId="0" nodeType="clickEffect">
                                  <p:stCondLst>
                                    <p:cond delay="0"/>
                                  </p:stCondLst>
                                  <p:childTnLst>
                                    <p:set>
                                      <p:cBhvr>
                                        <p:cTn id="10" dur="1" fill="hold">
                                          <p:stCondLst>
                                            <p:cond delay="0"/>
                                          </p:stCondLst>
                                        </p:cTn>
                                        <p:tgtEl>
                                          <p:spTgt spid="474924"/>
                                        </p:tgtEl>
                                        <p:attrNameLst>
                                          <p:attrName>style.visibility</p:attrName>
                                        </p:attrNameLst>
                                      </p:cBhvr>
                                      <p:to>
                                        <p:strVal val="visible"/>
                                      </p:to>
                                    </p:set>
                                    <p:anim calcmode="lin" valueType="num">
                                      <p:cBhvr>
                                        <p:cTn id="11" dur="1000" fill="hold"/>
                                        <p:tgtEl>
                                          <p:spTgt spid="474924"/>
                                        </p:tgtEl>
                                        <p:attrNameLst>
                                          <p:attrName>ppt_x</p:attrName>
                                        </p:attrNameLst>
                                      </p:cBhvr>
                                      <p:tavLst>
                                        <p:tav tm="0">
                                          <p:val>
                                            <p:strVal val="#ppt_x-.2"/>
                                          </p:val>
                                        </p:tav>
                                        <p:tav tm="100000">
                                          <p:val>
                                            <p:strVal val="#ppt_x"/>
                                          </p:val>
                                        </p:tav>
                                      </p:tavLst>
                                    </p:anim>
                                    <p:anim calcmode="lin" valueType="num">
                                      <p:cBhvr>
                                        <p:cTn id="12" dur="1000" fill="hold"/>
                                        <p:tgtEl>
                                          <p:spTgt spid="474924"/>
                                        </p:tgtEl>
                                        <p:attrNameLst>
                                          <p:attrName>ppt_y</p:attrName>
                                        </p:attrNameLst>
                                      </p:cBhvr>
                                      <p:tavLst>
                                        <p:tav tm="0">
                                          <p:val>
                                            <p:strVal val="#ppt_y"/>
                                          </p:val>
                                        </p:tav>
                                        <p:tav tm="100000">
                                          <p:val>
                                            <p:strVal val="#ppt_y"/>
                                          </p:val>
                                        </p:tav>
                                      </p:tavLst>
                                    </p:anim>
                                    <p:animEffect transition="in" filter="wipe(right)" prLst="gradientSize: 0.1">
                                      <p:cBhvr>
                                        <p:cTn id="13" dur="1000"/>
                                        <p:tgtEl>
                                          <p:spTgt spid="47492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7" presetClass="entr" presetSubtype="10" fill="hold" nodeType="clickEffect">
                                  <p:stCondLst>
                                    <p:cond delay="0"/>
                                  </p:stCondLst>
                                  <p:childTnLst>
                                    <p:set>
                                      <p:cBhvr>
                                        <p:cTn id="17" dur="1" fill="hold">
                                          <p:stCondLst>
                                            <p:cond delay="0"/>
                                          </p:stCondLst>
                                        </p:cTn>
                                        <p:tgtEl>
                                          <p:spTgt spid="475009"/>
                                        </p:tgtEl>
                                        <p:attrNameLst>
                                          <p:attrName>style.visibility</p:attrName>
                                        </p:attrNameLst>
                                      </p:cBhvr>
                                      <p:to>
                                        <p:strVal val="visible"/>
                                      </p:to>
                                    </p:set>
                                    <p:anim calcmode="lin" valueType="num">
                                      <p:cBhvr>
                                        <p:cTn id="18" dur="500" fill="hold"/>
                                        <p:tgtEl>
                                          <p:spTgt spid="475009"/>
                                        </p:tgtEl>
                                        <p:attrNameLst>
                                          <p:attrName>ppt_w</p:attrName>
                                        </p:attrNameLst>
                                      </p:cBhvr>
                                      <p:tavLst>
                                        <p:tav tm="0">
                                          <p:val>
                                            <p:fltVal val="0"/>
                                          </p:val>
                                        </p:tav>
                                        <p:tav tm="100000">
                                          <p:val>
                                            <p:strVal val="#ppt_w"/>
                                          </p:val>
                                        </p:tav>
                                      </p:tavLst>
                                    </p:anim>
                                    <p:anim calcmode="lin" valueType="num">
                                      <p:cBhvr>
                                        <p:cTn id="19" dur="500" fill="hold"/>
                                        <p:tgtEl>
                                          <p:spTgt spid="475009"/>
                                        </p:tgtEl>
                                        <p:attrNameLst>
                                          <p:attrName>ppt_h</p:attrName>
                                        </p:attrNameLst>
                                      </p:cBhvr>
                                      <p:tavLst>
                                        <p:tav tm="0">
                                          <p:val>
                                            <p:strVal val="#ppt_h"/>
                                          </p:val>
                                        </p:tav>
                                        <p:tav tm="100000">
                                          <p:val>
                                            <p:strVal val="#ppt_h"/>
                                          </p:val>
                                        </p:tav>
                                      </p:tavLst>
                                    </p:anim>
                                  </p:childTnLst>
                                </p:cTn>
                              </p:par>
                              <p:par>
                                <p:cTn id="20" presetID="29" presetClass="entr" presetSubtype="0" fill="hold" nodeType="withEffect">
                                  <p:stCondLst>
                                    <p:cond delay="0"/>
                                  </p:stCondLst>
                                  <p:childTnLst>
                                    <p:set>
                                      <p:cBhvr>
                                        <p:cTn id="21" dur="1" fill="hold">
                                          <p:stCondLst>
                                            <p:cond delay="0"/>
                                          </p:stCondLst>
                                        </p:cTn>
                                        <p:tgtEl>
                                          <p:spTgt spid="475011"/>
                                        </p:tgtEl>
                                        <p:attrNameLst>
                                          <p:attrName>style.visibility</p:attrName>
                                        </p:attrNameLst>
                                      </p:cBhvr>
                                      <p:to>
                                        <p:strVal val="visible"/>
                                      </p:to>
                                    </p:set>
                                    <p:anim calcmode="lin" valueType="num">
                                      <p:cBhvr>
                                        <p:cTn id="22" dur="1000" fill="hold"/>
                                        <p:tgtEl>
                                          <p:spTgt spid="475011"/>
                                        </p:tgtEl>
                                        <p:attrNameLst>
                                          <p:attrName>ppt_x</p:attrName>
                                        </p:attrNameLst>
                                      </p:cBhvr>
                                      <p:tavLst>
                                        <p:tav tm="0">
                                          <p:val>
                                            <p:strVal val="#ppt_x-.2"/>
                                          </p:val>
                                        </p:tav>
                                        <p:tav tm="100000">
                                          <p:val>
                                            <p:strVal val="#ppt_x"/>
                                          </p:val>
                                        </p:tav>
                                      </p:tavLst>
                                    </p:anim>
                                    <p:anim calcmode="lin" valueType="num">
                                      <p:cBhvr>
                                        <p:cTn id="23" dur="1000" fill="hold"/>
                                        <p:tgtEl>
                                          <p:spTgt spid="475011"/>
                                        </p:tgtEl>
                                        <p:attrNameLst>
                                          <p:attrName>ppt_y</p:attrName>
                                        </p:attrNameLst>
                                      </p:cBhvr>
                                      <p:tavLst>
                                        <p:tav tm="0">
                                          <p:val>
                                            <p:strVal val="#ppt_y"/>
                                          </p:val>
                                        </p:tav>
                                        <p:tav tm="100000">
                                          <p:val>
                                            <p:strVal val="#ppt_y"/>
                                          </p:val>
                                        </p:tav>
                                      </p:tavLst>
                                    </p:anim>
                                    <p:animEffect transition="in" filter="wipe(right)" prLst="gradientSize: 0.1">
                                      <p:cBhvr>
                                        <p:cTn id="24" dur="1000"/>
                                        <p:tgtEl>
                                          <p:spTgt spid="4750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74819"/>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474833"/>
                                        </p:tgtEl>
                                        <p:attrNameLst>
                                          <p:attrName>style.visibility</p:attrName>
                                        </p:attrNameLst>
                                      </p:cBhvr>
                                      <p:to>
                                        <p:strVal val="visible"/>
                                      </p:to>
                                    </p:set>
                                    <p:anim calcmode="lin" valueType="num">
                                      <p:cBhvr>
                                        <p:cTn id="30" dur="1000" fill="hold"/>
                                        <p:tgtEl>
                                          <p:spTgt spid="474833"/>
                                        </p:tgtEl>
                                        <p:attrNameLst>
                                          <p:attrName>ppt_x</p:attrName>
                                        </p:attrNameLst>
                                      </p:cBhvr>
                                      <p:tavLst>
                                        <p:tav tm="0">
                                          <p:val>
                                            <p:strVal val="#ppt_x-.2"/>
                                          </p:val>
                                        </p:tav>
                                        <p:tav tm="100000">
                                          <p:val>
                                            <p:strVal val="#ppt_x"/>
                                          </p:val>
                                        </p:tav>
                                      </p:tavLst>
                                    </p:anim>
                                    <p:anim calcmode="lin" valueType="num">
                                      <p:cBhvr>
                                        <p:cTn id="31" dur="1000" fill="hold"/>
                                        <p:tgtEl>
                                          <p:spTgt spid="474833"/>
                                        </p:tgtEl>
                                        <p:attrNameLst>
                                          <p:attrName>ppt_y</p:attrName>
                                        </p:attrNameLst>
                                      </p:cBhvr>
                                      <p:tavLst>
                                        <p:tav tm="0">
                                          <p:val>
                                            <p:strVal val="#ppt_y"/>
                                          </p:val>
                                        </p:tav>
                                        <p:tav tm="100000">
                                          <p:val>
                                            <p:strVal val="#ppt_y"/>
                                          </p:val>
                                        </p:tav>
                                      </p:tavLst>
                                    </p:anim>
                                    <p:animEffect transition="in" filter="wipe(right)" prLst="gradientSize: 0.1">
                                      <p:cBhvr>
                                        <p:cTn id="32" dur="1000"/>
                                        <p:tgtEl>
                                          <p:spTgt spid="47483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64" presetClass="path" presetSubtype="0" accel="50000" decel="50000" fill="hold" grpId="1" nodeType="clickEffect">
                                  <p:stCondLst>
                                    <p:cond delay="0"/>
                                  </p:stCondLst>
                                  <p:childTnLst>
                                    <p:animMotion origin="layout" path="M -3.33333E-6 -0.22197 L -3.33333E-6 -0.55492 " pathEditMode="relative" rAng="0" ptsTypes="AA">
                                      <p:cBhvr>
                                        <p:cTn id="36" dur="2000" fill="hold"/>
                                        <p:tgtEl>
                                          <p:spTgt spid="474833"/>
                                        </p:tgtEl>
                                        <p:attrNameLst>
                                          <p:attrName>ppt_x</p:attrName>
                                          <p:attrName>ppt_y</p:attrName>
                                        </p:attrNameLst>
                                      </p:cBhvr>
                                      <p:rCtr x="0" y="-16647"/>
                                    </p:animMotion>
                                  </p:childTnLst>
                                </p:cTn>
                              </p:par>
                              <p:par>
                                <p:cTn id="37" presetID="29" presetClass="entr" presetSubtype="0" fill="hold" nodeType="withEffect">
                                  <p:stCondLst>
                                    <p:cond delay="0"/>
                                  </p:stCondLst>
                                  <p:childTnLst>
                                    <p:set>
                                      <p:cBhvr>
                                        <p:cTn id="38" dur="1" fill="hold">
                                          <p:stCondLst>
                                            <p:cond delay="0"/>
                                          </p:stCondLst>
                                        </p:cTn>
                                        <p:tgtEl>
                                          <p:spTgt spid="474826"/>
                                        </p:tgtEl>
                                        <p:attrNameLst>
                                          <p:attrName>style.visibility</p:attrName>
                                        </p:attrNameLst>
                                      </p:cBhvr>
                                      <p:to>
                                        <p:strVal val="visible"/>
                                      </p:to>
                                    </p:set>
                                    <p:anim calcmode="lin" valueType="num">
                                      <p:cBhvr>
                                        <p:cTn id="39" dur="1000" fill="hold"/>
                                        <p:tgtEl>
                                          <p:spTgt spid="474826"/>
                                        </p:tgtEl>
                                        <p:attrNameLst>
                                          <p:attrName>ppt_x</p:attrName>
                                        </p:attrNameLst>
                                      </p:cBhvr>
                                      <p:tavLst>
                                        <p:tav tm="0">
                                          <p:val>
                                            <p:strVal val="#ppt_x-.2"/>
                                          </p:val>
                                        </p:tav>
                                        <p:tav tm="100000">
                                          <p:val>
                                            <p:strVal val="#ppt_x"/>
                                          </p:val>
                                        </p:tav>
                                      </p:tavLst>
                                    </p:anim>
                                    <p:anim calcmode="lin" valueType="num">
                                      <p:cBhvr>
                                        <p:cTn id="40" dur="1000" fill="hold"/>
                                        <p:tgtEl>
                                          <p:spTgt spid="474826"/>
                                        </p:tgtEl>
                                        <p:attrNameLst>
                                          <p:attrName>ppt_y</p:attrName>
                                        </p:attrNameLst>
                                      </p:cBhvr>
                                      <p:tavLst>
                                        <p:tav tm="0">
                                          <p:val>
                                            <p:strVal val="#ppt_y"/>
                                          </p:val>
                                        </p:tav>
                                        <p:tav tm="100000">
                                          <p:val>
                                            <p:strVal val="#ppt_y"/>
                                          </p:val>
                                        </p:tav>
                                      </p:tavLst>
                                    </p:anim>
                                    <p:animEffect transition="in" filter="wipe(right)" prLst="gradientSize: 0.1">
                                      <p:cBhvr>
                                        <p:cTn id="41" dur="1000"/>
                                        <p:tgtEl>
                                          <p:spTgt spid="474826"/>
                                        </p:tgtEl>
                                      </p:cBhvr>
                                    </p:animEffect>
                                  </p:childTnLst>
                                </p:cTn>
                              </p:par>
                              <p:par>
                                <p:cTn id="42" presetID="29" presetClass="entr" presetSubtype="0" fill="hold" grpId="0" nodeType="withEffect">
                                  <p:stCondLst>
                                    <p:cond delay="0"/>
                                  </p:stCondLst>
                                  <p:childTnLst>
                                    <p:set>
                                      <p:cBhvr>
                                        <p:cTn id="43" dur="1" fill="hold">
                                          <p:stCondLst>
                                            <p:cond delay="0"/>
                                          </p:stCondLst>
                                        </p:cTn>
                                        <p:tgtEl>
                                          <p:spTgt spid="474910"/>
                                        </p:tgtEl>
                                        <p:attrNameLst>
                                          <p:attrName>style.visibility</p:attrName>
                                        </p:attrNameLst>
                                      </p:cBhvr>
                                      <p:to>
                                        <p:strVal val="visible"/>
                                      </p:to>
                                    </p:set>
                                    <p:anim calcmode="lin" valueType="num">
                                      <p:cBhvr>
                                        <p:cTn id="44" dur="1000" fill="hold"/>
                                        <p:tgtEl>
                                          <p:spTgt spid="474910"/>
                                        </p:tgtEl>
                                        <p:attrNameLst>
                                          <p:attrName>ppt_x</p:attrName>
                                        </p:attrNameLst>
                                      </p:cBhvr>
                                      <p:tavLst>
                                        <p:tav tm="0">
                                          <p:val>
                                            <p:strVal val="#ppt_x-.2"/>
                                          </p:val>
                                        </p:tav>
                                        <p:tav tm="100000">
                                          <p:val>
                                            <p:strVal val="#ppt_x"/>
                                          </p:val>
                                        </p:tav>
                                      </p:tavLst>
                                    </p:anim>
                                    <p:anim calcmode="lin" valueType="num">
                                      <p:cBhvr>
                                        <p:cTn id="45" dur="1000" fill="hold"/>
                                        <p:tgtEl>
                                          <p:spTgt spid="474910"/>
                                        </p:tgtEl>
                                        <p:attrNameLst>
                                          <p:attrName>ppt_y</p:attrName>
                                        </p:attrNameLst>
                                      </p:cBhvr>
                                      <p:tavLst>
                                        <p:tav tm="0">
                                          <p:val>
                                            <p:strVal val="#ppt_y"/>
                                          </p:val>
                                        </p:tav>
                                        <p:tav tm="100000">
                                          <p:val>
                                            <p:strVal val="#ppt_y"/>
                                          </p:val>
                                        </p:tav>
                                      </p:tavLst>
                                    </p:anim>
                                    <p:animEffect transition="in" filter="wipe(right)" prLst="gradientSize: 0.1">
                                      <p:cBhvr>
                                        <p:cTn id="46" dur="1000"/>
                                        <p:tgtEl>
                                          <p:spTgt spid="474910"/>
                                        </p:tgtEl>
                                      </p:cBhvr>
                                    </p:animEffect>
                                  </p:childTnLst>
                                </p:cTn>
                              </p:par>
                            </p:childTnLst>
                          </p:cTn>
                        </p:par>
                      </p:childTnLst>
                    </p:cTn>
                  </p:par>
                </p:childTnLst>
              </p:cTn>
              <p:nextCondLst>
                <p:cond evt="onClick" delay="0">
                  <p:tgtEl>
                    <p:spTgt spid="474819"/>
                  </p:tgtEl>
                </p:cond>
              </p:nextCondLst>
            </p:seq>
            <p:seq concurrent="1" nextAc="seek">
              <p:cTn id="47" restart="whenNotActive" fill="hold" evtFilter="cancelBubble" nodeType="interactiveSeq">
                <p:stCondLst>
                  <p:cond evt="onClick" delay="0">
                    <p:tgtEl>
                      <p:spTgt spid="474820"/>
                    </p:tgtEl>
                  </p:cond>
                </p:stCondLst>
                <p:endSync evt="end" delay="0">
                  <p:rtn val="all"/>
                </p:endSync>
                <p:childTnLst>
                  <p:par>
                    <p:cTn id="48" fill="hold" nodeType="clickPar">
                      <p:stCondLst>
                        <p:cond delay="0"/>
                      </p:stCondLst>
                      <p:childTnLst>
                        <p:par>
                          <p:cTn id="49" fill="hold" nodeType="withGroup">
                            <p:stCondLst>
                              <p:cond delay="0"/>
                            </p:stCondLst>
                            <p:childTnLst>
                              <p:par>
                                <p:cTn id="50" presetID="29" presetClass="entr" presetSubtype="0" fill="hold" grpId="0" nodeType="clickEffect">
                                  <p:stCondLst>
                                    <p:cond delay="0"/>
                                  </p:stCondLst>
                                  <p:childTnLst>
                                    <p:set>
                                      <p:cBhvr>
                                        <p:cTn id="51" dur="1" fill="hold">
                                          <p:stCondLst>
                                            <p:cond delay="0"/>
                                          </p:stCondLst>
                                        </p:cTn>
                                        <p:tgtEl>
                                          <p:spTgt spid="474911"/>
                                        </p:tgtEl>
                                        <p:attrNameLst>
                                          <p:attrName>style.visibility</p:attrName>
                                        </p:attrNameLst>
                                      </p:cBhvr>
                                      <p:to>
                                        <p:strVal val="visible"/>
                                      </p:to>
                                    </p:set>
                                    <p:anim calcmode="lin" valueType="num">
                                      <p:cBhvr>
                                        <p:cTn id="52" dur="1000" fill="hold"/>
                                        <p:tgtEl>
                                          <p:spTgt spid="474911"/>
                                        </p:tgtEl>
                                        <p:attrNameLst>
                                          <p:attrName>ppt_x</p:attrName>
                                        </p:attrNameLst>
                                      </p:cBhvr>
                                      <p:tavLst>
                                        <p:tav tm="0">
                                          <p:val>
                                            <p:strVal val="#ppt_x-.2"/>
                                          </p:val>
                                        </p:tav>
                                        <p:tav tm="100000">
                                          <p:val>
                                            <p:strVal val="#ppt_x"/>
                                          </p:val>
                                        </p:tav>
                                      </p:tavLst>
                                    </p:anim>
                                    <p:anim calcmode="lin" valueType="num">
                                      <p:cBhvr>
                                        <p:cTn id="53" dur="1000" fill="hold"/>
                                        <p:tgtEl>
                                          <p:spTgt spid="474911"/>
                                        </p:tgtEl>
                                        <p:attrNameLst>
                                          <p:attrName>ppt_y</p:attrName>
                                        </p:attrNameLst>
                                      </p:cBhvr>
                                      <p:tavLst>
                                        <p:tav tm="0">
                                          <p:val>
                                            <p:strVal val="#ppt_y"/>
                                          </p:val>
                                        </p:tav>
                                        <p:tav tm="100000">
                                          <p:val>
                                            <p:strVal val="#ppt_y"/>
                                          </p:val>
                                        </p:tav>
                                      </p:tavLst>
                                    </p:anim>
                                    <p:animEffect transition="in" filter="wipe(right)" prLst="gradientSize: 0.1">
                                      <p:cBhvr>
                                        <p:cTn id="54" dur="1000"/>
                                        <p:tgtEl>
                                          <p:spTgt spid="474911"/>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64" presetClass="path" presetSubtype="0" accel="50000" decel="50000" fill="hold" grpId="1" nodeType="clickEffect">
                                  <p:stCondLst>
                                    <p:cond delay="0"/>
                                  </p:stCondLst>
                                  <p:childTnLst>
                                    <p:animMotion origin="layout" path="M -3.33333E-6 -0.12763 L -3.33333E-6 -0.46057 " pathEditMode="relative" rAng="0" ptsTypes="AA">
                                      <p:cBhvr>
                                        <p:cTn id="58" dur="2000" fill="hold"/>
                                        <p:tgtEl>
                                          <p:spTgt spid="474911"/>
                                        </p:tgtEl>
                                        <p:attrNameLst>
                                          <p:attrName>ppt_x</p:attrName>
                                          <p:attrName>ppt_y</p:attrName>
                                        </p:attrNameLst>
                                      </p:cBhvr>
                                      <p:rCtr x="0" y="-16647"/>
                                    </p:animMotion>
                                  </p:childTnLst>
                                </p:cTn>
                              </p:par>
                              <p:par>
                                <p:cTn id="59" presetID="29" presetClass="entr" presetSubtype="0" fill="hold" grpId="0" nodeType="withEffect">
                                  <p:stCondLst>
                                    <p:cond delay="0"/>
                                  </p:stCondLst>
                                  <p:childTnLst>
                                    <p:set>
                                      <p:cBhvr>
                                        <p:cTn id="60" dur="1" fill="hold">
                                          <p:stCondLst>
                                            <p:cond delay="0"/>
                                          </p:stCondLst>
                                        </p:cTn>
                                        <p:tgtEl>
                                          <p:spTgt spid="474913"/>
                                        </p:tgtEl>
                                        <p:attrNameLst>
                                          <p:attrName>style.visibility</p:attrName>
                                        </p:attrNameLst>
                                      </p:cBhvr>
                                      <p:to>
                                        <p:strVal val="visible"/>
                                      </p:to>
                                    </p:set>
                                    <p:anim calcmode="lin" valueType="num">
                                      <p:cBhvr>
                                        <p:cTn id="61" dur="1000" fill="hold"/>
                                        <p:tgtEl>
                                          <p:spTgt spid="474913"/>
                                        </p:tgtEl>
                                        <p:attrNameLst>
                                          <p:attrName>ppt_x</p:attrName>
                                        </p:attrNameLst>
                                      </p:cBhvr>
                                      <p:tavLst>
                                        <p:tav tm="0">
                                          <p:val>
                                            <p:strVal val="#ppt_x-.2"/>
                                          </p:val>
                                        </p:tav>
                                        <p:tav tm="100000">
                                          <p:val>
                                            <p:strVal val="#ppt_x"/>
                                          </p:val>
                                        </p:tav>
                                      </p:tavLst>
                                    </p:anim>
                                    <p:anim calcmode="lin" valueType="num">
                                      <p:cBhvr>
                                        <p:cTn id="62" dur="1000" fill="hold"/>
                                        <p:tgtEl>
                                          <p:spTgt spid="474913"/>
                                        </p:tgtEl>
                                        <p:attrNameLst>
                                          <p:attrName>ppt_y</p:attrName>
                                        </p:attrNameLst>
                                      </p:cBhvr>
                                      <p:tavLst>
                                        <p:tav tm="0">
                                          <p:val>
                                            <p:strVal val="#ppt_y"/>
                                          </p:val>
                                        </p:tav>
                                        <p:tav tm="100000">
                                          <p:val>
                                            <p:strVal val="#ppt_y"/>
                                          </p:val>
                                        </p:tav>
                                      </p:tavLst>
                                    </p:anim>
                                    <p:animEffect transition="in" filter="wipe(right)" prLst="gradientSize: 0.1">
                                      <p:cBhvr>
                                        <p:cTn id="63" dur="1000"/>
                                        <p:tgtEl>
                                          <p:spTgt spid="474913"/>
                                        </p:tgtEl>
                                      </p:cBhvr>
                                    </p:animEffect>
                                  </p:childTnLst>
                                </p:cTn>
                              </p:par>
                              <p:par>
                                <p:cTn id="64" presetID="29" presetClass="entr" presetSubtype="0" fill="hold" nodeType="withEffect">
                                  <p:stCondLst>
                                    <p:cond delay="0"/>
                                  </p:stCondLst>
                                  <p:childTnLst>
                                    <p:set>
                                      <p:cBhvr>
                                        <p:cTn id="65" dur="1" fill="hold">
                                          <p:stCondLst>
                                            <p:cond delay="0"/>
                                          </p:stCondLst>
                                        </p:cTn>
                                        <p:tgtEl>
                                          <p:spTgt spid="474827"/>
                                        </p:tgtEl>
                                        <p:attrNameLst>
                                          <p:attrName>style.visibility</p:attrName>
                                        </p:attrNameLst>
                                      </p:cBhvr>
                                      <p:to>
                                        <p:strVal val="visible"/>
                                      </p:to>
                                    </p:set>
                                    <p:anim calcmode="lin" valueType="num">
                                      <p:cBhvr>
                                        <p:cTn id="66" dur="1000" fill="hold"/>
                                        <p:tgtEl>
                                          <p:spTgt spid="474827"/>
                                        </p:tgtEl>
                                        <p:attrNameLst>
                                          <p:attrName>ppt_x</p:attrName>
                                        </p:attrNameLst>
                                      </p:cBhvr>
                                      <p:tavLst>
                                        <p:tav tm="0">
                                          <p:val>
                                            <p:strVal val="#ppt_x-.2"/>
                                          </p:val>
                                        </p:tav>
                                        <p:tav tm="100000">
                                          <p:val>
                                            <p:strVal val="#ppt_x"/>
                                          </p:val>
                                        </p:tav>
                                      </p:tavLst>
                                    </p:anim>
                                    <p:anim calcmode="lin" valueType="num">
                                      <p:cBhvr>
                                        <p:cTn id="67" dur="1000" fill="hold"/>
                                        <p:tgtEl>
                                          <p:spTgt spid="474827"/>
                                        </p:tgtEl>
                                        <p:attrNameLst>
                                          <p:attrName>ppt_y</p:attrName>
                                        </p:attrNameLst>
                                      </p:cBhvr>
                                      <p:tavLst>
                                        <p:tav tm="0">
                                          <p:val>
                                            <p:strVal val="#ppt_y"/>
                                          </p:val>
                                        </p:tav>
                                        <p:tav tm="100000">
                                          <p:val>
                                            <p:strVal val="#ppt_y"/>
                                          </p:val>
                                        </p:tav>
                                      </p:tavLst>
                                    </p:anim>
                                    <p:animEffect transition="in" filter="wipe(right)" prLst="gradientSize: 0.1">
                                      <p:cBhvr>
                                        <p:cTn id="68" dur="1000"/>
                                        <p:tgtEl>
                                          <p:spTgt spid="474827"/>
                                        </p:tgtEl>
                                      </p:cBhvr>
                                    </p:animEffect>
                                  </p:childTnLst>
                                </p:cTn>
                              </p:par>
                            </p:childTnLst>
                          </p:cTn>
                        </p:par>
                      </p:childTnLst>
                    </p:cTn>
                  </p:par>
                </p:childTnLst>
              </p:cTn>
              <p:nextCondLst>
                <p:cond evt="onClick" delay="0">
                  <p:tgtEl>
                    <p:spTgt spid="474820"/>
                  </p:tgtEl>
                </p:cond>
              </p:nextCondLst>
            </p:seq>
            <p:seq concurrent="1" nextAc="seek">
              <p:cTn id="69" restart="whenNotActive" fill="hold" evtFilter="cancelBubble" nodeType="interactiveSeq">
                <p:stCondLst>
                  <p:cond evt="onClick" delay="0">
                    <p:tgtEl>
                      <p:spTgt spid="474821"/>
                    </p:tgtEl>
                  </p:cond>
                </p:stCondLst>
                <p:endSync evt="end" delay="0">
                  <p:rtn val="all"/>
                </p:endSync>
                <p:childTnLst>
                  <p:par>
                    <p:cTn id="70" fill="hold" nodeType="clickPar">
                      <p:stCondLst>
                        <p:cond delay="0"/>
                      </p:stCondLst>
                      <p:childTnLst>
                        <p:par>
                          <p:cTn id="71" fill="hold" nodeType="withGroup">
                            <p:stCondLst>
                              <p:cond delay="0"/>
                            </p:stCondLst>
                            <p:childTnLst>
                              <p:par>
                                <p:cTn id="72" presetID="29" presetClass="entr" presetSubtype="0" fill="hold" grpId="0" nodeType="clickEffect">
                                  <p:stCondLst>
                                    <p:cond delay="0"/>
                                  </p:stCondLst>
                                  <p:childTnLst>
                                    <p:set>
                                      <p:cBhvr>
                                        <p:cTn id="73" dur="1" fill="hold">
                                          <p:stCondLst>
                                            <p:cond delay="0"/>
                                          </p:stCondLst>
                                        </p:cTn>
                                        <p:tgtEl>
                                          <p:spTgt spid="474914"/>
                                        </p:tgtEl>
                                        <p:attrNameLst>
                                          <p:attrName>style.visibility</p:attrName>
                                        </p:attrNameLst>
                                      </p:cBhvr>
                                      <p:to>
                                        <p:strVal val="visible"/>
                                      </p:to>
                                    </p:set>
                                    <p:anim calcmode="lin" valueType="num">
                                      <p:cBhvr>
                                        <p:cTn id="74" dur="1000" fill="hold"/>
                                        <p:tgtEl>
                                          <p:spTgt spid="474914"/>
                                        </p:tgtEl>
                                        <p:attrNameLst>
                                          <p:attrName>ppt_x</p:attrName>
                                        </p:attrNameLst>
                                      </p:cBhvr>
                                      <p:tavLst>
                                        <p:tav tm="0">
                                          <p:val>
                                            <p:strVal val="#ppt_x-.2"/>
                                          </p:val>
                                        </p:tav>
                                        <p:tav tm="100000">
                                          <p:val>
                                            <p:strVal val="#ppt_x"/>
                                          </p:val>
                                        </p:tav>
                                      </p:tavLst>
                                    </p:anim>
                                    <p:anim calcmode="lin" valueType="num">
                                      <p:cBhvr>
                                        <p:cTn id="75" dur="1000" fill="hold"/>
                                        <p:tgtEl>
                                          <p:spTgt spid="474914"/>
                                        </p:tgtEl>
                                        <p:attrNameLst>
                                          <p:attrName>ppt_y</p:attrName>
                                        </p:attrNameLst>
                                      </p:cBhvr>
                                      <p:tavLst>
                                        <p:tav tm="0">
                                          <p:val>
                                            <p:strVal val="#ppt_y"/>
                                          </p:val>
                                        </p:tav>
                                        <p:tav tm="100000">
                                          <p:val>
                                            <p:strVal val="#ppt_y"/>
                                          </p:val>
                                        </p:tav>
                                      </p:tavLst>
                                    </p:anim>
                                    <p:animEffect transition="in" filter="wipe(right)" prLst="gradientSize: 0.1">
                                      <p:cBhvr>
                                        <p:cTn id="76" dur="1000"/>
                                        <p:tgtEl>
                                          <p:spTgt spid="474914"/>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64" presetClass="path" presetSubtype="0" accel="50000" decel="50000" fill="hold" grpId="1" nodeType="clickEffect">
                                  <p:stCondLst>
                                    <p:cond delay="0"/>
                                  </p:stCondLst>
                                  <p:childTnLst>
                                    <p:animMotion origin="layout" path="M 3.33333E-6 -0.14428 L 3.33333E-6 -0.47722 " pathEditMode="relative" rAng="0" ptsTypes="AA">
                                      <p:cBhvr>
                                        <p:cTn id="80" dur="2000" fill="hold"/>
                                        <p:tgtEl>
                                          <p:spTgt spid="474914"/>
                                        </p:tgtEl>
                                        <p:attrNameLst>
                                          <p:attrName>ppt_x</p:attrName>
                                          <p:attrName>ppt_y</p:attrName>
                                        </p:attrNameLst>
                                      </p:cBhvr>
                                      <p:rCtr x="0" y="-16647"/>
                                    </p:animMotion>
                                  </p:childTnLst>
                                </p:cTn>
                              </p:par>
                              <p:par>
                                <p:cTn id="81" presetID="29" presetClass="entr" presetSubtype="0" fill="hold" nodeType="withEffect">
                                  <p:stCondLst>
                                    <p:cond delay="0"/>
                                  </p:stCondLst>
                                  <p:childTnLst>
                                    <p:set>
                                      <p:cBhvr>
                                        <p:cTn id="82" dur="1" fill="hold">
                                          <p:stCondLst>
                                            <p:cond delay="0"/>
                                          </p:stCondLst>
                                        </p:cTn>
                                        <p:tgtEl>
                                          <p:spTgt spid="474828"/>
                                        </p:tgtEl>
                                        <p:attrNameLst>
                                          <p:attrName>style.visibility</p:attrName>
                                        </p:attrNameLst>
                                      </p:cBhvr>
                                      <p:to>
                                        <p:strVal val="visible"/>
                                      </p:to>
                                    </p:set>
                                    <p:anim calcmode="lin" valueType="num">
                                      <p:cBhvr>
                                        <p:cTn id="83" dur="1000" fill="hold"/>
                                        <p:tgtEl>
                                          <p:spTgt spid="474828"/>
                                        </p:tgtEl>
                                        <p:attrNameLst>
                                          <p:attrName>ppt_x</p:attrName>
                                        </p:attrNameLst>
                                      </p:cBhvr>
                                      <p:tavLst>
                                        <p:tav tm="0">
                                          <p:val>
                                            <p:strVal val="#ppt_x-.2"/>
                                          </p:val>
                                        </p:tav>
                                        <p:tav tm="100000">
                                          <p:val>
                                            <p:strVal val="#ppt_x"/>
                                          </p:val>
                                        </p:tav>
                                      </p:tavLst>
                                    </p:anim>
                                    <p:anim calcmode="lin" valueType="num">
                                      <p:cBhvr>
                                        <p:cTn id="84" dur="1000" fill="hold"/>
                                        <p:tgtEl>
                                          <p:spTgt spid="474828"/>
                                        </p:tgtEl>
                                        <p:attrNameLst>
                                          <p:attrName>ppt_y</p:attrName>
                                        </p:attrNameLst>
                                      </p:cBhvr>
                                      <p:tavLst>
                                        <p:tav tm="0">
                                          <p:val>
                                            <p:strVal val="#ppt_y"/>
                                          </p:val>
                                        </p:tav>
                                        <p:tav tm="100000">
                                          <p:val>
                                            <p:strVal val="#ppt_y"/>
                                          </p:val>
                                        </p:tav>
                                      </p:tavLst>
                                    </p:anim>
                                    <p:animEffect transition="in" filter="wipe(right)" prLst="gradientSize: 0.1">
                                      <p:cBhvr>
                                        <p:cTn id="85" dur="1000"/>
                                        <p:tgtEl>
                                          <p:spTgt spid="474828"/>
                                        </p:tgtEl>
                                      </p:cBhvr>
                                    </p:animEffect>
                                  </p:childTnLst>
                                </p:cTn>
                              </p:par>
                              <p:par>
                                <p:cTn id="86" presetID="29" presetClass="entr" presetSubtype="0" fill="hold" grpId="0" nodeType="withEffect">
                                  <p:stCondLst>
                                    <p:cond delay="0"/>
                                  </p:stCondLst>
                                  <p:childTnLst>
                                    <p:set>
                                      <p:cBhvr>
                                        <p:cTn id="87" dur="1" fill="hold">
                                          <p:stCondLst>
                                            <p:cond delay="0"/>
                                          </p:stCondLst>
                                        </p:cTn>
                                        <p:tgtEl>
                                          <p:spTgt spid="474915"/>
                                        </p:tgtEl>
                                        <p:attrNameLst>
                                          <p:attrName>style.visibility</p:attrName>
                                        </p:attrNameLst>
                                      </p:cBhvr>
                                      <p:to>
                                        <p:strVal val="visible"/>
                                      </p:to>
                                    </p:set>
                                    <p:anim calcmode="lin" valueType="num">
                                      <p:cBhvr>
                                        <p:cTn id="88" dur="1000" fill="hold"/>
                                        <p:tgtEl>
                                          <p:spTgt spid="474915"/>
                                        </p:tgtEl>
                                        <p:attrNameLst>
                                          <p:attrName>ppt_x</p:attrName>
                                        </p:attrNameLst>
                                      </p:cBhvr>
                                      <p:tavLst>
                                        <p:tav tm="0">
                                          <p:val>
                                            <p:strVal val="#ppt_x-.2"/>
                                          </p:val>
                                        </p:tav>
                                        <p:tav tm="100000">
                                          <p:val>
                                            <p:strVal val="#ppt_x"/>
                                          </p:val>
                                        </p:tav>
                                      </p:tavLst>
                                    </p:anim>
                                    <p:anim calcmode="lin" valueType="num">
                                      <p:cBhvr>
                                        <p:cTn id="89" dur="1000" fill="hold"/>
                                        <p:tgtEl>
                                          <p:spTgt spid="474915"/>
                                        </p:tgtEl>
                                        <p:attrNameLst>
                                          <p:attrName>ppt_y</p:attrName>
                                        </p:attrNameLst>
                                      </p:cBhvr>
                                      <p:tavLst>
                                        <p:tav tm="0">
                                          <p:val>
                                            <p:strVal val="#ppt_y"/>
                                          </p:val>
                                        </p:tav>
                                        <p:tav tm="100000">
                                          <p:val>
                                            <p:strVal val="#ppt_y"/>
                                          </p:val>
                                        </p:tav>
                                      </p:tavLst>
                                    </p:anim>
                                    <p:animEffect transition="in" filter="wipe(right)" prLst="gradientSize: 0.1">
                                      <p:cBhvr>
                                        <p:cTn id="90" dur="1000"/>
                                        <p:tgtEl>
                                          <p:spTgt spid="474915"/>
                                        </p:tgtEl>
                                      </p:cBhvr>
                                    </p:animEffect>
                                  </p:childTnLst>
                                </p:cTn>
                              </p:par>
                            </p:childTnLst>
                          </p:cTn>
                        </p:par>
                      </p:childTnLst>
                    </p:cTn>
                  </p:par>
                </p:childTnLst>
              </p:cTn>
              <p:nextCondLst>
                <p:cond evt="onClick" delay="0">
                  <p:tgtEl>
                    <p:spTgt spid="474821"/>
                  </p:tgtEl>
                </p:cond>
              </p:nextCondLst>
            </p:seq>
            <p:seq concurrent="1" nextAc="seek">
              <p:cTn id="91" restart="whenNotActive" fill="hold" evtFilter="cancelBubble" nodeType="interactiveSeq">
                <p:stCondLst>
                  <p:cond evt="onClick" delay="0">
                    <p:tgtEl>
                      <p:spTgt spid="474822"/>
                    </p:tgtEl>
                  </p:cond>
                </p:stCondLst>
                <p:endSync evt="end" delay="0">
                  <p:rtn val="all"/>
                </p:endSync>
                <p:childTnLst>
                  <p:par>
                    <p:cTn id="92" fill="hold" nodeType="clickPar">
                      <p:stCondLst>
                        <p:cond delay="0"/>
                      </p:stCondLst>
                      <p:childTnLst>
                        <p:par>
                          <p:cTn id="93" fill="hold" nodeType="withGroup">
                            <p:stCondLst>
                              <p:cond delay="0"/>
                            </p:stCondLst>
                            <p:childTnLst>
                              <p:par>
                                <p:cTn id="94" presetID="29" presetClass="entr" presetSubtype="0" fill="hold" grpId="0" nodeType="clickEffect">
                                  <p:stCondLst>
                                    <p:cond delay="0"/>
                                  </p:stCondLst>
                                  <p:childTnLst>
                                    <p:set>
                                      <p:cBhvr>
                                        <p:cTn id="95" dur="1" fill="hold">
                                          <p:stCondLst>
                                            <p:cond delay="0"/>
                                          </p:stCondLst>
                                        </p:cTn>
                                        <p:tgtEl>
                                          <p:spTgt spid="474916"/>
                                        </p:tgtEl>
                                        <p:attrNameLst>
                                          <p:attrName>style.visibility</p:attrName>
                                        </p:attrNameLst>
                                      </p:cBhvr>
                                      <p:to>
                                        <p:strVal val="visible"/>
                                      </p:to>
                                    </p:set>
                                    <p:anim calcmode="lin" valueType="num">
                                      <p:cBhvr>
                                        <p:cTn id="96" dur="1000" fill="hold"/>
                                        <p:tgtEl>
                                          <p:spTgt spid="474916"/>
                                        </p:tgtEl>
                                        <p:attrNameLst>
                                          <p:attrName>ppt_x</p:attrName>
                                        </p:attrNameLst>
                                      </p:cBhvr>
                                      <p:tavLst>
                                        <p:tav tm="0">
                                          <p:val>
                                            <p:strVal val="#ppt_x-.2"/>
                                          </p:val>
                                        </p:tav>
                                        <p:tav tm="100000">
                                          <p:val>
                                            <p:strVal val="#ppt_x"/>
                                          </p:val>
                                        </p:tav>
                                      </p:tavLst>
                                    </p:anim>
                                    <p:anim calcmode="lin" valueType="num">
                                      <p:cBhvr>
                                        <p:cTn id="97" dur="1000" fill="hold"/>
                                        <p:tgtEl>
                                          <p:spTgt spid="474916"/>
                                        </p:tgtEl>
                                        <p:attrNameLst>
                                          <p:attrName>ppt_y</p:attrName>
                                        </p:attrNameLst>
                                      </p:cBhvr>
                                      <p:tavLst>
                                        <p:tav tm="0">
                                          <p:val>
                                            <p:strVal val="#ppt_y"/>
                                          </p:val>
                                        </p:tav>
                                        <p:tav tm="100000">
                                          <p:val>
                                            <p:strVal val="#ppt_y"/>
                                          </p:val>
                                        </p:tav>
                                      </p:tavLst>
                                    </p:anim>
                                    <p:animEffect transition="in" filter="wipe(right)" prLst="gradientSize: 0.1">
                                      <p:cBhvr>
                                        <p:cTn id="98" dur="1000"/>
                                        <p:tgtEl>
                                          <p:spTgt spid="474916"/>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64" presetClass="path" presetSubtype="0" accel="50000" decel="50000" fill="hold" grpId="1" nodeType="clickEffect">
                                  <p:stCondLst>
                                    <p:cond delay="0"/>
                                  </p:stCondLst>
                                  <p:childTnLst>
                                    <p:animMotion origin="layout" path="M 3.33333E-6 -0.13318 L 3.33333E-6 -0.46612 " pathEditMode="relative" rAng="0" ptsTypes="AA">
                                      <p:cBhvr>
                                        <p:cTn id="102" dur="2000" fill="hold"/>
                                        <p:tgtEl>
                                          <p:spTgt spid="474916"/>
                                        </p:tgtEl>
                                        <p:attrNameLst>
                                          <p:attrName>ppt_x</p:attrName>
                                          <p:attrName>ppt_y</p:attrName>
                                        </p:attrNameLst>
                                      </p:cBhvr>
                                      <p:rCtr x="0" y="-16647"/>
                                    </p:animMotion>
                                  </p:childTnLst>
                                </p:cTn>
                              </p:par>
                              <p:par>
                                <p:cTn id="103" presetID="29" presetClass="entr" presetSubtype="0" fill="hold" nodeType="withEffect">
                                  <p:stCondLst>
                                    <p:cond delay="0"/>
                                  </p:stCondLst>
                                  <p:childTnLst>
                                    <p:set>
                                      <p:cBhvr>
                                        <p:cTn id="104" dur="1" fill="hold">
                                          <p:stCondLst>
                                            <p:cond delay="0"/>
                                          </p:stCondLst>
                                        </p:cTn>
                                        <p:tgtEl>
                                          <p:spTgt spid="474829"/>
                                        </p:tgtEl>
                                        <p:attrNameLst>
                                          <p:attrName>style.visibility</p:attrName>
                                        </p:attrNameLst>
                                      </p:cBhvr>
                                      <p:to>
                                        <p:strVal val="visible"/>
                                      </p:to>
                                    </p:set>
                                    <p:anim calcmode="lin" valueType="num">
                                      <p:cBhvr>
                                        <p:cTn id="105" dur="1000" fill="hold"/>
                                        <p:tgtEl>
                                          <p:spTgt spid="474829"/>
                                        </p:tgtEl>
                                        <p:attrNameLst>
                                          <p:attrName>ppt_x</p:attrName>
                                        </p:attrNameLst>
                                      </p:cBhvr>
                                      <p:tavLst>
                                        <p:tav tm="0">
                                          <p:val>
                                            <p:strVal val="#ppt_x-.2"/>
                                          </p:val>
                                        </p:tav>
                                        <p:tav tm="100000">
                                          <p:val>
                                            <p:strVal val="#ppt_x"/>
                                          </p:val>
                                        </p:tav>
                                      </p:tavLst>
                                    </p:anim>
                                    <p:anim calcmode="lin" valueType="num">
                                      <p:cBhvr>
                                        <p:cTn id="106" dur="1000" fill="hold"/>
                                        <p:tgtEl>
                                          <p:spTgt spid="474829"/>
                                        </p:tgtEl>
                                        <p:attrNameLst>
                                          <p:attrName>ppt_y</p:attrName>
                                        </p:attrNameLst>
                                      </p:cBhvr>
                                      <p:tavLst>
                                        <p:tav tm="0">
                                          <p:val>
                                            <p:strVal val="#ppt_y"/>
                                          </p:val>
                                        </p:tav>
                                        <p:tav tm="100000">
                                          <p:val>
                                            <p:strVal val="#ppt_y"/>
                                          </p:val>
                                        </p:tav>
                                      </p:tavLst>
                                    </p:anim>
                                    <p:animEffect transition="in" filter="wipe(right)" prLst="gradientSize: 0.1">
                                      <p:cBhvr>
                                        <p:cTn id="107" dur="1000"/>
                                        <p:tgtEl>
                                          <p:spTgt spid="474829"/>
                                        </p:tgtEl>
                                      </p:cBhvr>
                                    </p:animEffect>
                                  </p:childTnLst>
                                </p:cTn>
                              </p:par>
                              <p:par>
                                <p:cTn id="108" presetID="29" presetClass="entr" presetSubtype="0" fill="hold" grpId="0" nodeType="withEffect">
                                  <p:stCondLst>
                                    <p:cond delay="0"/>
                                  </p:stCondLst>
                                  <p:childTnLst>
                                    <p:set>
                                      <p:cBhvr>
                                        <p:cTn id="109" dur="1" fill="hold">
                                          <p:stCondLst>
                                            <p:cond delay="0"/>
                                          </p:stCondLst>
                                        </p:cTn>
                                        <p:tgtEl>
                                          <p:spTgt spid="474917"/>
                                        </p:tgtEl>
                                        <p:attrNameLst>
                                          <p:attrName>style.visibility</p:attrName>
                                        </p:attrNameLst>
                                      </p:cBhvr>
                                      <p:to>
                                        <p:strVal val="visible"/>
                                      </p:to>
                                    </p:set>
                                    <p:anim calcmode="lin" valueType="num">
                                      <p:cBhvr>
                                        <p:cTn id="110" dur="1000" fill="hold"/>
                                        <p:tgtEl>
                                          <p:spTgt spid="474917"/>
                                        </p:tgtEl>
                                        <p:attrNameLst>
                                          <p:attrName>ppt_x</p:attrName>
                                        </p:attrNameLst>
                                      </p:cBhvr>
                                      <p:tavLst>
                                        <p:tav tm="0">
                                          <p:val>
                                            <p:strVal val="#ppt_x-.2"/>
                                          </p:val>
                                        </p:tav>
                                        <p:tav tm="100000">
                                          <p:val>
                                            <p:strVal val="#ppt_x"/>
                                          </p:val>
                                        </p:tav>
                                      </p:tavLst>
                                    </p:anim>
                                    <p:anim calcmode="lin" valueType="num">
                                      <p:cBhvr>
                                        <p:cTn id="111" dur="1000" fill="hold"/>
                                        <p:tgtEl>
                                          <p:spTgt spid="474917"/>
                                        </p:tgtEl>
                                        <p:attrNameLst>
                                          <p:attrName>ppt_y</p:attrName>
                                        </p:attrNameLst>
                                      </p:cBhvr>
                                      <p:tavLst>
                                        <p:tav tm="0">
                                          <p:val>
                                            <p:strVal val="#ppt_y"/>
                                          </p:val>
                                        </p:tav>
                                        <p:tav tm="100000">
                                          <p:val>
                                            <p:strVal val="#ppt_y"/>
                                          </p:val>
                                        </p:tav>
                                      </p:tavLst>
                                    </p:anim>
                                    <p:animEffect transition="in" filter="wipe(right)" prLst="gradientSize: 0.1">
                                      <p:cBhvr>
                                        <p:cTn id="112" dur="1000"/>
                                        <p:tgtEl>
                                          <p:spTgt spid="474917"/>
                                        </p:tgtEl>
                                      </p:cBhvr>
                                    </p:animEffect>
                                  </p:childTnLst>
                                </p:cTn>
                              </p:par>
                            </p:childTnLst>
                          </p:cTn>
                        </p:par>
                      </p:childTnLst>
                    </p:cTn>
                  </p:par>
                </p:childTnLst>
              </p:cTn>
              <p:nextCondLst>
                <p:cond evt="onClick" delay="0">
                  <p:tgtEl>
                    <p:spTgt spid="474822"/>
                  </p:tgtEl>
                </p:cond>
              </p:nextCondLst>
            </p:seq>
            <p:seq concurrent="1" nextAc="seek">
              <p:cTn id="113" restart="whenNotActive" fill="hold" evtFilter="cancelBubble" nodeType="interactiveSeq">
                <p:stCondLst>
                  <p:cond evt="onClick" delay="0">
                    <p:tgtEl>
                      <p:spTgt spid="474823"/>
                    </p:tgtEl>
                  </p:cond>
                </p:stCondLst>
                <p:endSync evt="end" delay="0">
                  <p:rtn val="all"/>
                </p:endSync>
                <p:childTnLst>
                  <p:par>
                    <p:cTn id="114" fill="hold" nodeType="clickPar">
                      <p:stCondLst>
                        <p:cond delay="0"/>
                      </p:stCondLst>
                      <p:childTnLst>
                        <p:par>
                          <p:cTn id="115" fill="hold" nodeType="withGroup">
                            <p:stCondLst>
                              <p:cond delay="0"/>
                            </p:stCondLst>
                            <p:childTnLst>
                              <p:par>
                                <p:cTn id="116" presetID="29" presetClass="entr" presetSubtype="0" fill="hold" grpId="0" nodeType="clickEffect">
                                  <p:stCondLst>
                                    <p:cond delay="0"/>
                                  </p:stCondLst>
                                  <p:childTnLst>
                                    <p:set>
                                      <p:cBhvr>
                                        <p:cTn id="117" dur="1" fill="hold">
                                          <p:stCondLst>
                                            <p:cond delay="0"/>
                                          </p:stCondLst>
                                        </p:cTn>
                                        <p:tgtEl>
                                          <p:spTgt spid="474918"/>
                                        </p:tgtEl>
                                        <p:attrNameLst>
                                          <p:attrName>style.visibility</p:attrName>
                                        </p:attrNameLst>
                                      </p:cBhvr>
                                      <p:to>
                                        <p:strVal val="visible"/>
                                      </p:to>
                                    </p:set>
                                    <p:anim calcmode="lin" valueType="num">
                                      <p:cBhvr>
                                        <p:cTn id="118" dur="1000" fill="hold"/>
                                        <p:tgtEl>
                                          <p:spTgt spid="474918"/>
                                        </p:tgtEl>
                                        <p:attrNameLst>
                                          <p:attrName>ppt_x</p:attrName>
                                        </p:attrNameLst>
                                      </p:cBhvr>
                                      <p:tavLst>
                                        <p:tav tm="0">
                                          <p:val>
                                            <p:strVal val="#ppt_x-.2"/>
                                          </p:val>
                                        </p:tav>
                                        <p:tav tm="100000">
                                          <p:val>
                                            <p:strVal val="#ppt_x"/>
                                          </p:val>
                                        </p:tav>
                                      </p:tavLst>
                                    </p:anim>
                                    <p:anim calcmode="lin" valueType="num">
                                      <p:cBhvr>
                                        <p:cTn id="119" dur="1000" fill="hold"/>
                                        <p:tgtEl>
                                          <p:spTgt spid="474918"/>
                                        </p:tgtEl>
                                        <p:attrNameLst>
                                          <p:attrName>ppt_y</p:attrName>
                                        </p:attrNameLst>
                                      </p:cBhvr>
                                      <p:tavLst>
                                        <p:tav tm="0">
                                          <p:val>
                                            <p:strVal val="#ppt_y"/>
                                          </p:val>
                                        </p:tav>
                                        <p:tav tm="100000">
                                          <p:val>
                                            <p:strVal val="#ppt_y"/>
                                          </p:val>
                                        </p:tav>
                                      </p:tavLst>
                                    </p:anim>
                                    <p:animEffect transition="in" filter="wipe(right)" prLst="gradientSize: 0.1">
                                      <p:cBhvr>
                                        <p:cTn id="120" dur="1000"/>
                                        <p:tgtEl>
                                          <p:spTgt spid="474918"/>
                                        </p:tgtEl>
                                      </p:cBhvr>
                                    </p:animEffec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64" presetClass="path" presetSubtype="0" accel="50000" decel="50000" fill="hold" grpId="1" nodeType="clickEffect">
                                  <p:stCondLst>
                                    <p:cond delay="0"/>
                                  </p:stCondLst>
                                  <p:childTnLst>
                                    <p:animMotion origin="layout" path="M 3.33333E-6 -0.47722 L 3.33333E-6 -0.81017 " pathEditMode="relative" rAng="0" ptsTypes="AA">
                                      <p:cBhvr>
                                        <p:cTn id="124" dur="2000" fill="hold"/>
                                        <p:tgtEl>
                                          <p:spTgt spid="474918"/>
                                        </p:tgtEl>
                                        <p:attrNameLst>
                                          <p:attrName>ppt_x</p:attrName>
                                          <p:attrName>ppt_y</p:attrName>
                                        </p:attrNameLst>
                                      </p:cBhvr>
                                      <p:rCtr x="0" y="-16647"/>
                                    </p:animMotion>
                                  </p:childTnLst>
                                </p:cTn>
                              </p:par>
                              <p:par>
                                <p:cTn id="125" presetID="29" presetClass="entr" presetSubtype="0" fill="hold" nodeType="withEffect">
                                  <p:stCondLst>
                                    <p:cond delay="0"/>
                                  </p:stCondLst>
                                  <p:childTnLst>
                                    <p:set>
                                      <p:cBhvr>
                                        <p:cTn id="126" dur="1" fill="hold">
                                          <p:stCondLst>
                                            <p:cond delay="0"/>
                                          </p:stCondLst>
                                        </p:cTn>
                                        <p:tgtEl>
                                          <p:spTgt spid="474830"/>
                                        </p:tgtEl>
                                        <p:attrNameLst>
                                          <p:attrName>style.visibility</p:attrName>
                                        </p:attrNameLst>
                                      </p:cBhvr>
                                      <p:to>
                                        <p:strVal val="visible"/>
                                      </p:to>
                                    </p:set>
                                    <p:anim calcmode="lin" valueType="num">
                                      <p:cBhvr>
                                        <p:cTn id="127" dur="1000" fill="hold"/>
                                        <p:tgtEl>
                                          <p:spTgt spid="474830"/>
                                        </p:tgtEl>
                                        <p:attrNameLst>
                                          <p:attrName>ppt_x</p:attrName>
                                        </p:attrNameLst>
                                      </p:cBhvr>
                                      <p:tavLst>
                                        <p:tav tm="0">
                                          <p:val>
                                            <p:strVal val="#ppt_x-.2"/>
                                          </p:val>
                                        </p:tav>
                                        <p:tav tm="100000">
                                          <p:val>
                                            <p:strVal val="#ppt_x"/>
                                          </p:val>
                                        </p:tav>
                                      </p:tavLst>
                                    </p:anim>
                                    <p:anim calcmode="lin" valueType="num">
                                      <p:cBhvr>
                                        <p:cTn id="128" dur="1000" fill="hold"/>
                                        <p:tgtEl>
                                          <p:spTgt spid="474830"/>
                                        </p:tgtEl>
                                        <p:attrNameLst>
                                          <p:attrName>ppt_y</p:attrName>
                                        </p:attrNameLst>
                                      </p:cBhvr>
                                      <p:tavLst>
                                        <p:tav tm="0">
                                          <p:val>
                                            <p:strVal val="#ppt_y"/>
                                          </p:val>
                                        </p:tav>
                                        <p:tav tm="100000">
                                          <p:val>
                                            <p:strVal val="#ppt_y"/>
                                          </p:val>
                                        </p:tav>
                                      </p:tavLst>
                                    </p:anim>
                                    <p:animEffect transition="in" filter="wipe(right)" prLst="gradientSize: 0.1">
                                      <p:cBhvr>
                                        <p:cTn id="129" dur="1000"/>
                                        <p:tgtEl>
                                          <p:spTgt spid="474830"/>
                                        </p:tgtEl>
                                      </p:cBhvr>
                                    </p:animEffect>
                                  </p:childTnLst>
                                </p:cTn>
                              </p:par>
                              <p:par>
                                <p:cTn id="130" presetID="29" presetClass="entr" presetSubtype="0" fill="hold" grpId="0" nodeType="withEffect">
                                  <p:stCondLst>
                                    <p:cond delay="0"/>
                                  </p:stCondLst>
                                  <p:childTnLst>
                                    <p:set>
                                      <p:cBhvr>
                                        <p:cTn id="131" dur="1" fill="hold">
                                          <p:stCondLst>
                                            <p:cond delay="0"/>
                                          </p:stCondLst>
                                        </p:cTn>
                                        <p:tgtEl>
                                          <p:spTgt spid="474919"/>
                                        </p:tgtEl>
                                        <p:attrNameLst>
                                          <p:attrName>style.visibility</p:attrName>
                                        </p:attrNameLst>
                                      </p:cBhvr>
                                      <p:to>
                                        <p:strVal val="visible"/>
                                      </p:to>
                                    </p:set>
                                    <p:anim calcmode="lin" valueType="num">
                                      <p:cBhvr>
                                        <p:cTn id="132" dur="1000" fill="hold"/>
                                        <p:tgtEl>
                                          <p:spTgt spid="474919"/>
                                        </p:tgtEl>
                                        <p:attrNameLst>
                                          <p:attrName>ppt_x</p:attrName>
                                        </p:attrNameLst>
                                      </p:cBhvr>
                                      <p:tavLst>
                                        <p:tav tm="0">
                                          <p:val>
                                            <p:strVal val="#ppt_x-.2"/>
                                          </p:val>
                                        </p:tav>
                                        <p:tav tm="100000">
                                          <p:val>
                                            <p:strVal val="#ppt_x"/>
                                          </p:val>
                                        </p:tav>
                                      </p:tavLst>
                                    </p:anim>
                                    <p:anim calcmode="lin" valueType="num">
                                      <p:cBhvr>
                                        <p:cTn id="133" dur="1000" fill="hold"/>
                                        <p:tgtEl>
                                          <p:spTgt spid="474919"/>
                                        </p:tgtEl>
                                        <p:attrNameLst>
                                          <p:attrName>ppt_y</p:attrName>
                                        </p:attrNameLst>
                                      </p:cBhvr>
                                      <p:tavLst>
                                        <p:tav tm="0">
                                          <p:val>
                                            <p:strVal val="#ppt_y"/>
                                          </p:val>
                                        </p:tav>
                                        <p:tav tm="100000">
                                          <p:val>
                                            <p:strVal val="#ppt_y"/>
                                          </p:val>
                                        </p:tav>
                                      </p:tavLst>
                                    </p:anim>
                                    <p:animEffect transition="in" filter="wipe(right)" prLst="gradientSize: 0.1">
                                      <p:cBhvr>
                                        <p:cTn id="134" dur="1000"/>
                                        <p:tgtEl>
                                          <p:spTgt spid="474919"/>
                                        </p:tgtEl>
                                      </p:cBhvr>
                                    </p:animEffect>
                                  </p:childTnLst>
                                </p:cTn>
                              </p:par>
                            </p:childTnLst>
                          </p:cTn>
                        </p:par>
                      </p:childTnLst>
                    </p:cTn>
                  </p:par>
                </p:childTnLst>
              </p:cTn>
              <p:nextCondLst>
                <p:cond evt="onClick" delay="0">
                  <p:tgtEl>
                    <p:spTgt spid="474823"/>
                  </p:tgtEl>
                </p:cond>
              </p:nextCondLst>
            </p:seq>
            <p:seq concurrent="1" nextAc="seek">
              <p:cTn id="135" restart="whenNotActive" fill="hold" evtFilter="cancelBubble" nodeType="interactiveSeq">
                <p:stCondLst>
                  <p:cond evt="onClick" delay="0">
                    <p:tgtEl>
                      <p:spTgt spid="474825"/>
                    </p:tgtEl>
                  </p:cond>
                </p:stCondLst>
                <p:endSync evt="end" delay="0">
                  <p:rtn val="all"/>
                </p:endSync>
                <p:childTnLst>
                  <p:par>
                    <p:cTn id="136" fill="hold" nodeType="clickPar">
                      <p:stCondLst>
                        <p:cond delay="0"/>
                      </p:stCondLst>
                      <p:childTnLst>
                        <p:par>
                          <p:cTn id="137" fill="hold" nodeType="withGroup">
                            <p:stCondLst>
                              <p:cond delay="0"/>
                            </p:stCondLst>
                            <p:childTnLst>
                              <p:par>
                                <p:cTn id="138" presetID="29" presetClass="entr" presetSubtype="0" fill="hold" grpId="0" nodeType="clickEffect">
                                  <p:stCondLst>
                                    <p:cond delay="0"/>
                                  </p:stCondLst>
                                  <p:childTnLst>
                                    <p:set>
                                      <p:cBhvr>
                                        <p:cTn id="139" dur="1" fill="hold">
                                          <p:stCondLst>
                                            <p:cond delay="0"/>
                                          </p:stCondLst>
                                        </p:cTn>
                                        <p:tgtEl>
                                          <p:spTgt spid="474922"/>
                                        </p:tgtEl>
                                        <p:attrNameLst>
                                          <p:attrName>style.visibility</p:attrName>
                                        </p:attrNameLst>
                                      </p:cBhvr>
                                      <p:to>
                                        <p:strVal val="visible"/>
                                      </p:to>
                                    </p:set>
                                    <p:anim calcmode="lin" valueType="num">
                                      <p:cBhvr>
                                        <p:cTn id="140" dur="1000" fill="hold"/>
                                        <p:tgtEl>
                                          <p:spTgt spid="474922"/>
                                        </p:tgtEl>
                                        <p:attrNameLst>
                                          <p:attrName>ppt_x</p:attrName>
                                        </p:attrNameLst>
                                      </p:cBhvr>
                                      <p:tavLst>
                                        <p:tav tm="0">
                                          <p:val>
                                            <p:strVal val="#ppt_x-.2"/>
                                          </p:val>
                                        </p:tav>
                                        <p:tav tm="100000">
                                          <p:val>
                                            <p:strVal val="#ppt_x"/>
                                          </p:val>
                                        </p:tav>
                                      </p:tavLst>
                                    </p:anim>
                                    <p:anim calcmode="lin" valueType="num">
                                      <p:cBhvr>
                                        <p:cTn id="141" dur="1000" fill="hold"/>
                                        <p:tgtEl>
                                          <p:spTgt spid="474922"/>
                                        </p:tgtEl>
                                        <p:attrNameLst>
                                          <p:attrName>ppt_y</p:attrName>
                                        </p:attrNameLst>
                                      </p:cBhvr>
                                      <p:tavLst>
                                        <p:tav tm="0">
                                          <p:val>
                                            <p:strVal val="#ppt_y"/>
                                          </p:val>
                                        </p:tav>
                                        <p:tav tm="100000">
                                          <p:val>
                                            <p:strVal val="#ppt_y"/>
                                          </p:val>
                                        </p:tav>
                                      </p:tavLst>
                                    </p:anim>
                                    <p:animEffect transition="in" filter="wipe(right)" prLst="gradientSize: 0.1">
                                      <p:cBhvr>
                                        <p:cTn id="142" dur="1000"/>
                                        <p:tgtEl>
                                          <p:spTgt spid="474922"/>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64" presetClass="path" presetSubtype="0" accel="50000" decel="50000" fill="hold" grpId="1" nodeType="clickEffect">
                                  <p:stCondLst>
                                    <p:cond delay="0"/>
                                  </p:stCondLst>
                                  <p:childTnLst>
                                    <p:animMotion origin="layout" path="M -3.33333E-6 -0.43838 L -3.33333E-6 -0.77133 " pathEditMode="relative" rAng="0" ptsTypes="AA">
                                      <p:cBhvr>
                                        <p:cTn id="146" dur="2000" fill="hold"/>
                                        <p:tgtEl>
                                          <p:spTgt spid="474922"/>
                                        </p:tgtEl>
                                        <p:attrNameLst>
                                          <p:attrName>ppt_x</p:attrName>
                                          <p:attrName>ppt_y</p:attrName>
                                        </p:attrNameLst>
                                      </p:cBhvr>
                                      <p:rCtr x="0" y="-16647"/>
                                    </p:animMotion>
                                  </p:childTnLst>
                                </p:cTn>
                              </p:par>
                              <p:par>
                                <p:cTn id="147" presetID="29" presetClass="entr" presetSubtype="0" fill="hold" nodeType="withEffect">
                                  <p:stCondLst>
                                    <p:cond delay="0"/>
                                  </p:stCondLst>
                                  <p:childTnLst>
                                    <p:set>
                                      <p:cBhvr>
                                        <p:cTn id="148" dur="1" fill="hold">
                                          <p:stCondLst>
                                            <p:cond delay="0"/>
                                          </p:stCondLst>
                                        </p:cTn>
                                        <p:tgtEl>
                                          <p:spTgt spid="474832"/>
                                        </p:tgtEl>
                                        <p:attrNameLst>
                                          <p:attrName>style.visibility</p:attrName>
                                        </p:attrNameLst>
                                      </p:cBhvr>
                                      <p:to>
                                        <p:strVal val="visible"/>
                                      </p:to>
                                    </p:set>
                                    <p:anim calcmode="lin" valueType="num">
                                      <p:cBhvr>
                                        <p:cTn id="149" dur="1000" fill="hold"/>
                                        <p:tgtEl>
                                          <p:spTgt spid="474832"/>
                                        </p:tgtEl>
                                        <p:attrNameLst>
                                          <p:attrName>ppt_x</p:attrName>
                                        </p:attrNameLst>
                                      </p:cBhvr>
                                      <p:tavLst>
                                        <p:tav tm="0">
                                          <p:val>
                                            <p:strVal val="#ppt_x-.2"/>
                                          </p:val>
                                        </p:tav>
                                        <p:tav tm="100000">
                                          <p:val>
                                            <p:strVal val="#ppt_x"/>
                                          </p:val>
                                        </p:tav>
                                      </p:tavLst>
                                    </p:anim>
                                    <p:anim calcmode="lin" valueType="num">
                                      <p:cBhvr>
                                        <p:cTn id="150" dur="1000" fill="hold"/>
                                        <p:tgtEl>
                                          <p:spTgt spid="474832"/>
                                        </p:tgtEl>
                                        <p:attrNameLst>
                                          <p:attrName>ppt_y</p:attrName>
                                        </p:attrNameLst>
                                      </p:cBhvr>
                                      <p:tavLst>
                                        <p:tav tm="0">
                                          <p:val>
                                            <p:strVal val="#ppt_y"/>
                                          </p:val>
                                        </p:tav>
                                        <p:tav tm="100000">
                                          <p:val>
                                            <p:strVal val="#ppt_y"/>
                                          </p:val>
                                        </p:tav>
                                      </p:tavLst>
                                    </p:anim>
                                    <p:animEffect transition="in" filter="wipe(right)" prLst="gradientSize: 0.1">
                                      <p:cBhvr>
                                        <p:cTn id="151" dur="1000"/>
                                        <p:tgtEl>
                                          <p:spTgt spid="474832"/>
                                        </p:tgtEl>
                                      </p:cBhvr>
                                    </p:animEffect>
                                  </p:childTnLst>
                                </p:cTn>
                              </p:par>
                              <p:par>
                                <p:cTn id="152" presetID="29" presetClass="entr" presetSubtype="0" fill="hold" grpId="0" nodeType="withEffect">
                                  <p:stCondLst>
                                    <p:cond delay="0"/>
                                  </p:stCondLst>
                                  <p:childTnLst>
                                    <p:set>
                                      <p:cBhvr>
                                        <p:cTn id="153" dur="1" fill="hold">
                                          <p:stCondLst>
                                            <p:cond delay="0"/>
                                          </p:stCondLst>
                                        </p:cTn>
                                        <p:tgtEl>
                                          <p:spTgt spid="474923"/>
                                        </p:tgtEl>
                                        <p:attrNameLst>
                                          <p:attrName>style.visibility</p:attrName>
                                        </p:attrNameLst>
                                      </p:cBhvr>
                                      <p:to>
                                        <p:strVal val="visible"/>
                                      </p:to>
                                    </p:set>
                                    <p:anim calcmode="lin" valueType="num">
                                      <p:cBhvr>
                                        <p:cTn id="154" dur="1000" fill="hold"/>
                                        <p:tgtEl>
                                          <p:spTgt spid="474923"/>
                                        </p:tgtEl>
                                        <p:attrNameLst>
                                          <p:attrName>ppt_x</p:attrName>
                                        </p:attrNameLst>
                                      </p:cBhvr>
                                      <p:tavLst>
                                        <p:tav tm="0">
                                          <p:val>
                                            <p:strVal val="#ppt_x-.2"/>
                                          </p:val>
                                        </p:tav>
                                        <p:tav tm="100000">
                                          <p:val>
                                            <p:strVal val="#ppt_x"/>
                                          </p:val>
                                        </p:tav>
                                      </p:tavLst>
                                    </p:anim>
                                    <p:anim calcmode="lin" valueType="num">
                                      <p:cBhvr>
                                        <p:cTn id="155" dur="1000" fill="hold"/>
                                        <p:tgtEl>
                                          <p:spTgt spid="474923"/>
                                        </p:tgtEl>
                                        <p:attrNameLst>
                                          <p:attrName>ppt_y</p:attrName>
                                        </p:attrNameLst>
                                      </p:cBhvr>
                                      <p:tavLst>
                                        <p:tav tm="0">
                                          <p:val>
                                            <p:strVal val="#ppt_y"/>
                                          </p:val>
                                        </p:tav>
                                        <p:tav tm="100000">
                                          <p:val>
                                            <p:strVal val="#ppt_y"/>
                                          </p:val>
                                        </p:tav>
                                      </p:tavLst>
                                    </p:anim>
                                    <p:animEffect transition="in" filter="wipe(right)" prLst="gradientSize: 0.1">
                                      <p:cBhvr>
                                        <p:cTn id="156" dur="1000"/>
                                        <p:tgtEl>
                                          <p:spTgt spid="474923"/>
                                        </p:tgtEl>
                                      </p:cBhvr>
                                    </p:animEffect>
                                  </p:childTnLst>
                                </p:cTn>
                              </p:par>
                            </p:childTnLst>
                          </p:cTn>
                        </p:par>
                      </p:childTnLst>
                    </p:cTn>
                  </p:par>
                </p:childTnLst>
              </p:cTn>
              <p:nextCondLst>
                <p:cond evt="onClick" delay="0">
                  <p:tgtEl>
                    <p:spTgt spid="474825"/>
                  </p:tgtEl>
                </p:cond>
              </p:nextCondLst>
            </p:seq>
            <p:seq concurrent="1" nextAc="seek">
              <p:cTn id="157" restart="whenNotActive" fill="hold" evtFilter="cancelBubble" nodeType="interactiveSeq">
                <p:stCondLst>
                  <p:cond evt="onClick" delay="0">
                    <p:tgtEl>
                      <p:spTgt spid="474824"/>
                    </p:tgtEl>
                  </p:cond>
                </p:stCondLst>
                <p:endSync evt="end" delay="0">
                  <p:rtn val="all"/>
                </p:endSync>
                <p:childTnLst>
                  <p:par>
                    <p:cTn id="158" fill="hold" nodeType="clickPar">
                      <p:stCondLst>
                        <p:cond delay="0"/>
                      </p:stCondLst>
                      <p:childTnLst>
                        <p:par>
                          <p:cTn id="159" fill="hold" nodeType="withGroup">
                            <p:stCondLst>
                              <p:cond delay="0"/>
                            </p:stCondLst>
                            <p:childTnLst>
                              <p:par>
                                <p:cTn id="160" presetID="29" presetClass="entr" presetSubtype="0" fill="hold" grpId="0" nodeType="clickEffect">
                                  <p:stCondLst>
                                    <p:cond delay="0"/>
                                  </p:stCondLst>
                                  <p:childTnLst>
                                    <p:set>
                                      <p:cBhvr>
                                        <p:cTn id="161" dur="1" fill="hold">
                                          <p:stCondLst>
                                            <p:cond delay="0"/>
                                          </p:stCondLst>
                                        </p:cTn>
                                        <p:tgtEl>
                                          <p:spTgt spid="474920"/>
                                        </p:tgtEl>
                                        <p:attrNameLst>
                                          <p:attrName>style.visibility</p:attrName>
                                        </p:attrNameLst>
                                      </p:cBhvr>
                                      <p:to>
                                        <p:strVal val="visible"/>
                                      </p:to>
                                    </p:set>
                                    <p:anim calcmode="lin" valueType="num">
                                      <p:cBhvr>
                                        <p:cTn id="162" dur="1000" fill="hold"/>
                                        <p:tgtEl>
                                          <p:spTgt spid="474920"/>
                                        </p:tgtEl>
                                        <p:attrNameLst>
                                          <p:attrName>ppt_x</p:attrName>
                                        </p:attrNameLst>
                                      </p:cBhvr>
                                      <p:tavLst>
                                        <p:tav tm="0">
                                          <p:val>
                                            <p:strVal val="#ppt_x-.2"/>
                                          </p:val>
                                        </p:tav>
                                        <p:tav tm="100000">
                                          <p:val>
                                            <p:strVal val="#ppt_x"/>
                                          </p:val>
                                        </p:tav>
                                      </p:tavLst>
                                    </p:anim>
                                    <p:anim calcmode="lin" valueType="num">
                                      <p:cBhvr>
                                        <p:cTn id="163" dur="1000" fill="hold"/>
                                        <p:tgtEl>
                                          <p:spTgt spid="474920"/>
                                        </p:tgtEl>
                                        <p:attrNameLst>
                                          <p:attrName>ppt_y</p:attrName>
                                        </p:attrNameLst>
                                      </p:cBhvr>
                                      <p:tavLst>
                                        <p:tav tm="0">
                                          <p:val>
                                            <p:strVal val="#ppt_y"/>
                                          </p:val>
                                        </p:tav>
                                        <p:tav tm="100000">
                                          <p:val>
                                            <p:strVal val="#ppt_y"/>
                                          </p:val>
                                        </p:tav>
                                      </p:tavLst>
                                    </p:anim>
                                    <p:animEffect transition="in" filter="wipe(right)" prLst="gradientSize: 0.1">
                                      <p:cBhvr>
                                        <p:cTn id="164" dur="1000"/>
                                        <p:tgtEl>
                                          <p:spTgt spid="474920"/>
                                        </p:tgtEl>
                                      </p:cBhvr>
                                    </p:animEffect>
                                  </p:childTnLst>
                                </p:cTn>
                              </p:par>
                            </p:childTnLst>
                          </p:cTn>
                        </p:par>
                      </p:childTnLst>
                    </p:cTn>
                  </p:par>
                  <p:par>
                    <p:cTn id="165" fill="hold" nodeType="clickPar">
                      <p:stCondLst>
                        <p:cond delay="indefinite"/>
                      </p:stCondLst>
                      <p:childTnLst>
                        <p:par>
                          <p:cTn id="166" fill="hold" nodeType="withGroup">
                            <p:stCondLst>
                              <p:cond delay="0"/>
                            </p:stCondLst>
                            <p:childTnLst>
                              <p:par>
                                <p:cTn id="167" presetID="64" presetClass="path" presetSubtype="0" accel="50000" decel="50000" fill="hold" grpId="1" nodeType="clickEffect">
                                  <p:stCondLst>
                                    <p:cond delay="0"/>
                                  </p:stCondLst>
                                  <p:childTnLst>
                                    <p:animMotion origin="layout" path="M 3.33333E-6 -0.15538 L 3.33333E-6 -0.48833 " pathEditMode="relative" rAng="0" ptsTypes="AA">
                                      <p:cBhvr>
                                        <p:cTn id="168" dur="2000" fill="hold"/>
                                        <p:tgtEl>
                                          <p:spTgt spid="474920"/>
                                        </p:tgtEl>
                                        <p:attrNameLst>
                                          <p:attrName>ppt_x</p:attrName>
                                          <p:attrName>ppt_y</p:attrName>
                                        </p:attrNameLst>
                                      </p:cBhvr>
                                      <p:rCtr x="0" y="-16647"/>
                                    </p:animMotion>
                                  </p:childTnLst>
                                </p:cTn>
                              </p:par>
                              <p:par>
                                <p:cTn id="169" presetID="29" presetClass="entr" presetSubtype="0" fill="hold" nodeType="withEffect">
                                  <p:stCondLst>
                                    <p:cond delay="0"/>
                                  </p:stCondLst>
                                  <p:childTnLst>
                                    <p:set>
                                      <p:cBhvr>
                                        <p:cTn id="170" dur="1" fill="hold">
                                          <p:stCondLst>
                                            <p:cond delay="0"/>
                                          </p:stCondLst>
                                        </p:cTn>
                                        <p:tgtEl>
                                          <p:spTgt spid="474831"/>
                                        </p:tgtEl>
                                        <p:attrNameLst>
                                          <p:attrName>style.visibility</p:attrName>
                                        </p:attrNameLst>
                                      </p:cBhvr>
                                      <p:to>
                                        <p:strVal val="visible"/>
                                      </p:to>
                                    </p:set>
                                    <p:anim calcmode="lin" valueType="num">
                                      <p:cBhvr>
                                        <p:cTn id="171" dur="1000" fill="hold"/>
                                        <p:tgtEl>
                                          <p:spTgt spid="474831"/>
                                        </p:tgtEl>
                                        <p:attrNameLst>
                                          <p:attrName>ppt_x</p:attrName>
                                        </p:attrNameLst>
                                      </p:cBhvr>
                                      <p:tavLst>
                                        <p:tav tm="0">
                                          <p:val>
                                            <p:strVal val="#ppt_x-.2"/>
                                          </p:val>
                                        </p:tav>
                                        <p:tav tm="100000">
                                          <p:val>
                                            <p:strVal val="#ppt_x"/>
                                          </p:val>
                                        </p:tav>
                                      </p:tavLst>
                                    </p:anim>
                                    <p:anim calcmode="lin" valueType="num">
                                      <p:cBhvr>
                                        <p:cTn id="172" dur="1000" fill="hold"/>
                                        <p:tgtEl>
                                          <p:spTgt spid="474831"/>
                                        </p:tgtEl>
                                        <p:attrNameLst>
                                          <p:attrName>ppt_y</p:attrName>
                                        </p:attrNameLst>
                                      </p:cBhvr>
                                      <p:tavLst>
                                        <p:tav tm="0">
                                          <p:val>
                                            <p:strVal val="#ppt_y"/>
                                          </p:val>
                                        </p:tav>
                                        <p:tav tm="100000">
                                          <p:val>
                                            <p:strVal val="#ppt_y"/>
                                          </p:val>
                                        </p:tav>
                                      </p:tavLst>
                                    </p:anim>
                                    <p:animEffect transition="in" filter="wipe(right)" prLst="gradientSize: 0.1">
                                      <p:cBhvr>
                                        <p:cTn id="173" dur="1000"/>
                                        <p:tgtEl>
                                          <p:spTgt spid="474831"/>
                                        </p:tgtEl>
                                      </p:cBhvr>
                                    </p:animEffect>
                                  </p:childTnLst>
                                </p:cTn>
                              </p:par>
                              <p:par>
                                <p:cTn id="174" presetID="29" presetClass="entr" presetSubtype="0" fill="hold" grpId="0" nodeType="withEffect">
                                  <p:stCondLst>
                                    <p:cond delay="0"/>
                                  </p:stCondLst>
                                  <p:childTnLst>
                                    <p:set>
                                      <p:cBhvr>
                                        <p:cTn id="175" dur="1" fill="hold">
                                          <p:stCondLst>
                                            <p:cond delay="0"/>
                                          </p:stCondLst>
                                        </p:cTn>
                                        <p:tgtEl>
                                          <p:spTgt spid="474921"/>
                                        </p:tgtEl>
                                        <p:attrNameLst>
                                          <p:attrName>style.visibility</p:attrName>
                                        </p:attrNameLst>
                                      </p:cBhvr>
                                      <p:to>
                                        <p:strVal val="visible"/>
                                      </p:to>
                                    </p:set>
                                    <p:anim calcmode="lin" valueType="num">
                                      <p:cBhvr>
                                        <p:cTn id="176" dur="1000" fill="hold"/>
                                        <p:tgtEl>
                                          <p:spTgt spid="474921"/>
                                        </p:tgtEl>
                                        <p:attrNameLst>
                                          <p:attrName>ppt_x</p:attrName>
                                        </p:attrNameLst>
                                      </p:cBhvr>
                                      <p:tavLst>
                                        <p:tav tm="0">
                                          <p:val>
                                            <p:strVal val="#ppt_x-.2"/>
                                          </p:val>
                                        </p:tav>
                                        <p:tav tm="100000">
                                          <p:val>
                                            <p:strVal val="#ppt_x"/>
                                          </p:val>
                                        </p:tav>
                                      </p:tavLst>
                                    </p:anim>
                                    <p:anim calcmode="lin" valueType="num">
                                      <p:cBhvr>
                                        <p:cTn id="177" dur="1000" fill="hold"/>
                                        <p:tgtEl>
                                          <p:spTgt spid="474921"/>
                                        </p:tgtEl>
                                        <p:attrNameLst>
                                          <p:attrName>ppt_y</p:attrName>
                                        </p:attrNameLst>
                                      </p:cBhvr>
                                      <p:tavLst>
                                        <p:tav tm="0">
                                          <p:val>
                                            <p:strVal val="#ppt_y"/>
                                          </p:val>
                                        </p:tav>
                                        <p:tav tm="100000">
                                          <p:val>
                                            <p:strVal val="#ppt_y"/>
                                          </p:val>
                                        </p:tav>
                                      </p:tavLst>
                                    </p:anim>
                                    <p:animEffect transition="in" filter="wipe(right)" prLst="gradientSize: 0.1">
                                      <p:cBhvr>
                                        <p:cTn id="178" dur="1000"/>
                                        <p:tgtEl>
                                          <p:spTgt spid="474921"/>
                                        </p:tgtEl>
                                      </p:cBhvr>
                                    </p:animEffect>
                                  </p:childTnLst>
                                </p:cTn>
                              </p:par>
                            </p:childTnLst>
                          </p:cTn>
                        </p:par>
                      </p:childTnLst>
                    </p:cTn>
                  </p:par>
                </p:childTnLst>
              </p:cTn>
              <p:nextCondLst>
                <p:cond evt="onClick" delay="0">
                  <p:tgtEl>
                    <p:spTgt spid="474824"/>
                  </p:tgtEl>
                </p:cond>
              </p:nextCondLst>
            </p:seq>
          </p:childTnLst>
        </p:cTn>
      </p:par>
    </p:tnLst>
    <p:bldLst>
      <p:bldP spid="474914" grpId="0" animBg="1"/>
      <p:bldP spid="474914" grpId="1" animBg="1"/>
      <p:bldP spid="474833" grpId="0" animBg="1"/>
      <p:bldP spid="474833" grpId="1" animBg="1"/>
      <p:bldP spid="474910" grpId="0"/>
      <p:bldP spid="474912" grpId="0" autoUpdateAnimBg="0"/>
      <p:bldP spid="474913" grpId="0"/>
      <p:bldP spid="474915" grpId="0"/>
      <p:bldP spid="474916" grpId="0" animBg="1"/>
      <p:bldP spid="474916" grpId="1" animBg="1"/>
      <p:bldP spid="474917" grpId="0"/>
      <p:bldP spid="474918" grpId="0" animBg="1"/>
      <p:bldP spid="474918" grpId="1" animBg="1"/>
      <p:bldP spid="474919" grpId="0"/>
      <p:bldP spid="474920" grpId="0" animBg="1"/>
      <p:bldP spid="474920" grpId="1" animBg="1"/>
      <p:bldP spid="474921" grpId="0"/>
      <p:bldP spid="474922" grpId="0" animBg="1"/>
      <p:bldP spid="474922" grpId="1" animBg="1"/>
      <p:bldP spid="474923" grpId="0"/>
      <p:bldP spid="474924" grpId="0" animBg="1"/>
      <p:bldP spid="474911" grpId="0" animBg="1"/>
      <p:bldP spid="474911"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1281069-244C-4C8C-B288-A8CD47E5E8AC}"/>
              </a:ext>
            </a:extLst>
          </p:cNvPr>
          <p:cNvPicPr>
            <a:picLocks noChangeAspect="1"/>
          </p:cNvPicPr>
          <p:nvPr/>
        </p:nvPicPr>
        <p:blipFill rotWithShape="1">
          <a:blip r:embed="rId3">
            <a:extLst>
              <a:ext uri="{28A0092B-C50C-407E-A947-70E740481C1C}">
                <a14:useLocalDpi xmlns:a14="http://schemas.microsoft.com/office/drawing/2010/main" xmlns="" val="0"/>
              </a:ext>
            </a:extLst>
          </a:blip>
          <a:srcRect b="6093"/>
          <a:stretch/>
        </p:blipFill>
        <p:spPr>
          <a:xfrm>
            <a:off x="0" y="0"/>
            <a:ext cx="7334865" cy="6887938"/>
          </a:xfrm>
          <a:prstGeom prst="rect">
            <a:avLst/>
          </a:prstGeom>
        </p:spPr>
      </p:pic>
      <p:sp>
        <p:nvSpPr>
          <p:cNvPr id="4" name="TextBox 3">
            <a:extLst>
              <a:ext uri="{FF2B5EF4-FFF2-40B4-BE49-F238E27FC236}">
                <a16:creationId xmlns:a16="http://schemas.microsoft.com/office/drawing/2014/main" xmlns="" id="{D5DC578F-F8F2-4A7D-A86C-6C7BC27E419C}"/>
              </a:ext>
            </a:extLst>
          </p:cNvPr>
          <p:cNvSpPr txBox="1"/>
          <p:nvPr/>
        </p:nvSpPr>
        <p:spPr>
          <a:xfrm>
            <a:off x="7334865" y="233067"/>
            <a:ext cx="4719760" cy="2862322"/>
          </a:xfrm>
          <a:prstGeom prst="rect">
            <a:avLst/>
          </a:prstGeo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en-SG" sz="3600" dirty="0" err="1">
                <a:latin typeface="Times New Roman" pitchFamily="18" charset="0"/>
                <a:cs typeface="Times New Roman" pitchFamily="18" charset="0"/>
              </a:rPr>
              <a:t>Giả</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sử</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em</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gặp</a:t>
            </a:r>
            <a:r>
              <a:rPr lang="en-SG" sz="3600" dirty="0">
                <a:latin typeface="Times New Roman" pitchFamily="18" charset="0"/>
                <a:cs typeface="Times New Roman" pitchFamily="18" charset="0"/>
              </a:rPr>
              <a:t> tr</a:t>
            </a:r>
            <a:r>
              <a:rPr lang="vi-VN" sz="3600" dirty="0">
                <a:latin typeface="Times New Roman" pitchFamily="18" charset="0"/>
                <a:cs typeface="Times New Roman" pitchFamily="18" charset="0"/>
              </a:rPr>
              <a:t>ư</a:t>
            </a:r>
            <a:r>
              <a:rPr lang="en-SG" sz="3600" dirty="0" err="1">
                <a:latin typeface="Times New Roman" pitchFamily="18" charset="0"/>
                <a:cs typeface="Times New Roman" pitchFamily="18" charset="0"/>
              </a:rPr>
              <a:t>ờng</a:t>
            </a:r>
            <a:r>
              <a:rPr lang="en-SG" sz="3600" dirty="0">
                <a:latin typeface="Times New Roman" pitchFamily="18" charset="0"/>
                <a:cs typeface="Times New Roman" pitchFamily="18" charset="0"/>
              </a:rPr>
              <a:t> </a:t>
            </a:r>
            <a:r>
              <a:rPr lang="en-SG" sz="3600" dirty="0" err="1" smtClean="0">
                <a:latin typeface="Times New Roman" pitchFamily="18" charset="0"/>
                <a:cs typeface="Times New Roman" pitchFamily="18" charset="0"/>
              </a:rPr>
              <a:t>hợp</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một</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nhóm</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bạn</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đông</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người</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đánh</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bắt</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nạt</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một</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bạn</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cùng</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trường</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mà</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em</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biết</a:t>
            </a:r>
            <a:r>
              <a:rPr lang="en-SG" sz="3600" dirty="0">
                <a:latin typeface="Times New Roman" pitchFamily="18" charset="0"/>
                <a:cs typeface="Times New Roman" pitchFamily="18" charset="0"/>
              </a:rPr>
              <a:t>.</a:t>
            </a:r>
            <a:r>
              <a:rPr lang="en-SG" sz="3600" dirty="0" smtClean="0">
                <a:latin typeface="Times New Roman" pitchFamily="18" charset="0"/>
                <a:cs typeface="Times New Roman" pitchFamily="18" charset="0"/>
              </a:rPr>
              <a:t> </a:t>
            </a:r>
            <a:r>
              <a:rPr lang="en-SG" sz="3600" dirty="0" err="1">
                <a:latin typeface="Times New Roman" pitchFamily="18" charset="0"/>
                <a:cs typeface="Times New Roman" pitchFamily="18" charset="0"/>
              </a:rPr>
              <a:t>E</a:t>
            </a:r>
            <a:r>
              <a:rPr lang="en-SG" sz="3600" dirty="0" err="1" smtClean="0">
                <a:latin typeface="Times New Roman" pitchFamily="18" charset="0"/>
                <a:cs typeface="Times New Roman" pitchFamily="18" charset="0"/>
              </a:rPr>
              <a:t>m</a:t>
            </a:r>
            <a:r>
              <a:rPr lang="en-SG" sz="3600" dirty="0" smtClean="0">
                <a:latin typeface="Times New Roman" pitchFamily="18" charset="0"/>
                <a:cs typeface="Times New Roman" pitchFamily="18" charset="0"/>
              </a:rPr>
              <a:t> </a:t>
            </a:r>
            <a:r>
              <a:rPr lang="en-SG" sz="3600" dirty="0" err="1">
                <a:latin typeface="Times New Roman" pitchFamily="18" charset="0"/>
                <a:cs typeface="Times New Roman" pitchFamily="18" charset="0"/>
              </a:rPr>
              <a:t>sẽ</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làm</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gì</a:t>
            </a:r>
            <a:r>
              <a:rPr lang="en-SG" sz="3600" dirty="0">
                <a:latin typeface="Times New Roman" pitchFamily="18" charset="0"/>
                <a:cs typeface="Times New Roman" pitchFamily="18" charset="0"/>
              </a:rPr>
              <a:t>? </a:t>
            </a:r>
          </a:p>
        </p:txBody>
      </p:sp>
      <p:sp>
        <p:nvSpPr>
          <p:cNvPr id="5" name="Text Box 12">
            <a:extLst>
              <a:ext uri="{FF2B5EF4-FFF2-40B4-BE49-F238E27FC236}">
                <a16:creationId xmlns="" xmlns:a16="http://schemas.microsoft.com/office/drawing/2014/main" id="{96696124-5E60-41D0-9F67-5B8A9355390F}"/>
              </a:ext>
            </a:extLst>
          </p:cNvPr>
          <p:cNvSpPr txBox="1">
            <a:spLocks noChangeArrowheads="1"/>
          </p:cNvSpPr>
          <p:nvPr/>
        </p:nvSpPr>
        <p:spPr bwMode="auto">
          <a:xfrm>
            <a:off x="2271194" y="100757"/>
            <a:ext cx="2545506" cy="523220"/>
          </a:xfrm>
          <a:prstGeom prst="rect">
            <a:avLst/>
          </a:prstGeom>
          <a:solidFill>
            <a:schemeClr val="accent3">
              <a:lumMod val="20000"/>
              <a:lumOff val="80000"/>
            </a:schemeClr>
          </a:solidFill>
          <a:ln>
            <a:headEnd/>
            <a:tailEnd/>
          </a:ln>
          <a:extLst/>
        </p:spPr>
        <p:style>
          <a:lnRef idx="1">
            <a:schemeClr val="accent6"/>
          </a:lnRef>
          <a:fillRef idx="2">
            <a:schemeClr val="accent6"/>
          </a:fillRef>
          <a:effectRef idx="1">
            <a:schemeClr val="accent6"/>
          </a:effectRef>
          <a:fontRef idx="minor">
            <a:schemeClr val="dk1"/>
          </a:fontRef>
        </p:style>
        <p:txBody>
          <a:bodyPr wrap="square">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indent="0" algn="ctr" eaLnBrk="0" fontAlgn="base" hangingPunct="0">
              <a:spcBef>
                <a:spcPct val="0"/>
              </a:spcBef>
              <a:spcAft>
                <a:spcPct val="0"/>
              </a:spcAft>
            </a:pPr>
            <a:r>
              <a:rPr lang="en-US" altLang="en-US" sz="2800" b="1" dirty="0" smtClean="0">
                <a:solidFill>
                  <a:srgbClr val="FF0000"/>
                </a:solidFill>
                <a:latin typeface="Times New Roman" panose="02020603050405020304" pitchFamily="18" charset="0"/>
              </a:rPr>
              <a:t>VẬN DỤNG</a:t>
            </a:r>
            <a:endParaRPr lang="en-US" altLang="en-US" sz="2800" b="1" i="1" dirty="0">
              <a:solidFill>
                <a:srgbClr val="FF0000"/>
              </a:solidFill>
              <a:latin typeface="Times New Roman" panose="02020603050405020304" pitchFamily="18" charset="0"/>
            </a:endParaRPr>
          </a:p>
        </p:txBody>
      </p:sp>
    </p:spTree>
    <p:extLst>
      <p:ext uri="{BB962C8B-B14F-4D97-AF65-F5344CB8AC3E}">
        <p14:creationId xmlns:p14="http://schemas.microsoft.com/office/powerpoint/2010/main" xmlns="" val="121851167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0" name="Oval 10"/>
          <p:cNvSpPr>
            <a:spLocks noChangeArrowheads="1"/>
          </p:cNvSpPr>
          <p:nvPr/>
        </p:nvSpPr>
        <p:spPr bwMode="auto">
          <a:xfrm>
            <a:off x="2060811" y="382138"/>
            <a:ext cx="7369791" cy="1460310"/>
          </a:xfrm>
          <a:prstGeom prst="ellipse">
            <a:avLst/>
          </a:prstGeom>
          <a:solidFill>
            <a:srgbClr val="FFCCFF"/>
          </a:solidFill>
          <a:ln w="38100" cmpd="dbl">
            <a:solidFill>
              <a:srgbClr val="0000FF"/>
            </a:solidFill>
            <a:round/>
            <a:headEnd/>
            <a:tailEnd/>
          </a:ln>
          <a:effectLst/>
          <a:extLst>
            <a:ext uri="{AF507438-7753-43E0-B8FC-AC1667EBCBE1}">
              <a14:hiddenEffects xmlns:a14="http://schemas.microsoft.com/office/drawing/2010/main" xmlns="">
                <a:effectLst>
                  <a:outerShdw dist="53882" dir="13500000" algn="ctr" rotWithShape="0">
                    <a:schemeClr val="bg2">
                      <a:alpha val="50000"/>
                    </a:schemeClr>
                  </a:outerShdw>
                </a:effectLst>
              </a14:hiddenEffects>
            </a:ext>
          </a:extLst>
        </p:spPr>
        <p:txBody>
          <a:bodyPr wrap="none" anchor="ctr"/>
          <a:lstStyle/>
          <a:p>
            <a:pPr algn="ctr" eaLnBrk="0" fontAlgn="base" hangingPunct="0">
              <a:spcBef>
                <a:spcPct val="0"/>
              </a:spcBef>
              <a:spcAft>
                <a:spcPct val="0"/>
              </a:spcAft>
            </a:pPr>
            <a:r>
              <a:rPr lang="en-US" sz="4000" b="1" dirty="0" err="1">
                <a:solidFill>
                  <a:srgbClr val="0000CC"/>
                </a:solidFill>
                <a:latin typeface="Times New Roman" pitchFamily="18" charset="0"/>
              </a:rPr>
              <a:t>Hướng</a:t>
            </a:r>
            <a:r>
              <a:rPr lang="en-US" sz="4000" b="1" dirty="0">
                <a:solidFill>
                  <a:srgbClr val="0000CC"/>
                </a:solidFill>
                <a:latin typeface="Times New Roman" pitchFamily="18" charset="0"/>
              </a:rPr>
              <a:t> </a:t>
            </a:r>
            <a:r>
              <a:rPr lang="en-US" sz="4000" b="1" dirty="0" err="1">
                <a:solidFill>
                  <a:srgbClr val="0000CC"/>
                </a:solidFill>
                <a:latin typeface="Times New Roman" pitchFamily="18" charset="0"/>
              </a:rPr>
              <a:t>dẫn</a:t>
            </a:r>
            <a:r>
              <a:rPr lang="en-US" sz="4000" b="1" dirty="0">
                <a:solidFill>
                  <a:srgbClr val="0000CC"/>
                </a:solidFill>
                <a:latin typeface="Times New Roman" pitchFamily="18" charset="0"/>
              </a:rPr>
              <a:t> </a:t>
            </a:r>
            <a:r>
              <a:rPr lang="en-US" sz="4000" b="1" dirty="0" err="1" smtClean="0">
                <a:solidFill>
                  <a:srgbClr val="0000CC"/>
                </a:solidFill>
                <a:latin typeface="Times New Roman" pitchFamily="18" charset="0"/>
              </a:rPr>
              <a:t>về</a:t>
            </a:r>
            <a:r>
              <a:rPr lang="en-US" sz="4000" b="1" dirty="0" smtClean="0">
                <a:solidFill>
                  <a:srgbClr val="0000CC"/>
                </a:solidFill>
                <a:latin typeface="Times New Roman" pitchFamily="18" charset="0"/>
              </a:rPr>
              <a:t> </a:t>
            </a:r>
            <a:r>
              <a:rPr lang="en-US" sz="4000" b="1" dirty="0" err="1" smtClean="0">
                <a:solidFill>
                  <a:srgbClr val="0000CC"/>
                </a:solidFill>
                <a:latin typeface="Times New Roman" pitchFamily="18" charset="0"/>
              </a:rPr>
              <a:t>nhà</a:t>
            </a:r>
            <a:endParaRPr lang="en-US" sz="4000" b="1" dirty="0">
              <a:solidFill>
                <a:srgbClr val="0000CC"/>
              </a:solidFill>
              <a:latin typeface="Times New Roman" pitchFamily="18" charset="0"/>
            </a:endParaRPr>
          </a:p>
        </p:txBody>
      </p:sp>
      <p:sp>
        <p:nvSpPr>
          <p:cNvPr id="194571" name="Rectangle 11"/>
          <p:cNvSpPr>
            <a:spLocks noChangeArrowheads="1"/>
          </p:cNvSpPr>
          <p:nvPr/>
        </p:nvSpPr>
        <p:spPr bwMode="auto">
          <a:xfrm>
            <a:off x="1378039" y="2101755"/>
            <a:ext cx="9723550" cy="4012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457200" indent="-457200">
              <a:lnSpc>
                <a:spcPct val="150000"/>
              </a:lnSpc>
              <a:buFontTx/>
              <a:buChar char="-"/>
            </a:pPr>
            <a:r>
              <a:rPr lang="en-US" sz="3200" dirty="0" err="1" smtClean="0">
                <a:latin typeface="Times New Roman" pitchFamily="18" charset="0"/>
                <a:cs typeface="Times New Roman" pitchFamily="18" charset="0"/>
              </a:rPr>
              <a:t>Nắm</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chắc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nội</a:t>
            </a:r>
            <a:r>
              <a:rPr lang="en-US" sz="3200" dirty="0">
                <a:latin typeface="Times New Roman" pitchFamily="18" charset="0"/>
                <a:cs typeface="Times New Roman" pitchFamily="18" charset="0"/>
              </a:rPr>
              <a:t> dung </a:t>
            </a:r>
            <a:r>
              <a:rPr lang="en-US" sz="3200" dirty="0" err="1">
                <a:latin typeface="Times New Roman" pitchFamily="18" charset="0"/>
                <a:cs typeface="Times New Roman" pitchFamily="18" charset="0"/>
              </a:rPr>
              <a:t>bài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học</a:t>
            </a:r>
            <a:r>
              <a:rPr lang="en-US" sz="3200" dirty="0">
                <a:latin typeface="Times New Roman" pitchFamily="18" charset="0"/>
                <a:cs typeface="Times New Roman" pitchFamily="18" charset="0"/>
              </a:rPr>
              <a:t>. </a:t>
            </a:r>
            <a:endParaRPr lang="en-US" sz="3200" dirty="0" smtClean="0">
              <a:latin typeface="Times New Roman" pitchFamily="18" charset="0"/>
              <a:cs typeface="Times New Roman" pitchFamily="18" charset="0"/>
            </a:endParaRPr>
          </a:p>
          <a:p>
            <a:pPr marL="457200" indent="-457200">
              <a:lnSpc>
                <a:spcPct val="150000"/>
              </a:lnSpc>
              <a:buFontTx/>
              <a:buChar char="-"/>
            </a:pPr>
            <a:r>
              <a:rPr lang="en-US" sz="3200" dirty="0" err="1" smtClean="0">
                <a:latin typeface="Times New Roman" pitchFamily="18" charset="0"/>
                <a:cs typeface="Times New Roman" pitchFamily="18" charset="0"/>
              </a:rPr>
              <a:t>Chuẩn</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bị</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bài</a:t>
            </a:r>
            <a:r>
              <a:rPr lang="en-US" sz="3200" dirty="0">
                <a:latin typeface="Times New Roman" pitchFamily="18" charset="0"/>
                <a:cs typeface="Times New Roman" pitchFamily="18" charset="0"/>
              </a:rPr>
              <a:t> </a:t>
            </a:r>
            <a:r>
              <a:rPr lang="en-US" sz="3200" i="1" dirty="0">
                <a:latin typeface="Times New Roman" pitchFamily="18" charset="0"/>
                <a:cs typeface="Times New Roman" pitchFamily="18" charset="0"/>
              </a:rPr>
              <a:t>“</a:t>
            </a:r>
            <a:r>
              <a:rPr lang="da-DK" sz="3200" i="1" dirty="0">
                <a:latin typeface="Times New Roman" pitchFamily="18" charset="0"/>
                <a:cs typeface="Times New Roman" pitchFamily="18" charset="0"/>
              </a:rPr>
              <a:t>LVT cứu Kiều Nguyệt Nga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tiết</a:t>
            </a:r>
            <a:r>
              <a:rPr lang="en-US" sz="3200" dirty="0">
                <a:latin typeface="Times New Roman" pitchFamily="18" charset="0"/>
                <a:cs typeface="Times New Roman" pitchFamily="18" charset="0"/>
              </a:rPr>
              <a:t> 2):</a:t>
            </a:r>
          </a:p>
          <a:p>
            <a:pPr>
              <a:lnSpc>
                <a:spcPct val="150000"/>
              </a:lnSpc>
            </a:pP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Trả</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hỏi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trong</a:t>
            </a:r>
            <a:r>
              <a:rPr lang="en-US" sz="3200" dirty="0">
                <a:latin typeface="Times New Roman" pitchFamily="18" charset="0"/>
                <a:cs typeface="Times New Roman" pitchFamily="18" charset="0"/>
              </a:rPr>
              <a:t> SGK.</a:t>
            </a:r>
          </a:p>
          <a:p>
            <a:pPr>
              <a:lnSpc>
                <a:spcPct val="150000"/>
              </a:lnSpc>
            </a:pP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Sưu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tầm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những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tấm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gương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sống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đẹp</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trong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cuộc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sống</a:t>
            </a:r>
            <a:r>
              <a:rPr lang="en-US" sz="3200" dirty="0">
                <a:latin typeface="Times New Roman" pitchFamily="18" charset="0"/>
                <a:cs typeface="Times New Roman" pitchFamily="18" charset="0"/>
              </a:rPr>
              <a:t> ( </a:t>
            </a:r>
            <a:r>
              <a:rPr lang="en-US" sz="3200" dirty="0" err="1">
                <a:latin typeface="Times New Roman" pitchFamily="18" charset="0"/>
                <a:cs typeface="Times New Roman" pitchFamily="18" charset="0"/>
              </a:rPr>
              <a:t>Hình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thức</a:t>
            </a:r>
            <a:r>
              <a:rPr lang="en-US" sz="3200" dirty="0">
                <a:latin typeface="Times New Roman" pitchFamily="18" charset="0"/>
                <a:cs typeface="Times New Roman" pitchFamily="18" charset="0"/>
              </a:rPr>
              <a:t>: A0, PP, Poster,…)</a:t>
            </a:r>
            <a:endParaRPr lang="en-US" sz="3200" b="1" dirty="0">
              <a:solidFill>
                <a:srgbClr val="0000CC"/>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01147215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94570"/>
                                        </p:tgtEl>
                                        <p:attrNameLst>
                                          <p:attrName>style.visibility</p:attrName>
                                        </p:attrNameLst>
                                      </p:cBhvr>
                                      <p:to>
                                        <p:strVal val="visible"/>
                                      </p:to>
                                    </p:set>
                                    <p:anim calcmode="discrete" valueType="clr">
                                      <p:cBhvr override="childStyle">
                                        <p:cTn id="7" dur="80"/>
                                        <p:tgtEl>
                                          <p:spTgt spid="19457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4570"/>
                                        </p:tgtEl>
                                        <p:attrNameLst>
                                          <p:attrName>fillcolor</p:attrName>
                                        </p:attrNameLst>
                                      </p:cBhvr>
                                      <p:tavLst>
                                        <p:tav tm="0">
                                          <p:val>
                                            <p:clrVal>
                                              <a:schemeClr val="accent2"/>
                                            </p:clrVal>
                                          </p:val>
                                        </p:tav>
                                        <p:tav tm="50000">
                                          <p:val>
                                            <p:clrVal>
                                              <a:schemeClr val="hlink"/>
                                            </p:clrVal>
                                          </p:val>
                                        </p:tav>
                                      </p:tavLst>
                                    </p:anim>
                                    <p:set>
                                      <p:cBhvr>
                                        <p:cTn id="9" dur="80"/>
                                        <p:tgtEl>
                                          <p:spTgt spid="194570"/>
                                        </p:tgtEl>
                                        <p:attrNameLst>
                                          <p:attrName>fill.type</p:attrName>
                                        </p:attrNameLst>
                                      </p:cBhvr>
                                      <p:to>
                                        <p:strVal val="solid"/>
                                      </p:to>
                                    </p:set>
                                  </p:childTnLst>
                                </p:cTn>
                              </p:par>
                              <p:par>
                                <p:cTn id="10" presetID="15" presetClass="emph" presetSubtype="0" grpId="1" nodeType="withEffect">
                                  <p:stCondLst>
                                    <p:cond delay="0"/>
                                  </p:stCondLst>
                                  <p:iterate type="lt">
                                    <p:tmAbs val="25"/>
                                  </p:iterate>
                                  <p:childTnLst>
                                    <p:set>
                                      <p:cBhvr override="childStyle">
                                        <p:cTn id="11" dur="indefinite"/>
                                        <p:tgtEl>
                                          <p:spTgt spid="194570"/>
                                        </p:tgtEl>
                                        <p:attrNameLst>
                                          <p:attrName>style.fontWeight</p:attrName>
                                        </p:attrNameLst>
                                      </p:cBhvr>
                                      <p:to>
                                        <p:strVal val="bold"/>
                                      </p:to>
                                    </p:set>
                                  </p:childTnLst>
                                </p:cTn>
                              </p:par>
                              <p:par>
                                <p:cTn id="12" presetID="34" presetClass="entr" presetSubtype="0" fill="hold" grpId="0" nodeType="withEffect">
                                  <p:stCondLst>
                                    <p:cond delay="0"/>
                                  </p:stCondLst>
                                  <p:childTnLst>
                                    <p:set>
                                      <p:cBhvr>
                                        <p:cTn id="13" dur="1" fill="hold">
                                          <p:stCondLst>
                                            <p:cond delay="0"/>
                                          </p:stCondLst>
                                        </p:cTn>
                                        <p:tgtEl>
                                          <p:spTgt spid="194571"/>
                                        </p:tgtEl>
                                        <p:attrNameLst>
                                          <p:attrName>style.visibility</p:attrName>
                                        </p:attrNameLst>
                                      </p:cBhvr>
                                      <p:to>
                                        <p:strVal val="visible"/>
                                      </p:to>
                                    </p:set>
                                    <p:anim from="(-#ppt_w/2)" to="(#ppt_x)" calcmode="lin" valueType="num">
                                      <p:cBhvr>
                                        <p:cTn id="14" dur="600" fill="hold">
                                          <p:stCondLst>
                                            <p:cond delay="0"/>
                                          </p:stCondLst>
                                        </p:cTn>
                                        <p:tgtEl>
                                          <p:spTgt spid="194571"/>
                                        </p:tgtEl>
                                        <p:attrNameLst>
                                          <p:attrName>ppt_x</p:attrName>
                                        </p:attrNameLst>
                                      </p:cBhvr>
                                    </p:anim>
                                    <p:anim from="0" to="-1.0" calcmode="lin" valueType="num">
                                      <p:cBhvr>
                                        <p:cTn id="15" dur="200" decel="50000" autoRev="1" fill="hold">
                                          <p:stCondLst>
                                            <p:cond delay="600"/>
                                          </p:stCondLst>
                                        </p:cTn>
                                        <p:tgtEl>
                                          <p:spTgt spid="194571"/>
                                        </p:tgtEl>
                                        <p:attrNameLst>
                                          <p:attrName>xshear</p:attrName>
                                        </p:attrNameLst>
                                      </p:cBhvr>
                                    </p:anim>
                                    <p:animScale>
                                      <p:cBhvr>
                                        <p:cTn id="16" dur="200" decel="100000" autoRev="1" fill="hold">
                                          <p:stCondLst>
                                            <p:cond delay="600"/>
                                          </p:stCondLst>
                                        </p:cTn>
                                        <p:tgtEl>
                                          <p:spTgt spid="194571"/>
                                        </p:tgtEl>
                                      </p:cBhvr>
                                      <p:from x="100000" y="100000"/>
                                      <p:to x="80000" y="100000"/>
                                    </p:animScale>
                                    <p:anim by="(#ppt_h/3+#ppt_w*0.1)" calcmode="lin" valueType="num">
                                      <p:cBhvr additive="sum">
                                        <p:cTn id="17" dur="200" decel="100000" autoRev="1" fill="hold">
                                          <p:stCondLst>
                                            <p:cond delay="600"/>
                                          </p:stCondLst>
                                        </p:cTn>
                                        <p:tgtEl>
                                          <p:spTgt spid="194571"/>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0" grpId="0" animBg="1"/>
      <p:bldP spid="194570" grpId="1" animBg="1"/>
      <p:bldP spid="19457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40169" y="1815921"/>
            <a:ext cx="6014434" cy="707886"/>
          </a:xfrm>
          <a:prstGeom prst="rect">
            <a:avLst/>
          </a:prstGeom>
          <a:noFill/>
        </p:spPr>
        <p:txBody>
          <a:bodyPr wrap="square" rtlCol="0">
            <a:spAutoFit/>
          </a:bodyPr>
          <a:lstStyle/>
          <a:p>
            <a:pPr algn="ctr"/>
            <a:r>
              <a:rPr lang="en-US" sz="4000" b="1" dirty="0" err="1" smtClean="0">
                <a:latin typeface="Times New Roman" pitchFamily="18" charset="0"/>
                <a:cs typeface="Times New Roman" pitchFamily="18" charset="0"/>
              </a:rPr>
              <a:t>Hết</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tiết</a:t>
            </a:r>
            <a:r>
              <a:rPr lang="en-US" sz="4000" b="1" dirty="0" smtClean="0">
                <a:latin typeface="Times New Roman" pitchFamily="18" charset="0"/>
                <a:cs typeface="Times New Roman" pitchFamily="18" charset="0"/>
              </a:rPr>
              <a:t> 31</a:t>
            </a:r>
            <a:endParaRPr lang="en-US" sz="40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539352500"/>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Lục Vân Tiên lên lịch 2019 - Báo Phụ Nữ">
            <a:extLst>
              <a:ext uri="{FF2B5EF4-FFF2-40B4-BE49-F238E27FC236}">
                <a16:creationId xmlns="" xmlns:a16="http://schemas.microsoft.com/office/drawing/2014/main" id="{5FC4094E-F20D-449F-9569-FAFC547E5D19}"/>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5879" y="390645"/>
            <a:ext cx="4813280" cy="60767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
        <p:nvSpPr>
          <p:cNvPr id="4" name="Rectangle 3">
            <a:extLst>
              <a:ext uri="{FF2B5EF4-FFF2-40B4-BE49-F238E27FC236}">
                <a16:creationId xmlns="" xmlns:a16="http://schemas.microsoft.com/office/drawing/2014/main" id="{5733112F-7A7F-4543-A277-748BEBF339C6}"/>
              </a:ext>
            </a:extLst>
          </p:cNvPr>
          <p:cNvSpPr/>
          <p:nvPr/>
        </p:nvSpPr>
        <p:spPr>
          <a:xfrm>
            <a:off x="5410469" y="835044"/>
            <a:ext cx="1371061" cy="224261"/>
          </a:xfrm>
          <a:prstGeom prst="rect">
            <a:avLst/>
          </a:prstGeom>
          <a:solidFill>
            <a:srgbClr val="99F87A"/>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 xmlns:a16="http://schemas.microsoft.com/office/drawing/2014/main" id="{35149D1C-E721-4B71-860C-9EAF147CD015}"/>
              </a:ext>
            </a:extLst>
          </p:cNvPr>
          <p:cNvSpPr/>
          <p:nvPr/>
        </p:nvSpPr>
        <p:spPr>
          <a:xfrm>
            <a:off x="10776080" y="6243094"/>
            <a:ext cx="1371061" cy="224261"/>
          </a:xfrm>
          <a:prstGeom prst="rect">
            <a:avLst/>
          </a:prstGeom>
          <a:solidFill>
            <a:srgbClr val="99F87A"/>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 xmlns:a16="http://schemas.microsoft.com/office/drawing/2014/main" id="{1AC14D0C-C299-40AE-9403-4F833D489999}"/>
              </a:ext>
            </a:extLst>
          </p:cNvPr>
          <p:cNvSpPr txBox="1"/>
          <p:nvPr/>
        </p:nvSpPr>
        <p:spPr>
          <a:xfrm>
            <a:off x="5548479" y="113646"/>
            <a:ext cx="6356227" cy="553998"/>
          </a:xfrm>
          <a:prstGeom prst="rect">
            <a:avLst/>
          </a:prstGeom>
          <a:noFill/>
        </p:spPr>
        <p:txBody>
          <a:bodyPr wrap="none" rtlCol="0">
            <a:spAutoFit/>
          </a:bodyPr>
          <a:lstStyle/>
          <a:p>
            <a:r>
              <a:rPr lang="en-US" sz="3000" b="1" i="1" dirty="0">
                <a:solidFill>
                  <a:srgbClr val="0070C0"/>
                </a:solidFill>
                <a:latin typeface="Times New Roman" panose="02020603050405020304" pitchFamily="18" charset="0"/>
                <a:cs typeface="Times New Roman" panose="02020603050405020304" pitchFamily="18" charset="0"/>
              </a:rPr>
              <a:t>b. Khi </a:t>
            </a:r>
            <a:r>
              <a:rPr lang="en-US" sz="3000" b="1" i="1" dirty="0" err="1">
                <a:solidFill>
                  <a:srgbClr val="0070C0"/>
                </a:solidFill>
                <a:latin typeface="Times New Roman" panose="02020603050405020304" pitchFamily="18" charset="0"/>
                <a:cs typeface="Times New Roman" panose="02020603050405020304" pitchFamily="18" charset="0"/>
              </a:rPr>
              <a:t>trò</a:t>
            </a:r>
            <a:r>
              <a:rPr lang="en-US" sz="3000" b="1" i="1" dirty="0">
                <a:solidFill>
                  <a:srgbClr val="0070C0"/>
                </a:solidFill>
                <a:latin typeface="Times New Roman" panose="02020603050405020304" pitchFamily="18" charset="0"/>
                <a:cs typeface="Times New Roman" panose="02020603050405020304" pitchFamily="18" charset="0"/>
              </a:rPr>
              <a:t> </a:t>
            </a:r>
            <a:r>
              <a:rPr lang="en-US" sz="3000" b="1" i="1" dirty="0" err="1">
                <a:solidFill>
                  <a:srgbClr val="0070C0"/>
                </a:solidFill>
                <a:latin typeface="Times New Roman" panose="02020603050405020304" pitchFamily="18" charset="0"/>
                <a:cs typeface="Times New Roman" panose="02020603050405020304" pitchFamily="18" charset="0"/>
              </a:rPr>
              <a:t>chuyện</a:t>
            </a:r>
            <a:r>
              <a:rPr lang="en-US" sz="3000" b="1" i="1" dirty="0">
                <a:solidFill>
                  <a:srgbClr val="0070C0"/>
                </a:solidFill>
                <a:latin typeface="Times New Roman" panose="02020603050405020304" pitchFamily="18" charset="0"/>
                <a:cs typeface="Times New Roman" panose="02020603050405020304" pitchFamily="18" charset="0"/>
              </a:rPr>
              <a:t> </a:t>
            </a:r>
            <a:r>
              <a:rPr lang="en-US" sz="3000" b="1" i="1" dirty="0" err="1">
                <a:solidFill>
                  <a:srgbClr val="0070C0"/>
                </a:solidFill>
                <a:latin typeface="Times New Roman" panose="02020603050405020304" pitchFamily="18" charset="0"/>
                <a:cs typeface="Times New Roman" panose="02020603050405020304" pitchFamily="18" charset="0"/>
              </a:rPr>
              <a:t>với</a:t>
            </a:r>
            <a:r>
              <a:rPr lang="en-US" sz="3000" b="1" i="1" dirty="0">
                <a:solidFill>
                  <a:srgbClr val="0070C0"/>
                </a:solidFill>
                <a:latin typeface="Times New Roman" panose="02020603050405020304" pitchFamily="18" charset="0"/>
                <a:cs typeface="Times New Roman" panose="02020603050405020304" pitchFamily="18" charset="0"/>
              </a:rPr>
              <a:t> </a:t>
            </a:r>
            <a:r>
              <a:rPr lang="en-US" sz="3000" b="1" i="1" dirty="0" err="1">
                <a:solidFill>
                  <a:srgbClr val="0070C0"/>
                </a:solidFill>
                <a:latin typeface="Times New Roman" panose="02020603050405020304" pitchFamily="18" charset="0"/>
                <a:cs typeface="Times New Roman" panose="02020603050405020304" pitchFamily="18" charset="0"/>
              </a:rPr>
              <a:t>Kiều</a:t>
            </a:r>
            <a:r>
              <a:rPr lang="en-US" sz="3000" b="1" i="1" dirty="0">
                <a:solidFill>
                  <a:srgbClr val="0070C0"/>
                </a:solidFill>
                <a:latin typeface="Times New Roman" panose="02020603050405020304" pitchFamily="18" charset="0"/>
                <a:cs typeface="Times New Roman" panose="02020603050405020304" pitchFamily="18" charset="0"/>
              </a:rPr>
              <a:t> </a:t>
            </a:r>
            <a:r>
              <a:rPr lang="en-US" sz="3000" b="1" i="1" dirty="0" err="1">
                <a:solidFill>
                  <a:srgbClr val="0070C0"/>
                </a:solidFill>
                <a:latin typeface="Times New Roman" panose="02020603050405020304" pitchFamily="18" charset="0"/>
                <a:cs typeface="Times New Roman" panose="02020603050405020304" pitchFamily="18" charset="0"/>
              </a:rPr>
              <a:t>Nguyệt</a:t>
            </a:r>
            <a:r>
              <a:rPr lang="en-US" sz="3000" b="1" i="1" dirty="0">
                <a:solidFill>
                  <a:srgbClr val="0070C0"/>
                </a:solidFill>
                <a:latin typeface="Times New Roman" panose="02020603050405020304" pitchFamily="18" charset="0"/>
                <a:cs typeface="Times New Roman" panose="02020603050405020304" pitchFamily="18" charset="0"/>
              </a:rPr>
              <a:t> Nga</a:t>
            </a:r>
          </a:p>
        </p:txBody>
      </p:sp>
      <p:sp>
        <p:nvSpPr>
          <p:cNvPr id="10" name="TextBox 9">
            <a:extLst>
              <a:ext uri="{FF2B5EF4-FFF2-40B4-BE49-F238E27FC236}">
                <a16:creationId xmlns="" xmlns:a16="http://schemas.microsoft.com/office/drawing/2014/main" id="{F8B3CD63-18BD-491A-88D6-490C9D322795}"/>
              </a:ext>
            </a:extLst>
          </p:cNvPr>
          <p:cNvSpPr txBox="1"/>
          <p:nvPr/>
        </p:nvSpPr>
        <p:spPr>
          <a:xfrm>
            <a:off x="5760477" y="835044"/>
            <a:ext cx="6105644" cy="5632311"/>
          </a:xfrm>
          <a:prstGeom prst="rect">
            <a:avLst/>
          </a:prstGeom>
          <a:noFill/>
          <a:ln w="19050">
            <a:solidFill>
              <a:schemeClr val="tx1"/>
            </a:solidFill>
            <a:prstDash val="dash"/>
          </a:ln>
        </p:spPr>
        <p:txBody>
          <a:bodyPr wrap="square">
            <a:spAutoFit/>
          </a:bodyPr>
          <a:lstStyle/>
          <a:p>
            <a:pPr algn="ctr"/>
            <a:r>
              <a:rPr lang="vi-VN" sz="2400" b="0" i="1" dirty="0">
                <a:effectLst/>
                <a:latin typeface="Times New Roman" panose="02020603050405020304" pitchFamily="18" charset="0"/>
                <a:cs typeface="Times New Roman" panose="02020603050405020304" pitchFamily="18" charset="0"/>
              </a:rPr>
              <a:t>Dẹp rồi lũ kiến chòm ong,</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0" i="1" dirty="0">
                <a:effectLst/>
                <a:latin typeface="Times New Roman" panose="02020603050405020304" pitchFamily="18" charset="0"/>
                <a:cs typeface="Times New Roman" panose="02020603050405020304" pitchFamily="18" charset="0"/>
              </a:rPr>
              <a:t>Hỏi: “Ai than khóc ở trong xe này?”</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en-US" sz="2400" b="0" i="1" dirty="0">
                <a:effectLst/>
                <a:latin typeface="Times New Roman" panose="02020603050405020304" pitchFamily="18" charset="0"/>
                <a:cs typeface="Times New Roman" panose="02020603050405020304" pitchFamily="18" charset="0"/>
              </a:rPr>
              <a:t>……</a:t>
            </a:r>
          </a:p>
          <a:p>
            <a:pPr algn="ctr"/>
            <a:r>
              <a:rPr lang="vi-VN" sz="2400" b="0" i="1" dirty="0">
                <a:effectLst/>
                <a:latin typeface="Times New Roman" panose="02020603050405020304" pitchFamily="18" charset="0"/>
                <a:cs typeface="Times New Roman" panose="02020603050405020304" pitchFamily="18" charset="0"/>
              </a:rPr>
              <a:t>Đáp rằng: “Ta đã trừ dòng lâu la.</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0" i="1" dirty="0">
                <a:effectLst/>
                <a:latin typeface="Times New Roman" panose="02020603050405020304" pitchFamily="18" charset="0"/>
                <a:cs typeface="Times New Roman" panose="02020603050405020304" pitchFamily="18" charset="0"/>
              </a:rPr>
              <a:t>Khoan khoan ngồi đó chớ ra,</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0" i="1" dirty="0">
                <a:effectLst/>
                <a:latin typeface="Times New Roman" panose="02020603050405020304" pitchFamily="18" charset="0"/>
                <a:cs typeface="Times New Roman" panose="02020603050405020304" pitchFamily="18" charset="0"/>
              </a:rPr>
              <a:t>Nàng là phận gái, ta là phận trai.</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0" i="1" dirty="0">
                <a:effectLst/>
                <a:latin typeface="Times New Roman" panose="02020603050405020304" pitchFamily="18" charset="0"/>
                <a:cs typeface="Times New Roman" panose="02020603050405020304" pitchFamily="18" charset="0"/>
              </a:rPr>
              <a:t>Tiểu thư con gái nhà ai,</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0" i="1" dirty="0">
                <a:effectLst/>
                <a:latin typeface="Times New Roman" panose="02020603050405020304" pitchFamily="18" charset="0"/>
                <a:cs typeface="Times New Roman" panose="02020603050405020304" pitchFamily="18" charset="0"/>
              </a:rPr>
              <a:t>Đi đâu nên nỗi mang tai bất kỳ.</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en-US" sz="2400" i="1" dirty="0">
                <a:latin typeface="Times New Roman" panose="02020603050405020304" pitchFamily="18" charset="0"/>
                <a:cs typeface="Times New Roman" panose="02020603050405020304" pitchFamily="18" charset="0"/>
              </a:rPr>
              <a:t>.....</a:t>
            </a:r>
            <a:endParaRPr lang="en-US" sz="2400" b="0" i="1" dirty="0">
              <a:effectLst/>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Vân Tiên nghe nói liền cười:</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r>
            <a:b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vi-VN"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“Làm ơn há dễ trông người trả ơn.</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r>
            <a:b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vi-VN"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Này đà rõ đặng nguồn cơn,</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r>
            <a:b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vi-VN"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Nào ai tính thiệt so hơn làm gì?</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r>
            <a:b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vi-VN"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Nhớ câu kiến ngãi bất vi,</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r>
            <a:b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vi-VN"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Làm người thế ấy cũng phi anh h</a:t>
            </a:r>
            <a:r>
              <a:rPr lang="en-US" sz="2400" i="1" dirty="0">
                <a:solidFill>
                  <a:prstClr val="black"/>
                </a:solidFill>
                <a:latin typeface="Times New Roman" panose="02020603050405020304" pitchFamily="18" charset="0"/>
                <a:cs typeface="Times New Roman" panose="02020603050405020304" pitchFamily="18" charset="0"/>
              </a:rPr>
              <a:t>ù</a:t>
            </a:r>
            <a:r>
              <a:rPr kumimoji="0" lang="vi-VN"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a:t>
            </a:r>
            <a:r>
              <a:rPr lang="en-US" sz="2400" i="1" dirty="0">
                <a:solidFill>
                  <a:prstClr val="black"/>
                </a:solidFill>
                <a:latin typeface="Times New Roman" panose="02020603050405020304" pitchFamily="18" charset="0"/>
                <a:cs typeface="Times New Roman" panose="02020603050405020304" pitchFamily="18" charset="0"/>
              </a:rPr>
              <a:t>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xmlns="" val="227951797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5" grpId="0"/>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7" descr="Bình giảng đoạn trích Lục Vân Tiên cứu Kiều Nguyệt Nga trong Truyện Lục Vân  Tiên của Nguyễn Đình Chiểu - Văn mẫu lớp 9 - VnDoc.com">
            <a:extLst>
              <a:ext uri="{FF2B5EF4-FFF2-40B4-BE49-F238E27FC236}">
                <a16:creationId xmlns="" xmlns:a16="http://schemas.microsoft.com/office/drawing/2014/main" id="{CEEB78D3-579B-44DB-87DC-9324328A229F}"/>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377087" y="483760"/>
            <a:ext cx="4435516" cy="3804546"/>
          </a:xfrm>
          <a:prstGeom prst="rect">
            <a:avLst/>
          </a:prstGeom>
          <a:noFill/>
          <a:ln>
            <a:noFill/>
          </a:ln>
          <a:effectLst>
            <a:softEdge rad="12700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a:extLst>
              <a:ext uri="{FF2B5EF4-FFF2-40B4-BE49-F238E27FC236}">
                <a16:creationId xmlns="" xmlns:a16="http://schemas.microsoft.com/office/drawing/2014/main" id="{EFA54533-62DA-4F89-9BA9-4D6A30079BAA}"/>
              </a:ext>
            </a:extLst>
          </p:cNvPr>
          <p:cNvSpPr txBox="1"/>
          <p:nvPr/>
        </p:nvSpPr>
        <p:spPr>
          <a:xfrm>
            <a:off x="3081414" y="243311"/>
            <a:ext cx="6105644" cy="4524315"/>
          </a:xfrm>
          <a:prstGeom prst="rect">
            <a:avLst/>
          </a:prstGeom>
          <a:noFill/>
          <a:ln w="19050">
            <a:noFill/>
            <a:prstDash val="dash"/>
          </a:ln>
        </p:spPr>
        <p:txBody>
          <a:bodyPr wrap="square">
            <a:spAutoFit/>
          </a:bodyPr>
          <a:lstStyle/>
          <a:p>
            <a:pPr algn="ctr"/>
            <a:r>
              <a:rPr lang="vi-VN" sz="2400" b="0" i="1" dirty="0">
                <a:effectLst/>
                <a:latin typeface="Times New Roman" panose="02020603050405020304" pitchFamily="18" charset="0"/>
                <a:cs typeface="Times New Roman" panose="02020603050405020304" pitchFamily="18" charset="0"/>
              </a:rPr>
              <a:t>Đáp rằng: “Ta đã trừ dòng lâu la.</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0" i="1" dirty="0">
                <a:effectLst/>
                <a:latin typeface="Times New Roman" panose="02020603050405020304" pitchFamily="18" charset="0"/>
                <a:cs typeface="Times New Roman" panose="02020603050405020304" pitchFamily="18" charset="0"/>
              </a:rPr>
              <a:t>Khoan khoan ngồi đó chớ ra,</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0" i="1" dirty="0">
                <a:effectLst/>
                <a:latin typeface="Times New Roman" panose="02020603050405020304" pitchFamily="18" charset="0"/>
                <a:cs typeface="Times New Roman" panose="02020603050405020304" pitchFamily="18" charset="0"/>
              </a:rPr>
              <a:t>Nàng là phận gái, ta là phận trai.</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0" i="1" dirty="0">
                <a:effectLst/>
                <a:latin typeface="Times New Roman" panose="02020603050405020304" pitchFamily="18" charset="0"/>
                <a:cs typeface="Times New Roman" panose="02020603050405020304" pitchFamily="18" charset="0"/>
              </a:rPr>
              <a:t>Tiểu thư con gái nhà ai,</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0" i="1" dirty="0">
                <a:effectLst/>
                <a:latin typeface="Times New Roman" panose="02020603050405020304" pitchFamily="18" charset="0"/>
                <a:cs typeface="Times New Roman" panose="02020603050405020304" pitchFamily="18" charset="0"/>
              </a:rPr>
              <a:t>Đi đâu nên nỗi mang tai bất kỳ.</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en-US" sz="2400" b="0" i="1" dirty="0">
                <a:effectLst/>
                <a:latin typeface="Times New Roman" panose="02020603050405020304" pitchFamily="18" charset="0"/>
                <a:cs typeface="Times New Roman" panose="02020603050405020304" pitchFamily="18" charset="0"/>
              </a:rPr>
              <a:t>……</a:t>
            </a:r>
          </a:p>
          <a:p>
            <a:pPr algn="ctr"/>
            <a:r>
              <a:rPr lang="vi-VN" sz="2400" b="0" i="1" dirty="0">
                <a:effectLst/>
                <a:latin typeface="Times New Roman" panose="02020603050405020304" pitchFamily="18" charset="0"/>
                <a:cs typeface="Times New Roman" panose="02020603050405020304" pitchFamily="18" charset="0"/>
              </a:rPr>
              <a:t>Vân Tiên nghe nói liền cười:</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0" i="1" dirty="0">
                <a:effectLst/>
                <a:latin typeface="Times New Roman" panose="02020603050405020304" pitchFamily="18" charset="0"/>
                <a:cs typeface="Times New Roman" panose="02020603050405020304" pitchFamily="18" charset="0"/>
              </a:rPr>
              <a:t>“Làm ơn há dễ trông người trả ơn.</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0" i="1" dirty="0">
                <a:effectLst/>
                <a:latin typeface="Times New Roman" panose="02020603050405020304" pitchFamily="18" charset="0"/>
                <a:cs typeface="Times New Roman" panose="02020603050405020304" pitchFamily="18" charset="0"/>
              </a:rPr>
              <a:t>Này đà rõ đặng nguồn cơn,</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0" i="1" dirty="0">
                <a:effectLst/>
                <a:latin typeface="Times New Roman" panose="02020603050405020304" pitchFamily="18" charset="0"/>
                <a:cs typeface="Times New Roman" panose="02020603050405020304" pitchFamily="18" charset="0"/>
              </a:rPr>
              <a:t>Nào ai tính thiệt so hơn làm gì?</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0" i="1" dirty="0">
                <a:effectLst/>
                <a:latin typeface="Times New Roman" panose="02020603050405020304" pitchFamily="18" charset="0"/>
                <a:cs typeface="Times New Roman" panose="02020603050405020304" pitchFamily="18" charset="0"/>
              </a:rPr>
              <a:t>Nhớ câu kiến ngãi bất vi,</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0" i="1" dirty="0">
                <a:effectLst/>
                <a:latin typeface="Times New Roman" panose="02020603050405020304" pitchFamily="18" charset="0"/>
                <a:cs typeface="Times New Roman" panose="02020603050405020304" pitchFamily="18" charset="0"/>
              </a:rPr>
              <a:t>Làm người thế ấy cũng phi anh h</a:t>
            </a:r>
            <a:r>
              <a:rPr lang="en-US" sz="2400" i="1" dirty="0">
                <a:latin typeface="Times New Roman" panose="02020603050405020304" pitchFamily="18" charset="0"/>
                <a:cs typeface="Times New Roman" panose="02020603050405020304" pitchFamily="18" charset="0"/>
              </a:rPr>
              <a:t>ù</a:t>
            </a:r>
            <a:r>
              <a:rPr lang="vi-VN" sz="2400" b="0" i="1" dirty="0">
                <a:effectLst/>
                <a:latin typeface="Times New Roman" panose="02020603050405020304" pitchFamily="18" charset="0"/>
                <a:cs typeface="Times New Roman" panose="02020603050405020304" pitchFamily="18" charset="0"/>
              </a:rPr>
              <a:t>ng</a:t>
            </a:r>
            <a:r>
              <a:rPr lang="en-US" sz="2400" b="0" i="1" dirty="0">
                <a:effectLst/>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pic>
        <p:nvPicPr>
          <p:cNvPr id="13314" name="Picture 2" descr="Hình ảnh Phim Hoạt Hình Mũi Tên, Mũi Tên, Đường Cong Mũi Tên, Phim Hoạt  Hình Minh Họa miễn phí tải tập tin PNG PSDComment và Vector">
            <a:extLst>
              <a:ext uri="{FF2B5EF4-FFF2-40B4-BE49-F238E27FC236}">
                <a16:creationId xmlns="" xmlns:a16="http://schemas.microsoft.com/office/drawing/2014/main" id="{A74BF15C-D0FC-459A-87C3-A3B7F95E7E8D}"/>
              </a:ext>
            </a:extLst>
          </p:cNvPr>
          <p:cNvPicPr>
            <a:picLocks noChangeAspect="1" noChangeArrowheads="1"/>
          </p:cNvPicPr>
          <p:nvPr/>
        </p:nvPicPr>
        <p:blipFill>
          <a:blip r:embed="rId3" cstate="print">
            <a:extLst>
              <a:ext uri="{BEBA8EAE-BF5A-486C-A8C5-ECC9F3942E4B}">
                <a14:imgProps xmlns:a14="http://schemas.microsoft.com/office/drawing/2010/main" xmlns="">
                  <a14:imgLayer r:embed="rId4">
                    <a14:imgEffect>
                      <a14:backgroundRemoval t="10000" b="90000" l="7750" r="90000">
                        <a14:foregroundMark x1="9917" y1="43583" x2="7750" y2="54417"/>
                        <a14:foregroundMark x1="7750" y1="54417" x2="8000" y2="57417"/>
                        <a14:foregroundMark x1="9417" y1="49583" x2="10083" y2="57750"/>
                        <a14:foregroundMark x1="10083" y1="57750" x2="10083" y2="57750"/>
                        <a14:foregroundMark x1="13417" y1="49917" x2="13250" y2="53167"/>
                      </a14:backgroundRemoval>
                    </a14:imgEffect>
                  </a14:imgLayer>
                </a14:imgProps>
              </a:ext>
              <a:ext uri="{28A0092B-C50C-407E-A947-70E740481C1C}">
                <a14:useLocalDpi xmlns:a14="http://schemas.microsoft.com/office/drawing/2010/main" xmlns="" val="0"/>
              </a:ext>
            </a:extLst>
          </a:blip>
          <a:srcRect/>
          <a:stretch>
            <a:fillRect/>
          </a:stretch>
        </p:blipFill>
        <p:spPr bwMode="auto">
          <a:xfrm flipH="1">
            <a:off x="3375948" y="453450"/>
            <a:ext cx="802513" cy="932567"/>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 Box 12">
            <a:extLst>
              <a:ext uri="{FF2B5EF4-FFF2-40B4-BE49-F238E27FC236}">
                <a16:creationId xmlns="" xmlns:a16="http://schemas.microsoft.com/office/drawing/2014/main" id="{96696124-5E60-41D0-9F67-5B8A9355390F}"/>
              </a:ext>
            </a:extLst>
          </p:cNvPr>
          <p:cNvSpPr txBox="1">
            <a:spLocks noChangeArrowheads="1"/>
          </p:cNvSpPr>
          <p:nvPr/>
        </p:nvSpPr>
        <p:spPr bwMode="auto">
          <a:xfrm>
            <a:off x="455272" y="1182582"/>
            <a:ext cx="3433823" cy="1384995"/>
          </a:xfrm>
          <a:prstGeom prst="rect">
            <a:avLst/>
          </a:prstGeom>
          <a:noFill/>
          <a:ln w="9525">
            <a:solidFill>
              <a:srgbClr val="FFC000"/>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indent="0" algn="just" eaLnBrk="0" fontAlgn="base" hangingPunct="0">
              <a:spcBef>
                <a:spcPct val="0"/>
              </a:spcBef>
              <a:spcAft>
                <a:spcPct val="0"/>
              </a:spcAft>
            </a:pPr>
            <a:r>
              <a:rPr lang="vi-VN" altLang="en-US" sz="2800" b="1" dirty="0">
                <a:solidFill>
                  <a:srgbClr val="2B5481"/>
                </a:solidFill>
                <a:latin typeface="Times New Roman" panose="02020603050405020304" pitchFamily="18" charset="0"/>
              </a:rPr>
              <a:t>Giữ </a:t>
            </a:r>
            <a:r>
              <a:rPr lang="en-US" altLang="en-US" sz="2800" b="1" dirty="0" err="1">
                <a:solidFill>
                  <a:srgbClr val="2B5481"/>
                </a:solidFill>
                <a:latin typeface="Times New Roman" panose="02020603050405020304" pitchFamily="18" charset="0"/>
              </a:rPr>
              <a:t>gìn</a:t>
            </a:r>
            <a:r>
              <a:rPr lang="vi-VN" altLang="en-US" sz="2800" b="1" dirty="0">
                <a:solidFill>
                  <a:srgbClr val="2B5481"/>
                </a:solidFill>
                <a:latin typeface="Times New Roman" panose="02020603050405020304" pitchFamily="18" charset="0"/>
              </a:rPr>
              <a:t> lễ giáo: </a:t>
            </a:r>
            <a:endParaRPr lang="en-US" altLang="en-US" sz="2800" b="1" dirty="0">
              <a:solidFill>
                <a:srgbClr val="2B5481"/>
              </a:solidFill>
              <a:latin typeface="Times New Roman" panose="02020603050405020304" pitchFamily="18" charset="0"/>
            </a:endParaRPr>
          </a:p>
          <a:p>
            <a:pPr marL="0" indent="0" algn="just" eaLnBrk="0" fontAlgn="base" hangingPunct="0">
              <a:spcBef>
                <a:spcPct val="0"/>
              </a:spcBef>
              <a:spcAft>
                <a:spcPct val="0"/>
              </a:spcAft>
            </a:pPr>
            <a:r>
              <a:rPr lang="vi-VN" altLang="en-US" sz="2800" i="1" dirty="0">
                <a:solidFill>
                  <a:srgbClr val="2B5481"/>
                </a:solidFill>
                <a:latin typeface="Times New Roman" panose="02020603050405020304" pitchFamily="18" charset="0"/>
              </a:rPr>
              <a:t>«khoan khoan</a:t>
            </a:r>
            <a:r>
              <a:rPr lang="en-US" altLang="en-US" sz="2800" i="1" dirty="0">
                <a:solidFill>
                  <a:srgbClr val="2B5481"/>
                </a:solidFill>
                <a:latin typeface="Times New Roman" panose="02020603050405020304" pitchFamily="18" charset="0"/>
              </a:rPr>
              <a:t> </a:t>
            </a:r>
            <a:r>
              <a:rPr lang="en-US" altLang="en-US" sz="2800" i="1" dirty="0" err="1">
                <a:solidFill>
                  <a:srgbClr val="2B5481"/>
                </a:solidFill>
                <a:latin typeface="Times New Roman" panose="02020603050405020304" pitchFamily="18" charset="0"/>
              </a:rPr>
              <a:t>ngồi</a:t>
            </a:r>
            <a:r>
              <a:rPr lang="en-US" altLang="en-US" sz="2800" i="1" dirty="0">
                <a:solidFill>
                  <a:srgbClr val="2B5481"/>
                </a:solidFill>
                <a:latin typeface="Times New Roman" panose="02020603050405020304" pitchFamily="18" charset="0"/>
              </a:rPr>
              <a:t> </a:t>
            </a:r>
            <a:r>
              <a:rPr lang="en-US" altLang="en-US" sz="2800" i="1" dirty="0" err="1">
                <a:solidFill>
                  <a:srgbClr val="2B5481"/>
                </a:solidFill>
                <a:latin typeface="Times New Roman" panose="02020603050405020304" pitchFamily="18" charset="0"/>
              </a:rPr>
              <a:t>đó</a:t>
            </a:r>
            <a:r>
              <a:rPr lang="en-US" altLang="en-US" sz="2800" i="1" dirty="0">
                <a:solidFill>
                  <a:srgbClr val="2B5481"/>
                </a:solidFill>
                <a:latin typeface="Times New Roman" panose="02020603050405020304" pitchFamily="18" charset="0"/>
              </a:rPr>
              <a:t> </a:t>
            </a:r>
            <a:r>
              <a:rPr lang="vi-VN" altLang="en-US" sz="2800" i="1" dirty="0">
                <a:solidFill>
                  <a:srgbClr val="2B5481"/>
                </a:solidFill>
                <a:latin typeface="Times New Roman" panose="02020603050405020304" pitchFamily="18" charset="0"/>
              </a:rPr>
              <a:t>...phận trai»</a:t>
            </a:r>
            <a:r>
              <a:rPr lang="en-US" altLang="en-US" sz="2800" b="1" i="1" dirty="0">
                <a:solidFill>
                  <a:srgbClr val="2B5481"/>
                </a:solidFill>
                <a:latin typeface="Times New Roman" panose="02020603050405020304" pitchFamily="18" charset="0"/>
              </a:rPr>
              <a:t>.</a:t>
            </a:r>
          </a:p>
        </p:txBody>
      </p:sp>
      <p:pic>
        <p:nvPicPr>
          <p:cNvPr id="7" name="Picture 2" descr="Hình ảnh Phim Hoạt Hình Mũi Tên, Mũi Tên, Đường Cong Mũi Tên, Phim Hoạt  Hình Minh Họa miễn phí tải tập tin PNG PSDComment và Vector">
            <a:extLst>
              <a:ext uri="{FF2B5EF4-FFF2-40B4-BE49-F238E27FC236}">
                <a16:creationId xmlns="" xmlns:a16="http://schemas.microsoft.com/office/drawing/2014/main" id="{AD5E1259-0897-4100-ABBF-527C73772909}"/>
              </a:ext>
            </a:extLst>
          </p:cNvPr>
          <p:cNvPicPr>
            <a:picLocks noChangeAspect="1" noChangeArrowheads="1"/>
          </p:cNvPicPr>
          <p:nvPr/>
        </p:nvPicPr>
        <p:blipFill>
          <a:blip r:embed="rId5" cstate="print">
            <a:extLst>
              <a:ext uri="{BEBA8EAE-BF5A-486C-A8C5-ECC9F3942E4B}">
                <a14:imgProps xmlns:a14="http://schemas.microsoft.com/office/drawing/2010/main" xmlns="">
                  <a14:imgLayer r:embed="rId4">
                    <a14:imgEffect>
                      <a14:backgroundRemoval t="10000" b="90000" l="7750" r="90000">
                        <a14:foregroundMark x1="9917" y1="43583" x2="7750" y2="54417"/>
                        <a14:foregroundMark x1="7750" y1="54417" x2="8000" y2="57417"/>
                        <a14:foregroundMark x1="9417" y1="49583" x2="10083" y2="57750"/>
                        <a14:foregroundMark x1="10083" y1="57750" x2="10083" y2="57750"/>
                        <a14:foregroundMark x1="13417" y1="49917" x2="13250" y2="53167"/>
                      </a14:backgroundRemoval>
                    </a14:imgEffect>
                  </a14:imgLayer>
                </a14:imgProps>
              </a:ext>
              <a:ext uri="{28A0092B-C50C-407E-A947-70E740481C1C}">
                <a14:useLocalDpi xmlns:a14="http://schemas.microsoft.com/office/drawing/2010/main" xmlns="" val="0"/>
              </a:ext>
            </a:extLst>
          </a:blip>
          <a:srcRect/>
          <a:stretch>
            <a:fillRect/>
          </a:stretch>
        </p:blipFill>
        <p:spPr bwMode="auto">
          <a:xfrm>
            <a:off x="8288037" y="1236445"/>
            <a:ext cx="802513" cy="85393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Text Box 12">
            <a:extLst>
              <a:ext uri="{FF2B5EF4-FFF2-40B4-BE49-F238E27FC236}">
                <a16:creationId xmlns="" xmlns:a16="http://schemas.microsoft.com/office/drawing/2014/main" id="{EF151741-74E2-4AD8-BA1F-969876709BBC}"/>
              </a:ext>
            </a:extLst>
          </p:cNvPr>
          <p:cNvSpPr txBox="1">
            <a:spLocks noChangeArrowheads="1"/>
          </p:cNvSpPr>
          <p:nvPr/>
        </p:nvSpPr>
        <p:spPr bwMode="auto">
          <a:xfrm>
            <a:off x="8711315" y="2008959"/>
            <a:ext cx="3365500" cy="1384995"/>
          </a:xfrm>
          <a:prstGeom prst="rect">
            <a:avLst/>
          </a:prstGeom>
          <a:noFill/>
          <a:ln w="9525">
            <a:solidFill>
              <a:srgbClr val="FF0000"/>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indent="0" algn="just" eaLnBrk="0" fontAlgn="base" hangingPunct="0">
              <a:spcBef>
                <a:spcPct val="0"/>
              </a:spcBef>
              <a:spcAft>
                <a:spcPct val="0"/>
              </a:spcAft>
            </a:pPr>
            <a:r>
              <a:rPr lang="en-US" altLang="en-US" sz="2800" b="1" dirty="0" err="1">
                <a:solidFill>
                  <a:srgbClr val="2B5481"/>
                </a:solidFill>
                <a:latin typeface="Times New Roman" panose="02020603050405020304" pitchFamily="18" charset="0"/>
              </a:rPr>
              <a:t>Lịch</a:t>
            </a:r>
            <a:r>
              <a:rPr lang="en-US" altLang="en-US" sz="2800" b="1" dirty="0">
                <a:solidFill>
                  <a:srgbClr val="2B5481"/>
                </a:solidFill>
                <a:latin typeface="Times New Roman" panose="02020603050405020304" pitchFamily="18" charset="0"/>
              </a:rPr>
              <a:t> </a:t>
            </a:r>
            <a:r>
              <a:rPr lang="en-US" altLang="en-US" sz="2800" b="1" dirty="0" err="1">
                <a:solidFill>
                  <a:srgbClr val="2B5481"/>
                </a:solidFill>
                <a:latin typeface="Times New Roman" panose="02020603050405020304" pitchFamily="18" charset="0"/>
              </a:rPr>
              <a:t>sự</a:t>
            </a:r>
            <a:r>
              <a:rPr lang="en-US" altLang="en-US" sz="2800" b="1" dirty="0">
                <a:solidFill>
                  <a:srgbClr val="2B5481"/>
                </a:solidFill>
                <a:latin typeface="Times New Roman" panose="02020603050405020304" pitchFamily="18" charset="0"/>
              </a:rPr>
              <a:t>, </a:t>
            </a:r>
            <a:r>
              <a:rPr lang="en-US" altLang="en-US" sz="2800" b="1" dirty="0" err="1">
                <a:solidFill>
                  <a:srgbClr val="2B5481"/>
                </a:solidFill>
                <a:latin typeface="Times New Roman" panose="02020603050405020304" pitchFamily="18" charset="0"/>
              </a:rPr>
              <a:t>nho</a:t>
            </a:r>
            <a:r>
              <a:rPr lang="en-US" altLang="en-US" sz="2800" b="1" dirty="0">
                <a:solidFill>
                  <a:srgbClr val="2B5481"/>
                </a:solidFill>
                <a:latin typeface="Times New Roman" panose="02020603050405020304" pitchFamily="18" charset="0"/>
              </a:rPr>
              <a:t> </a:t>
            </a:r>
            <a:r>
              <a:rPr lang="en-US" altLang="en-US" sz="2800" b="1" dirty="0" err="1">
                <a:solidFill>
                  <a:srgbClr val="2B5481"/>
                </a:solidFill>
                <a:latin typeface="Times New Roman" panose="02020603050405020304" pitchFamily="18" charset="0"/>
              </a:rPr>
              <a:t>nhã</a:t>
            </a:r>
            <a:endParaRPr lang="en-US" altLang="en-US" sz="2800" b="1" dirty="0">
              <a:solidFill>
                <a:srgbClr val="2B5481"/>
              </a:solidFill>
              <a:latin typeface="Times New Roman" panose="02020603050405020304" pitchFamily="18" charset="0"/>
            </a:endParaRPr>
          </a:p>
          <a:p>
            <a:pPr marL="0" indent="0" algn="just" eaLnBrk="0" fontAlgn="base" hangingPunct="0">
              <a:spcBef>
                <a:spcPct val="0"/>
              </a:spcBef>
              <a:spcAft>
                <a:spcPct val="0"/>
              </a:spcAft>
            </a:pPr>
            <a:r>
              <a:rPr lang="en-US" altLang="en-US" sz="2800" dirty="0" err="1">
                <a:solidFill>
                  <a:srgbClr val="2B5481"/>
                </a:solidFill>
                <a:latin typeface="Times New Roman" panose="02020603050405020304" pitchFamily="18" charset="0"/>
              </a:rPr>
              <a:t>Ân</a:t>
            </a:r>
            <a:r>
              <a:rPr lang="en-US" altLang="en-US" sz="2800" dirty="0">
                <a:solidFill>
                  <a:srgbClr val="2B5481"/>
                </a:solidFill>
                <a:latin typeface="Times New Roman" panose="02020603050405020304" pitchFamily="18" charset="0"/>
              </a:rPr>
              <a:t> </a:t>
            </a:r>
            <a:r>
              <a:rPr lang="en-US" altLang="en-US" sz="2800" dirty="0" err="1">
                <a:solidFill>
                  <a:srgbClr val="2B5481"/>
                </a:solidFill>
                <a:latin typeface="Times New Roman" panose="02020603050405020304" pitchFamily="18" charset="0"/>
              </a:rPr>
              <a:t>cần</a:t>
            </a:r>
            <a:r>
              <a:rPr lang="en-US" altLang="en-US" sz="2800" dirty="0">
                <a:solidFill>
                  <a:srgbClr val="2B5481"/>
                </a:solidFill>
                <a:latin typeface="Times New Roman" panose="02020603050405020304" pitchFamily="18" charset="0"/>
              </a:rPr>
              <a:t> </a:t>
            </a:r>
            <a:r>
              <a:rPr lang="en-US" altLang="en-US" sz="2800" dirty="0" err="1">
                <a:solidFill>
                  <a:srgbClr val="2B5481"/>
                </a:solidFill>
                <a:latin typeface="Times New Roman" panose="02020603050405020304" pitchFamily="18" charset="0"/>
              </a:rPr>
              <a:t>hỏi</a:t>
            </a:r>
            <a:r>
              <a:rPr lang="en-US" altLang="en-US" sz="2800" dirty="0">
                <a:solidFill>
                  <a:srgbClr val="2B5481"/>
                </a:solidFill>
                <a:latin typeface="Times New Roman" panose="02020603050405020304" pitchFamily="18" charset="0"/>
              </a:rPr>
              <a:t> </a:t>
            </a:r>
            <a:r>
              <a:rPr lang="en-US" altLang="en-US" sz="2800" dirty="0" err="1">
                <a:solidFill>
                  <a:srgbClr val="2B5481"/>
                </a:solidFill>
                <a:latin typeface="Times New Roman" panose="02020603050405020304" pitchFamily="18" charset="0"/>
              </a:rPr>
              <a:t>han</a:t>
            </a:r>
            <a:r>
              <a:rPr lang="vi-VN" altLang="en-US" sz="2800" dirty="0">
                <a:solidFill>
                  <a:srgbClr val="2B5481"/>
                </a:solidFill>
                <a:latin typeface="Times New Roman" panose="02020603050405020304" pitchFamily="18" charset="0"/>
              </a:rPr>
              <a:t>: </a:t>
            </a:r>
            <a:r>
              <a:rPr lang="en-US" altLang="en-US" sz="2800" b="1" i="1" dirty="0">
                <a:solidFill>
                  <a:srgbClr val="2B5481"/>
                </a:solidFill>
                <a:latin typeface="Times New Roman" panose="02020603050405020304" pitchFamily="18" charset="0"/>
              </a:rPr>
              <a:t>“</a:t>
            </a:r>
            <a:r>
              <a:rPr lang="en-US" altLang="en-US" sz="2800" i="1" dirty="0">
                <a:solidFill>
                  <a:srgbClr val="2B5481"/>
                </a:solidFill>
                <a:latin typeface="Times New Roman" panose="02020603050405020304" pitchFamily="18" charset="0"/>
              </a:rPr>
              <a:t>con </a:t>
            </a:r>
            <a:r>
              <a:rPr lang="en-US" altLang="en-US" sz="2800" i="1" dirty="0" err="1">
                <a:solidFill>
                  <a:srgbClr val="2B5481"/>
                </a:solidFill>
                <a:latin typeface="Times New Roman" panose="02020603050405020304" pitchFamily="18" charset="0"/>
              </a:rPr>
              <a:t>gái</a:t>
            </a:r>
            <a:r>
              <a:rPr lang="en-US" altLang="en-US" sz="2800" i="1" dirty="0">
                <a:solidFill>
                  <a:srgbClr val="2B5481"/>
                </a:solidFill>
                <a:latin typeface="Times New Roman" panose="02020603050405020304" pitchFamily="18" charset="0"/>
              </a:rPr>
              <a:t> </a:t>
            </a:r>
            <a:r>
              <a:rPr lang="en-US" altLang="en-US" sz="2800" i="1" dirty="0" err="1">
                <a:solidFill>
                  <a:srgbClr val="2B5481"/>
                </a:solidFill>
                <a:latin typeface="Times New Roman" panose="02020603050405020304" pitchFamily="18" charset="0"/>
              </a:rPr>
              <a:t>nhà</a:t>
            </a:r>
            <a:r>
              <a:rPr lang="en-US" altLang="en-US" sz="2800" i="1" dirty="0">
                <a:solidFill>
                  <a:srgbClr val="2B5481"/>
                </a:solidFill>
                <a:latin typeface="Times New Roman" panose="02020603050405020304" pitchFamily="18" charset="0"/>
              </a:rPr>
              <a:t> ai, </a:t>
            </a:r>
            <a:r>
              <a:rPr lang="en-US" altLang="en-US" sz="2800" i="1" dirty="0" err="1">
                <a:solidFill>
                  <a:srgbClr val="2B5481"/>
                </a:solidFill>
                <a:latin typeface="Times New Roman" panose="02020603050405020304" pitchFamily="18" charset="0"/>
              </a:rPr>
              <a:t>đi</a:t>
            </a:r>
            <a:r>
              <a:rPr lang="en-US" altLang="en-US" sz="2800" i="1" dirty="0">
                <a:solidFill>
                  <a:srgbClr val="2B5481"/>
                </a:solidFill>
                <a:latin typeface="Times New Roman" panose="02020603050405020304" pitchFamily="18" charset="0"/>
              </a:rPr>
              <a:t> </a:t>
            </a:r>
            <a:r>
              <a:rPr lang="en-US" altLang="en-US" sz="2800" i="1" dirty="0" err="1">
                <a:solidFill>
                  <a:srgbClr val="2B5481"/>
                </a:solidFill>
                <a:latin typeface="Times New Roman" panose="02020603050405020304" pitchFamily="18" charset="0"/>
              </a:rPr>
              <a:t>đâu</a:t>
            </a:r>
            <a:r>
              <a:rPr lang="en-US" altLang="en-US" sz="2800" i="1" dirty="0">
                <a:solidFill>
                  <a:srgbClr val="2B5481"/>
                </a:solidFill>
                <a:latin typeface="Times New Roman" panose="02020603050405020304" pitchFamily="18" charset="0"/>
              </a:rPr>
              <a:t>…”</a:t>
            </a:r>
          </a:p>
        </p:txBody>
      </p:sp>
      <p:sp>
        <p:nvSpPr>
          <p:cNvPr id="9" name="Text Box 18">
            <a:extLst>
              <a:ext uri="{FF2B5EF4-FFF2-40B4-BE49-F238E27FC236}">
                <a16:creationId xmlns="" xmlns:a16="http://schemas.microsoft.com/office/drawing/2014/main" id="{8DB984ED-EAE8-4CBC-9EF5-7F4B0C2F67B8}"/>
              </a:ext>
            </a:extLst>
          </p:cNvPr>
          <p:cNvSpPr txBox="1">
            <a:spLocks noChangeArrowheads="1"/>
          </p:cNvSpPr>
          <p:nvPr/>
        </p:nvSpPr>
        <p:spPr bwMode="auto">
          <a:xfrm>
            <a:off x="177800" y="3254347"/>
            <a:ext cx="3594099" cy="2246769"/>
          </a:xfrm>
          <a:prstGeom prst="rect">
            <a:avLst/>
          </a:prstGeom>
          <a:noFill/>
          <a:ln w="19050">
            <a:solidFill>
              <a:schemeClr val="tx1"/>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spcBef>
                <a:spcPct val="0"/>
              </a:spcBef>
              <a:spcAft>
                <a:spcPct val="0"/>
              </a:spcAft>
            </a:pPr>
            <a:r>
              <a:rPr lang="en-US" altLang="en-US" sz="2800" i="1" dirty="0">
                <a:solidFill>
                  <a:srgbClr val="2B5481"/>
                </a:solidFill>
                <a:latin typeface="Times New Roman" panose="02020603050405020304" pitchFamily="18" charset="0"/>
              </a:rPr>
              <a:t>“</a:t>
            </a:r>
            <a:r>
              <a:rPr lang="vi-VN" altLang="en-US" sz="2800" i="1" dirty="0">
                <a:solidFill>
                  <a:srgbClr val="2B5481"/>
                </a:solidFill>
                <a:latin typeface="Times New Roman" panose="02020603050405020304" pitchFamily="18" charset="0"/>
              </a:rPr>
              <a:t>Làm ơn há dễ trông người trả ơn</a:t>
            </a:r>
            <a:r>
              <a:rPr lang="en-US" altLang="en-US" sz="2800" i="1" dirty="0">
                <a:solidFill>
                  <a:srgbClr val="2B5481"/>
                </a:solidFill>
                <a:latin typeface="Times New Roman" panose="02020603050405020304" pitchFamily="18" charset="0"/>
              </a:rPr>
              <a:t>”</a:t>
            </a:r>
          </a:p>
          <a:p>
            <a:pPr algn="just" eaLnBrk="0" fontAlgn="base" hangingPunct="0">
              <a:spcBef>
                <a:spcPct val="0"/>
              </a:spcBef>
              <a:spcAft>
                <a:spcPct val="0"/>
              </a:spcAft>
            </a:pPr>
            <a:r>
              <a:rPr lang="en-US" altLang="en-US" sz="2800" b="1" dirty="0">
                <a:solidFill>
                  <a:srgbClr val="2B5481"/>
                </a:solidFill>
                <a:latin typeface="Times New Roman" panose="02020603050405020304" pitchFamily="18" charset="0"/>
              </a:rPr>
              <a:t>=&gt; </a:t>
            </a:r>
            <a:r>
              <a:rPr lang="vi-VN" altLang="en-US" sz="2800" b="1" dirty="0">
                <a:solidFill>
                  <a:srgbClr val="2B5481"/>
                </a:solidFill>
                <a:latin typeface="Times New Roman" panose="02020603050405020304" pitchFamily="18" charset="0"/>
              </a:rPr>
              <a:t>Một người anh hùng chính trực trọng nghĩa khinh tài</a:t>
            </a:r>
            <a:endParaRPr lang="en-US" altLang="en-US" sz="2800" b="1" dirty="0">
              <a:solidFill>
                <a:srgbClr val="2B5481"/>
              </a:solidFill>
              <a:latin typeface="Times New Roman" panose="02020603050405020304" pitchFamily="18" charset="0"/>
            </a:endParaRPr>
          </a:p>
        </p:txBody>
      </p:sp>
      <p:pic>
        <p:nvPicPr>
          <p:cNvPr id="10" name="Picture 2" descr="Hình ảnh Phim Hoạt Hình Mũi Tên, Mũi Tên, Đường Cong Mũi Tên, Phim Hoạt  Hình Minh Họa miễn phí tải tập tin PNG PSDComment và Vector">
            <a:extLst>
              <a:ext uri="{FF2B5EF4-FFF2-40B4-BE49-F238E27FC236}">
                <a16:creationId xmlns="" xmlns:a16="http://schemas.microsoft.com/office/drawing/2014/main" id="{82535C02-7FA8-44E2-97D6-47D00674288B}"/>
              </a:ext>
            </a:extLst>
          </p:cNvPr>
          <p:cNvPicPr>
            <a:picLocks noChangeAspect="1" noChangeArrowheads="1"/>
          </p:cNvPicPr>
          <p:nvPr/>
        </p:nvPicPr>
        <p:blipFill>
          <a:blip r:embed="rId6" cstate="print">
            <a:extLst>
              <a:ext uri="{BEBA8EAE-BF5A-486C-A8C5-ECC9F3942E4B}">
                <a14:imgProps xmlns:a14="http://schemas.microsoft.com/office/drawing/2010/main" xmlns="">
                  <a14:imgLayer r:embed="rId4">
                    <a14:imgEffect>
                      <a14:backgroundRemoval t="10000" b="90000" l="7750" r="90000">
                        <a14:foregroundMark x1="9917" y1="43583" x2="7750" y2="54417"/>
                        <a14:foregroundMark x1="7750" y1="54417" x2="8000" y2="57417"/>
                        <a14:foregroundMark x1="9417" y1="49583" x2="10083" y2="57750"/>
                        <a14:foregroundMark x1="10083" y1="57750" x2="10083" y2="57750"/>
                        <a14:foregroundMark x1="13417" y1="49917" x2="13250" y2="53167"/>
                      </a14:backgroundRemoval>
                    </a14:imgEffect>
                  </a14:imgLayer>
                </a14:imgProps>
              </a:ext>
              <a:ext uri="{28A0092B-C50C-407E-A947-70E740481C1C}">
                <a14:useLocalDpi xmlns:a14="http://schemas.microsoft.com/office/drawing/2010/main" xmlns="" val="0"/>
              </a:ext>
            </a:extLst>
          </a:blip>
          <a:srcRect/>
          <a:stretch>
            <a:fillRect/>
          </a:stretch>
        </p:blipFill>
        <p:spPr bwMode="auto">
          <a:xfrm flipH="1">
            <a:off x="3048624" y="2553780"/>
            <a:ext cx="984118" cy="893178"/>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Text Box 11">
            <a:extLst>
              <a:ext uri="{FF2B5EF4-FFF2-40B4-BE49-F238E27FC236}">
                <a16:creationId xmlns="" xmlns:a16="http://schemas.microsoft.com/office/drawing/2014/main" id="{1B8AA738-858D-428D-BEB6-B256E7437BC2}"/>
              </a:ext>
            </a:extLst>
          </p:cNvPr>
          <p:cNvSpPr txBox="1">
            <a:spLocks noChangeArrowheads="1"/>
          </p:cNvSpPr>
          <p:nvPr/>
        </p:nvSpPr>
        <p:spPr bwMode="auto">
          <a:xfrm>
            <a:off x="8428949" y="4686709"/>
            <a:ext cx="3520145" cy="954107"/>
          </a:xfrm>
          <a:prstGeom prst="rect">
            <a:avLst/>
          </a:prstGeom>
          <a:noFill/>
          <a:ln w="19050">
            <a:solidFill>
              <a:schemeClr val="accent6">
                <a:lumMod val="75000"/>
              </a:schemeClr>
            </a:solidFill>
            <a:prstDash val="dashDot"/>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spcBef>
                <a:spcPct val="0"/>
              </a:spcBef>
              <a:spcAft>
                <a:spcPct val="0"/>
              </a:spcAft>
            </a:pPr>
            <a:r>
              <a:rPr lang="en-US" altLang="en-US" sz="2800" b="1" dirty="0">
                <a:solidFill>
                  <a:schemeClr val="accent1">
                    <a:lumMod val="75000"/>
                  </a:schemeClr>
                </a:solidFill>
                <a:latin typeface="Times New Roman" panose="02020603050405020304" pitchFamily="18" charset="0"/>
              </a:rPr>
              <a:t>Quan </a:t>
            </a:r>
            <a:r>
              <a:rPr lang="en-US" altLang="en-US" sz="2800" b="1" dirty="0" err="1">
                <a:solidFill>
                  <a:schemeClr val="accent1">
                    <a:lumMod val="75000"/>
                  </a:schemeClr>
                </a:solidFill>
                <a:latin typeface="Times New Roman" panose="02020603050405020304" pitchFamily="18" charset="0"/>
              </a:rPr>
              <a:t>niệm</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lẽ</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sống</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của</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người</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anh</a:t>
            </a:r>
            <a:r>
              <a:rPr lang="en-US" altLang="en-US" sz="2800" b="1" dirty="0">
                <a:solidFill>
                  <a:schemeClr val="accent1">
                    <a:lumMod val="75000"/>
                  </a:schemeClr>
                </a:solidFill>
                <a:latin typeface="Times New Roman" panose="02020603050405020304" pitchFamily="18" charset="0"/>
              </a:rPr>
              <a:t> </a:t>
            </a:r>
            <a:r>
              <a:rPr lang="en-US" altLang="en-US" sz="2800" b="1" dirty="0" err="1">
                <a:solidFill>
                  <a:schemeClr val="accent1">
                    <a:lumMod val="75000"/>
                  </a:schemeClr>
                </a:solidFill>
                <a:latin typeface="Times New Roman" panose="02020603050405020304" pitchFamily="18" charset="0"/>
              </a:rPr>
              <a:t>hùng</a:t>
            </a:r>
            <a:endParaRPr lang="en-US" altLang="en-US" sz="2800" b="1" dirty="0">
              <a:solidFill>
                <a:schemeClr val="accent1">
                  <a:lumMod val="75000"/>
                </a:schemeClr>
              </a:solidFill>
              <a:latin typeface="Times New Roman" panose="02020603050405020304" pitchFamily="18" charset="0"/>
            </a:endParaRPr>
          </a:p>
        </p:txBody>
      </p:sp>
      <p:pic>
        <p:nvPicPr>
          <p:cNvPr id="12" name="Picture 2" descr="Hình ảnh Phim Hoạt Hình Mũi Tên, Mũi Tên, Đường Cong Mũi Tên, Phim Hoạt  Hình Minh Họa miễn phí tải tập tin PNG PSDComment và Vector">
            <a:extLst>
              <a:ext uri="{FF2B5EF4-FFF2-40B4-BE49-F238E27FC236}">
                <a16:creationId xmlns="" xmlns:a16="http://schemas.microsoft.com/office/drawing/2014/main" id="{4B49AB68-F87D-4B88-B328-2E14A806A084}"/>
              </a:ext>
            </a:extLst>
          </p:cNvPr>
          <p:cNvPicPr>
            <a:picLocks noChangeAspect="1" noChangeArrowheads="1"/>
          </p:cNvPicPr>
          <p:nvPr/>
        </p:nvPicPr>
        <p:blipFill>
          <a:blip r:embed="rId5" cstate="print">
            <a:extLst>
              <a:ext uri="{BEBA8EAE-BF5A-486C-A8C5-ECC9F3942E4B}">
                <a14:imgProps xmlns:a14="http://schemas.microsoft.com/office/drawing/2010/main" xmlns="">
                  <a14:imgLayer r:embed="rId4">
                    <a14:imgEffect>
                      <a14:backgroundRemoval t="10000" b="90000" l="7750" r="90000">
                        <a14:foregroundMark x1="9917" y1="43583" x2="7750" y2="54417"/>
                        <a14:foregroundMark x1="7750" y1="54417" x2="8000" y2="57417"/>
                        <a14:foregroundMark x1="9417" y1="49583" x2="10083" y2="57750"/>
                        <a14:foregroundMark x1="10083" y1="57750" x2="10083" y2="57750"/>
                        <a14:foregroundMark x1="13417" y1="49917" x2="13250" y2="53167"/>
                      </a14:backgroundRemoval>
                    </a14:imgEffect>
                  </a14:imgLayer>
                </a14:imgProps>
              </a:ext>
              <a:ext uri="{28A0092B-C50C-407E-A947-70E740481C1C}">
                <a14:useLocalDpi xmlns:a14="http://schemas.microsoft.com/office/drawing/2010/main" xmlns="" val="0"/>
              </a:ext>
            </a:extLst>
          </a:blip>
          <a:srcRect/>
          <a:stretch>
            <a:fillRect/>
          </a:stretch>
        </p:blipFill>
        <p:spPr bwMode="auto">
          <a:xfrm>
            <a:off x="8212722" y="3913696"/>
            <a:ext cx="802513" cy="853930"/>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4" name="Straight Connector 13">
            <a:extLst>
              <a:ext uri="{FF2B5EF4-FFF2-40B4-BE49-F238E27FC236}">
                <a16:creationId xmlns="" xmlns:a16="http://schemas.microsoft.com/office/drawing/2014/main" id="{06B3FA6C-DD8D-450A-808A-442DAE36D731}"/>
              </a:ext>
            </a:extLst>
          </p:cNvPr>
          <p:cNvCxnSpPr/>
          <p:nvPr/>
        </p:nvCxnSpPr>
        <p:spPr>
          <a:xfrm>
            <a:off x="4626015" y="4271215"/>
            <a:ext cx="291682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 xmlns:a16="http://schemas.microsoft.com/office/drawing/2014/main" id="{5A67CFE4-86DE-4924-8E34-84CAFCAEA4DC}"/>
              </a:ext>
            </a:extLst>
          </p:cNvPr>
          <p:cNvCxnSpPr>
            <a:cxnSpLocks/>
          </p:cNvCxnSpPr>
          <p:nvPr/>
        </p:nvCxnSpPr>
        <p:spPr>
          <a:xfrm>
            <a:off x="3777205" y="4662915"/>
            <a:ext cx="443551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7" name="Arrow: Pentagon 16">
            <a:extLst>
              <a:ext uri="{FF2B5EF4-FFF2-40B4-BE49-F238E27FC236}">
                <a16:creationId xmlns="" xmlns:a16="http://schemas.microsoft.com/office/drawing/2014/main" id="{EBEF2276-ECA4-4CEA-80C3-D02D5E7F5134}"/>
              </a:ext>
            </a:extLst>
          </p:cNvPr>
          <p:cNvSpPr/>
          <p:nvPr/>
        </p:nvSpPr>
        <p:spPr>
          <a:xfrm>
            <a:off x="1" y="-54432"/>
            <a:ext cx="1794075" cy="397835"/>
          </a:xfrm>
          <a:prstGeom prst="homePlate">
            <a:avLst/>
          </a:prstGeom>
          <a:solidFill>
            <a:schemeClr val="accent6">
              <a:lumMod val="40000"/>
              <a:lumOff val="60000"/>
            </a:schemeClr>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1" name="Arrow: Pentagon 20">
            <a:extLst>
              <a:ext uri="{FF2B5EF4-FFF2-40B4-BE49-F238E27FC236}">
                <a16:creationId xmlns="" xmlns:a16="http://schemas.microsoft.com/office/drawing/2014/main" id="{FEF7458F-C397-431D-B944-B51442157CB9}"/>
              </a:ext>
            </a:extLst>
          </p:cNvPr>
          <p:cNvSpPr/>
          <p:nvPr/>
        </p:nvSpPr>
        <p:spPr>
          <a:xfrm flipH="1">
            <a:off x="10394065" y="6482474"/>
            <a:ext cx="1797933" cy="375525"/>
          </a:xfrm>
          <a:prstGeom prst="homePlate">
            <a:avLst/>
          </a:prstGeom>
          <a:solidFill>
            <a:schemeClr val="accent6">
              <a:lumMod val="40000"/>
              <a:lumOff val="60000"/>
            </a:schemeClr>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pic>
        <p:nvPicPr>
          <p:cNvPr id="20" name="Picture 6" descr="Hình ảnh Phim Hoạt Hình Vẽ Tay Cầm Bút Minh Họa Dễ Thương, Cầm Bút, Tinh  Tế, Thiết Kế miễn phí tải tập tin PNG PSDComment và Vector">
            <a:extLst>
              <a:ext uri="{FF2B5EF4-FFF2-40B4-BE49-F238E27FC236}">
                <a16:creationId xmlns="" xmlns:a16="http://schemas.microsoft.com/office/drawing/2014/main" id="{81D301CF-4F47-40A5-813F-09752E2CEA79}"/>
              </a:ext>
            </a:extLst>
          </p:cNvPr>
          <p:cNvPicPr>
            <a:picLocks noChangeAspect="1" noChangeArrowheads="1"/>
          </p:cNvPicPr>
          <p:nvPr/>
        </p:nvPicPr>
        <p:blipFill>
          <a:blip r:embed="rId7" cstate="print">
            <a:extLst>
              <a:ext uri="{BEBA8EAE-BF5A-486C-A8C5-ECC9F3942E4B}">
                <a14:imgProps xmlns:a14="http://schemas.microsoft.com/office/drawing/2010/main" xmlns="">
                  <a14:imgLayer r:embed="rId8">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flipH="1">
            <a:off x="340851" y="60865"/>
            <a:ext cx="1515946" cy="1592484"/>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Picture 6" descr="Hình ảnh Phim Hoạt Hình Vẽ Tay Cầm Bút Minh Họa Dễ Thương, Cầm Bút, Tinh  Tế, Thiết Kế miễn phí tải tập tin PNG PSDComment và Vector">
            <a:extLst>
              <a:ext uri="{FF2B5EF4-FFF2-40B4-BE49-F238E27FC236}">
                <a16:creationId xmlns="" xmlns:a16="http://schemas.microsoft.com/office/drawing/2014/main" id="{81D301CF-4F47-40A5-813F-09752E2CEA79}"/>
              </a:ext>
            </a:extLst>
          </p:cNvPr>
          <p:cNvPicPr>
            <a:picLocks noChangeAspect="1" noChangeArrowheads="1"/>
          </p:cNvPicPr>
          <p:nvPr/>
        </p:nvPicPr>
        <p:blipFill>
          <a:blip r:embed="rId7" cstate="print">
            <a:extLst>
              <a:ext uri="{BEBA8EAE-BF5A-486C-A8C5-ECC9F3942E4B}">
                <a14:imgProps xmlns:a14="http://schemas.microsoft.com/office/drawing/2010/main" xmlns="">
                  <a14:imgLayer r:embed="rId8">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flipH="1">
            <a:off x="-157674" y="2067576"/>
            <a:ext cx="1515946" cy="1592484"/>
          </a:xfrm>
          <a:prstGeom prst="rect">
            <a:avLst/>
          </a:prstGeom>
          <a:noFill/>
          <a:extLst>
            <a:ext uri="{909E8E84-426E-40DD-AFC4-6F175D3DCCD1}">
              <a14:hiddenFill xmlns:a14="http://schemas.microsoft.com/office/drawing/2010/main" xmlns="">
                <a:solidFill>
                  <a:srgbClr val="FFFFFF"/>
                </a:solidFill>
              </a14:hiddenFill>
            </a:ext>
          </a:extLst>
        </p:spPr>
      </p:pic>
      <p:pic>
        <p:nvPicPr>
          <p:cNvPr id="23" name="Picture 6" descr="Hình ảnh Phim Hoạt Hình Vẽ Tay Cầm Bút Minh Họa Dễ Thương, Cầm Bút, Tinh  Tế, Thiết Kế miễn phí tải tập tin PNG PSDComment và Vector">
            <a:extLst>
              <a:ext uri="{FF2B5EF4-FFF2-40B4-BE49-F238E27FC236}">
                <a16:creationId xmlns="" xmlns:a16="http://schemas.microsoft.com/office/drawing/2014/main" id="{81D301CF-4F47-40A5-813F-09752E2CEA79}"/>
              </a:ext>
            </a:extLst>
          </p:cNvPr>
          <p:cNvPicPr>
            <a:picLocks noChangeAspect="1" noChangeArrowheads="1"/>
          </p:cNvPicPr>
          <p:nvPr/>
        </p:nvPicPr>
        <p:blipFill>
          <a:blip r:embed="rId7" cstate="print">
            <a:extLst>
              <a:ext uri="{BEBA8EAE-BF5A-486C-A8C5-ECC9F3942E4B}">
                <a14:imgProps xmlns:a14="http://schemas.microsoft.com/office/drawing/2010/main" xmlns="">
                  <a14:imgLayer r:embed="rId8">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flipH="1">
            <a:off x="8867740" y="793549"/>
            <a:ext cx="1515946" cy="1592484"/>
          </a:xfrm>
          <a:prstGeom prst="rect">
            <a:avLst/>
          </a:prstGeom>
          <a:noFill/>
          <a:extLst>
            <a:ext uri="{909E8E84-426E-40DD-AFC4-6F175D3DCCD1}">
              <a14:hiddenFill xmlns:a14="http://schemas.microsoft.com/office/drawing/2010/main" xmlns="">
                <a:solidFill>
                  <a:srgbClr val="FFFFFF"/>
                </a:solidFill>
              </a14:hiddenFill>
            </a:ext>
          </a:extLst>
        </p:spPr>
      </p:pic>
      <p:pic>
        <p:nvPicPr>
          <p:cNvPr id="24" name="Picture 6" descr="Hình ảnh Phim Hoạt Hình Vẽ Tay Cầm Bút Minh Họa Dễ Thương, Cầm Bút, Tinh  Tế, Thiết Kế miễn phí tải tập tin PNG PSDComment và Vector">
            <a:extLst>
              <a:ext uri="{FF2B5EF4-FFF2-40B4-BE49-F238E27FC236}">
                <a16:creationId xmlns="" xmlns:a16="http://schemas.microsoft.com/office/drawing/2014/main" id="{81D301CF-4F47-40A5-813F-09752E2CEA79}"/>
              </a:ext>
            </a:extLst>
          </p:cNvPr>
          <p:cNvPicPr>
            <a:picLocks noChangeAspect="1" noChangeArrowheads="1"/>
          </p:cNvPicPr>
          <p:nvPr/>
        </p:nvPicPr>
        <p:blipFill>
          <a:blip r:embed="rId7" cstate="print">
            <a:extLst>
              <a:ext uri="{BEBA8EAE-BF5A-486C-A8C5-ECC9F3942E4B}">
                <a14:imgProps xmlns:a14="http://schemas.microsoft.com/office/drawing/2010/main" xmlns="">
                  <a14:imgLayer r:embed="rId8">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flipH="1">
            <a:off x="9015235" y="3492064"/>
            <a:ext cx="1515946" cy="159248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7851294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3314"/>
                                        </p:tgtEl>
                                        <p:attrNameLst>
                                          <p:attrName>style.visibility</p:attrName>
                                        </p:attrNameLst>
                                      </p:cBhvr>
                                      <p:to>
                                        <p:strVal val="visible"/>
                                      </p:to>
                                    </p:set>
                                    <p:animEffect transition="in" filter="barn(inVertical)">
                                      <p:cBhvr>
                                        <p:cTn id="14" dur="500"/>
                                        <p:tgtEl>
                                          <p:spTgt spid="13314"/>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16" presetClass="entr" presetSubtype="21" fill="hold"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barn(inVertical)">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heel(1)">
                                      <p:cBhvr>
                                        <p:cTn id="25" dur="2000"/>
                                        <p:tgtEl>
                                          <p:spTgt spid="7"/>
                                        </p:tgtEl>
                                      </p:cBhvr>
                                    </p:animEffect>
                                  </p:childTnLst>
                                </p:cTn>
                              </p:par>
                              <p:par>
                                <p:cTn id="26" presetID="21" presetClass="entr" presetSubtype="1"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heel(1)">
                                      <p:cBhvr>
                                        <p:cTn id="28" dur="2000"/>
                                        <p:tgtEl>
                                          <p:spTgt spid="23"/>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heel(1)">
                                      <p:cBhvr>
                                        <p:cTn id="31" dur="2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barn(inVertical)">
                                      <p:cBhvr>
                                        <p:cTn id="39" dur="500"/>
                                        <p:tgtEl>
                                          <p:spTgt spid="9"/>
                                        </p:tgtEl>
                                      </p:cBhvr>
                                    </p:animEffect>
                                  </p:childTnLst>
                                </p:cTn>
                              </p:par>
                              <p:par>
                                <p:cTn id="40" presetID="16" presetClass="entr" presetSubtype="21"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barn(inVertical)">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1000"/>
                                        <p:tgtEl>
                                          <p:spTgt spid="16"/>
                                        </p:tgtEl>
                                      </p:cBhvr>
                                    </p:animEffect>
                                    <p:anim calcmode="lin" valueType="num">
                                      <p:cBhvr>
                                        <p:cTn id="53" dur="1000" fill="hold"/>
                                        <p:tgtEl>
                                          <p:spTgt spid="16"/>
                                        </p:tgtEl>
                                        <p:attrNameLst>
                                          <p:attrName>ppt_x</p:attrName>
                                        </p:attrNameLst>
                                      </p:cBhvr>
                                      <p:tavLst>
                                        <p:tav tm="0">
                                          <p:val>
                                            <p:strVal val="#ppt_x"/>
                                          </p:val>
                                        </p:tav>
                                        <p:tav tm="100000">
                                          <p:val>
                                            <p:strVal val="#ppt_x"/>
                                          </p:val>
                                        </p:tav>
                                      </p:tavLst>
                                    </p:anim>
                                    <p:anim calcmode="lin" valueType="num">
                                      <p:cBhvr>
                                        <p:cTn id="5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1000"/>
                                        <p:tgtEl>
                                          <p:spTgt spid="12"/>
                                        </p:tgtEl>
                                      </p:cBhvr>
                                    </p:animEffect>
                                    <p:anim calcmode="lin" valueType="num">
                                      <p:cBhvr>
                                        <p:cTn id="60" dur="1000" fill="hold"/>
                                        <p:tgtEl>
                                          <p:spTgt spid="12"/>
                                        </p:tgtEl>
                                        <p:attrNameLst>
                                          <p:attrName>ppt_x</p:attrName>
                                        </p:attrNameLst>
                                      </p:cBhvr>
                                      <p:tavLst>
                                        <p:tav tm="0">
                                          <p:val>
                                            <p:strVal val="#ppt_x"/>
                                          </p:val>
                                        </p:tav>
                                        <p:tav tm="100000">
                                          <p:val>
                                            <p:strVal val="#ppt_x"/>
                                          </p:val>
                                        </p:tav>
                                      </p:tavLst>
                                    </p:anim>
                                    <p:anim calcmode="lin" valueType="num">
                                      <p:cBhvr>
                                        <p:cTn id="61" dur="1000" fill="hold"/>
                                        <p:tgtEl>
                                          <p:spTgt spid="12"/>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fade">
                                      <p:cBhvr>
                                        <p:cTn id="64" dur="1000"/>
                                        <p:tgtEl>
                                          <p:spTgt spid="24"/>
                                        </p:tgtEl>
                                      </p:cBhvr>
                                    </p:animEffect>
                                    <p:anim calcmode="lin" valueType="num">
                                      <p:cBhvr>
                                        <p:cTn id="65" dur="1000" fill="hold"/>
                                        <p:tgtEl>
                                          <p:spTgt spid="24"/>
                                        </p:tgtEl>
                                        <p:attrNameLst>
                                          <p:attrName>ppt_x</p:attrName>
                                        </p:attrNameLst>
                                      </p:cBhvr>
                                      <p:tavLst>
                                        <p:tav tm="0">
                                          <p:val>
                                            <p:strVal val="#ppt_x"/>
                                          </p:val>
                                        </p:tav>
                                        <p:tav tm="100000">
                                          <p:val>
                                            <p:strVal val="#ppt_x"/>
                                          </p:val>
                                        </p:tav>
                                      </p:tavLst>
                                    </p:anim>
                                    <p:anim calcmode="lin" valueType="num">
                                      <p:cBhvr>
                                        <p:cTn id="66" dur="1000" fill="hold"/>
                                        <p:tgtEl>
                                          <p:spTgt spid="24"/>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fade">
                                      <p:cBhvr>
                                        <p:cTn id="69" dur="1000"/>
                                        <p:tgtEl>
                                          <p:spTgt spid="11"/>
                                        </p:tgtEl>
                                      </p:cBhvr>
                                    </p:animEffect>
                                    <p:anim calcmode="lin" valueType="num">
                                      <p:cBhvr>
                                        <p:cTn id="70" dur="1000" fill="hold"/>
                                        <p:tgtEl>
                                          <p:spTgt spid="11"/>
                                        </p:tgtEl>
                                        <p:attrNameLst>
                                          <p:attrName>ppt_x</p:attrName>
                                        </p:attrNameLst>
                                      </p:cBhvr>
                                      <p:tavLst>
                                        <p:tav tm="0">
                                          <p:val>
                                            <p:strVal val="#ppt_x"/>
                                          </p:val>
                                        </p:tav>
                                        <p:tav tm="100000">
                                          <p:val>
                                            <p:strVal val="#ppt_x"/>
                                          </p:val>
                                        </p:tav>
                                      </p:tavLst>
                                    </p:anim>
                                    <p:anim calcmode="lin" valueType="num">
                                      <p:cBhvr>
                                        <p:cTn id="7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8" grpId="0" animBg="1"/>
      <p:bldP spid="9"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8">
            <a:extLst>
              <a:ext uri="{FF2B5EF4-FFF2-40B4-BE49-F238E27FC236}">
                <a16:creationId xmlns:a16="http://schemas.microsoft.com/office/drawing/2014/main" xmlns="" id="{4F74D28C-3268-4E35-8EE1-D92CB4A85A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hỗ dành sẵn cho Nội dung 4" descr="Ảnh có chứa vẽ&#10;&#10;Mô tả được tạo tự động">
            <a:extLst>
              <a:ext uri="{FF2B5EF4-FFF2-40B4-BE49-F238E27FC236}">
                <a16:creationId xmlns:a16="http://schemas.microsoft.com/office/drawing/2014/main" xmlns="" id="{9A702B21-5A3E-4F9F-B756-2C08AA402FC6}"/>
              </a:ext>
            </a:extLst>
          </p:cNvPr>
          <p:cNvPicPr>
            <a:picLocks noChangeAspect="1"/>
          </p:cNvPicPr>
          <p:nvPr/>
        </p:nvPicPr>
        <p:blipFill rotWithShape="1">
          <a:blip r:embed="rId3">
            <a:extLst>
              <a:ext uri="{28A0092B-C50C-407E-A947-70E740481C1C}">
                <a14:useLocalDpi xmlns:a14="http://schemas.microsoft.com/office/drawing/2010/main" xmlns="" val="0"/>
              </a:ext>
            </a:extLst>
          </a:blip>
          <a:srcRect t="1527" r="1" b="1"/>
          <a:stretch/>
        </p:blipFill>
        <p:spPr>
          <a:xfrm>
            <a:off x="6167846" y="10"/>
            <a:ext cx="6024154" cy="685799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graphicFrame>
        <p:nvGraphicFramePr>
          <p:cNvPr id="5" name="Diagram 4">
            <a:extLst>
              <a:ext uri="{FF2B5EF4-FFF2-40B4-BE49-F238E27FC236}">
                <a16:creationId xmlns:a16="http://schemas.microsoft.com/office/drawing/2014/main" xmlns="" id="{09523760-828F-4923-B4AD-3BCF82C3A586}"/>
              </a:ext>
            </a:extLst>
          </p:cNvPr>
          <p:cNvGraphicFramePr/>
          <p:nvPr>
            <p:extLst>
              <p:ext uri="{D42A27DB-BD31-4B8C-83A1-F6EECF244321}">
                <p14:modId xmlns:p14="http://schemas.microsoft.com/office/powerpoint/2010/main" xmlns="" val="1049676454"/>
              </p:ext>
            </p:extLst>
          </p:nvPr>
        </p:nvGraphicFramePr>
        <p:xfrm>
          <a:off x="247650" y="731308"/>
          <a:ext cx="6731000" cy="53953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220764897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3"/>
          <p:cNvSpPr txBox="1">
            <a:spLocks noChangeArrowheads="1"/>
          </p:cNvSpPr>
          <p:nvPr/>
        </p:nvSpPr>
        <p:spPr bwMode="auto">
          <a:xfrm>
            <a:off x="1625600" y="1603892"/>
            <a:ext cx="8940800" cy="461963"/>
          </a:xfrm>
          <a:prstGeom prst="rect">
            <a:avLst/>
          </a:prstGeom>
          <a:noFill/>
          <a:ln w="9525">
            <a:noFill/>
            <a:miter lim="800000"/>
            <a:headEnd/>
            <a:tailEnd/>
          </a:ln>
          <a:effectLst/>
        </p:spPr>
        <p:txBody>
          <a:bodyPr>
            <a:spAutoFit/>
          </a:bodyPr>
          <a:lstStyle/>
          <a:p>
            <a:pPr eaLnBrk="1" hangingPunct="1">
              <a:defRPr/>
            </a:pPr>
            <a:r>
              <a:rPr lang="en-US" sz="2400" b="1" dirty="0">
                <a:solidFill>
                  <a:srgbClr val="0000FF"/>
                </a:solidFill>
                <a:effectLst>
                  <a:outerShdw blurRad="38100" dist="38100" dir="2700000" algn="tl">
                    <a:srgbClr val="C0C0C0"/>
                  </a:outerShdw>
                </a:effectLst>
                <a:latin typeface="Times New Roman" pitchFamily="18" charset="0"/>
                <a:cs typeface="Times New Roman" pitchFamily="18" charset="0"/>
              </a:rPr>
              <a:t>       </a:t>
            </a:r>
          </a:p>
        </p:txBody>
      </p:sp>
      <p:pic>
        <p:nvPicPr>
          <p:cNvPr id="16388" name="Picture 6" descr="bloem20"/>
          <p:cNvPicPr>
            <a:picLocks noChangeAspect="1" noChangeArrowheads="1" noCrop="1"/>
          </p:cNvPicPr>
          <p:nvPr/>
        </p:nvPicPr>
        <p:blipFill>
          <a:blip r:embed="rId2">
            <a:lum contrast="20000"/>
            <a:extLst>
              <a:ext uri="{28A0092B-C50C-407E-A947-70E740481C1C}">
                <a14:useLocalDpi xmlns:a14="http://schemas.microsoft.com/office/drawing/2010/main" xmlns="" val="0"/>
              </a:ext>
            </a:extLst>
          </a:blip>
          <a:srcRect/>
          <a:stretch>
            <a:fillRect/>
          </a:stretch>
        </p:blipFill>
        <p:spPr bwMode="auto">
          <a:xfrm>
            <a:off x="0" y="5553076"/>
            <a:ext cx="1236372" cy="1304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 Box 6"/>
          <p:cNvSpPr txBox="1">
            <a:spLocks noChangeArrowheads="1"/>
          </p:cNvSpPr>
          <p:nvPr/>
        </p:nvSpPr>
        <p:spPr bwMode="auto">
          <a:xfrm>
            <a:off x="1094705" y="1863248"/>
            <a:ext cx="10689464" cy="37856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000">
                <a:solidFill>
                  <a:schemeClr val="tx1"/>
                </a:solidFill>
                <a:latin typeface=".VnTime" pitchFamily="34" charset="0"/>
              </a:defRPr>
            </a:lvl1pPr>
            <a:lvl2pPr marL="742950" indent="-285750">
              <a:defRPr sz="2000">
                <a:solidFill>
                  <a:schemeClr val="tx1"/>
                </a:solidFill>
                <a:latin typeface=".VnTime" pitchFamily="34" charset="0"/>
              </a:defRPr>
            </a:lvl2pPr>
            <a:lvl3pPr marL="1143000" indent="-228600">
              <a:defRPr sz="2000">
                <a:solidFill>
                  <a:schemeClr val="tx1"/>
                </a:solidFill>
                <a:latin typeface=".VnTime" pitchFamily="34" charset="0"/>
              </a:defRPr>
            </a:lvl3pPr>
            <a:lvl4pPr marL="1600200" indent="-228600">
              <a:defRPr sz="2000">
                <a:solidFill>
                  <a:schemeClr val="tx1"/>
                </a:solidFill>
                <a:latin typeface=".VnTime" pitchFamily="34" charset="0"/>
              </a:defRPr>
            </a:lvl4pPr>
            <a:lvl5pPr marL="2057400" indent="-228600">
              <a:defRPr sz="2000">
                <a:solidFill>
                  <a:schemeClr val="tx1"/>
                </a:solidFill>
                <a:latin typeface=".VnTime" pitchFamily="34" charset="0"/>
              </a:defRPr>
            </a:lvl5pPr>
            <a:lvl6pPr marL="2514600" indent="-228600" eaLnBrk="0" fontAlgn="base" hangingPunct="0">
              <a:spcBef>
                <a:spcPct val="0"/>
              </a:spcBef>
              <a:spcAft>
                <a:spcPct val="0"/>
              </a:spcAft>
              <a:defRPr sz="2000">
                <a:solidFill>
                  <a:schemeClr val="tx1"/>
                </a:solidFill>
                <a:latin typeface=".VnTime" pitchFamily="34" charset="0"/>
              </a:defRPr>
            </a:lvl6pPr>
            <a:lvl7pPr marL="2971800" indent="-228600" eaLnBrk="0" fontAlgn="base" hangingPunct="0">
              <a:spcBef>
                <a:spcPct val="0"/>
              </a:spcBef>
              <a:spcAft>
                <a:spcPct val="0"/>
              </a:spcAft>
              <a:defRPr sz="2000">
                <a:solidFill>
                  <a:schemeClr val="tx1"/>
                </a:solidFill>
                <a:latin typeface=".VnTime" pitchFamily="34" charset="0"/>
              </a:defRPr>
            </a:lvl7pPr>
            <a:lvl8pPr marL="3429000" indent="-228600" eaLnBrk="0" fontAlgn="base" hangingPunct="0">
              <a:spcBef>
                <a:spcPct val="0"/>
              </a:spcBef>
              <a:spcAft>
                <a:spcPct val="0"/>
              </a:spcAft>
              <a:defRPr sz="2000">
                <a:solidFill>
                  <a:schemeClr val="tx1"/>
                </a:solidFill>
                <a:latin typeface=".VnTime" pitchFamily="34" charset="0"/>
              </a:defRPr>
            </a:lvl8pPr>
            <a:lvl9pPr marL="3886200" indent="-228600" eaLnBrk="0" fontAlgn="base" hangingPunct="0">
              <a:spcBef>
                <a:spcPct val="0"/>
              </a:spcBef>
              <a:spcAft>
                <a:spcPct val="0"/>
              </a:spcAft>
              <a:defRPr sz="2000">
                <a:solidFill>
                  <a:schemeClr val="tx1"/>
                </a:solidFill>
                <a:latin typeface=".VnTime" pitchFamily="34" charset="0"/>
              </a:defRPr>
            </a:lvl9pPr>
          </a:lstStyle>
          <a:p>
            <a:pPr>
              <a:lnSpc>
                <a:spcPct val="150000"/>
              </a:lnSpc>
            </a:pPr>
            <a:r>
              <a:rPr lang="vi-VN"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Nhóm</a:t>
            </a:r>
            <a:r>
              <a:rPr lang="en-US" sz="3200" b="1" dirty="0" smtClean="0">
                <a:solidFill>
                  <a:srgbClr val="C00000"/>
                </a:solidFill>
                <a:latin typeface="Times New Roman" pitchFamily="18" charset="0"/>
                <a:cs typeface="Times New Roman" pitchFamily="18" charset="0"/>
              </a:rPr>
              <a:t> </a:t>
            </a:r>
            <a:r>
              <a:rPr lang="en-US" sz="3200" b="1" dirty="0">
                <a:solidFill>
                  <a:srgbClr val="C00000"/>
                </a:solidFill>
                <a:latin typeface="Times New Roman" pitchFamily="18" charset="0"/>
                <a:cs typeface="Times New Roman" pitchFamily="18" charset="0"/>
              </a:rPr>
              <a:t>1: </a:t>
            </a:r>
            <a:r>
              <a:rPr lang="en-US" sz="3200" b="1" dirty="0" err="1">
                <a:latin typeface="Times New Roman" pitchFamily="18" charset="0"/>
                <a:cs typeface="Times New Roman" pitchFamily="18" charset="0"/>
              </a:rPr>
              <a:t>Tìm</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hiểu</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về</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tác</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giả</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Nguyễn</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Đình</a:t>
            </a:r>
            <a:r>
              <a:rPr lang="en-US" sz="3200" b="1" dirty="0">
                <a:latin typeface="Times New Roman" pitchFamily="18" charset="0"/>
                <a:cs typeface="Times New Roman" pitchFamily="18" charset="0"/>
              </a:rPr>
              <a:t> </a:t>
            </a:r>
            <a:r>
              <a:rPr lang="en-US" sz="3200" b="1" dirty="0" smtClean="0">
                <a:latin typeface="Times New Roman" pitchFamily="18" charset="0"/>
                <a:cs typeface="Times New Roman" pitchFamily="18" charset="0"/>
              </a:rPr>
              <a:t>Chi</a:t>
            </a:r>
            <a:r>
              <a:rPr lang="vi-VN" sz="3200" b="1" dirty="0" smtClean="0">
                <a:latin typeface="Times New Roman" pitchFamily="18" charset="0"/>
                <a:cs typeface="Times New Roman" pitchFamily="18" charset="0"/>
              </a:rPr>
              <a:t>ể</a:t>
            </a:r>
            <a:r>
              <a:rPr lang="en-US" sz="3200" b="1" dirty="0" smtClean="0">
                <a:latin typeface="Times New Roman" pitchFamily="18" charset="0"/>
                <a:cs typeface="Times New Roman" pitchFamily="18" charset="0"/>
              </a:rPr>
              <a:t>u</a:t>
            </a:r>
            <a:r>
              <a:rPr lang="en-US" sz="3200" b="1" dirty="0">
                <a:latin typeface="Times New Roman" pitchFamily="18" charset="0"/>
                <a:cs typeface="Times New Roman" pitchFamily="18" charset="0"/>
              </a:rPr>
              <a:t>.</a:t>
            </a:r>
          </a:p>
          <a:p>
            <a:pPr>
              <a:lnSpc>
                <a:spcPct val="150000"/>
              </a:lnSpc>
            </a:pPr>
            <a:r>
              <a:rPr lang="vi-VN" sz="3200" b="1" dirty="0" smtClean="0">
                <a:solidFill>
                  <a:srgbClr val="C00000"/>
                </a:solidFill>
                <a:latin typeface="Times New Roman" pitchFamily="18" charset="0"/>
                <a:cs typeface="Times New Roman" pitchFamily="18" charset="0"/>
              </a:rPr>
              <a:t>-</a:t>
            </a:r>
            <a:r>
              <a:rPr lang="en-US" sz="3200" b="1" dirty="0" smtClean="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Nhóm</a:t>
            </a:r>
            <a:r>
              <a:rPr lang="en-US" sz="3200" b="1" dirty="0">
                <a:solidFill>
                  <a:srgbClr val="C00000"/>
                </a:solidFill>
                <a:latin typeface="Times New Roman" pitchFamily="18" charset="0"/>
                <a:cs typeface="Times New Roman" pitchFamily="18" charset="0"/>
              </a:rPr>
              <a:t> 2: </a:t>
            </a:r>
            <a:r>
              <a:rPr lang="en-US" sz="3200" b="1" dirty="0" err="1">
                <a:latin typeface="Times New Roman" pitchFamily="18" charset="0"/>
                <a:cs typeface="Times New Roman" pitchFamily="18" charset="0"/>
              </a:rPr>
              <a:t>Tìm</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hiểu</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về</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tác</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phẩm</a:t>
            </a:r>
            <a:r>
              <a:rPr lang="en-US" sz="3200" b="1" dirty="0">
                <a:latin typeface="Times New Roman" pitchFamily="18" charset="0"/>
                <a:cs typeface="Times New Roman" pitchFamily="18" charset="0"/>
              </a:rPr>
              <a:t> </a:t>
            </a:r>
            <a:r>
              <a:rPr lang="en-US" sz="3200" b="1" i="1" dirty="0">
                <a:latin typeface="Times New Roman" pitchFamily="18" charset="0"/>
                <a:cs typeface="Times New Roman" pitchFamily="18" charset="0"/>
              </a:rPr>
              <a:t>“</a:t>
            </a:r>
            <a:r>
              <a:rPr lang="en-US" sz="3200" b="1" i="1" dirty="0" err="1">
                <a:latin typeface="Times New Roman" pitchFamily="18" charset="0"/>
                <a:cs typeface="Times New Roman" pitchFamily="18" charset="0"/>
              </a:rPr>
              <a:t>Truyện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Lục</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Vân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Tiên</a:t>
            </a:r>
            <a:r>
              <a:rPr lang="en-US" sz="3200" b="1" i="1" dirty="0">
                <a:latin typeface="Times New Roman" pitchFamily="18" charset="0"/>
                <a:cs typeface="Times New Roman" pitchFamily="18" charset="0"/>
              </a:rPr>
              <a:t>”</a:t>
            </a:r>
            <a:r>
              <a:rPr lang="en-US" sz="3200" b="1" dirty="0">
                <a:latin typeface="Times New Roman" pitchFamily="18" charset="0"/>
                <a:cs typeface="Times New Roman" pitchFamily="18" charset="0"/>
              </a:rPr>
              <a:t>.</a:t>
            </a:r>
          </a:p>
          <a:p>
            <a:pPr>
              <a:lnSpc>
                <a:spcPct val="150000"/>
              </a:lnSpc>
            </a:pPr>
            <a:r>
              <a:rPr lang="vi-VN" sz="3200" b="1" dirty="0" smtClean="0">
                <a:solidFill>
                  <a:srgbClr val="C00000"/>
                </a:solidFill>
                <a:latin typeface="Times New Roman" pitchFamily="18" charset="0"/>
                <a:cs typeface="Times New Roman" pitchFamily="18" charset="0"/>
              </a:rPr>
              <a:t>- </a:t>
            </a:r>
            <a:r>
              <a:rPr lang="en-US" sz="3200" b="1" dirty="0" err="1" smtClean="0">
                <a:solidFill>
                  <a:srgbClr val="C00000"/>
                </a:solidFill>
                <a:latin typeface="Times New Roman" pitchFamily="18" charset="0"/>
                <a:cs typeface="Times New Roman" pitchFamily="18" charset="0"/>
              </a:rPr>
              <a:t>Nhóm</a:t>
            </a:r>
            <a:r>
              <a:rPr lang="en-US" sz="3200" b="1" dirty="0" smtClean="0">
                <a:solidFill>
                  <a:srgbClr val="C00000"/>
                </a:solidFill>
                <a:latin typeface="Times New Roman" pitchFamily="18" charset="0"/>
                <a:cs typeface="Times New Roman" pitchFamily="18" charset="0"/>
              </a:rPr>
              <a:t> </a:t>
            </a:r>
            <a:r>
              <a:rPr lang="en-US" sz="3200" b="1" dirty="0">
                <a:solidFill>
                  <a:srgbClr val="C00000"/>
                </a:solidFill>
                <a:latin typeface="Times New Roman" pitchFamily="18" charset="0"/>
                <a:cs typeface="Times New Roman" pitchFamily="18" charset="0"/>
              </a:rPr>
              <a:t>3: </a:t>
            </a:r>
            <a:r>
              <a:rPr lang="en-US" sz="3200" b="1" dirty="0" err="1">
                <a:latin typeface="Times New Roman" pitchFamily="18" charset="0"/>
                <a:cs typeface="Times New Roman" pitchFamily="18" charset="0"/>
              </a:rPr>
              <a:t>Tóm</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tắt</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tác</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phẩm</a:t>
            </a:r>
            <a:r>
              <a:rPr lang="en-US" sz="3200" b="1" dirty="0">
                <a:latin typeface="Times New Roman" pitchFamily="18" charset="0"/>
                <a:cs typeface="Times New Roman" pitchFamily="18" charset="0"/>
              </a:rPr>
              <a:t> </a:t>
            </a:r>
            <a:r>
              <a:rPr lang="en-US" sz="3200" b="1" i="1" dirty="0">
                <a:latin typeface="Times New Roman" pitchFamily="18" charset="0"/>
                <a:cs typeface="Times New Roman" pitchFamily="18" charset="0"/>
              </a:rPr>
              <a:t>“</a:t>
            </a:r>
            <a:r>
              <a:rPr lang="en-US" sz="3200" b="1" i="1" dirty="0" err="1">
                <a:latin typeface="Times New Roman" pitchFamily="18" charset="0"/>
                <a:cs typeface="Times New Roman" pitchFamily="18" charset="0"/>
              </a:rPr>
              <a:t>Truyện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Lục</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Vân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Tiên</a:t>
            </a:r>
            <a:r>
              <a:rPr lang="en-US" sz="3200" b="1" i="1" dirty="0">
                <a:latin typeface="Times New Roman" pitchFamily="18" charset="0"/>
                <a:cs typeface="Times New Roman" pitchFamily="18" charset="0"/>
              </a:rPr>
              <a:t>”.</a:t>
            </a:r>
          </a:p>
          <a:p>
            <a:pPr>
              <a:lnSpc>
                <a:spcPct val="150000"/>
              </a:lnSpc>
            </a:pPr>
            <a:r>
              <a:rPr lang="vi-VN" sz="3200" b="1" dirty="0" smtClean="0">
                <a:solidFill>
                  <a:srgbClr val="C00000"/>
                </a:solidFill>
                <a:latin typeface="Times New Roman" pitchFamily="18" charset="0"/>
                <a:cs typeface="Times New Roman" pitchFamily="18" charset="0"/>
              </a:rPr>
              <a:t>-</a:t>
            </a:r>
            <a:r>
              <a:rPr lang="en-US" sz="3200" b="1" dirty="0" smtClean="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Nhóm</a:t>
            </a:r>
            <a:r>
              <a:rPr lang="en-US" sz="3200" b="1" dirty="0">
                <a:solidFill>
                  <a:srgbClr val="C00000"/>
                </a:solidFill>
                <a:latin typeface="Times New Roman" pitchFamily="18" charset="0"/>
                <a:cs typeface="Times New Roman" pitchFamily="18" charset="0"/>
              </a:rPr>
              <a:t> 4: </a:t>
            </a:r>
            <a:r>
              <a:rPr lang="en-US" sz="3200" b="1" dirty="0" err="1">
                <a:latin typeface="Times New Roman" pitchFamily="18" charset="0"/>
                <a:cs typeface="Times New Roman" pitchFamily="18" charset="0"/>
              </a:rPr>
              <a:t>Tìm</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hiểu</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về</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những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tấm</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gương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sống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đẹp</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trong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cuộc</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sống</a:t>
            </a:r>
            <a:r>
              <a:rPr lang="en-US" sz="3200" b="1" dirty="0">
                <a:latin typeface="Times New Roman" pitchFamily="18" charset="0"/>
                <a:cs typeface="Times New Roman" pitchFamily="18" charset="0"/>
              </a:rPr>
              <a:t>.</a:t>
            </a:r>
          </a:p>
        </p:txBody>
      </p:sp>
      <p:sp>
        <p:nvSpPr>
          <p:cNvPr id="2" name="Rectangle 1"/>
          <p:cNvSpPr/>
          <p:nvPr/>
        </p:nvSpPr>
        <p:spPr>
          <a:xfrm>
            <a:off x="3309872" y="612055"/>
            <a:ext cx="5988676" cy="646331"/>
          </a:xfrm>
          <a:prstGeom prst="rect">
            <a:avLst/>
          </a:prstGeom>
          <a:solidFill>
            <a:srgbClr val="00B050"/>
          </a:solidFill>
        </p:spPr>
        <p:txBody>
          <a:bodyPr wrap="square">
            <a:spAutoFit/>
          </a:bodyPr>
          <a:lstStyle/>
          <a:p>
            <a:pPr algn="ctr"/>
            <a:r>
              <a:rPr lang="vi-VN" altLang="en-US" sz="3600" b="1" dirty="0" smtClean="0">
                <a:solidFill>
                  <a:schemeClr val="bg1"/>
                </a:solidFill>
                <a:latin typeface="Times New Roman" pitchFamily="18" charset="0"/>
                <a:cs typeface="Times New Roman" pitchFamily="18" charset="0"/>
              </a:rPr>
              <a:t>NỘI DUNG GIAO VIỆC</a:t>
            </a:r>
            <a:endParaRPr lang="en-US" sz="3600" dirty="0">
              <a:solidFill>
                <a:schemeClr val="bg1"/>
              </a:solidFill>
            </a:endParaRPr>
          </a:p>
        </p:txBody>
      </p:sp>
    </p:spTree>
    <p:extLst>
      <p:ext uri="{BB962C8B-B14F-4D97-AF65-F5344CB8AC3E}">
        <p14:creationId xmlns:p14="http://schemas.microsoft.com/office/powerpoint/2010/main" xmlns="" val="338851323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1000"/>
                                        <p:tgtEl>
                                          <p:spTgt spid="6">
                                            <p:txEl>
                                              <p:pRg st="0" end="0"/>
                                            </p:txEl>
                                          </p:spTgt>
                                        </p:tgtEl>
                                      </p:cBhvr>
                                    </p:animEffect>
                                    <p:anim calcmode="lin" valueType="num">
                                      <p:cBhvr>
                                        <p:cTn id="1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1000"/>
                                        <p:tgtEl>
                                          <p:spTgt spid="6">
                                            <p:txEl>
                                              <p:pRg st="1" end="1"/>
                                            </p:txEl>
                                          </p:spTgt>
                                        </p:tgtEl>
                                      </p:cBhvr>
                                    </p:animEffect>
                                    <p:anim calcmode="lin" valueType="num">
                                      <p:cBhvr>
                                        <p:cTn id="16"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1000"/>
                                        <p:tgtEl>
                                          <p:spTgt spid="6">
                                            <p:txEl>
                                              <p:pRg st="2" end="2"/>
                                            </p:txEl>
                                          </p:spTgt>
                                        </p:tgtEl>
                                      </p:cBhvr>
                                    </p:animEffect>
                                    <p:anim calcmode="lin" valueType="num">
                                      <p:cBhvr>
                                        <p:cTn id="21"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fade">
                                      <p:cBhvr>
                                        <p:cTn id="25" dur="1000"/>
                                        <p:tgtEl>
                                          <p:spTgt spid="6">
                                            <p:txEl>
                                              <p:pRg st="3" end="3"/>
                                            </p:txEl>
                                          </p:spTgt>
                                        </p:tgtEl>
                                      </p:cBhvr>
                                    </p:animEffect>
                                    <p:anim calcmode="lin" valueType="num">
                                      <p:cBhvr>
                                        <p:cTn id="2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7" descr="Bình giảng đoạn trích Lục Vân Tiên cứu Kiều Nguyệt Nga trong Truyện Lục Vân  Tiên của Nguyễn Đình Chiểu - Văn mẫu lớp 9 - VnDoc.com">
            <a:extLst>
              <a:ext uri="{FF2B5EF4-FFF2-40B4-BE49-F238E27FC236}">
                <a16:creationId xmlns="" xmlns:a16="http://schemas.microsoft.com/office/drawing/2014/main" id="{CEEB78D3-579B-44DB-87DC-9324328A229F}"/>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377087" y="483760"/>
            <a:ext cx="4435516" cy="3804546"/>
          </a:xfrm>
          <a:prstGeom prst="rect">
            <a:avLst/>
          </a:prstGeom>
          <a:noFill/>
          <a:ln>
            <a:noFill/>
          </a:ln>
          <a:effectLst>
            <a:softEdge rad="12700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a:extLst>
              <a:ext uri="{FF2B5EF4-FFF2-40B4-BE49-F238E27FC236}">
                <a16:creationId xmlns="" xmlns:a16="http://schemas.microsoft.com/office/drawing/2014/main" id="{EFA54533-62DA-4F89-9BA9-4D6A30079BAA}"/>
              </a:ext>
            </a:extLst>
          </p:cNvPr>
          <p:cNvSpPr txBox="1"/>
          <p:nvPr/>
        </p:nvSpPr>
        <p:spPr>
          <a:xfrm>
            <a:off x="3081414" y="243311"/>
            <a:ext cx="6105644" cy="4524315"/>
          </a:xfrm>
          <a:prstGeom prst="rect">
            <a:avLst/>
          </a:prstGeom>
          <a:noFill/>
          <a:ln w="19050">
            <a:noFill/>
            <a:prstDash val="dash"/>
          </a:ln>
        </p:spPr>
        <p:txBody>
          <a:bodyPr wrap="square">
            <a:spAutoFit/>
          </a:bodyPr>
          <a:lstStyle/>
          <a:p>
            <a:pPr algn="ctr"/>
            <a:r>
              <a:rPr lang="vi-VN" sz="2400" i="1" dirty="0">
                <a:solidFill>
                  <a:prstClr val="black"/>
                </a:solidFill>
                <a:latin typeface="Times New Roman" panose="02020603050405020304" pitchFamily="18" charset="0"/>
                <a:cs typeface="Times New Roman" panose="02020603050405020304" pitchFamily="18" charset="0"/>
              </a:rPr>
              <a:t>Đáp rằng: “Ta đã trừ dòng lâu la.</a:t>
            </a:r>
            <a:r>
              <a:rPr lang="vi-VN" sz="2400" dirty="0">
                <a:solidFill>
                  <a:prstClr val="black"/>
                </a:solidFill>
                <a:latin typeface="Times New Roman" panose="02020603050405020304" pitchFamily="18" charset="0"/>
                <a:cs typeface="Times New Roman" panose="02020603050405020304" pitchFamily="18" charset="0"/>
              </a:rPr>
              <a:t/>
            </a:r>
            <a:br>
              <a:rPr lang="vi-VN" sz="2400" dirty="0">
                <a:solidFill>
                  <a:prstClr val="black"/>
                </a:solidFill>
                <a:latin typeface="Times New Roman" panose="02020603050405020304" pitchFamily="18" charset="0"/>
                <a:cs typeface="Times New Roman" panose="02020603050405020304" pitchFamily="18" charset="0"/>
              </a:rPr>
            </a:br>
            <a:r>
              <a:rPr lang="vi-VN" sz="2400" i="1" dirty="0">
                <a:solidFill>
                  <a:prstClr val="black"/>
                </a:solidFill>
                <a:latin typeface="Times New Roman" panose="02020603050405020304" pitchFamily="18" charset="0"/>
                <a:cs typeface="Times New Roman" panose="02020603050405020304" pitchFamily="18" charset="0"/>
              </a:rPr>
              <a:t>Khoan khoan ngồi đó chớ ra,</a:t>
            </a:r>
            <a:r>
              <a:rPr lang="vi-VN" sz="2400" dirty="0">
                <a:solidFill>
                  <a:prstClr val="black"/>
                </a:solidFill>
                <a:latin typeface="Times New Roman" panose="02020603050405020304" pitchFamily="18" charset="0"/>
                <a:cs typeface="Times New Roman" panose="02020603050405020304" pitchFamily="18" charset="0"/>
              </a:rPr>
              <a:t/>
            </a:r>
            <a:br>
              <a:rPr lang="vi-VN" sz="2400" dirty="0">
                <a:solidFill>
                  <a:prstClr val="black"/>
                </a:solidFill>
                <a:latin typeface="Times New Roman" panose="02020603050405020304" pitchFamily="18" charset="0"/>
                <a:cs typeface="Times New Roman" panose="02020603050405020304" pitchFamily="18" charset="0"/>
              </a:rPr>
            </a:br>
            <a:r>
              <a:rPr lang="vi-VN" sz="2400" i="1" dirty="0">
                <a:solidFill>
                  <a:prstClr val="black"/>
                </a:solidFill>
                <a:latin typeface="Times New Roman" panose="02020603050405020304" pitchFamily="18" charset="0"/>
                <a:cs typeface="Times New Roman" panose="02020603050405020304" pitchFamily="18" charset="0"/>
              </a:rPr>
              <a:t>Nàng là phận gái, ta là phận trai.</a:t>
            </a:r>
            <a:r>
              <a:rPr lang="vi-VN" sz="2400" dirty="0">
                <a:solidFill>
                  <a:prstClr val="black"/>
                </a:solidFill>
                <a:latin typeface="Times New Roman" panose="02020603050405020304" pitchFamily="18" charset="0"/>
                <a:cs typeface="Times New Roman" panose="02020603050405020304" pitchFamily="18" charset="0"/>
              </a:rPr>
              <a:t/>
            </a:r>
            <a:br>
              <a:rPr lang="vi-VN" sz="2400" dirty="0">
                <a:solidFill>
                  <a:prstClr val="black"/>
                </a:solidFill>
                <a:latin typeface="Times New Roman" panose="02020603050405020304" pitchFamily="18" charset="0"/>
                <a:cs typeface="Times New Roman" panose="02020603050405020304" pitchFamily="18" charset="0"/>
              </a:rPr>
            </a:br>
            <a:r>
              <a:rPr lang="vi-VN" sz="2400" i="1" dirty="0">
                <a:solidFill>
                  <a:prstClr val="black"/>
                </a:solidFill>
                <a:latin typeface="Times New Roman" panose="02020603050405020304" pitchFamily="18" charset="0"/>
                <a:cs typeface="Times New Roman" panose="02020603050405020304" pitchFamily="18" charset="0"/>
              </a:rPr>
              <a:t>Tiểu thư con gái nhà ai,</a:t>
            </a:r>
            <a:r>
              <a:rPr lang="vi-VN" sz="2400" dirty="0">
                <a:solidFill>
                  <a:prstClr val="black"/>
                </a:solidFill>
                <a:latin typeface="Times New Roman" panose="02020603050405020304" pitchFamily="18" charset="0"/>
                <a:cs typeface="Times New Roman" panose="02020603050405020304" pitchFamily="18" charset="0"/>
              </a:rPr>
              <a:t/>
            </a:r>
            <a:br>
              <a:rPr lang="vi-VN" sz="2400" dirty="0">
                <a:solidFill>
                  <a:prstClr val="black"/>
                </a:solidFill>
                <a:latin typeface="Times New Roman" panose="02020603050405020304" pitchFamily="18" charset="0"/>
                <a:cs typeface="Times New Roman" panose="02020603050405020304" pitchFamily="18" charset="0"/>
              </a:rPr>
            </a:br>
            <a:r>
              <a:rPr lang="vi-VN" sz="2400" i="1" dirty="0">
                <a:solidFill>
                  <a:prstClr val="black"/>
                </a:solidFill>
                <a:latin typeface="Times New Roman" panose="02020603050405020304" pitchFamily="18" charset="0"/>
                <a:cs typeface="Times New Roman" panose="02020603050405020304" pitchFamily="18" charset="0"/>
              </a:rPr>
              <a:t>Đi đâu nên nỗi mang tai bất kỳ.</a:t>
            </a:r>
            <a:r>
              <a:rPr lang="vi-VN" sz="2400" dirty="0">
                <a:solidFill>
                  <a:prstClr val="black"/>
                </a:solidFill>
                <a:latin typeface="Times New Roman" panose="02020603050405020304" pitchFamily="18" charset="0"/>
                <a:cs typeface="Times New Roman" panose="02020603050405020304" pitchFamily="18" charset="0"/>
              </a:rPr>
              <a:t/>
            </a:r>
            <a:br>
              <a:rPr lang="vi-VN" sz="2400" dirty="0">
                <a:solidFill>
                  <a:prstClr val="black"/>
                </a:solidFill>
                <a:latin typeface="Times New Roman" panose="02020603050405020304" pitchFamily="18" charset="0"/>
                <a:cs typeface="Times New Roman" panose="02020603050405020304" pitchFamily="18" charset="0"/>
              </a:rPr>
            </a:br>
            <a:r>
              <a:rPr lang="en-US" sz="2400" i="1" dirty="0">
                <a:solidFill>
                  <a:prstClr val="black"/>
                </a:solidFill>
                <a:latin typeface="Times New Roman" panose="02020603050405020304" pitchFamily="18" charset="0"/>
                <a:cs typeface="Times New Roman" panose="02020603050405020304" pitchFamily="18" charset="0"/>
              </a:rPr>
              <a:t>……</a:t>
            </a:r>
          </a:p>
          <a:p>
            <a:pPr algn="ctr"/>
            <a:r>
              <a:rPr lang="vi-VN" sz="2400" i="1" dirty="0">
                <a:solidFill>
                  <a:prstClr val="black"/>
                </a:solidFill>
                <a:latin typeface="Times New Roman" panose="02020603050405020304" pitchFamily="18" charset="0"/>
                <a:cs typeface="Times New Roman" panose="02020603050405020304" pitchFamily="18" charset="0"/>
              </a:rPr>
              <a:t>Vân Tiên nghe nói liền cười:</a:t>
            </a:r>
            <a:r>
              <a:rPr lang="vi-VN" sz="2400" dirty="0">
                <a:solidFill>
                  <a:prstClr val="black"/>
                </a:solidFill>
                <a:latin typeface="Times New Roman" panose="02020603050405020304" pitchFamily="18" charset="0"/>
                <a:cs typeface="Times New Roman" panose="02020603050405020304" pitchFamily="18" charset="0"/>
              </a:rPr>
              <a:t/>
            </a:r>
            <a:br>
              <a:rPr lang="vi-VN" sz="2400" dirty="0">
                <a:solidFill>
                  <a:prstClr val="black"/>
                </a:solidFill>
                <a:latin typeface="Times New Roman" panose="02020603050405020304" pitchFamily="18" charset="0"/>
                <a:cs typeface="Times New Roman" panose="02020603050405020304" pitchFamily="18" charset="0"/>
              </a:rPr>
            </a:br>
            <a:r>
              <a:rPr lang="vi-VN" sz="2400" i="1" dirty="0">
                <a:solidFill>
                  <a:prstClr val="black"/>
                </a:solidFill>
                <a:latin typeface="Times New Roman" panose="02020603050405020304" pitchFamily="18" charset="0"/>
                <a:cs typeface="Times New Roman" panose="02020603050405020304" pitchFamily="18" charset="0"/>
              </a:rPr>
              <a:t>“Làm ơn há dễ trông người trả ơn.</a:t>
            </a:r>
            <a:r>
              <a:rPr lang="vi-VN" sz="2400" dirty="0">
                <a:solidFill>
                  <a:prstClr val="black"/>
                </a:solidFill>
                <a:latin typeface="Times New Roman" panose="02020603050405020304" pitchFamily="18" charset="0"/>
                <a:cs typeface="Times New Roman" panose="02020603050405020304" pitchFamily="18" charset="0"/>
              </a:rPr>
              <a:t/>
            </a:r>
            <a:br>
              <a:rPr lang="vi-VN" sz="2400" dirty="0">
                <a:solidFill>
                  <a:prstClr val="black"/>
                </a:solidFill>
                <a:latin typeface="Times New Roman" panose="02020603050405020304" pitchFamily="18" charset="0"/>
                <a:cs typeface="Times New Roman" panose="02020603050405020304" pitchFamily="18" charset="0"/>
              </a:rPr>
            </a:br>
            <a:r>
              <a:rPr lang="vi-VN" sz="2400" i="1" dirty="0">
                <a:solidFill>
                  <a:prstClr val="black"/>
                </a:solidFill>
                <a:latin typeface="Times New Roman" panose="02020603050405020304" pitchFamily="18" charset="0"/>
                <a:cs typeface="Times New Roman" panose="02020603050405020304" pitchFamily="18" charset="0"/>
              </a:rPr>
              <a:t>Này đà rõ đặng nguồn cơn,</a:t>
            </a:r>
            <a:r>
              <a:rPr lang="vi-VN" sz="2400" dirty="0">
                <a:solidFill>
                  <a:prstClr val="black"/>
                </a:solidFill>
                <a:latin typeface="Times New Roman" panose="02020603050405020304" pitchFamily="18" charset="0"/>
                <a:cs typeface="Times New Roman" panose="02020603050405020304" pitchFamily="18" charset="0"/>
              </a:rPr>
              <a:t/>
            </a:r>
            <a:br>
              <a:rPr lang="vi-VN" sz="2400" dirty="0">
                <a:solidFill>
                  <a:prstClr val="black"/>
                </a:solidFill>
                <a:latin typeface="Times New Roman" panose="02020603050405020304" pitchFamily="18" charset="0"/>
                <a:cs typeface="Times New Roman" panose="02020603050405020304" pitchFamily="18" charset="0"/>
              </a:rPr>
            </a:br>
            <a:r>
              <a:rPr lang="vi-VN" sz="2400" i="1" dirty="0">
                <a:solidFill>
                  <a:prstClr val="black"/>
                </a:solidFill>
                <a:latin typeface="Times New Roman" panose="02020603050405020304" pitchFamily="18" charset="0"/>
                <a:cs typeface="Times New Roman" panose="02020603050405020304" pitchFamily="18" charset="0"/>
              </a:rPr>
              <a:t>Nào ai tính thiệt so hơn làm gì?</a:t>
            </a:r>
            <a:r>
              <a:rPr lang="vi-VN" sz="2400" dirty="0">
                <a:solidFill>
                  <a:prstClr val="black"/>
                </a:solidFill>
                <a:latin typeface="Times New Roman" panose="02020603050405020304" pitchFamily="18" charset="0"/>
                <a:cs typeface="Times New Roman" panose="02020603050405020304" pitchFamily="18" charset="0"/>
              </a:rPr>
              <a:t/>
            </a:r>
            <a:br>
              <a:rPr lang="vi-VN" sz="2400" dirty="0">
                <a:solidFill>
                  <a:prstClr val="black"/>
                </a:solidFill>
                <a:latin typeface="Times New Roman" panose="02020603050405020304" pitchFamily="18" charset="0"/>
                <a:cs typeface="Times New Roman" panose="02020603050405020304" pitchFamily="18" charset="0"/>
              </a:rPr>
            </a:br>
            <a:r>
              <a:rPr lang="vi-VN" sz="2400" i="1" dirty="0">
                <a:solidFill>
                  <a:prstClr val="black"/>
                </a:solidFill>
                <a:latin typeface="Times New Roman" panose="02020603050405020304" pitchFamily="18" charset="0"/>
                <a:cs typeface="Times New Roman" panose="02020603050405020304" pitchFamily="18" charset="0"/>
              </a:rPr>
              <a:t>Nhớ câu kiến ngãi bất vi,</a:t>
            </a:r>
            <a:r>
              <a:rPr lang="vi-VN" sz="2400" dirty="0">
                <a:solidFill>
                  <a:prstClr val="black"/>
                </a:solidFill>
                <a:latin typeface="Times New Roman" panose="02020603050405020304" pitchFamily="18" charset="0"/>
                <a:cs typeface="Times New Roman" panose="02020603050405020304" pitchFamily="18" charset="0"/>
              </a:rPr>
              <a:t/>
            </a:r>
            <a:br>
              <a:rPr lang="vi-VN" sz="2400" dirty="0">
                <a:solidFill>
                  <a:prstClr val="black"/>
                </a:solidFill>
                <a:latin typeface="Times New Roman" panose="02020603050405020304" pitchFamily="18" charset="0"/>
                <a:cs typeface="Times New Roman" panose="02020603050405020304" pitchFamily="18" charset="0"/>
              </a:rPr>
            </a:br>
            <a:r>
              <a:rPr lang="vi-VN" sz="2400" i="1" dirty="0">
                <a:solidFill>
                  <a:prstClr val="black"/>
                </a:solidFill>
                <a:latin typeface="Times New Roman" panose="02020603050405020304" pitchFamily="18" charset="0"/>
                <a:cs typeface="Times New Roman" panose="02020603050405020304" pitchFamily="18" charset="0"/>
              </a:rPr>
              <a:t>Làm người thế ấy cũng phi anh h</a:t>
            </a:r>
            <a:r>
              <a:rPr lang="en-US" sz="2400" i="1" dirty="0">
                <a:solidFill>
                  <a:prstClr val="black"/>
                </a:solidFill>
                <a:latin typeface="Times New Roman" panose="02020603050405020304" pitchFamily="18" charset="0"/>
                <a:cs typeface="Times New Roman" panose="02020603050405020304" pitchFamily="18" charset="0"/>
              </a:rPr>
              <a:t>ù</a:t>
            </a:r>
            <a:r>
              <a:rPr lang="vi-VN" sz="2400" i="1" dirty="0">
                <a:solidFill>
                  <a:prstClr val="black"/>
                </a:solidFill>
                <a:latin typeface="Times New Roman" panose="02020603050405020304" pitchFamily="18" charset="0"/>
                <a:cs typeface="Times New Roman" panose="02020603050405020304" pitchFamily="18" charset="0"/>
              </a:rPr>
              <a:t>ng</a:t>
            </a:r>
            <a:r>
              <a:rPr lang="en-US" sz="2400" i="1" dirty="0">
                <a:solidFill>
                  <a:prstClr val="black"/>
                </a:solidFill>
                <a:latin typeface="Times New Roman" panose="02020603050405020304" pitchFamily="18" charset="0"/>
                <a:cs typeface="Times New Roman" panose="02020603050405020304" pitchFamily="18" charset="0"/>
              </a:rPr>
              <a:t>.</a:t>
            </a:r>
            <a:endParaRPr lang="en-US" sz="2400" dirty="0">
              <a:solidFill>
                <a:prstClr val="black"/>
              </a:solidFill>
              <a:latin typeface="Times New Roman" panose="02020603050405020304" pitchFamily="18" charset="0"/>
              <a:cs typeface="Times New Roman" panose="02020603050405020304" pitchFamily="18" charset="0"/>
            </a:endParaRPr>
          </a:p>
        </p:txBody>
      </p:sp>
      <p:pic>
        <p:nvPicPr>
          <p:cNvPr id="13314" name="Picture 2" descr="Hình ảnh Phim Hoạt Hình Mũi Tên, Mũi Tên, Đường Cong Mũi Tên, Phim Hoạt  Hình Minh Họa miễn phí tải tập tin PNG PSDComment và Vector">
            <a:extLst>
              <a:ext uri="{FF2B5EF4-FFF2-40B4-BE49-F238E27FC236}">
                <a16:creationId xmlns="" xmlns:a16="http://schemas.microsoft.com/office/drawing/2014/main" id="{A74BF15C-D0FC-459A-87C3-A3B7F95E7E8D}"/>
              </a:ext>
            </a:extLst>
          </p:cNvPr>
          <p:cNvPicPr>
            <a:picLocks noChangeAspect="1" noChangeArrowheads="1"/>
          </p:cNvPicPr>
          <p:nvPr/>
        </p:nvPicPr>
        <p:blipFill>
          <a:blip r:embed="rId3" cstate="print">
            <a:extLst>
              <a:ext uri="{BEBA8EAE-BF5A-486C-A8C5-ECC9F3942E4B}">
                <a14:imgProps xmlns:a14="http://schemas.microsoft.com/office/drawing/2010/main" xmlns="">
                  <a14:imgLayer r:embed="rId4">
                    <a14:imgEffect>
                      <a14:backgroundRemoval t="10000" b="90000" l="7750" r="90000">
                        <a14:foregroundMark x1="9917" y1="43583" x2="7750" y2="54417"/>
                        <a14:foregroundMark x1="7750" y1="54417" x2="8000" y2="57417"/>
                        <a14:foregroundMark x1="9417" y1="49583" x2="10083" y2="57750"/>
                        <a14:foregroundMark x1="10083" y1="57750" x2="10083" y2="57750"/>
                        <a14:foregroundMark x1="13417" y1="49917" x2="13250" y2="53167"/>
                      </a14:backgroundRemoval>
                    </a14:imgEffect>
                  </a14:imgLayer>
                </a14:imgProps>
              </a:ext>
              <a:ext uri="{28A0092B-C50C-407E-A947-70E740481C1C}">
                <a14:useLocalDpi xmlns:a14="http://schemas.microsoft.com/office/drawing/2010/main" xmlns="" val="0"/>
              </a:ext>
            </a:extLst>
          </a:blip>
          <a:srcRect/>
          <a:stretch>
            <a:fillRect/>
          </a:stretch>
        </p:blipFill>
        <p:spPr bwMode="auto">
          <a:xfrm flipH="1">
            <a:off x="3375948" y="453450"/>
            <a:ext cx="802513" cy="932567"/>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 Box 12">
            <a:extLst>
              <a:ext uri="{FF2B5EF4-FFF2-40B4-BE49-F238E27FC236}">
                <a16:creationId xmlns="" xmlns:a16="http://schemas.microsoft.com/office/drawing/2014/main" id="{96696124-5E60-41D0-9F67-5B8A9355390F}"/>
              </a:ext>
            </a:extLst>
          </p:cNvPr>
          <p:cNvSpPr txBox="1">
            <a:spLocks noChangeArrowheads="1"/>
          </p:cNvSpPr>
          <p:nvPr/>
        </p:nvSpPr>
        <p:spPr bwMode="auto">
          <a:xfrm>
            <a:off x="455272" y="1182582"/>
            <a:ext cx="3433823" cy="1384995"/>
          </a:xfrm>
          <a:prstGeom prst="rect">
            <a:avLst/>
          </a:prstGeom>
          <a:noFill/>
          <a:ln w="9525">
            <a:solidFill>
              <a:srgbClr val="FFC000"/>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indent="0" algn="just" eaLnBrk="0" fontAlgn="base" hangingPunct="0">
              <a:spcBef>
                <a:spcPct val="0"/>
              </a:spcBef>
              <a:spcAft>
                <a:spcPct val="0"/>
              </a:spcAft>
            </a:pPr>
            <a:r>
              <a:rPr lang="vi-VN" altLang="en-US" sz="2800" b="1" dirty="0">
                <a:solidFill>
                  <a:srgbClr val="2B5481"/>
                </a:solidFill>
                <a:latin typeface="Times New Roman" panose="02020603050405020304" pitchFamily="18" charset="0"/>
              </a:rPr>
              <a:t>Giữ </a:t>
            </a:r>
            <a:r>
              <a:rPr lang="en-US" altLang="en-US" sz="2800" b="1" dirty="0" err="1">
                <a:solidFill>
                  <a:srgbClr val="2B5481"/>
                </a:solidFill>
                <a:latin typeface="Times New Roman" panose="02020603050405020304" pitchFamily="18" charset="0"/>
              </a:rPr>
              <a:t>gìn</a:t>
            </a:r>
            <a:r>
              <a:rPr lang="vi-VN" altLang="en-US" sz="2800" b="1" dirty="0">
                <a:solidFill>
                  <a:srgbClr val="2B5481"/>
                </a:solidFill>
                <a:latin typeface="Times New Roman" panose="02020603050405020304" pitchFamily="18" charset="0"/>
              </a:rPr>
              <a:t> lễ giáo: </a:t>
            </a:r>
            <a:endParaRPr lang="en-US" altLang="en-US" sz="2800" b="1" dirty="0">
              <a:solidFill>
                <a:srgbClr val="2B5481"/>
              </a:solidFill>
              <a:latin typeface="Times New Roman" panose="02020603050405020304" pitchFamily="18" charset="0"/>
            </a:endParaRPr>
          </a:p>
          <a:p>
            <a:pPr marL="0" indent="0" algn="just" eaLnBrk="0" fontAlgn="base" hangingPunct="0">
              <a:spcBef>
                <a:spcPct val="0"/>
              </a:spcBef>
              <a:spcAft>
                <a:spcPct val="0"/>
              </a:spcAft>
            </a:pPr>
            <a:r>
              <a:rPr lang="vi-VN" altLang="en-US" sz="2800" i="1" dirty="0">
                <a:solidFill>
                  <a:srgbClr val="2B5481"/>
                </a:solidFill>
                <a:latin typeface="Times New Roman" panose="02020603050405020304" pitchFamily="18" charset="0"/>
              </a:rPr>
              <a:t>«khoan khoan</a:t>
            </a:r>
            <a:r>
              <a:rPr lang="en-US" altLang="en-US" sz="2800" i="1" dirty="0">
                <a:solidFill>
                  <a:srgbClr val="2B5481"/>
                </a:solidFill>
                <a:latin typeface="Times New Roman" panose="02020603050405020304" pitchFamily="18" charset="0"/>
              </a:rPr>
              <a:t> </a:t>
            </a:r>
            <a:r>
              <a:rPr lang="en-US" altLang="en-US" sz="2800" i="1" dirty="0" err="1">
                <a:solidFill>
                  <a:srgbClr val="2B5481"/>
                </a:solidFill>
                <a:latin typeface="Times New Roman" panose="02020603050405020304" pitchFamily="18" charset="0"/>
              </a:rPr>
              <a:t>ngồi</a:t>
            </a:r>
            <a:r>
              <a:rPr lang="en-US" altLang="en-US" sz="2800" i="1" dirty="0">
                <a:solidFill>
                  <a:srgbClr val="2B5481"/>
                </a:solidFill>
                <a:latin typeface="Times New Roman" panose="02020603050405020304" pitchFamily="18" charset="0"/>
              </a:rPr>
              <a:t> </a:t>
            </a:r>
            <a:r>
              <a:rPr lang="en-US" altLang="en-US" sz="2800" i="1" dirty="0" err="1">
                <a:solidFill>
                  <a:srgbClr val="2B5481"/>
                </a:solidFill>
                <a:latin typeface="Times New Roman" panose="02020603050405020304" pitchFamily="18" charset="0"/>
              </a:rPr>
              <a:t>đó</a:t>
            </a:r>
            <a:r>
              <a:rPr lang="en-US" altLang="en-US" sz="2800" i="1" dirty="0">
                <a:solidFill>
                  <a:srgbClr val="2B5481"/>
                </a:solidFill>
                <a:latin typeface="Times New Roman" panose="02020603050405020304" pitchFamily="18" charset="0"/>
              </a:rPr>
              <a:t> </a:t>
            </a:r>
            <a:r>
              <a:rPr lang="vi-VN" altLang="en-US" sz="2800" i="1" dirty="0">
                <a:solidFill>
                  <a:srgbClr val="2B5481"/>
                </a:solidFill>
                <a:latin typeface="Times New Roman" panose="02020603050405020304" pitchFamily="18" charset="0"/>
              </a:rPr>
              <a:t>...phận trai»</a:t>
            </a:r>
            <a:r>
              <a:rPr lang="en-US" altLang="en-US" sz="2800" b="1" i="1" dirty="0">
                <a:solidFill>
                  <a:srgbClr val="2B5481"/>
                </a:solidFill>
                <a:latin typeface="Times New Roman" panose="02020603050405020304" pitchFamily="18" charset="0"/>
              </a:rPr>
              <a:t>.</a:t>
            </a:r>
          </a:p>
        </p:txBody>
      </p:sp>
      <p:pic>
        <p:nvPicPr>
          <p:cNvPr id="7" name="Picture 2" descr="Hình ảnh Phim Hoạt Hình Mũi Tên, Mũi Tên, Đường Cong Mũi Tên, Phim Hoạt  Hình Minh Họa miễn phí tải tập tin PNG PSDComment và Vector">
            <a:extLst>
              <a:ext uri="{FF2B5EF4-FFF2-40B4-BE49-F238E27FC236}">
                <a16:creationId xmlns="" xmlns:a16="http://schemas.microsoft.com/office/drawing/2014/main" id="{AD5E1259-0897-4100-ABBF-527C73772909}"/>
              </a:ext>
            </a:extLst>
          </p:cNvPr>
          <p:cNvPicPr>
            <a:picLocks noChangeAspect="1" noChangeArrowheads="1"/>
          </p:cNvPicPr>
          <p:nvPr/>
        </p:nvPicPr>
        <p:blipFill>
          <a:blip r:embed="rId5" cstate="print">
            <a:extLst>
              <a:ext uri="{BEBA8EAE-BF5A-486C-A8C5-ECC9F3942E4B}">
                <a14:imgProps xmlns:a14="http://schemas.microsoft.com/office/drawing/2010/main" xmlns="">
                  <a14:imgLayer r:embed="rId4">
                    <a14:imgEffect>
                      <a14:backgroundRemoval t="10000" b="90000" l="7750" r="90000">
                        <a14:foregroundMark x1="9917" y1="43583" x2="7750" y2="54417"/>
                        <a14:foregroundMark x1="7750" y1="54417" x2="8000" y2="57417"/>
                        <a14:foregroundMark x1="9417" y1="49583" x2="10083" y2="57750"/>
                        <a14:foregroundMark x1="10083" y1="57750" x2="10083" y2="57750"/>
                        <a14:foregroundMark x1="13417" y1="49917" x2="13250" y2="53167"/>
                      </a14:backgroundRemoval>
                    </a14:imgEffect>
                  </a14:imgLayer>
                </a14:imgProps>
              </a:ext>
              <a:ext uri="{28A0092B-C50C-407E-A947-70E740481C1C}">
                <a14:useLocalDpi xmlns:a14="http://schemas.microsoft.com/office/drawing/2010/main" xmlns="" val="0"/>
              </a:ext>
            </a:extLst>
          </a:blip>
          <a:srcRect/>
          <a:stretch>
            <a:fillRect/>
          </a:stretch>
        </p:blipFill>
        <p:spPr bwMode="auto">
          <a:xfrm>
            <a:off x="8288037" y="1236445"/>
            <a:ext cx="802513" cy="85393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Text Box 12">
            <a:extLst>
              <a:ext uri="{FF2B5EF4-FFF2-40B4-BE49-F238E27FC236}">
                <a16:creationId xmlns="" xmlns:a16="http://schemas.microsoft.com/office/drawing/2014/main" id="{EF151741-74E2-4AD8-BA1F-969876709BBC}"/>
              </a:ext>
            </a:extLst>
          </p:cNvPr>
          <p:cNvSpPr txBox="1">
            <a:spLocks noChangeArrowheads="1"/>
          </p:cNvSpPr>
          <p:nvPr/>
        </p:nvSpPr>
        <p:spPr bwMode="auto">
          <a:xfrm>
            <a:off x="8711315" y="2008959"/>
            <a:ext cx="3365500" cy="1384995"/>
          </a:xfrm>
          <a:prstGeom prst="rect">
            <a:avLst/>
          </a:prstGeom>
          <a:noFill/>
          <a:ln w="9525">
            <a:solidFill>
              <a:srgbClr val="FF0000"/>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indent="0" algn="just" eaLnBrk="0" fontAlgn="base" hangingPunct="0">
              <a:spcBef>
                <a:spcPct val="0"/>
              </a:spcBef>
              <a:spcAft>
                <a:spcPct val="0"/>
              </a:spcAft>
            </a:pPr>
            <a:r>
              <a:rPr lang="en-US" altLang="en-US" sz="2800" b="1" dirty="0" err="1">
                <a:solidFill>
                  <a:srgbClr val="2B5481"/>
                </a:solidFill>
                <a:latin typeface="Times New Roman" panose="02020603050405020304" pitchFamily="18" charset="0"/>
              </a:rPr>
              <a:t>Lịch</a:t>
            </a:r>
            <a:r>
              <a:rPr lang="en-US" altLang="en-US" sz="2800" b="1" dirty="0">
                <a:solidFill>
                  <a:srgbClr val="2B5481"/>
                </a:solidFill>
                <a:latin typeface="Times New Roman" panose="02020603050405020304" pitchFamily="18" charset="0"/>
              </a:rPr>
              <a:t> </a:t>
            </a:r>
            <a:r>
              <a:rPr lang="en-US" altLang="en-US" sz="2800" b="1" dirty="0" err="1">
                <a:solidFill>
                  <a:srgbClr val="2B5481"/>
                </a:solidFill>
                <a:latin typeface="Times New Roman" panose="02020603050405020304" pitchFamily="18" charset="0"/>
              </a:rPr>
              <a:t>sự</a:t>
            </a:r>
            <a:r>
              <a:rPr lang="en-US" altLang="en-US" sz="2800" b="1" dirty="0">
                <a:solidFill>
                  <a:srgbClr val="2B5481"/>
                </a:solidFill>
                <a:latin typeface="Times New Roman" panose="02020603050405020304" pitchFamily="18" charset="0"/>
              </a:rPr>
              <a:t>, </a:t>
            </a:r>
            <a:r>
              <a:rPr lang="en-US" altLang="en-US" sz="2800" b="1" dirty="0" err="1">
                <a:solidFill>
                  <a:srgbClr val="2B5481"/>
                </a:solidFill>
                <a:latin typeface="Times New Roman" panose="02020603050405020304" pitchFamily="18" charset="0"/>
              </a:rPr>
              <a:t>nho</a:t>
            </a:r>
            <a:r>
              <a:rPr lang="en-US" altLang="en-US" sz="2800" b="1" dirty="0">
                <a:solidFill>
                  <a:srgbClr val="2B5481"/>
                </a:solidFill>
                <a:latin typeface="Times New Roman" panose="02020603050405020304" pitchFamily="18" charset="0"/>
              </a:rPr>
              <a:t> </a:t>
            </a:r>
            <a:r>
              <a:rPr lang="en-US" altLang="en-US" sz="2800" b="1" dirty="0" err="1">
                <a:solidFill>
                  <a:srgbClr val="2B5481"/>
                </a:solidFill>
                <a:latin typeface="Times New Roman" panose="02020603050405020304" pitchFamily="18" charset="0"/>
              </a:rPr>
              <a:t>nhã</a:t>
            </a:r>
            <a:endParaRPr lang="en-US" altLang="en-US" sz="2800" b="1" dirty="0">
              <a:solidFill>
                <a:srgbClr val="2B5481"/>
              </a:solidFill>
              <a:latin typeface="Times New Roman" panose="02020603050405020304" pitchFamily="18" charset="0"/>
            </a:endParaRPr>
          </a:p>
          <a:p>
            <a:pPr marL="0" indent="0" algn="just" eaLnBrk="0" fontAlgn="base" hangingPunct="0">
              <a:spcBef>
                <a:spcPct val="0"/>
              </a:spcBef>
              <a:spcAft>
                <a:spcPct val="0"/>
              </a:spcAft>
            </a:pPr>
            <a:r>
              <a:rPr lang="en-US" altLang="en-US" sz="2800" dirty="0" err="1">
                <a:solidFill>
                  <a:srgbClr val="2B5481"/>
                </a:solidFill>
                <a:latin typeface="Times New Roman" panose="02020603050405020304" pitchFamily="18" charset="0"/>
              </a:rPr>
              <a:t>Ân</a:t>
            </a:r>
            <a:r>
              <a:rPr lang="en-US" altLang="en-US" sz="2800" dirty="0">
                <a:solidFill>
                  <a:srgbClr val="2B5481"/>
                </a:solidFill>
                <a:latin typeface="Times New Roman" panose="02020603050405020304" pitchFamily="18" charset="0"/>
              </a:rPr>
              <a:t> </a:t>
            </a:r>
            <a:r>
              <a:rPr lang="en-US" altLang="en-US" sz="2800" dirty="0" err="1">
                <a:solidFill>
                  <a:srgbClr val="2B5481"/>
                </a:solidFill>
                <a:latin typeface="Times New Roman" panose="02020603050405020304" pitchFamily="18" charset="0"/>
              </a:rPr>
              <a:t>cần</a:t>
            </a:r>
            <a:r>
              <a:rPr lang="en-US" altLang="en-US" sz="2800" dirty="0">
                <a:solidFill>
                  <a:srgbClr val="2B5481"/>
                </a:solidFill>
                <a:latin typeface="Times New Roman" panose="02020603050405020304" pitchFamily="18" charset="0"/>
              </a:rPr>
              <a:t> </a:t>
            </a:r>
            <a:r>
              <a:rPr lang="en-US" altLang="en-US" sz="2800" dirty="0" err="1">
                <a:solidFill>
                  <a:srgbClr val="2B5481"/>
                </a:solidFill>
                <a:latin typeface="Times New Roman" panose="02020603050405020304" pitchFamily="18" charset="0"/>
              </a:rPr>
              <a:t>hỏi</a:t>
            </a:r>
            <a:r>
              <a:rPr lang="en-US" altLang="en-US" sz="2800" dirty="0">
                <a:solidFill>
                  <a:srgbClr val="2B5481"/>
                </a:solidFill>
                <a:latin typeface="Times New Roman" panose="02020603050405020304" pitchFamily="18" charset="0"/>
              </a:rPr>
              <a:t> </a:t>
            </a:r>
            <a:r>
              <a:rPr lang="en-US" altLang="en-US" sz="2800" dirty="0" err="1">
                <a:solidFill>
                  <a:srgbClr val="2B5481"/>
                </a:solidFill>
                <a:latin typeface="Times New Roman" panose="02020603050405020304" pitchFamily="18" charset="0"/>
              </a:rPr>
              <a:t>han</a:t>
            </a:r>
            <a:r>
              <a:rPr lang="vi-VN" altLang="en-US" sz="2800" dirty="0">
                <a:solidFill>
                  <a:srgbClr val="2B5481"/>
                </a:solidFill>
                <a:latin typeface="Times New Roman" panose="02020603050405020304" pitchFamily="18" charset="0"/>
              </a:rPr>
              <a:t>: </a:t>
            </a:r>
            <a:r>
              <a:rPr lang="en-US" altLang="en-US" sz="2800" b="1" i="1" dirty="0">
                <a:solidFill>
                  <a:srgbClr val="2B5481"/>
                </a:solidFill>
                <a:latin typeface="Times New Roman" panose="02020603050405020304" pitchFamily="18" charset="0"/>
              </a:rPr>
              <a:t>“</a:t>
            </a:r>
            <a:r>
              <a:rPr lang="en-US" altLang="en-US" sz="2800" i="1" dirty="0">
                <a:solidFill>
                  <a:srgbClr val="2B5481"/>
                </a:solidFill>
                <a:latin typeface="Times New Roman" panose="02020603050405020304" pitchFamily="18" charset="0"/>
              </a:rPr>
              <a:t>con </a:t>
            </a:r>
            <a:r>
              <a:rPr lang="en-US" altLang="en-US" sz="2800" i="1" dirty="0" err="1">
                <a:solidFill>
                  <a:srgbClr val="2B5481"/>
                </a:solidFill>
                <a:latin typeface="Times New Roman" panose="02020603050405020304" pitchFamily="18" charset="0"/>
              </a:rPr>
              <a:t>gái</a:t>
            </a:r>
            <a:r>
              <a:rPr lang="en-US" altLang="en-US" sz="2800" i="1" dirty="0">
                <a:solidFill>
                  <a:srgbClr val="2B5481"/>
                </a:solidFill>
                <a:latin typeface="Times New Roman" panose="02020603050405020304" pitchFamily="18" charset="0"/>
              </a:rPr>
              <a:t> </a:t>
            </a:r>
            <a:r>
              <a:rPr lang="en-US" altLang="en-US" sz="2800" i="1" dirty="0" err="1">
                <a:solidFill>
                  <a:srgbClr val="2B5481"/>
                </a:solidFill>
                <a:latin typeface="Times New Roman" panose="02020603050405020304" pitchFamily="18" charset="0"/>
              </a:rPr>
              <a:t>nhà</a:t>
            </a:r>
            <a:r>
              <a:rPr lang="en-US" altLang="en-US" sz="2800" i="1" dirty="0">
                <a:solidFill>
                  <a:srgbClr val="2B5481"/>
                </a:solidFill>
                <a:latin typeface="Times New Roman" panose="02020603050405020304" pitchFamily="18" charset="0"/>
              </a:rPr>
              <a:t> ai, </a:t>
            </a:r>
            <a:r>
              <a:rPr lang="en-US" altLang="en-US" sz="2800" i="1" dirty="0" err="1">
                <a:solidFill>
                  <a:srgbClr val="2B5481"/>
                </a:solidFill>
                <a:latin typeface="Times New Roman" panose="02020603050405020304" pitchFamily="18" charset="0"/>
              </a:rPr>
              <a:t>đi</a:t>
            </a:r>
            <a:r>
              <a:rPr lang="en-US" altLang="en-US" sz="2800" i="1" dirty="0">
                <a:solidFill>
                  <a:srgbClr val="2B5481"/>
                </a:solidFill>
                <a:latin typeface="Times New Roman" panose="02020603050405020304" pitchFamily="18" charset="0"/>
              </a:rPr>
              <a:t> </a:t>
            </a:r>
            <a:r>
              <a:rPr lang="en-US" altLang="en-US" sz="2800" i="1" dirty="0" err="1">
                <a:solidFill>
                  <a:srgbClr val="2B5481"/>
                </a:solidFill>
                <a:latin typeface="Times New Roman" panose="02020603050405020304" pitchFamily="18" charset="0"/>
              </a:rPr>
              <a:t>đâu</a:t>
            </a:r>
            <a:r>
              <a:rPr lang="en-US" altLang="en-US" sz="2800" i="1" dirty="0">
                <a:solidFill>
                  <a:srgbClr val="2B5481"/>
                </a:solidFill>
                <a:latin typeface="Times New Roman" panose="02020603050405020304" pitchFamily="18" charset="0"/>
              </a:rPr>
              <a:t>…”</a:t>
            </a:r>
          </a:p>
        </p:txBody>
      </p:sp>
      <p:sp>
        <p:nvSpPr>
          <p:cNvPr id="9" name="Text Box 18">
            <a:extLst>
              <a:ext uri="{FF2B5EF4-FFF2-40B4-BE49-F238E27FC236}">
                <a16:creationId xmlns="" xmlns:a16="http://schemas.microsoft.com/office/drawing/2014/main" id="{8DB984ED-EAE8-4CBC-9EF5-7F4B0C2F67B8}"/>
              </a:ext>
            </a:extLst>
          </p:cNvPr>
          <p:cNvSpPr txBox="1">
            <a:spLocks noChangeArrowheads="1"/>
          </p:cNvSpPr>
          <p:nvPr/>
        </p:nvSpPr>
        <p:spPr bwMode="auto">
          <a:xfrm>
            <a:off x="177800" y="3254347"/>
            <a:ext cx="3594099" cy="2246769"/>
          </a:xfrm>
          <a:prstGeom prst="rect">
            <a:avLst/>
          </a:prstGeom>
          <a:noFill/>
          <a:ln w="19050">
            <a:solidFill>
              <a:schemeClr val="tx1"/>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spcBef>
                <a:spcPct val="0"/>
              </a:spcBef>
              <a:spcAft>
                <a:spcPct val="0"/>
              </a:spcAft>
            </a:pPr>
            <a:r>
              <a:rPr lang="en-US" altLang="en-US" sz="2800" i="1" dirty="0">
                <a:solidFill>
                  <a:srgbClr val="2B5481"/>
                </a:solidFill>
                <a:latin typeface="Times New Roman" panose="02020603050405020304" pitchFamily="18" charset="0"/>
              </a:rPr>
              <a:t>“</a:t>
            </a:r>
            <a:r>
              <a:rPr lang="vi-VN" altLang="en-US" sz="2800" i="1" dirty="0">
                <a:solidFill>
                  <a:srgbClr val="2B5481"/>
                </a:solidFill>
                <a:latin typeface="Times New Roman" panose="02020603050405020304" pitchFamily="18" charset="0"/>
              </a:rPr>
              <a:t>Làm ơn há dễ trông người trả ơn</a:t>
            </a:r>
            <a:r>
              <a:rPr lang="en-US" altLang="en-US" sz="2800" i="1" dirty="0">
                <a:solidFill>
                  <a:srgbClr val="2B5481"/>
                </a:solidFill>
                <a:latin typeface="Times New Roman" panose="02020603050405020304" pitchFamily="18" charset="0"/>
              </a:rPr>
              <a:t>”</a:t>
            </a:r>
          </a:p>
          <a:p>
            <a:pPr algn="just" eaLnBrk="0" fontAlgn="base" hangingPunct="0">
              <a:spcBef>
                <a:spcPct val="0"/>
              </a:spcBef>
              <a:spcAft>
                <a:spcPct val="0"/>
              </a:spcAft>
            </a:pPr>
            <a:r>
              <a:rPr lang="en-US" altLang="en-US" sz="2800" b="1" dirty="0">
                <a:solidFill>
                  <a:srgbClr val="2B5481"/>
                </a:solidFill>
                <a:latin typeface="Times New Roman" panose="02020603050405020304" pitchFamily="18" charset="0"/>
              </a:rPr>
              <a:t>=&gt; </a:t>
            </a:r>
            <a:r>
              <a:rPr lang="vi-VN" altLang="en-US" sz="2800" b="1" dirty="0">
                <a:solidFill>
                  <a:srgbClr val="2B5481"/>
                </a:solidFill>
                <a:latin typeface="Times New Roman" panose="02020603050405020304" pitchFamily="18" charset="0"/>
              </a:rPr>
              <a:t>Một người anh hùng chính trực trọng nghĩa khinh tài</a:t>
            </a:r>
            <a:endParaRPr lang="en-US" altLang="en-US" sz="2800" b="1" dirty="0">
              <a:solidFill>
                <a:srgbClr val="2B5481"/>
              </a:solidFill>
              <a:latin typeface="Times New Roman" panose="02020603050405020304" pitchFamily="18" charset="0"/>
            </a:endParaRPr>
          </a:p>
        </p:txBody>
      </p:sp>
      <p:pic>
        <p:nvPicPr>
          <p:cNvPr id="10" name="Picture 2" descr="Hình ảnh Phim Hoạt Hình Mũi Tên, Mũi Tên, Đường Cong Mũi Tên, Phim Hoạt  Hình Minh Họa miễn phí tải tập tin PNG PSDComment và Vector">
            <a:extLst>
              <a:ext uri="{FF2B5EF4-FFF2-40B4-BE49-F238E27FC236}">
                <a16:creationId xmlns="" xmlns:a16="http://schemas.microsoft.com/office/drawing/2014/main" id="{82535C02-7FA8-44E2-97D6-47D00674288B}"/>
              </a:ext>
            </a:extLst>
          </p:cNvPr>
          <p:cNvPicPr>
            <a:picLocks noChangeAspect="1" noChangeArrowheads="1"/>
          </p:cNvPicPr>
          <p:nvPr/>
        </p:nvPicPr>
        <p:blipFill>
          <a:blip r:embed="rId6" cstate="print">
            <a:extLst>
              <a:ext uri="{BEBA8EAE-BF5A-486C-A8C5-ECC9F3942E4B}">
                <a14:imgProps xmlns:a14="http://schemas.microsoft.com/office/drawing/2010/main" xmlns="">
                  <a14:imgLayer r:embed="rId4">
                    <a14:imgEffect>
                      <a14:backgroundRemoval t="10000" b="90000" l="7750" r="90000">
                        <a14:foregroundMark x1="9917" y1="43583" x2="7750" y2="54417"/>
                        <a14:foregroundMark x1="7750" y1="54417" x2="8000" y2="57417"/>
                        <a14:foregroundMark x1="9417" y1="49583" x2="10083" y2="57750"/>
                        <a14:foregroundMark x1="10083" y1="57750" x2="10083" y2="57750"/>
                        <a14:foregroundMark x1="13417" y1="49917" x2="13250" y2="53167"/>
                      </a14:backgroundRemoval>
                    </a14:imgEffect>
                  </a14:imgLayer>
                </a14:imgProps>
              </a:ext>
              <a:ext uri="{28A0092B-C50C-407E-A947-70E740481C1C}">
                <a14:useLocalDpi xmlns:a14="http://schemas.microsoft.com/office/drawing/2010/main" xmlns="" val="0"/>
              </a:ext>
            </a:extLst>
          </a:blip>
          <a:srcRect/>
          <a:stretch>
            <a:fillRect/>
          </a:stretch>
        </p:blipFill>
        <p:spPr bwMode="auto">
          <a:xfrm flipH="1">
            <a:off x="3048624" y="2553780"/>
            <a:ext cx="984118" cy="893178"/>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Text Box 11">
            <a:extLst>
              <a:ext uri="{FF2B5EF4-FFF2-40B4-BE49-F238E27FC236}">
                <a16:creationId xmlns="" xmlns:a16="http://schemas.microsoft.com/office/drawing/2014/main" id="{1B8AA738-858D-428D-BEB6-B256E7437BC2}"/>
              </a:ext>
            </a:extLst>
          </p:cNvPr>
          <p:cNvSpPr txBox="1">
            <a:spLocks noChangeArrowheads="1"/>
          </p:cNvSpPr>
          <p:nvPr/>
        </p:nvSpPr>
        <p:spPr bwMode="auto">
          <a:xfrm>
            <a:off x="8428949" y="4686709"/>
            <a:ext cx="3520145" cy="954107"/>
          </a:xfrm>
          <a:prstGeom prst="rect">
            <a:avLst/>
          </a:prstGeom>
          <a:noFill/>
          <a:ln w="19050">
            <a:solidFill>
              <a:schemeClr val="accent6">
                <a:lumMod val="75000"/>
              </a:schemeClr>
            </a:solidFill>
            <a:prstDash val="dashDot"/>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spcBef>
                <a:spcPct val="0"/>
              </a:spcBef>
              <a:spcAft>
                <a:spcPct val="0"/>
              </a:spcAft>
            </a:pPr>
            <a:r>
              <a:rPr lang="en-US" altLang="en-US" sz="2800" b="1" dirty="0">
                <a:solidFill>
                  <a:srgbClr val="4472C4">
                    <a:lumMod val="75000"/>
                  </a:srgbClr>
                </a:solidFill>
                <a:latin typeface="Times New Roman" panose="02020603050405020304" pitchFamily="18" charset="0"/>
              </a:rPr>
              <a:t>Quan </a:t>
            </a:r>
            <a:r>
              <a:rPr lang="en-US" altLang="en-US" sz="2800" b="1" dirty="0" err="1">
                <a:solidFill>
                  <a:srgbClr val="4472C4">
                    <a:lumMod val="75000"/>
                  </a:srgbClr>
                </a:solidFill>
                <a:latin typeface="Times New Roman" panose="02020603050405020304" pitchFamily="18" charset="0"/>
              </a:rPr>
              <a:t>niệm</a:t>
            </a:r>
            <a:r>
              <a:rPr lang="en-US" altLang="en-US" sz="2800" b="1" dirty="0">
                <a:solidFill>
                  <a:srgbClr val="4472C4">
                    <a:lumMod val="75000"/>
                  </a:srgbClr>
                </a:solidFill>
                <a:latin typeface="Times New Roman" panose="02020603050405020304" pitchFamily="18" charset="0"/>
              </a:rPr>
              <a:t> </a:t>
            </a:r>
            <a:r>
              <a:rPr lang="en-US" altLang="en-US" sz="2800" b="1" dirty="0" err="1">
                <a:solidFill>
                  <a:srgbClr val="4472C4">
                    <a:lumMod val="75000"/>
                  </a:srgbClr>
                </a:solidFill>
                <a:latin typeface="Times New Roman" panose="02020603050405020304" pitchFamily="18" charset="0"/>
              </a:rPr>
              <a:t>lẽ</a:t>
            </a:r>
            <a:r>
              <a:rPr lang="en-US" altLang="en-US" sz="2800" b="1" dirty="0">
                <a:solidFill>
                  <a:srgbClr val="4472C4">
                    <a:lumMod val="75000"/>
                  </a:srgbClr>
                </a:solidFill>
                <a:latin typeface="Times New Roman" panose="02020603050405020304" pitchFamily="18" charset="0"/>
              </a:rPr>
              <a:t> </a:t>
            </a:r>
            <a:r>
              <a:rPr lang="en-US" altLang="en-US" sz="2800" b="1" dirty="0" err="1">
                <a:solidFill>
                  <a:srgbClr val="4472C4">
                    <a:lumMod val="75000"/>
                  </a:srgbClr>
                </a:solidFill>
                <a:latin typeface="Times New Roman" panose="02020603050405020304" pitchFamily="18" charset="0"/>
              </a:rPr>
              <a:t>sống</a:t>
            </a:r>
            <a:r>
              <a:rPr lang="en-US" altLang="en-US" sz="2800" b="1" dirty="0">
                <a:solidFill>
                  <a:srgbClr val="4472C4">
                    <a:lumMod val="75000"/>
                  </a:srgbClr>
                </a:solidFill>
                <a:latin typeface="Times New Roman" panose="02020603050405020304" pitchFamily="18" charset="0"/>
              </a:rPr>
              <a:t> </a:t>
            </a:r>
            <a:r>
              <a:rPr lang="en-US" altLang="en-US" sz="2800" b="1" dirty="0" err="1">
                <a:solidFill>
                  <a:srgbClr val="4472C4">
                    <a:lumMod val="75000"/>
                  </a:srgbClr>
                </a:solidFill>
                <a:latin typeface="Times New Roman" panose="02020603050405020304" pitchFamily="18" charset="0"/>
              </a:rPr>
              <a:t>của</a:t>
            </a:r>
            <a:r>
              <a:rPr lang="en-US" altLang="en-US" sz="2800" b="1" dirty="0">
                <a:solidFill>
                  <a:srgbClr val="4472C4">
                    <a:lumMod val="75000"/>
                  </a:srgbClr>
                </a:solidFill>
                <a:latin typeface="Times New Roman" panose="02020603050405020304" pitchFamily="18" charset="0"/>
              </a:rPr>
              <a:t> </a:t>
            </a:r>
            <a:r>
              <a:rPr lang="en-US" altLang="en-US" sz="2800" b="1" dirty="0" err="1">
                <a:solidFill>
                  <a:srgbClr val="4472C4">
                    <a:lumMod val="75000"/>
                  </a:srgbClr>
                </a:solidFill>
                <a:latin typeface="Times New Roman" panose="02020603050405020304" pitchFamily="18" charset="0"/>
              </a:rPr>
              <a:t>người</a:t>
            </a:r>
            <a:r>
              <a:rPr lang="en-US" altLang="en-US" sz="2800" b="1" dirty="0">
                <a:solidFill>
                  <a:srgbClr val="4472C4">
                    <a:lumMod val="75000"/>
                  </a:srgbClr>
                </a:solidFill>
                <a:latin typeface="Times New Roman" panose="02020603050405020304" pitchFamily="18" charset="0"/>
              </a:rPr>
              <a:t> </a:t>
            </a:r>
            <a:r>
              <a:rPr lang="en-US" altLang="en-US" sz="2800" b="1" dirty="0" err="1">
                <a:solidFill>
                  <a:srgbClr val="4472C4">
                    <a:lumMod val="75000"/>
                  </a:srgbClr>
                </a:solidFill>
                <a:latin typeface="Times New Roman" panose="02020603050405020304" pitchFamily="18" charset="0"/>
              </a:rPr>
              <a:t>anh</a:t>
            </a:r>
            <a:r>
              <a:rPr lang="en-US" altLang="en-US" sz="2800" b="1" dirty="0">
                <a:solidFill>
                  <a:srgbClr val="4472C4">
                    <a:lumMod val="75000"/>
                  </a:srgbClr>
                </a:solidFill>
                <a:latin typeface="Times New Roman" panose="02020603050405020304" pitchFamily="18" charset="0"/>
              </a:rPr>
              <a:t> </a:t>
            </a:r>
            <a:r>
              <a:rPr lang="en-US" altLang="en-US" sz="2800" b="1" dirty="0" err="1">
                <a:solidFill>
                  <a:srgbClr val="4472C4">
                    <a:lumMod val="75000"/>
                  </a:srgbClr>
                </a:solidFill>
                <a:latin typeface="Times New Roman" panose="02020603050405020304" pitchFamily="18" charset="0"/>
              </a:rPr>
              <a:t>hùng</a:t>
            </a:r>
            <a:endParaRPr lang="en-US" altLang="en-US" sz="2800" b="1" dirty="0">
              <a:solidFill>
                <a:srgbClr val="4472C4">
                  <a:lumMod val="75000"/>
                </a:srgbClr>
              </a:solidFill>
              <a:latin typeface="Times New Roman" panose="02020603050405020304" pitchFamily="18" charset="0"/>
            </a:endParaRPr>
          </a:p>
        </p:txBody>
      </p:sp>
      <p:pic>
        <p:nvPicPr>
          <p:cNvPr id="12" name="Picture 2" descr="Hình ảnh Phim Hoạt Hình Mũi Tên, Mũi Tên, Đường Cong Mũi Tên, Phim Hoạt  Hình Minh Họa miễn phí tải tập tin PNG PSDComment và Vector">
            <a:extLst>
              <a:ext uri="{FF2B5EF4-FFF2-40B4-BE49-F238E27FC236}">
                <a16:creationId xmlns="" xmlns:a16="http://schemas.microsoft.com/office/drawing/2014/main" id="{4B49AB68-F87D-4B88-B328-2E14A806A084}"/>
              </a:ext>
            </a:extLst>
          </p:cNvPr>
          <p:cNvPicPr>
            <a:picLocks noChangeAspect="1" noChangeArrowheads="1"/>
          </p:cNvPicPr>
          <p:nvPr/>
        </p:nvPicPr>
        <p:blipFill>
          <a:blip r:embed="rId5" cstate="print">
            <a:extLst>
              <a:ext uri="{BEBA8EAE-BF5A-486C-A8C5-ECC9F3942E4B}">
                <a14:imgProps xmlns:a14="http://schemas.microsoft.com/office/drawing/2010/main" xmlns="">
                  <a14:imgLayer r:embed="rId4">
                    <a14:imgEffect>
                      <a14:backgroundRemoval t="10000" b="90000" l="7750" r="90000">
                        <a14:foregroundMark x1="9917" y1="43583" x2="7750" y2="54417"/>
                        <a14:foregroundMark x1="7750" y1="54417" x2="8000" y2="57417"/>
                        <a14:foregroundMark x1="9417" y1="49583" x2="10083" y2="57750"/>
                        <a14:foregroundMark x1="10083" y1="57750" x2="10083" y2="57750"/>
                        <a14:foregroundMark x1="13417" y1="49917" x2="13250" y2="53167"/>
                      </a14:backgroundRemoval>
                    </a14:imgEffect>
                  </a14:imgLayer>
                </a14:imgProps>
              </a:ext>
              <a:ext uri="{28A0092B-C50C-407E-A947-70E740481C1C}">
                <a14:useLocalDpi xmlns:a14="http://schemas.microsoft.com/office/drawing/2010/main" xmlns="" val="0"/>
              </a:ext>
            </a:extLst>
          </a:blip>
          <a:srcRect/>
          <a:stretch>
            <a:fillRect/>
          </a:stretch>
        </p:blipFill>
        <p:spPr bwMode="auto">
          <a:xfrm>
            <a:off x="8212722" y="3913696"/>
            <a:ext cx="802513" cy="853930"/>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4" name="Straight Connector 13">
            <a:extLst>
              <a:ext uri="{FF2B5EF4-FFF2-40B4-BE49-F238E27FC236}">
                <a16:creationId xmlns="" xmlns:a16="http://schemas.microsoft.com/office/drawing/2014/main" id="{06B3FA6C-DD8D-450A-808A-442DAE36D731}"/>
              </a:ext>
            </a:extLst>
          </p:cNvPr>
          <p:cNvCxnSpPr/>
          <p:nvPr/>
        </p:nvCxnSpPr>
        <p:spPr>
          <a:xfrm>
            <a:off x="4626015" y="4271215"/>
            <a:ext cx="291682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 xmlns:a16="http://schemas.microsoft.com/office/drawing/2014/main" id="{5A67CFE4-86DE-4924-8E34-84CAFCAEA4DC}"/>
              </a:ext>
            </a:extLst>
          </p:cNvPr>
          <p:cNvCxnSpPr>
            <a:cxnSpLocks/>
          </p:cNvCxnSpPr>
          <p:nvPr/>
        </p:nvCxnSpPr>
        <p:spPr>
          <a:xfrm>
            <a:off x="3777205" y="4662915"/>
            <a:ext cx="443551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8" name="Text Box 14">
            <a:extLst>
              <a:ext uri="{FF2B5EF4-FFF2-40B4-BE49-F238E27FC236}">
                <a16:creationId xmlns="" xmlns:a16="http://schemas.microsoft.com/office/drawing/2014/main" id="{0AB7BBF0-0704-455F-B4FC-637F23FC2BC0}"/>
              </a:ext>
            </a:extLst>
          </p:cNvPr>
          <p:cNvSpPr txBox="1">
            <a:spLocks noChangeArrowheads="1"/>
          </p:cNvSpPr>
          <p:nvPr/>
        </p:nvSpPr>
        <p:spPr bwMode="auto">
          <a:xfrm>
            <a:off x="362914" y="5793845"/>
            <a:ext cx="11443022" cy="10772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spcBef>
                <a:spcPct val="0"/>
              </a:spcBef>
              <a:spcAft>
                <a:spcPct val="0"/>
              </a:spcAft>
            </a:pPr>
            <a:r>
              <a:rPr lang="en-US" altLang="en-US" sz="3200" b="1" dirty="0">
                <a:solidFill>
                  <a:srgbClr val="C00000"/>
                </a:solidFill>
                <a:latin typeface="Times New Roman" panose="02020603050405020304" pitchFamily="18" charset="0"/>
              </a:rPr>
              <a:t>=&gt; </a:t>
            </a:r>
            <a:r>
              <a:rPr lang="en-US" altLang="en-US" sz="3200" b="1" dirty="0" err="1">
                <a:solidFill>
                  <a:srgbClr val="C00000"/>
                </a:solidFill>
                <a:latin typeface="Times New Roman" panose="02020603050405020304" pitchFamily="18" charset="0"/>
              </a:rPr>
              <a:t>Lục</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Vân</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Tiên</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là</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hình</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ảnh</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đẹp</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lý</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tưởng</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tác</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giả</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gửi</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gắm</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niềm</a:t>
            </a:r>
            <a:r>
              <a:rPr lang="en-US" altLang="en-US" sz="3200" b="1" dirty="0">
                <a:solidFill>
                  <a:srgbClr val="C00000"/>
                </a:solidFill>
                <a:latin typeface="Times New Roman" panose="02020603050405020304" pitchFamily="18" charset="0"/>
              </a:rPr>
              <a:t> tin </a:t>
            </a:r>
            <a:r>
              <a:rPr lang="en-US" altLang="en-US" sz="3200" b="1" dirty="0" err="1">
                <a:solidFill>
                  <a:srgbClr val="C00000"/>
                </a:solidFill>
                <a:latin typeface="Times New Roman" panose="02020603050405020304" pitchFamily="18" charset="0"/>
              </a:rPr>
              <a:t>và</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khát</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vọng</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về</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trang</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anh</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hùng</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vì</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dân</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dẹp</a:t>
            </a:r>
            <a:r>
              <a:rPr lang="en-US" altLang="en-US" sz="3200" b="1" dirty="0">
                <a:solidFill>
                  <a:srgbClr val="C00000"/>
                </a:solidFill>
                <a:latin typeface="Times New Roman" panose="02020603050405020304" pitchFamily="18" charset="0"/>
              </a:rPr>
              <a:t> </a:t>
            </a:r>
            <a:r>
              <a:rPr lang="en-US" altLang="en-US" sz="3200" b="1" dirty="0" err="1">
                <a:solidFill>
                  <a:srgbClr val="C00000"/>
                </a:solidFill>
                <a:latin typeface="Times New Roman" panose="02020603050405020304" pitchFamily="18" charset="0"/>
              </a:rPr>
              <a:t>loạn</a:t>
            </a:r>
            <a:r>
              <a:rPr lang="en-US" altLang="en-US" sz="3200" b="1" dirty="0">
                <a:solidFill>
                  <a:srgbClr val="C00000"/>
                </a:solidFill>
                <a:latin typeface="Times New Roman" panose="02020603050405020304" pitchFamily="18" charset="0"/>
              </a:rPr>
              <a:t>.</a:t>
            </a:r>
          </a:p>
        </p:txBody>
      </p:sp>
      <p:sp>
        <p:nvSpPr>
          <p:cNvPr id="17" name="Arrow: Pentagon 16">
            <a:extLst>
              <a:ext uri="{FF2B5EF4-FFF2-40B4-BE49-F238E27FC236}">
                <a16:creationId xmlns="" xmlns:a16="http://schemas.microsoft.com/office/drawing/2014/main" id="{EBEF2276-ECA4-4CEA-80C3-D02D5E7F5134}"/>
              </a:ext>
            </a:extLst>
          </p:cNvPr>
          <p:cNvSpPr/>
          <p:nvPr/>
        </p:nvSpPr>
        <p:spPr>
          <a:xfrm>
            <a:off x="1" y="-54432"/>
            <a:ext cx="1794075" cy="397835"/>
          </a:xfrm>
          <a:prstGeom prst="homePlate">
            <a:avLst/>
          </a:prstGeom>
          <a:solidFill>
            <a:schemeClr val="accent6">
              <a:lumMod val="40000"/>
              <a:lumOff val="60000"/>
            </a:schemeClr>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solidFill>
                <a:prstClr val="white"/>
              </a:solidFill>
            </a:endParaRPr>
          </a:p>
        </p:txBody>
      </p:sp>
      <p:sp>
        <p:nvSpPr>
          <p:cNvPr id="21" name="Arrow: Pentagon 20">
            <a:extLst>
              <a:ext uri="{FF2B5EF4-FFF2-40B4-BE49-F238E27FC236}">
                <a16:creationId xmlns="" xmlns:a16="http://schemas.microsoft.com/office/drawing/2014/main" id="{FEF7458F-C397-431D-B944-B51442157CB9}"/>
              </a:ext>
            </a:extLst>
          </p:cNvPr>
          <p:cNvSpPr/>
          <p:nvPr/>
        </p:nvSpPr>
        <p:spPr>
          <a:xfrm flipH="1">
            <a:off x="10394065" y="6482474"/>
            <a:ext cx="1797933" cy="375525"/>
          </a:xfrm>
          <a:prstGeom prst="homePlate">
            <a:avLst/>
          </a:prstGeom>
          <a:solidFill>
            <a:schemeClr val="accent6">
              <a:lumMod val="40000"/>
              <a:lumOff val="60000"/>
            </a:schemeClr>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solidFill>
                <a:prstClr val="white"/>
              </a:solidFill>
            </a:endParaRPr>
          </a:p>
        </p:txBody>
      </p:sp>
      <p:pic>
        <p:nvPicPr>
          <p:cNvPr id="20" name="Picture 6" descr="Hình ảnh Phim Hoạt Hình Vẽ Tay Cầm Bút Minh Họa Dễ Thương, Cầm Bút, Tinh  Tế, Thiết Kế miễn phí tải tập tin PNG PSDComment và Vector">
            <a:extLst>
              <a:ext uri="{FF2B5EF4-FFF2-40B4-BE49-F238E27FC236}">
                <a16:creationId xmlns="" xmlns:a16="http://schemas.microsoft.com/office/drawing/2014/main" id="{81D301CF-4F47-40A5-813F-09752E2CEA79}"/>
              </a:ext>
            </a:extLst>
          </p:cNvPr>
          <p:cNvPicPr>
            <a:picLocks noChangeAspect="1" noChangeArrowheads="1"/>
          </p:cNvPicPr>
          <p:nvPr/>
        </p:nvPicPr>
        <p:blipFill>
          <a:blip r:embed="rId7" cstate="print">
            <a:extLst>
              <a:ext uri="{BEBA8EAE-BF5A-486C-A8C5-ECC9F3942E4B}">
                <a14:imgProps xmlns:a14="http://schemas.microsoft.com/office/drawing/2010/main" xmlns="">
                  <a14:imgLayer r:embed="rId8">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flipH="1">
            <a:off x="340851" y="60865"/>
            <a:ext cx="1515946" cy="1592484"/>
          </a:xfrm>
          <a:prstGeom prst="rect">
            <a:avLst/>
          </a:prstGeom>
          <a:noFill/>
          <a:extLst>
            <a:ext uri="{909E8E84-426E-40DD-AFC4-6F175D3DCCD1}">
              <a14:hiddenFill xmlns:a14="http://schemas.microsoft.com/office/drawing/2010/main" xmlns="">
                <a:solidFill>
                  <a:srgbClr val="FFFFFF"/>
                </a:solidFill>
              </a14:hiddenFill>
            </a:ext>
          </a:extLst>
        </p:spPr>
      </p:pic>
      <p:pic>
        <p:nvPicPr>
          <p:cNvPr id="22" name="Picture 6" descr="Hình ảnh Phim Hoạt Hình Vẽ Tay Cầm Bút Minh Họa Dễ Thương, Cầm Bút, Tinh  Tế, Thiết Kế miễn phí tải tập tin PNG PSDComment và Vector">
            <a:extLst>
              <a:ext uri="{FF2B5EF4-FFF2-40B4-BE49-F238E27FC236}">
                <a16:creationId xmlns="" xmlns:a16="http://schemas.microsoft.com/office/drawing/2014/main" id="{81D301CF-4F47-40A5-813F-09752E2CEA79}"/>
              </a:ext>
            </a:extLst>
          </p:cNvPr>
          <p:cNvPicPr>
            <a:picLocks noChangeAspect="1" noChangeArrowheads="1"/>
          </p:cNvPicPr>
          <p:nvPr/>
        </p:nvPicPr>
        <p:blipFill>
          <a:blip r:embed="rId7" cstate="print">
            <a:extLst>
              <a:ext uri="{BEBA8EAE-BF5A-486C-A8C5-ECC9F3942E4B}">
                <a14:imgProps xmlns:a14="http://schemas.microsoft.com/office/drawing/2010/main" xmlns="">
                  <a14:imgLayer r:embed="rId8">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flipH="1">
            <a:off x="-157674" y="2067576"/>
            <a:ext cx="1515946" cy="1592484"/>
          </a:xfrm>
          <a:prstGeom prst="rect">
            <a:avLst/>
          </a:prstGeom>
          <a:noFill/>
          <a:extLst>
            <a:ext uri="{909E8E84-426E-40DD-AFC4-6F175D3DCCD1}">
              <a14:hiddenFill xmlns:a14="http://schemas.microsoft.com/office/drawing/2010/main" xmlns="">
                <a:solidFill>
                  <a:srgbClr val="FFFFFF"/>
                </a:solidFill>
              </a14:hiddenFill>
            </a:ext>
          </a:extLst>
        </p:spPr>
      </p:pic>
      <p:pic>
        <p:nvPicPr>
          <p:cNvPr id="23" name="Picture 6" descr="Hình ảnh Phim Hoạt Hình Vẽ Tay Cầm Bút Minh Họa Dễ Thương, Cầm Bút, Tinh  Tế, Thiết Kế miễn phí tải tập tin PNG PSDComment và Vector">
            <a:extLst>
              <a:ext uri="{FF2B5EF4-FFF2-40B4-BE49-F238E27FC236}">
                <a16:creationId xmlns="" xmlns:a16="http://schemas.microsoft.com/office/drawing/2014/main" id="{81D301CF-4F47-40A5-813F-09752E2CEA79}"/>
              </a:ext>
            </a:extLst>
          </p:cNvPr>
          <p:cNvPicPr>
            <a:picLocks noChangeAspect="1" noChangeArrowheads="1"/>
          </p:cNvPicPr>
          <p:nvPr/>
        </p:nvPicPr>
        <p:blipFill>
          <a:blip r:embed="rId7" cstate="print">
            <a:extLst>
              <a:ext uri="{BEBA8EAE-BF5A-486C-A8C5-ECC9F3942E4B}">
                <a14:imgProps xmlns:a14="http://schemas.microsoft.com/office/drawing/2010/main" xmlns="">
                  <a14:imgLayer r:embed="rId8">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flipH="1">
            <a:off x="8867740" y="793549"/>
            <a:ext cx="1515946" cy="1592484"/>
          </a:xfrm>
          <a:prstGeom prst="rect">
            <a:avLst/>
          </a:prstGeom>
          <a:noFill/>
          <a:extLst>
            <a:ext uri="{909E8E84-426E-40DD-AFC4-6F175D3DCCD1}">
              <a14:hiddenFill xmlns:a14="http://schemas.microsoft.com/office/drawing/2010/main" xmlns="">
                <a:solidFill>
                  <a:srgbClr val="FFFFFF"/>
                </a:solidFill>
              </a14:hiddenFill>
            </a:ext>
          </a:extLst>
        </p:spPr>
      </p:pic>
      <p:pic>
        <p:nvPicPr>
          <p:cNvPr id="24" name="Picture 6" descr="Hình ảnh Phim Hoạt Hình Vẽ Tay Cầm Bút Minh Họa Dễ Thương, Cầm Bút, Tinh  Tế, Thiết Kế miễn phí tải tập tin PNG PSDComment và Vector">
            <a:extLst>
              <a:ext uri="{FF2B5EF4-FFF2-40B4-BE49-F238E27FC236}">
                <a16:creationId xmlns="" xmlns:a16="http://schemas.microsoft.com/office/drawing/2014/main" id="{81D301CF-4F47-40A5-813F-09752E2CEA79}"/>
              </a:ext>
            </a:extLst>
          </p:cNvPr>
          <p:cNvPicPr>
            <a:picLocks noChangeAspect="1" noChangeArrowheads="1"/>
          </p:cNvPicPr>
          <p:nvPr/>
        </p:nvPicPr>
        <p:blipFill>
          <a:blip r:embed="rId7" cstate="print">
            <a:extLst>
              <a:ext uri="{BEBA8EAE-BF5A-486C-A8C5-ECC9F3942E4B}">
                <a14:imgProps xmlns:a14="http://schemas.microsoft.com/office/drawing/2010/main" xmlns="">
                  <a14:imgLayer r:embed="rId8">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flipH="1">
            <a:off x="9015235" y="3492064"/>
            <a:ext cx="1515946" cy="1592484"/>
          </a:xfrm>
          <a:prstGeom prst="rect">
            <a:avLst/>
          </a:prstGeom>
          <a:noFill/>
          <a:extLst>
            <a:ext uri="{909E8E84-426E-40DD-AFC4-6F175D3DCCD1}">
              <a14:hiddenFill xmlns:a14="http://schemas.microsoft.com/office/drawing/2010/main" xmlns="">
                <a:solidFill>
                  <a:srgbClr val="FFFFFF"/>
                </a:solidFill>
              </a14:hiddenFill>
            </a:ext>
          </a:extLst>
        </p:spPr>
      </p:pic>
      <p:pic>
        <p:nvPicPr>
          <p:cNvPr id="25" name="Picture 6" descr="Hình ảnh Phim Hoạt Hình Vẽ Tay Cầm Bút Minh Họa Dễ Thương, Cầm Bút, Tinh  Tế, Thiết Kế miễn phí tải tập tin PNG PSDComment và Vector">
            <a:extLst>
              <a:ext uri="{FF2B5EF4-FFF2-40B4-BE49-F238E27FC236}">
                <a16:creationId xmlns="" xmlns:a16="http://schemas.microsoft.com/office/drawing/2014/main" id="{81D301CF-4F47-40A5-813F-09752E2CEA79}"/>
              </a:ext>
            </a:extLst>
          </p:cNvPr>
          <p:cNvPicPr>
            <a:picLocks noChangeAspect="1" noChangeArrowheads="1"/>
          </p:cNvPicPr>
          <p:nvPr/>
        </p:nvPicPr>
        <p:blipFill>
          <a:blip r:embed="rId7" cstate="print">
            <a:extLst>
              <a:ext uri="{BEBA8EAE-BF5A-486C-A8C5-ECC9F3942E4B}">
                <a14:imgProps xmlns:a14="http://schemas.microsoft.com/office/drawing/2010/main" xmlns="">
                  <a14:imgLayer r:embed="rId8">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flipH="1">
            <a:off x="3771899" y="4778231"/>
            <a:ext cx="1515946" cy="159248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0247818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1281069-244C-4C8C-B288-A8CD47E5E8AC}"/>
              </a:ext>
            </a:extLst>
          </p:cNvPr>
          <p:cNvPicPr>
            <a:picLocks noChangeAspect="1"/>
          </p:cNvPicPr>
          <p:nvPr/>
        </p:nvPicPr>
        <p:blipFill rotWithShape="1">
          <a:blip r:embed="rId3">
            <a:extLst>
              <a:ext uri="{28A0092B-C50C-407E-A947-70E740481C1C}">
                <a14:useLocalDpi xmlns:a14="http://schemas.microsoft.com/office/drawing/2010/main" xmlns="" val="0"/>
              </a:ext>
            </a:extLst>
          </a:blip>
          <a:srcRect b="6093"/>
          <a:stretch/>
        </p:blipFill>
        <p:spPr>
          <a:xfrm>
            <a:off x="0" y="0"/>
            <a:ext cx="7334865" cy="6887938"/>
          </a:xfrm>
          <a:prstGeom prst="rect">
            <a:avLst/>
          </a:prstGeom>
        </p:spPr>
      </p:pic>
      <p:sp>
        <p:nvSpPr>
          <p:cNvPr id="4" name="TextBox 3">
            <a:extLst>
              <a:ext uri="{FF2B5EF4-FFF2-40B4-BE49-F238E27FC236}">
                <a16:creationId xmlns:a16="http://schemas.microsoft.com/office/drawing/2014/main" xmlns="" id="{D5DC578F-F8F2-4A7D-A86C-6C7BC27E419C}"/>
              </a:ext>
            </a:extLst>
          </p:cNvPr>
          <p:cNvSpPr txBox="1"/>
          <p:nvPr/>
        </p:nvSpPr>
        <p:spPr>
          <a:xfrm>
            <a:off x="7334865" y="233067"/>
            <a:ext cx="4719760" cy="5632311"/>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en-SG" sz="3600" dirty="0" err="1">
                <a:latin typeface="Times New Roman" pitchFamily="18" charset="0"/>
                <a:cs typeface="Times New Roman" pitchFamily="18" charset="0"/>
              </a:rPr>
              <a:t>Giả</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sử</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em</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gặp</a:t>
            </a:r>
            <a:r>
              <a:rPr lang="en-SG" sz="3600" dirty="0">
                <a:latin typeface="Times New Roman" pitchFamily="18" charset="0"/>
                <a:cs typeface="Times New Roman" pitchFamily="18" charset="0"/>
              </a:rPr>
              <a:t> tr</a:t>
            </a:r>
            <a:r>
              <a:rPr lang="vi-VN" sz="3600" dirty="0">
                <a:latin typeface="Times New Roman" pitchFamily="18" charset="0"/>
                <a:cs typeface="Times New Roman" pitchFamily="18" charset="0"/>
              </a:rPr>
              <a:t>ư</a:t>
            </a:r>
            <a:r>
              <a:rPr lang="en-SG" sz="3600" dirty="0" err="1">
                <a:latin typeface="Times New Roman" pitchFamily="18" charset="0"/>
                <a:cs typeface="Times New Roman" pitchFamily="18" charset="0"/>
              </a:rPr>
              <a:t>ờng</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hợp</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như</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Lục</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Vân</a:t>
            </a:r>
            <a:r>
              <a:rPr lang="en-SG" sz="3600" dirty="0">
                <a:latin typeface="Times New Roman" pitchFamily="18" charset="0"/>
                <a:cs typeface="Times New Roman" pitchFamily="18" charset="0"/>
              </a:rPr>
              <a:t> </a:t>
            </a:r>
            <a:r>
              <a:rPr lang="en-SG" sz="3600" dirty="0" err="1" smtClean="0">
                <a:latin typeface="Times New Roman" pitchFamily="18" charset="0"/>
                <a:cs typeface="Times New Roman" pitchFamily="18" charset="0"/>
              </a:rPr>
              <a:t>Tiên</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gặp</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bọn</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cướp</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phong</a:t>
            </a:r>
            <a:r>
              <a:rPr lang="en-SG" sz="3600" dirty="0" smtClean="0">
                <a:latin typeface="Times New Roman" pitchFamily="18" charset="0"/>
                <a:cs typeface="Times New Roman" pitchFamily="18" charset="0"/>
              </a:rPr>
              <a:t> Lai,  </a:t>
            </a:r>
            <a:r>
              <a:rPr lang="en-SG" sz="3600" dirty="0" err="1">
                <a:latin typeface="Times New Roman" pitchFamily="18" charset="0"/>
                <a:cs typeface="Times New Roman" pitchFamily="18" charset="0"/>
              </a:rPr>
              <a:t>em</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có</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xông</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vào</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đánh</a:t>
            </a:r>
            <a:r>
              <a:rPr lang="en-SG" sz="3600" dirty="0">
                <a:latin typeface="Times New Roman" pitchFamily="18" charset="0"/>
                <a:cs typeface="Times New Roman" pitchFamily="18" charset="0"/>
              </a:rPr>
              <a:t> c</a:t>
            </a:r>
            <a:r>
              <a:rPr lang="vi-VN" sz="3600" dirty="0">
                <a:latin typeface="Times New Roman" pitchFamily="18" charset="0"/>
                <a:cs typeface="Times New Roman" pitchFamily="18" charset="0"/>
              </a:rPr>
              <a:t>ư</a:t>
            </a:r>
            <a:r>
              <a:rPr lang="en-SG" sz="3600" dirty="0" err="1">
                <a:latin typeface="Times New Roman" pitchFamily="18" charset="0"/>
                <a:cs typeface="Times New Roman" pitchFamily="18" charset="0"/>
              </a:rPr>
              <a:t>ớp</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cứu</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Kiều</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Nguyệt</a:t>
            </a:r>
            <a:r>
              <a:rPr lang="en-SG" sz="3600" dirty="0">
                <a:latin typeface="Times New Roman" pitchFamily="18" charset="0"/>
                <a:cs typeface="Times New Roman" pitchFamily="18" charset="0"/>
              </a:rPr>
              <a:t> Nga </a:t>
            </a:r>
            <a:r>
              <a:rPr lang="en-SG" sz="3600" dirty="0" err="1">
                <a:latin typeface="Times New Roman" pitchFamily="18" charset="0"/>
                <a:cs typeface="Times New Roman" pitchFamily="18" charset="0"/>
              </a:rPr>
              <a:t>không</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Và</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nếu</a:t>
            </a:r>
            <a:r>
              <a:rPr lang="en-SG" sz="3600" dirty="0">
                <a:latin typeface="Times New Roman" pitchFamily="18" charset="0"/>
                <a:cs typeface="Times New Roman" pitchFamily="18" charset="0"/>
              </a:rPr>
              <a:t> đ</a:t>
            </a:r>
            <a:r>
              <a:rPr lang="vi-VN" sz="3600" dirty="0">
                <a:latin typeface="Times New Roman" pitchFamily="18" charset="0"/>
                <a:cs typeface="Times New Roman" pitchFamily="18" charset="0"/>
              </a:rPr>
              <a:t>ư</a:t>
            </a:r>
            <a:r>
              <a:rPr lang="en-SG" sz="3600" dirty="0" err="1">
                <a:latin typeface="Times New Roman" pitchFamily="18" charset="0"/>
                <a:cs typeface="Times New Roman" pitchFamily="18" charset="0"/>
              </a:rPr>
              <a:t>ợc</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một</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cô</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gái</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xinh</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đẹp</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nh</a:t>
            </a:r>
            <a:r>
              <a:rPr lang="vi-VN" sz="3600" dirty="0">
                <a:latin typeface="Times New Roman" pitchFamily="18" charset="0"/>
                <a:cs typeface="Times New Roman" pitchFamily="18" charset="0"/>
              </a:rPr>
              <a:t>ư</a:t>
            </a:r>
            <a:r>
              <a:rPr lang="en-SG" sz="3600" dirty="0">
                <a:latin typeface="Times New Roman" pitchFamily="18" charset="0"/>
                <a:cs typeface="Times New Roman" pitchFamily="18" charset="0"/>
              </a:rPr>
              <a:t> </a:t>
            </a:r>
            <a:r>
              <a:rPr lang="en-SG" sz="3600" dirty="0" err="1" smtClean="0">
                <a:latin typeface="Times New Roman" pitchFamily="18" charset="0"/>
                <a:cs typeface="Times New Roman" pitchFamily="18" charset="0"/>
              </a:rPr>
              <a:t>Kiều</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Nguyệt</a:t>
            </a:r>
            <a:r>
              <a:rPr lang="en-SG" sz="3600" dirty="0" smtClean="0">
                <a:latin typeface="Times New Roman" pitchFamily="18" charset="0"/>
                <a:cs typeface="Times New Roman" pitchFamily="18" charset="0"/>
              </a:rPr>
              <a:t> </a:t>
            </a:r>
            <a:r>
              <a:rPr lang="en-SG" sz="3600" dirty="0" err="1" smtClean="0">
                <a:latin typeface="Times New Roman" pitchFamily="18" charset="0"/>
                <a:cs typeface="Times New Roman" pitchFamily="18" charset="0"/>
              </a:rPr>
              <a:t>Nga</a:t>
            </a:r>
            <a:r>
              <a:rPr lang="en-SG" sz="3600" dirty="0" smtClean="0">
                <a:latin typeface="Times New Roman" pitchFamily="18" charset="0"/>
                <a:cs typeface="Times New Roman" pitchFamily="18" charset="0"/>
              </a:rPr>
              <a:t> </a:t>
            </a:r>
            <a:r>
              <a:rPr lang="en-SG" sz="3600" dirty="0">
                <a:latin typeface="Times New Roman" pitchFamily="18" charset="0"/>
                <a:cs typeface="Times New Roman" pitchFamily="18" charset="0"/>
              </a:rPr>
              <a:t>mong </a:t>
            </a:r>
            <a:r>
              <a:rPr lang="en-SG" sz="3600" dirty="0" err="1">
                <a:latin typeface="Times New Roman" pitchFamily="18" charset="0"/>
                <a:cs typeface="Times New Roman" pitchFamily="18" charset="0"/>
              </a:rPr>
              <a:t>muốn</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trả</a:t>
            </a:r>
            <a:r>
              <a:rPr lang="en-SG" sz="3600" dirty="0">
                <a:latin typeface="Times New Roman" pitchFamily="18" charset="0"/>
                <a:cs typeface="Times New Roman" pitchFamily="18" charset="0"/>
              </a:rPr>
              <a:t> </a:t>
            </a:r>
            <a:r>
              <a:rPr lang="vi-VN" sz="3600" dirty="0">
                <a:latin typeface="Times New Roman" pitchFamily="18" charset="0"/>
                <a:cs typeface="Times New Roman" pitchFamily="18" charset="0"/>
              </a:rPr>
              <a:t>ơ</a:t>
            </a:r>
            <a:r>
              <a:rPr lang="en-SG" sz="3600" dirty="0">
                <a:latin typeface="Times New Roman" pitchFamily="18" charset="0"/>
                <a:cs typeface="Times New Roman" pitchFamily="18" charset="0"/>
              </a:rPr>
              <a:t>n, </a:t>
            </a:r>
            <a:r>
              <a:rPr lang="en-SG" sz="3600" dirty="0" err="1">
                <a:latin typeface="Times New Roman" pitchFamily="18" charset="0"/>
                <a:cs typeface="Times New Roman" pitchFamily="18" charset="0"/>
              </a:rPr>
              <a:t>em</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sẽ</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làm</a:t>
            </a:r>
            <a:r>
              <a:rPr lang="en-SG" sz="3600" dirty="0">
                <a:latin typeface="Times New Roman" pitchFamily="18" charset="0"/>
                <a:cs typeface="Times New Roman" pitchFamily="18" charset="0"/>
              </a:rPr>
              <a:t> </a:t>
            </a:r>
            <a:r>
              <a:rPr lang="en-SG" sz="3600" dirty="0" err="1">
                <a:latin typeface="Times New Roman" pitchFamily="18" charset="0"/>
                <a:cs typeface="Times New Roman" pitchFamily="18" charset="0"/>
              </a:rPr>
              <a:t>gì</a:t>
            </a:r>
            <a:r>
              <a:rPr lang="en-SG" sz="3600" dirty="0">
                <a:latin typeface="Times New Roman" pitchFamily="18" charset="0"/>
                <a:cs typeface="Times New Roman" pitchFamily="18" charset="0"/>
              </a:rPr>
              <a:t>? </a:t>
            </a:r>
          </a:p>
        </p:txBody>
      </p:sp>
      <p:sp>
        <p:nvSpPr>
          <p:cNvPr id="5" name="Text Box 12">
            <a:extLst>
              <a:ext uri="{FF2B5EF4-FFF2-40B4-BE49-F238E27FC236}">
                <a16:creationId xmlns="" xmlns:a16="http://schemas.microsoft.com/office/drawing/2014/main" id="{96696124-5E60-41D0-9F67-5B8A9355390F}"/>
              </a:ext>
            </a:extLst>
          </p:cNvPr>
          <p:cNvSpPr txBox="1">
            <a:spLocks noChangeArrowheads="1"/>
          </p:cNvSpPr>
          <p:nvPr/>
        </p:nvSpPr>
        <p:spPr bwMode="auto">
          <a:xfrm>
            <a:off x="2271193" y="100757"/>
            <a:ext cx="3433823" cy="523220"/>
          </a:xfrm>
          <a:prstGeom prst="rect">
            <a:avLst/>
          </a:prstGeom>
          <a:ln>
            <a:headEnd/>
            <a:tailEnd/>
          </a:ln>
          <a:extLst/>
        </p:spPr>
        <p:style>
          <a:lnRef idx="1">
            <a:schemeClr val="accent6"/>
          </a:lnRef>
          <a:fillRef idx="2">
            <a:schemeClr val="accent6"/>
          </a:fillRef>
          <a:effectRef idx="1">
            <a:schemeClr val="accent6"/>
          </a:effectRef>
          <a:fontRef idx="minor">
            <a:schemeClr val="dk1"/>
          </a:fontRef>
        </p:style>
        <p:txBody>
          <a:bodyPr wrap="square">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indent="0" algn="just" eaLnBrk="0" fontAlgn="base" hangingPunct="0">
              <a:spcBef>
                <a:spcPct val="0"/>
              </a:spcBef>
              <a:spcAft>
                <a:spcPct val="0"/>
              </a:spcAft>
            </a:pPr>
            <a:r>
              <a:rPr lang="en-US" altLang="en-US" sz="2800" b="1" dirty="0" smtClean="0">
                <a:solidFill>
                  <a:srgbClr val="FF0000"/>
                </a:solidFill>
                <a:latin typeface="Times New Roman" panose="02020603050405020304" pitchFamily="18" charset="0"/>
              </a:rPr>
              <a:t>CÙNG SUY NGẪM</a:t>
            </a:r>
            <a:endParaRPr lang="en-US" altLang="en-US" sz="2800" b="1" i="1" dirty="0">
              <a:solidFill>
                <a:srgbClr val="FF0000"/>
              </a:solidFill>
              <a:latin typeface="Times New Roman" panose="02020603050405020304" pitchFamily="18" charset="0"/>
            </a:endParaRPr>
          </a:p>
        </p:txBody>
      </p:sp>
    </p:spTree>
    <p:extLst>
      <p:ext uri="{BB962C8B-B14F-4D97-AF65-F5344CB8AC3E}">
        <p14:creationId xmlns:p14="http://schemas.microsoft.com/office/powerpoint/2010/main" xmlns="" val="137841320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 xmlns:a16="http://schemas.microsoft.com/office/drawing/2014/main" id="{C5D88BE8-09F8-4803-A861-E5DBFECBE3FE}"/>
              </a:ext>
            </a:extLst>
          </p:cNvPr>
          <p:cNvSpPr/>
          <p:nvPr/>
        </p:nvSpPr>
        <p:spPr>
          <a:xfrm>
            <a:off x="-890954" y="-1266093"/>
            <a:ext cx="6986954" cy="9683261"/>
          </a:xfrm>
          <a:custGeom>
            <a:avLst/>
            <a:gdLst>
              <a:gd name="connsiteX0" fmla="*/ 767080 w 5217160"/>
              <a:gd name="connsiteY0" fmla="*/ 0 h 7945120"/>
              <a:gd name="connsiteX1" fmla="*/ 5217160 w 5217160"/>
              <a:gd name="connsiteY1" fmla="*/ 3972560 h 7945120"/>
              <a:gd name="connsiteX2" fmla="*/ 767080 w 5217160"/>
              <a:gd name="connsiteY2" fmla="*/ 7945120 h 7945120"/>
              <a:gd name="connsiteX3" fmla="*/ 89377 w 5217160"/>
              <a:gd name="connsiteY3" fmla="*/ 7899347 h 7945120"/>
              <a:gd name="connsiteX4" fmla="*/ 0 w 5217160"/>
              <a:gd name="connsiteY4" fmla="*/ 7885099 h 7945120"/>
              <a:gd name="connsiteX5" fmla="*/ 0 w 5217160"/>
              <a:gd name="connsiteY5" fmla="*/ 60021 h 7945120"/>
              <a:gd name="connsiteX6" fmla="*/ 89377 w 5217160"/>
              <a:gd name="connsiteY6" fmla="*/ 45773 h 7945120"/>
              <a:gd name="connsiteX7" fmla="*/ 767080 w 5217160"/>
              <a:gd name="connsiteY7" fmla="*/ 0 h 794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17160" h="7945120">
                <a:moveTo>
                  <a:pt x="767080" y="0"/>
                </a:moveTo>
                <a:cubicBezTo>
                  <a:pt x="3224791" y="0"/>
                  <a:pt x="5217160" y="1778576"/>
                  <a:pt x="5217160" y="3972560"/>
                </a:cubicBezTo>
                <a:cubicBezTo>
                  <a:pt x="5217160" y="6166544"/>
                  <a:pt x="3224791" y="7945120"/>
                  <a:pt x="767080" y="7945120"/>
                </a:cubicBezTo>
                <a:cubicBezTo>
                  <a:pt x="536670" y="7945120"/>
                  <a:pt x="310349" y="7929488"/>
                  <a:pt x="89377" y="7899347"/>
                </a:cubicBezTo>
                <a:lnTo>
                  <a:pt x="0" y="7885099"/>
                </a:lnTo>
                <a:lnTo>
                  <a:pt x="0" y="60021"/>
                </a:lnTo>
                <a:lnTo>
                  <a:pt x="89377" y="45773"/>
                </a:lnTo>
                <a:cubicBezTo>
                  <a:pt x="310349" y="15632"/>
                  <a:pt x="536670" y="0"/>
                  <a:pt x="767080" y="0"/>
                </a:cubicBezTo>
                <a:close/>
              </a:path>
            </a:pathLst>
          </a:cu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TextBox 15">
            <a:extLst>
              <a:ext uri="{FF2B5EF4-FFF2-40B4-BE49-F238E27FC236}">
                <a16:creationId xmlns="" xmlns:a16="http://schemas.microsoft.com/office/drawing/2014/main" id="{D0280FAB-9C2E-4033-9A1A-B361DC172560}"/>
              </a:ext>
            </a:extLst>
          </p:cNvPr>
          <p:cNvSpPr txBox="1"/>
          <p:nvPr/>
        </p:nvSpPr>
        <p:spPr>
          <a:xfrm>
            <a:off x="5400040" y="193040"/>
            <a:ext cx="5178021" cy="584775"/>
          </a:xfrm>
          <a:prstGeom prst="rect">
            <a:avLst/>
          </a:prstGeom>
          <a:noFill/>
        </p:spPr>
        <p:txBody>
          <a:bodyPr wrap="none" rtlCol="0">
            <a:spAutoFit/>
          </a:bodyPr>
          <a:lstStyle/>
          <a:p>
            <a:r>
              <a:rPr lang="vi-VN" sz="3200" b="1" i="1" dirty="0">
                <a:solidFill>
                  <a:srgbClr val="FF0000"/>
                </a:solidFill>
                <a:latin typeface="+mj-lt"/>
              </a:rPr>
              <a:t>2. Nhân vật Kiều Nguyệt Nga</a:t>
            </a:r>
            <a:endParaRPr lang="en-US" sz="3200" b="1" i="1" dirty="0">
              <a:solidFill>
                <a:srgbClr val="FF0000"/>
              </a:solidFill>
              <a:latin typeface="+mj-lt"/>
            </a:endParaRPr>
          </a:p>
        </p:txBody>
      </p:sp>
      <p:sp>
        <p:nvSpPr>
          <p:cNvPr id="19" name="Rectangle 16">
            <a:extLst>
              <a:ext uri="{FF2B5EF4-FFF2-40B4-BE49-F238E27FC236}">
                <a16:creationId xmlns="" xmlns:a16="http://schemas.microsoft.com/office/drawing/2014/main" id="{54DC0DEB-4D41-445B-A057-E83EDAC82327}"/>
              </a:ext>
            </a:extLst>
          </p:cNvPr>
          <p:cNvSpPr>
            <a:spLocks noChangeArrowheads="1"/>
          </p:cNvSpPr>
          <p:nvPr/>
        </p:nvSpPr>
        <p:spPr bwMode="auto">
          <a:xfrm>
            <a:off x="6096000" y="1063517"/>
            <a:ext cx="5775959" cy="838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just" defTabSz="91440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a:t>
            </a:r>
            <a:r>
              <a:rPr kumimoji="0" lang="vi-VN" altLang="en-US" sz="2800" b="1" i="0" u="none" strike="noStrike" kern="0" cap="none" spc="0" normalizeH="0" baseline="0" noProof="0" dirty="0">
                <a:ln>
                  <a:noFill/>
                </a:ln>
                <a:solidFill>
                  <a:srgbClr val="CC00FF"/>
                </a:solidFill>
                <a:effectLst/>
                <a:uLnTx/>
                <a:uFillTx/>
                <a:latin typeface="Times New Roman" panose="02020603050405020304" pitchFamily="18" charset="0"/>
                <a:cs typeface="Times New Roman" panose="02020603050405020304" pitchFamily="18" charset="0"/>
              </a:rPr>
              <a:t> </a:t>
            </a:r>
            <a:r>
              <a:rPr kumimoji="0" lang="vi-VN" altLang="en-US" sz="2800" b="1" i="0" u="none" strike="noStrike" kern="0" cap="none" spc="0" normalizeH="0" baseline="0" noProof="0" dirty="0">
                <a:ln>
                  <a:noFill/>
                </a:ln>
                <a:solidFill>
                  <a:srgbClr val="2B5481"/>
                </a:solidFill>
                <a:effectLst/>
                <a:uLnTx/>
                <a:uFillTx/>
                <a:latin typeface="Times New Roman" panose="02020603050405020304" pitchFamily="18" charset="0"/>
                <a:cs typeface="Times New Roman" panose="02020603050405020304" pitchFamily="18" charset="0"/>
              </a:rPr>
              <a:t>Hiện lên qua ngôn ngữ đối thoại với Lục Vân Tiên</a:t>
            </a:r>
            <a:r>
              <a:rPr kumimoji="0" lang="en-US" altLang="en-US" sz="2800" b="1" i="0" u="none" strike="noStrike" kern="0" cap="none" spc="0" normalizeH="0" baseline="0" noProof="0" dirty="0">
                <a:ln>
                  <a:noFill/>
                </a:ln>
                <a:solidFill>
                  <a:srgbClr val="2B5481"/>
                </a:solidFill>
                <a:effectLst/>
                <a:uLnTx/>
                <a:uFillTx/>
                <a:latin typeface="Times New Roman" panose="02020603050405020304" pitchFamily="18" charset="0"/>
                <a:cs typeface="Times New Roman" panose="02020603050405020304" pitchFamily="18" charset="0"/>
              </a:rPr>
              <a:t>.</a:t>
            </a:r>
            <a:endParaRPr kumimoji="0" lang="vi-VN" altLang="en-US" sz="2800" b="1" i="0" u="none" strike="noStrike" kern="0" cap="none" spc="0" normalizeH="0" baseline="0" noProof="0" dirty="0">
              <a:ln>
                <a:noFill/>
              </a:ln>
              <a:solidFill>
                <a:srgbClr val="2B5481"/>
              </a:solidFill>
              <a:effectLst/>
              <a:uLnTx/>
              <a:uFillTx/>
              <a:latin typeface="Times New Roman" panose="02020603050405020304" pitchFamily="18" charset="0"/>
              <a:cs typeface="Times New Roman" panose="02020603050405020304" pitchFamily="18" charset="0"/>
            </a:endParaRPr>
          </a:p>
          <a:p>
            <a:pPr marL="0" marR="0" lvl="0" indent="0" algn="just" defTabSz="914400" eaLnBrk="0" fontAlgn="base" latinLnBrk="0" hangingPunct="0">
              <a:lnSpc>
                <a:spcPct val="100000"/>
              </a:lnSpc>
              <a:spcBef>
                <a:spcPct val="0"/>
              </a:spcBef>
              <a:spcAft>
                <a:spcPct val="0"/>
              </a:spcAft>
              <a:buClrTx/>
              <a:buSzTx/>
              <a:buFontTx/>
              <a:buNone/>
              <a:tabLst/>
              <a:defRPr/>
            </a:pPr>
            <a:r>
              <a:rPr kumimoji="0" lang="vi-VN" altLang="en-US" sz="2800" b="1" i="0" u="none" strike="noStrike" kern="0" cap="none" spc="0" normalizeH="0" baseline="0" noProof="0" dirty="0">
                <a:ln>
                  <a:noFill/>
                </a:ln>
                <a:solidFill>
                  <a:srgbClr val="C00000"/>
                </a:solidFill>
                <a:effectLst/>
                <a:uLnTx/>
                <a:uFillTx/>
                <a:latin typeface="Times New Roman" pitchFamily="18" charset="0"/>
                <a:cs typeface="Times New Roman" pitchFamily="18" charset="0"/>
              </a:rPr>
              <a:t>  </a:t>
            </a:r>
            <a:r>
              <a:rPr kumimoji="0" lang="en-US" altLang="en-US" sz="2800" b="1" i="0" u="none" strike="noStrike" kern="0" cap="none" spc="0" normalizeH="0" baseline="0" noProof="0" dirty="0">
                <a:ln>
                  <a:noFill/>
                </a:ln>
                <a:solidFill>
                  <a:srgbClr val="C00000"/>
                </a:solidFill>
                <a:effectLst/>
                <a:uLnTx/>
                <a:uFillTx/>
                <a:latin typeface="Times New Roman" pitchFamily="18" charset="0"/>
                <a:cs typeface="Times New Roman" pitchFamily="18" charset="0"/>
              </a:rPr>
              <a:t>+ </a:t>
            </a:r>
            <a:r>
              <a:rPr kumimoji="0" lang="vi-VN" altLang="en-US" sz="2800" b="1" i="0" u="none" strike="noStrike" kern="0" cap="none" spc="0" normalizeH="0" baseline="0" noProof="0" dirty="0">
                <a:ln>
                  <a:noFill/>
                </a:ln>
                <a:solidFill>
                  <a:srgbClr val="C00000"/>
                </a:solidFill>
                <a:effectLst/>
                <a:uLnTx/>
                <a:uFillTx/>
                <a:latin typeface="Times New Roman" pitchFamily="18" charset="0"/>
                <a:cs typeface="Times New Roman" pitchFamily="18" charset="0"/>
              </a:rPr>
              <a:t>Cách xưng hô của nàng vừa trân trọng, vừa khiêm nhường:</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vi-VN" altLang="en-US" sz="2800" b="0" i="1" u="none" strike="noStrike" kern="0" cap="none" spc="0" normalizeH="0" baseline="0" noProof="0" dirty="0">
                <a:ln>
                  <a:noFill/>
                </a:ln>
                <a:solidFill>
                  <a:srgbClr val="2B5481"/>
                </a:solidFill>
                <a:effectLst/>
                <a:uLnTx/>
                <a:uFillTx/>
                <a:latin typeface="Times New Roman" pitchFamily="18" charset="0"/>
                <a:cs typeface="Times New Roman" pitchFamily="18" charset="0"/>
              </a:rPr>
              <a:t>   Trước xe quân tử tạm ngồi,</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vi-VN" altLang="en-US" sz="2800" b="0" i="1" u="none" strike="noStrike" kern="0" cap="none" spc="0" normalizeH="0" baseline="0" noProof="0" dirty="0">
                <a:ln>
                  <a:noFill/>
                </a:ln>
                <a:solidFill>
                  <a:srgbClr val="2B5481"/>
                </a:solidFill>
                <a:effectLst/>
                <a:uLnTx/>
                <a:uFillTx/>
                <a:latin typeface="Times New Roman" pitchFamily="18" charset="0"/>
                <a:cs typeface="Times New Roman" pitchFamily="18" charset="0"/>
              </a:rPr>
              <a:t>Xin cho tiện thiếp lạy rồi sẽ thưa.</a:t>
            </a:r>
            <a:endParaRPr lang="en-US" altLang="en-US" sz="2800" kern="0" dirty="0">
              <a:solidFill>
                <a:srgbClr val="2B5481"/>
              </a:solidFill>
              <a:latin typeface="Times New Roman" pitchFamily="18" charset="0"/>
              <a:cs typeface="Times New Roman"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2B5481"/>
                </a:solidFill>
                <a:effectLst/>
                <a:uLnTx/>
                <a:uFillTx/>
                <a:latin typeface="Times New Roman" pitchFamily="18" charset="0"/>
                <a:cs typeface="Times New Roman" pitchFamily="18" charset="0"/>
              </a:rPr>
              <a:t>   </a:t>
            </a:r>
            <a:r>
              <a:rPr kumimoji="0" lang="en-US" altLang="en-US" sz="2800" b="1" i="0" u="none" strike="noStrike" kern="0" cap="none" spc="0" normalizeH="0" baseline="0" noProof="0" dirty="0">
                <a:ln>
                  <a:noFill/>
                </a:ln>
                <a:solidFill>
                  <a:srgbClr val="C00000"/>
                </a:solidFill>
                <a:effectLst/>
                <a:uLnTx/>
                <a:uFillTx/>
                <a:latin typeface="Times New Roman" pitchFamily="18" charset="0"/>
                <a:cs typeface="Times New Roman" pitchFamily="18" charset="0"/>
              </a:rPr>
              <a:t>+ </a:t>
            </a:r>
            <a:r>
              <a:rPr kumimoji="0" lang="vi-VN" altLang="en-US" sz="2800" b="1" i="0" u="none" strike="noStrike" kern="0" cap="none" spc="0" normalizeH="0" baseline="0" noProof="0" dirty="0">
                <a:ln>
                  <a:noFill/>
                </a:ln>
                <a:solidFill>
                  <a:srgbClr val="C00000"/>
                </a:solidFill>
                <a:effectLst/>
                <a:uLnTx/>
                <a:uFillTx/>
                <a:latin typeface="Times New Roman" pitchFamily="18" charset="0"/>
                <a:cs typeface="Times New Roman" pitchFamily="18" charset="0"/>
              </a:rPr>
              <a:t>Nói năng dịu dàng, mực thước:</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vi-VN" altLang="en-US" sz="2800" b="0" i="1" u="none" strike="noStrike" kern="0" cap="none" spc="0" normalizeH="0" baseline="0" noProof="0" dirty="0">
                <a:ln>
                  <a:noFill/>
                </a:ln>
                <a:solidFill>
                  <a:srgbClr val="2B5481"/>
                </a:solidFill>
                <a:effectLst/>
                <a:uLnTx/>
                <a:uFillTx/>
                <a:latin typeface="Times New Roman" pitchFamily="18" charset="0"/>
                <a:cs typeface="Times New Roman" pitchFamily="18" charset="0"/>
              </a:rPr>
              <a:t>     Làm con đâu dám cãi cha,</a:t>
            </a:r>
            <a:endParaRPr kumimoji="0" lang="vi-VN" altLang="en-US" sz="2800" b="0" i="0" u="none" strike="noStrike" kern="0" cap="none" spc="0" normalizeH="0" baseline="0" noProof="0" dirty="0">
              <a:ln>
                <a:noFill/>
              </a:ln>
              <a:solidFill>
                <a:srgbClr val="2B5481"/>
              </a:solidFill>
              <a:effectLst/>
              <a:uLnTx/>
              <a:uFillTx/>
              <a:latin typeface="Times New Roman" pitchFamily="18" charset="0"/>
              <a:cs typeface="Times New Roman" pitchFamily="18" charset="0"/>
            </a:endParaRPr>
          </a:p>
          <a:p>
            <a:pPr marL="0" marR="0" lvl="0" indent="0" algn="ctr" defTabSz="914400" eaLnBrk="0" fontAlgn="base" latinLnBrk="0" hangingPunct="0">
              <a:lnSpc>
                <a:spcPct val="100000"/>
              </a:lnSpc>
              <a:spcBef>
                <a:spcPct val="0"/>
              </a:spcBef>
              <a:spcAft>
                <a:spcPct val="0"/>
              </a:spcAft>
              <a:buClrTx/>
              <a:buSzTx/>
              <a:buFontTx/>
              <a:buNone/>
              <a:tabLst/>
              <a:defRPr/>
            </a:pPr>
            <a:r>
              <a:rPr kumimoji="0" lang="vi-VN" altLang="en-US" sz="2800" b="0" i="1" u="none" strike="noStrike" kern="0" cap="none" spc="0" normalizeH="0" baseline="0" noProof="0" dirty="0">
                <a:ln>
                  <a:noFill/>
                </a:ln>
                <a:solidFill>
                  <a:srgbClr val="2B5481"/>
                </a:solidFill>
                <a:effectLst/>
                <a:uLnTx/>
                <a:uFillTx/>
                <a:latin typeface="Times New Roman" pitchFamily="18" charset="0"/>
                <a:cs typeface="Times New Roman" pitchFamily="18" charset="0"/>
              </a:rPr>
              <a:t>Ví dầu ngàn dặm đàng xa cũng đành.</a:t>
            </a:r>
            <a:endParaRPr kumimoji="0" lang="en-US" altLang="en-US" sz="2800" b="1" i="0" u="none" strike="noStrike" kern="0" cap="none" spc="0" normalizeH="0" baseline="0" noProof="0" dirty="0">
              <a:ln>
                <a:noFill/>
              </a:ln>
              <a:solidFill>
                <a:srgbClr val="2B5481"/>
              </a:solidFill>
              <a:effectLst/>
              <a:uLnTx/>
              <a:uFillTx/>
              <a:latin typeface="Times New Roman" pitchFamily="18" charset="0"/>
              <a:cs typeface="Times New Roman" pitchFamily="18" charset="0"/>
            </a:endParaRPr>
          </a:p>
        </p:txBody>
      </p:sp>
      <p:sp>
        <p:nvSpPr>
          <p:cNvPr id="20" name="Text Box 26">
            <a:extLst>
              <a:ext uri="{FF2B5EF4-FFF2-40B4-BE49-F238E27FC236}">
                <a16:creationId xmlns="" xmlns:a16="http://schemas.microsoft.com/office/drawing/2014/main" id="{7BCA9F66-560C-4BC6-8BED-2980FDC18FA7}"/>
              </a:ext>
            </a:extLst>
          </p:cNvPr>
          <p:cNvSpPr txBox="1">
            <a:spLocks noChangeArrowheads="1"/>
          </p:cNvSpPr>
          <p:nvPr/>
        </p:nvSpPr>
        <p:spPr bwMode="auto">
          <a:xfrm>
            <a:off x="5870689" y="5215256"/>
            <a:ext cx="5974079" cy="9541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spcBef>
                <a:spcPct val="0"/>
              </a:spcBef>
              <a:spcAft>
                <a:spcPct val="0"/>
              </a:spcAft>
              <a:buFont typeface="Symbol" panose="05050102010706020507" pitchFamily="18" charset="2"/>
              <a:buChar char="Þ"/>
            </a:pPr>
            <a:r>
              <a:rPr lang="en-US" altLang="en-US" sz="2800" b="1" i="1" dirty="0" smtClean="0">
                <a:solidFill>
                  <a:srgbClr val="FF00FF"/>
                </a:solidFill>
                <a:latin typeface="Times New Roman" panose="02020603050405020304" pitchFamily="18" charset="0"/>
              </a:rPr>
              <a:t> </a:t>
            </a:r>
            <a:r>
              <a:rPr lang="vi-VN" altLang="en-US" sz="2800" b="1" i="1" dirty="0" smtClean="0">
                <a:solidFill>
                  <a:srgbClr val="FF00FF"/>
                </a:solidFill>
                <a:latin typeface="Times New Roman" panose="02020603050405020304" pitchFamily="18" charset="0"/>
              </a:rPr>
              <a:t>Cô </a:t>
            </a:r>
            <a:r>
              <a:rPr lang="vi-VN" altLang="en-US" sz="2800" b="1" i="1" dirty="0">
                <a:solidFill>
                  <a:srgbClr val="FF00FF"/>
                </a:solidFill>
                <a:latin typeface="Times New Roman" panose="02020603050405020304" pitchFamily="18" charset="0"/>
              </a:rPr>
              <a:t>gái khuê các, nết na, thùy mị, có học thức</a:t>
            </a:r>
            <a:r>
              <a:rPr lang="en-US" altLang="en-US" sz="2800" b="1" i="1" dirty="0">
                <a:solidFill>
                  <a:srgbClr val="FF00FF"/>
                </a:solidFill>
                <a:latin typeface="Times New Roman" panose="02020603050405020304" pitchFamily="18" charset="0"/>
              </a:rPr>
              <a:t>,</a:t>
            </a:r>
            <a:r>
              <a:rPr lang="vi-VN" altLang="en-US" sz="2800" b="1" i="1" dirty="0">
                <a:solidFill>
                  <a:srgbClr val="FF00FF"/>
                </a:solidFill>
                <a:latin typeface="Times New Roman" panose="02020603050405020304" pitchFamily="18" charset="0"/>
              </a:rPr>
              <a:t> biết trọng tình nghĩa</a:t>
            </a:r>
            <a:r>
              <a:rPr lang="en-US" altLang="en-US" sz="2800" b="1" i="1" dirty="0">
                <a:solidFill>
                  <a:srgbClr val="FF00FF"/>
                </a:solidFill>
                <a:latin typeface="Times New Roman" panose="02020603050405020304" pitchFamily="18" charset="0"/>
              </a:rPr>
              <a:t>.</a:t>
            </a:r>
          </a:p>
        </p:txBody>
      </p:sp>
    </p:spTree>
    <p:extLst>
      <p:ext uri="{BB962C8B-B14F-4D97-AF65-F5344CB8AC3E}">
        <p14:creationId xmlns:p14="http://schemas.microsoft.com/office/powerpoint/2010/main" xmlns="" val="33068159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wheel(1)">
                                      <p:cBhvr>
                                        <p:cTn id="12" dur="20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9">
                                            <p:txEl>
                                              <p:pRg st="1" end="1"/>
                                            </p:txEl>
                                          </p:spTgt>
                                        </p:tgtEl>
                                        <p:attrNameLst>
                                          <p:attrName>style.visibility</p:attrName>
                                        </p:attrNameLst>
                                      </p:cBhvr>
                                      <p:to>
                                        <p:strVal val="visible"/>
                                      </p:to>
                                    </p:set>
                                    <p:animEffect transition="in" filter="wipe(down)">
                                      <p:cBhvr>
                                        <p:cTn id="22" dur="500"/>
                                        <p:tgtEl>
                                          <p:spTgt spid="19">
                                            <p:txEl>
                                              <p:pRg st="1" end="1"/>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19">
                                            <p:txEl>
                                              <p:pRg st="2" end="2"/>
                                            </p:txEl>
                                          </p:spTgt>
                                        </p:tgtEl>
                                        <p:attrNameLst>
                                          <p:attrName>style.visibility</p:attrName>
                                        </p:attrNameLst>
                                      </p:cBhvr>
                                      <p:to>
                                        <p:strVal val="visible"/>
                                      </p:to>
                                    </p:set>
                                    <p:animEffect transition="in" filter="wipe(down)">
                                      <p:cBhvr>
                                        <p:cTn id="25" dur="500"/>
                                        <p:tgtEl>
                                          <p:spTgt spid="19">
                                            <p:txEl>
                                              <p:pRg st="2" end="2"/>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19">
                                            <p:txEl>
                                              <p:pRg st="3" end="3"/>
                                            </p:txEl>
                                          </p:spTgt>
                                        </p:tgtEl>
                                        <p:attrNameLst>
                                          <p:attrName>style.visibility</p:attrName>
                                        </p:attrNameLst>
                                      </p:cBhvr>
                                      <p:to>
                                        <p:strVal val="visible"/>
                                      </p:to>
                                    </p:set>
                                    <p:animEffect transition="in" filter="wipe(down)">
                                      <p:cBhvr>
                                        <p:cTn id="28" dur="500"/>
                                        <p:tgtEl>
                                          <p:spTgt spid="19">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9">
                                            <p:txEl>
                                              <p:pRg st="4" end="4"/>
                                            </p:txEl>
                                          </p:spTgt>
                                        </p:tgtEl>
                                        <p:attrNameLst>
                                          <p:attrName>style.visibility</p:attrName>
                                        </p:attrNameLst>
                                      </p:cBhvr>
                                      <p:to>
                                        <p:strVal val="visible"/>
                                      </p:to>
                                    </p:set>
                                    <p:animEffect transition="in" filter="wipe(down)">
                                      <p:cBhvr>
                                        <p:cTn id="33" dur="500"/>
                                        <p:tgtEl>
                                          <p:spTgt spid="19">
                                            <p:txEl>
                                              <p:pRg st="4" end="4"/>
                                            </p:txEl>
                                          </p:spTgt>
                                        </p:tgtEl>
                                      </p:cBhvr>
                                    </p:animEffect>
                                  </p:childTnLst>
                                </p:cTn>
                              </p:par>
                              <p:par>
                                <p:cTn id="34" presetID="22" presetClass="entr" presetSubtype="4" fill="hold" nodeType="withEffect">
                                  <p:stCondLst>
                                    <p:cond delay="0"/>
                                  </p:stCondLst>
                                  <p:childTnLst>
                                    <p:set>
                                      <p:cBhvr>
                                        <p:cTn id="35" dur="1" fill="hold">
                                          <p:stCondLst>
                                            <p:cond delay="0"/>
                                          </p:stCondLst>
                                        </p:cTn>
                                        <p:tgtEl>
                                          <p:spTgt spid="19">
                                            <p:txEl>
                                              <p:pRg st="5" end="5"/>
                                            </p:txEl>
                                          </p:spTgt>
                                        </p:tgtEl>
                                        <p:attrNameLst>
                                          <p:attrName>style.visibility</p:attrName>
                                        </p:attrNameLst>
                                      </p:cBhvr>
                                      <p:to>
                                        <p:strVal val="visible"/>
                                      </p:to>
                                    </p:set>
                                    <p:animEffect transition="in" filter="wipe(down)">
                                      <p:cBhvr>
                                        <p:cTn id="36" dur="500"/>
                                        <p:tgtEl>
                                          <p:spTgt spid="19">
                                            <p:txEl>
                                              <p:pRg st="5" end="5"/>
                                            </p:txEl>
                                          </p:spTgt>
                                        </p:tgtEl>
                                      </p:cBhvr>
                                    </p:animEffect>
                                  </p:childTnLst>
                                </p:cTn>
                              </p:par>
                              <p:par>
                                <p:cTn id="37" presetID="22" presetClass="entr" presetSubtype="4" fill="hold" nodeType="withEffect">
                                  <p:stCondLst>
                                    <p:cond delay="0"/>
                                  </p:stCondLst>
                                  <p:childTnLst>
                                    <p:set>
                                      <p:cBhvr>
                                        <p:cTn id="38" dur="1" fill="hold">
                                          <p:stCondLst>
                                            <p:cond delay="0"/>
                                          </p:stCondLst>
                                        </p:cTn>
                                        <p:tgtEl>
                                          <p:spTgt spid="19">
                                            <p:txEl>
                                              <p:pRg st="6" end="6"/>
                                            </p:txEl>
                                          </p:spTgt>
                                        </p:tgtEl>
                                        <p:attrNameLst>
                                          <p:attrName>style.visibility</p:attrName>
                                        </p:attrNameLst>
                                      </p:cBhvr>
                                      <p:to>
                                        <p:strVal val="visible"/>
                                      </p:to>
                                    </p:set>
                                    <p:animEffect transition="in" filter="wipe(down)">
                                      <p:cBhvr>
                                        <p:cTn id="39" dur="500"/>
                                        <p:tgtEl>
                                          <p:spTgt spid="19">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normAutofit fontScale="90000"/>
          </a:bodyPr>
          <a:lstStyle/>
          <a:p>
            <a:pPr algn="l" eaLnBrk="1" hangingPunct="1">
              <a:defRPr/>
            </a:pPr>
            <a:r>
              <a:rPr lang="vi-VN" sz="3200" dirty="0">
                <a:solidFill>
                  <a:srgbClr val="FF0000"/>
                </a:solidFill>
                <a:latin typeface="Times New Roman" pitchFamily="18" charset="0"/>
                <a:cs typeface="Times New Roman" pitchFamily="18" charset="0"/>
              </a:rPr>
              <a:t>I. Đọc – Tìm hiểu chung</a:t>
            </a:r>
            <a:br>
              <a:rPr lang="vi-VN" sz="3200" dirty="0">
                <a:solidFill>
                  <a:srgbClr val="FF0000"/>
                </a:solidFill>
                <a:latin typeface="Times New Roman" pitchFamily="18" charset="0"/>
                <a:cs typeface="Times New Roman" pitchFamily="18" charset="0"/>
              </a:rPr>
            </a:br>
            <a:r>
              <a:rPr lang="vi-VN" sz="3200" dirty="0">
                <a:solidFill>
                  <a:srgbClr val="FF0000"/>
                </a:solidFill>
                <a:latin typeface="Times New Roman" pitchFamily="18" charset="0"/>
                <a:cs typeface="Times New Roman" pitchFamily="18" charset="0"/>
              </a:rPr>
              <a:t>II. Đọc – Tìm hiểu văn bản</a:t>
            </a:r>
            <a:br>
              <a:rPr lang="vi-VN" sz="3200" dirty="0">
                <a:solidFill>
                  <a:srgbClr val="FF0000"/>
                </a:solidFill>
                <a:latin typeface="Times New Roman" pitchFamily="18" charset="0"/>
                <a:cs typeface="Times New Roman" pitchFamily="18" charset="0"/>
              </a:rPr>
            </a:br>
            <a:r>
              <a:rPr lang="vi-VN" sz="3200" dirty="0">
                <a:solidFill>
                  <a:srgbClr val="FF0000"/>
                </a:solidFill>
                <a:latin typeface="Times New Roman" pitchFamily="18" charset="0"/>
                <a:cs typeface="Times New Roman" pitchFamily="18" charset="0"/>
              </a:rPr>
              <a:t>III. Tổng kết</a:t>
            </a:r>
            <a:endParaRPr lang="en-US" sz="3200" dirty="0">
              <a:solidFill>
                <a:srgbClr val="FF0000"/>
              </a:solidFill>
              <a:latin typeface="Times New Roman" pitchFamily="18" charset="0"/>
              <a:cs typeface="Times New Roman" pitchFamily="18" charset="0"/>
            </a:endParaRPr>
          </a:p>
        </p:txBody>
      </p:sp>
      <p:sp>
        <p:nvSpPr>
          <p:cNvPr id="242691" name="Rectangle 3"/>
          <p:cNvSpPr>
            <a:spLocks noGrp="1" noChangeArrowheads="1"/>
          </p:cNvSpPr>
          <p:nvPr>
            <p:ph type="body" idx="1"/>
          </p:nvPr>
        </p:nvSpPr>
        <p:spPr/>
        <p:txBody>
          <a:bodyPr/>
          <a:lstStyle/>
          <a:p>
            <a:pPr eaLnBrk="1" hangingPunct="1">
              <a:defRPr/>
            </a:pPr>
            <a:endParaRPr lang="en-US"/>
          </a:p>
        </p:txBody>
      </p:sp>
      <p:pic>
        <p:nvPicPr>
          <p:cNvPr id="32772" name="Picture 4" descr="11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17672" y="1442872"/>
            <a:ext cx="11405134" cy="5073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361051"/>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Text Box 4">
            <a:extLst>
              <a:ext uri="{FF2B5EF4-FFF2-40B4-BE49-F238E27FC236}">
                <a16:creationId xmlns="" xmlns:a16="http://schemas.microsoft.com/office/drawing/2014/main" id="{7A4C13E2-E552-4238-80E7-F746CCDA58A7}"/>
              </a:ext>
            </a:extLst>
          </p:cNvPr>
          <p:cNvSpPr txBox="1">
            <a:spLocks noChangeArrowheads="1"/>
          </p:cNvSpPr>
          <p:nvPr/>
        </p:nvSpPr>
        <p:spPr bwMode="auto">
          <a:xfrm>
            <a:off x="1041400" y="175912"/>
            <a:ext cx="580136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r>
              <a:rPr lang="vi-VN" altLang="en-US" sz="3600" b="1" dirty="0">
                <a:latin typeface="Times New Roman" panose="02020603050405020304" pitchFamily="18" charset="0"/>
                <a:cs typeface="Times New Roman" panose="02020603050405020304" pitchFamily="18" charset="0"/>
              </a:rPr>
              <a:t>IV. Luyện Tập</a:t>
            </a:r>
            <a:endParaRPr lang="en-US" altLang="en-US" sz="3600" b="1" dirty="0">
              <a:latin typeface="Times New Roman" panose="02020603050405020304" pitchFamily="18" charset="0"/>
              <a:cs typeface="Times New Roman" panose="02020603050405020304" pitchFamily="18" charset="0"/>
            </a:endParaRPr>
          </a:p>
        </p:txBody>
      </p:sp>
      <p:graphicFrame>
        <p:nvGraphicFramePr>
          <p:cNvPr id="24696" name="Group 120">
            <a:extLst>
              <a:ext uri="{FF2B5EF4-FFF2-40B4-BE49-F238E27FC236}">
                <a16:creationId xmlns="" xmlns:a16="http://schemas.microsoft.com/office/drawing/2014/main" id="{3B179128-0A34-49A6-8441-16D6F4FA9B1D}"/>
              </a:ext>
            </a:extLst>
          </p:cNvPr>
          <p:cNvGraphicFramePr>
            <a:graphicFrameLocks noGrp="1"/>
          </p:cNvGraphicFramePr>
          <p:nvPr>
            <p:ph sz="quarter" idx="2"/>
            <p:extLst>
              <p:ext uri="{D42A27DB-BD31-4B8C-83A1-F6EECF244321}">
                <p14:modId xmlns:p14="http://schemas.microsoft.com/office/powerpoint/2010/main" xmlns="" val="4091361026"/>
              </p:ext>
            </p:extLst>
          </p:nvPr>
        </p:nvGraphicFramePr>
        <p:xfrm>
          <a:off x="361950" y="1855624"/>
          <a:ext cx="11544300" cy="3551134"/>
        </p:xfrm>
        <a:graphic>
          <a:graphicData uri="http://schemas.openxmlformats.org/drawingml/2006/table">
            <a:tbl>
              <a:tblPr/>
              <a:tblGrid>
                <a:gridCol w="2794668">
                  <a:extLst>
                    <a:ext uri="{9D8B030D-6E8A-4147-A177-3AD203B41FA5}">
                      <a16:colId xmlns="" xmlns:a16="http://schemas.microsoft.com/office/drawing/2014/main" val="20000"/>
                    </a:ext>
                  </a:extLst>
                </a:gridCol>
                <a:gridCol w="2749327">
                  <a:extLst>
                    <a:ext uri="{9D8B030D-6E8A-4147-A177-3AD203B41FA5}">
                      <a16:colId xmlns="" xmlns:a16="http://schemas.microsoft.com/office/drawing/2014/main" val="20001"/>
                    </a:ext>
                  </a:extLst>
                </a:gridCol>
                <a:gridCol w="2866803">
                  <a:extLst>
                    <a:ext uri="{9D8B030D-6E8A-4147-A177-3AD203B41FA5}">
                      <a16:colId xmlns="" xmlns:a16="http://schemas.microsoft.com/office/drawing/2014/main" val="20002"/>
                    </a:ext>
                  </a:extLst>
                </a:gridCol>
                <a:gridCol w="3133502">
                  <a:extLst>
                    <a:ext uri="{9D8B030D-6E8A-4147-A177-3AD203B41FA5}">
                      <a16:colId xmlns="" xmlns:a16="http://schemas.microsoft.com/office/drawing/2014/main" val="20003"/>
                    </a:ext>
                  </a:extLst>
                </a:gridCol>
              </a:tblGrid>
              <a:tr h="865725">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Lời</a:t>
                      </a:r>
                      <a:r>
                        <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Lục</a:t>
                      </a:r>
                      <a:r>
                        <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Vân</a:t>
                      </a:r>
                      <a:r>
                        <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Tiên</a:t>
                      </a:r>
                      <a:endPar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endParaRPr>
                    </a:p>
                  </a:txBody>
                  <a:tcPr marT="48218" marB="482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Lời</a:t>
                      </a:r>
                      <a:r>
                        <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Kiều</a:t>
                      </a:r>
                      <a:r>
                        <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Nguyệt</a:t>
                      </a:r>
                      <a:r>
                        <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rPr>
                        <a:t> Nga</a:t>
                      </a:r>
                      <a:endPar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8218" marB="482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Lời</a:t>
                      </a:r>
                      <a:r>
                        <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bọn</a:t>
                      </a:r>
                      <a:r>
                        <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cướp</a:t>
                      </a:r>
                      <a:endPar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8218" marB="482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98311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Với</a:t>
                      </a:r>
                      <a:r>
                        <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bọn</a:t>
                      </a:r>
                      <a:r>
                        <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cướp</a:t>
                      </a:r>
                      <a:endPar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endParaRPr>
                    </a:p>
                  </a:txBody>
                  <a:tcPr marT="48218" marB="482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Với</a:t>
                      </a:r>
                      <a:r>
                        <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Kiều</a:t>
                      </a:r>
                      <a:r>
                        <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rPr>
                        <a:t> </a:t>
                      </a:r>
                      <a:r>
                        <a:rPr kumimoji="0" lang="en-US" sz="2400" b="1" i="0" u="none" strike="noStrike" cap="none" normalizeH="0" baseline="0" dirty="0" err="1">
                          <a:ln>
                            <a:noFill/>
                          </a:ln>
                          <a:solidFill>
                            <a:srgbClr val="500050"/>
                          </a:solidFill>
                          <a:effectLst/>
                          <a:latin typeface="Times New Roman" panose="02020603050405020304" pitchFamily="18" charset="0"/>
                          <a:cs typeface="Times New Roman" panose="02020603050405020304" pitchFamily="18" charset="0"/>
                        </a:rPr>
                        <a:t>Nguyệt</a:t>
                      </a:r>
                      <a:r>
                        <a:rPr kumimoji="0" lang="en-US" sz="2400" b="1" i="0" u="none" strike="noStrike" cap="none" normalizeH="0" baseline="0" dirty="0">
                          <a:ln>
                            <a:noFill/>
                          </a:ln>
                          <a:solidFill>
                            <a:srgbClr val="500050"/>
                          </a:solidFill>
                          <a:effectLst/>
                          <a:latin typeface="Times New Roman" panose="02020603050405020304" pitchFamily="18" charset="0"/>
                          <a:cs typeface="Times New Roman" panose="02020603050405020304" pitchFamily="18" charset="0"/>
                        </a:rPr>
                        <a:t> Nga</a:t>
                      </a:r>
                      <a:endPar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T="48218" marB="482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c vMerge="1">
                  <a:txBody>
                    <a:bodyPr/>
                    <a:lstStyle/>
                    <a:p>
                      <a:endParaRPr lang="en-US"/>
                    </a:p>
                  </a:txBody>
                  <a:tcPr/>
                </a:tc>
                <a:extLst>
                  <a:ext uri="{0D108BD9-81ED-4DB2-BD59-A6C34878D82A}">
                    <a16:rowId xmlns="" xmlns:a16="http://schemas.microsoft.com/office/drawing/2014/main" val="10001"/>
                  </a:ext>
                </a:extLst>
              </a:tr>
              <a:tr h="170229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8218" marB="4821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8218" marB="482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8218" marB="482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marT="48218" marB="482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bl>
          </a:graphicData>
        </a:graphic>
      </p:graphicFrame>
      <p:sp>
        <p:nvSpPr>
          <p:cNvPr id="280598" name="Text Box 58">
            <a:extLst>
              <a:ext uri="{FF2B5EF4-FFF2-40B4-BE49-F238E27FC236}">
                <a16:creationId xmlns="" xmlns:a16="http://schemas.microsoft.com/office/drawing/2014/main" id="{F71D896C-D777-49AE-BAFD-71EDBF888707}"/>
              </a:ext>
            </a:extLst>
          </p:cNvPr>
          <p:cNvSpPr txBox="1">
            <a:spLocks noChangeArrowheads="1"/>
          </p:cNvSpPr>
          <p:nvPr/>
        </p:nvSpPr>
        <p:spPr bwMode="auto">
          <a:xfrm>
            <a:off x="617220" y="854839"/>
            <a:ext cx="1094740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0"/>
              </a:spcBef>
              <a:spcAft>
                <a:spcPct val="0"/>
              </a:spcAft>
              <a:buFontTx/>
              <a:buNone/>
            </a:pPr>
            <a:r>
              <a:rPr lang="en-US" altLang="en-US" sz="2800" b="1" dirty="0">
                <a:latin typeface="Times New Roman" panose="02020603050405020304" pitchFamily="18" charset="0"/>
                <a:cs typeface="Times New Roman" panose="02020603050405020304" pitchFamily="18" charset="0"/>
              </a:rPr>
              <a:t>PHÂN BIỆT SẮC THÁI LỜI THOẠI MỖI NHÂN VẬT</a:t>
            </a:r>
            <a:endParaRPr lang="en-US" altLang="en-US" sz="2800" dirty="0">
              <a:latin typeface="Times New Roman" panose="02020603050405020304" pitchFamily="18" charset="0"/>
              <a:cs typeface="Times New Roman" panose="02020603050405020304" pitchFamily="18" charset="0"/>
            </a:endParaRPr>
          </a:p>
        </p:txBody>
      </p:sp>
      <p:sp>
        <p:nvSpPr>
          <p:cNvPr id="24690" name="Text Box 114">
            <a:extLst>
              <a:ext uri="{FF2B5EF4-FFF2-40B4-BE49-F238E27FC236}">
                <a16:creationId xmlns="" xmlns:a16="http://schemas.microsoft.com/office/drawing/2014/main" id="{46FB3EC9-C3DF-4466-A936-2ACE6826D4E4}"/>
              </a:ext>
            </a:extLst>
          </p:cNvPr>
          <p:cNvSpPr txBox="1">
            <a:spLocks noChangeArrowheads="1"/>
          </p:cNvSpPr>
          <p:nvPr/>
        </p:nvSpPr>
        <p:spPr bwMode="auto">
          <a:xfrm>
            <a:off x="731520" y="4485559"/>
            <a:ext cx="1828800"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FontTx/>
              <a:buNone/>
            </a:pPr>
            <a:r>
              <a:rPr lang="vi-VN" altLang="en-US" sz="2800" b="1" dirty="0">
                <a:solidFill>
                  <a:srgbClr val="FF0000"/>
                </a:solidFill>
                <a:latin typeface="Times New Roman" panose="02020603050405020304" pitchFamily="18" charset="0"/>
                <a:cs typeface="Times New Roman" panose="02020603050405020304" pitchFamily="18" charset="0"/>
              </a:rPr>
              <a:t>Dứt khoát</a:t>
            </a:r>
            <a:r>
              <a:rPr lang="pt-BR" altLang="en-US" sz="2800" b="1" dirty="0">
                <a:solidFill>
                  <a:srgbClr val="FF0000"/>
                </a:solidFill>
                <a:latin typeface="Times New Roman" panose="02020603050405020304" pitchFamily="18" charset="0"/>
                <a:cs typeface="Times New Roman" panose="02020603050405020304" pitchFamily="18" charset="0"/>
              </a:rPr>
              <a:t>, căm tức</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24693" name="Text Box 117">
            <a:extLst>
              <a:ext uri="{FF2B5EF4-FFF2-40B4-BE49-F238E27FC236}">
                <a16:creationId xmlns="" xmlns:a16="http://schemas.microsoft.com/office/drawing/2014/main" id="{688C9471-507E-44CC-826C-79A7B1AA4A96}"/>
              </a:ext>
            </a:extLst>
          </p:cNvPr>
          <p:cNvSpPr txBox="1">
            <a:spLocks noChangeArrowheads="1"/>
          </p:cNvSpPr>
          <p:nvPr/>
        </p:nvSpPr>
        <p:spPr bwMode="auto">
          <a:xfrm>
            <a:off x="3200400" y="4054671"/>
            <a:ext cx="2679700" cy="13849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
              </a:spcBef>
              <a:spcAft>
                <a:spcPct val="0"/>
              </a:spcAft>
              <a:buFontTx/>
              <a:buNone/>
            </a:pPr>
            <a:r>
              <a:rPr lang="pt-BR" altLang="en-US" sz="2800" b="1" dirty="0">
                <a:solidFill>
                  <a:srgbClr val="FF0000"/>
                </a:solidFill>
                <a:latin typeface="Times New Roman" panose="02020603050405020304" pitchFamily="18" charset="0"/>
                <a:cs typeface="Times New Roman" panose="02020603050405020304" pitchFamily="18" charset="0"/>
              </a:rPr>
              <a:t>Mềm mỏng, chân thành, chính trực.</a:t>
            </a:r>
            <a:r>
              <a:rPr lang="pt-BR" altLang="en-US" sz="2800" dirty="0">
                <a:solidFill>
                  <a:srgbClr val="000000"/>
                </a:solidFill>
                <a:latin typeface="Times New Roman" panose="02020603050405020304" pitchFamily="18" charset="0"/>
                <a:cs typeface="Times New Roman" panose="02020603050405020304" pitchFamily="18" charset="0"/>
              </a:rPr>
              <a:t> </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24694" name="Text Box 118">
            <a:extLst>
              <a:ext uri="{FF2B5EF4-FFF2-40B4-BE49-F238E27FC236}">
                <a16:creationId xmlns="" xmlns:a16="http://schemas.microsoft.com/office/drawing/2014/main" id="{4E183487-B5A4-42CB-80C3-9FC0BB8DC024}"/>
              </a:ext>
            </a:extLst>
          </p:cNvPr>
          <p:cNvSpPr txBox="1">
            <a:spLocks noChangeArrowheads="1"/>
          </p:cNvSpPr>
          <p:nvPr/>
        </p:nvSpPr>
        <p:spPr bwMode="auto">
          <a:xfrm>
            <a:off x="6134100" y="4485559"/>
            <a:ext cx="2603500"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15000"/>
              </a:spcBef>
              <a:spcAft>
                <a:spcPct val="0"/>
              </a:spcAft>
              <a:buFontTx/>
              <a:buNone/>
            </a:pPr>
            <a:r>
              <a:rPr lang="pt-BR" altLang="en-US" sz="2800" b="1" dirty="0">
                <a:solidFill>
                  <a:srgbClr val="FF0000"/>
                </a:solidFill>
                <a:latin typeface="Times New Roman" panose="02020603050405020304" pitchFamily="18" charset="0"/>
                <a:cs typeface="Times New Roman" panose="02020603050405020304" pitchFamily="18" charset="0"/>
              </a:rPr>
              <a:t>Khiêm nhường, mực thước</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24695" name="Text Box 119">
            <a:extLst>
              <a:ext uri="{FF2B5EF4-FFF2-40B4-BE49-F238E27FC236}">
                <a16:creationId xmlns="" xmlns:a16="http://schemas.microsoft.com/office/drawing/2014/main" id="{A979410E-F7F3-439E-8240-59280E45EEB3}"/>
              </a:ext>
            </a:extLst>
          </p:cNvPr>
          <p:cNvSpPr txBox="1">
            <a:spLocks noChangeArrowheads="1"/>
          </p:cNvSpPr>
          <p:nvPr/>
        </p:nvSpPr>
        <p:spPr bwMode="auto">
          <a:xfrm>
            <a:off x="8961120" y="4485559"/>
            <a:ext cx="2590800"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FontTx/>
              <a:buNone/>
            </a:pPr>
            <a:r>
              <a:rPr lang="pt-BR" altLang="en-US" sz="2800" b="1" dirty="0">
                <a:solidFill>
                  <a:srgbClr val="FF0000"/>
                </a:solidFill>
                <a:latin typeface="Times New Roman" panose="02020603050405020304" pitchFamily="18" charset="0"/>
                <a:cs typeface="Times New Roman" panose="02020603050405020304" pitchFamily="18" charset="0"/>
              </a:rPr>
              <a:t>Hống hách, </a:t>
            </a:r>
            <a:r>
              <a:rPr lang="vi-VN" altLang="en-US" sz="2800" b="1" dirty="0">
                <a:solidFill>
                  <a:srgbClr val="FF0000"/>
                </a:solidFill>
                <a:latin typeface="Times New Roman" panose="02020603050405020304" pitchFamily="18" charset="0"/>
                <a:cs typeface="Times New Roman" panose="02020603050405020304" pitchFamily="18" charset="0"/>
              </a:rPr>
              <a:t>ngông nghênh</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24697" name="Text Box 121">
            <a:extLst>
              <a:ext uri="{FF2B5EF4-FFF2-40B4-BE49-F238E27FC236}">
                <a16:creationId xmlns="" xmlns:a16="http://schemas.microsoft.com/office/drawing/2014/main" id="{C52D5DC3-544F-4368-8F60-0E5EF0EB6EA3}"/>
              </a:ext>
            </a:extLst>
          </p:cNvPr>
          <p:cNvSpPr txBox="1">
            <a:spLocks noChangeArrowheads="1"/>
          </p:cNvSpPr>
          <p:nvPr/>
        </p:nvSpPr>
        <p:spPr bwMode="auto">
          <a:xfrm>
            <a:off x="2133600" y="5406758"/>
            <a:ext cx="8001000" cy="12226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457200" indent="-457200" algn="ctr" fontAlgn="base">
              <a:lnSpc>
                <a:spcPct val="120000"/>
              </a:lnSpc>
              <a:spcBef>
                <a:spcPts val="0"/>
              </a:spcBef>
              <a:spcAft>
                <a:spcPct val="0"/>
              </a:spcAft>
              <a:buFont typeface="Symbol" panose="05050102010706020507" pitchFamily="18" charset="2"/>
              <a:buChar char="®"/>
            </a:pPr>
            <a:r>
              <a:rPr lang="pt-BR" altLang="en-US" b="1" dirty="0">
                <a:solidFill>
                  <a:srgbClr val="003300"/>
                </a:solidFill>
                <a:latin typeface="Times New Roman" panose="02020603050405020304" pitchFamily="18" charset="0"/>
                <a:cs typeface="Times New Roman" panose="02020603050405020304" pitchFamily="18" charset="0"/>
              </a:rPr>
              <a:t>Ngôn ngữ đối thoại phong phú.</a:t>
            </a:r>
          </a:p>
          <a:p>
            <a:pPr marL="457200" indent="-457200" algn="ctr" fontAlgn="base">
              <a:lnSpc>
                <a:spcPct val="120000"/>
              </a:lnSpc>
              <a:spcBef>
                <a:spcPts val="0"/>
              </a:spcBef>
              <a:spcAft>
                <a:spcPct val="0"/>
              </a:spcAft>
              <a:buFont typeface="Symbol" panose="05050102010706020507" pitchFamily="18" charset="2"/>
              <a:buChar char="®"/>
            </a:pPr>
            <a:r>
              <a:rPr lang="pt-BR" altLang="en-US" b="1" dirty="0">
                <a:solidFill>
                  <a:srgbClr val="003300"/>
                </a:solidFill>
                <a:latin typeface="Times New Roman" panose="02020603050405020304" pitchFamily="18" charset="0"/>
                <a:cs typeface="Times New Roman" panose="02020603050405020304" pitchFamily="18" charset="0"/>
              </a:rPr>
              <a:t>Phù hợp với tình tiết câu chuyện.</a:t>
            </a:r>
            <a:endParaRPr lang="en-US" altLang="en-US" b="1" dirty="0">
              <a:solidFill>
                <a:srgbClr val="003300"/>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330E741A-089D-4B16-BD21-082531EC6D23}"/>
              </a:ext>
            </a:extLst>
          </p:cNvPr>
          <p:cNvSpPr/>
          <p:nvPr/>
        </p:nvSpPr>
        <p:spPr>
          <a:xfrm>
            <a:off x="-15240" y="-52688"/>
            <a:ext cx="1600200" cy="228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prstClr val="white"/>
              </a:solidFill>
            </a:endParaRPr>
          </a:p>
        </p:txBody>
      </p:sp>
      <p:sp>
        <p:nvSpPr>
          <p:cNvPr id="11" name="Rectangle 10">
            <a:extLst>
              <a:ext uri="{FF2B5EF4-FFF2-40B4-BE49-F238E27FC236}">
                <a16:creationId xmlns="" xmlns:a16="http://schemas.microsoft.com/office/drawing/2014/main" id="{A8C6D17A-1728-4A57-829E-3EA13F0029A2}"/>
              </a:ext>
            </a:extLst>
          </p:cNvPr>
          <p:cNvSpPr/>
          <p:nvPr/>
        </p:nvSpPr>
        <p:spPr>
          <a:xfrm>
            <a:off x="10591800" y="6629400"/>
            <a:ext cx="1600200" cy="228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xmlns="" val="16303617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24690"/>
                                        </p:tgtEl>
                                        <p:attrNameLst>
                                          <p:attrName>style.visibility</p:attrName>
                                        </p:attrNameLst>
                                      </p:cBhvr>
                                      <p:to>
                                        <p:strVal val="visible"/>
                                      </p:to>
                                    </p:set>
                                    <p:animEffect transition="in" filter="diamond(out)">
                                      <p:cBhvr>
                                        <p:cTn id="7" dur="1000"/>
                                        <p:tgtEl>
                                          <p:spTgt spid="246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32" fill="hold" grpId="0" nodeType="clickEffect">
                                  <p:stCondLst>
                                    <p:cond delay="0"/>
                                  </p:stCondLst>
                                  <p:childTnLst>
                                    <p:set>
                                      <p:cBhvr>
                                        <p:cTn id="11" dur="1" fill="hold">
                                          <p:stCondLst>
                                            <p:cond delay="0"/>
                                          </p:stCondLst>
                                        </p:cTn>
                                        <p:tgtEl>
                                          <p:spTgt spid="24693"/>
                                        </p:tgtEl>
                                        <p:attrNameLst>
                                          <p:attrName>style.visibility</p:attrName>
                                        </p:attrNameLst>
                                      </p:cBhvr>
                                      <p:to>
                                        <p:strVal val="visible"/>
                                      </p:to>
                                    </p:set>
                                    <p:animEffect transition="in" filter="diamond(out)">
                                      <p:cBhvr>
                                        <p:cTn id="12" dur="1000"/>
                                        <p:tgtEl>
                                          <p:spTgt spid="2469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32" fill="hold" grpId="0" nodeType="clickEffect">
                                  <p:stCondLst>
                                    <p:cond delay="0"/>
                                  </p:stCondLst>
                                  <p:childTnLst>
                                    <p:set>
                                      <p:cBhvr>
                                        <p:cTn id="16" dur="1" fill="hold">
                                          <p:stCondLst>
                                            <p:cond delay="0"/>
                                          </p:stCondLst>
                                        </p:cTn>
                                        <p:tgtEl>
                                          <p:spTgt spid="24694"/>
                                        </p:tgtEl>
                                        <p:attrNameLst>
                                          <p:attrName>style.visibility</p:attrName>
                                        </p:attrNameLst>
                                      </p:cBhvr>
                                      <p:to>
                                        <p:strVal val="visible"/>
                                      </p:to>
                                    </p:set>
                                    <p:animEffect transition="in" filter="diamond(out)">
                                      <p:cBhvr>
                                        <p:cTn id="17" dur="1000"/>
                                        <p:tgtEl>
                                          <p:spTgt spid="2469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32" fill="hold" grpId="0" nodeType="clickEffect">
                                  <p:stCondLst>
                                    <p:cond delay="0"/>
                                  </p:stCondLst>
                                  <p:childTnLst>
                                    <p:set>
                                      <p:cBhvr>
                                        <p:cTn id="21" dur="1" fill="hold">
                                          <p:stCondLst>
                                            <p:cond delay="0"/>
                                          </p:stCondLst>
                                        </p:cTn>
                                        <p:tgtEl>
                                          <p:spTgt spid="24695"/>
                                        </p:tgtEl>
                                        <p:attrNameLst>
                                          <p:attrName>style.visibility</p:attrName>
                                        </p:attrNameLst>
                                      </p:cBhvr>
                                      <p:to>
                                        <p:strVal val="visible"/>
                                      </p:to>
                                    </p:set>
                                    <p:animEffect transition="in" filter="diamond(out)">
                                      <p:cBhvr>
                                        <p:cTn id="22" dur="1000"/>
                                        <p:tgtEl>
                                          <p:spTgt spid="2469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6" fill="hold" nodeType="clickEffect">
                                  <p:stCondLst>
                                    <p:cond delay="0"/>
                                  </p:stCondLst>
                                  <p:childTnLst>
                                    <p:set>
                                      <p:cBhvr>
                                        <p:cTn id="26" dur="1" fill="hold">
                                          <p:stCondLst>
                                            <p:cond delay="0"/>
                                          </p:stCondLst>
                                        </p:cTn>
                                        <p:tgtEl>
                                          <p:spTgt spid="24697">
                                            <p:txEl>
                                              <p:pRg st="0" end="0"/>
                                            </p:txEl>
                                          </p:spTgt>
                                        </p:tgtEl>
                                        <p:attrNameLst>
                                          <p:attrName>style.visibility</p:attrName>
                                        </p:attrNameLst>
                                      </p:cBhvr>
                                      <p:to>
                                        <p:strVal val="visible"/>
                                      </p:to>
                                    </p:set>
                                    <p:animEffect transition="in" filter="strips(downRight)">
                                      <p:cBhvr>
                                        <p:cTn id="27" dur="1000"/>
                                        <p:tgtEl>
                                          <p:spTgt spid="2469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nodeType="clickEffect">
                                  <p:stCondLst>
                                    <p:cond delay="0"/>
                                  </p:stCondLst>
                                  <p:childTnLst>
                                    <p:set>
                                      <p:cBhvr>
                                        <p:cTn id="31" dur="1" fill="hold">
                                          <p:stCondLst>
                                            <p:cond delay="0"/>
                                          </p:stCondLst>
                                        </p:cTn>
                                        <p:tgtEl>
                                          <p:spTgt spid="24697">
                                            <p:txEl>
                                              <p:pRg st="1" end="1"/>
                                            </p:txEl>
                                          </p:spTgt>
                                        </p:tgtEl>
                                        <p:attrNameLst>
                                          <p:attrName>style.visibility</p:attrName>
                                        </p:attrNameLst>
                                      </p:cBhvr>
                                      <p:to>
                                        <p:strVal val="visible"/>
                                      </p:to>
                                    </p:set>
                                    <p:animEffect transition="in" filter="strips(downRight)">
                                      <p:cBhvr>
                                        <p:cTn id="32" dur="1000"/>
                                        <p:tgtEl>
                                          <p:spTgt spid="2469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90" grpId="0"/>
      <p:bldP spid="24693" grpId="0"/>
      <p:bldP spid="24694" grpId="0"/>
      <p:bldP spid="2469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7" name="Group 5">
            <a:extLst>
              <a:ext uri="{FF2B5EF4-FFF2-40B4-BE49-F238E27FC236}">
                <a16:creationId xmlns="" xmlns:a16="http://schemas.microsoft.com/office/drawing/2014/main" id="{A53EE015-D32A-4447-B505-F6320A0F56B8}"/>
              </a:ext>
            </a:extLst>
          </p:cNvPr>
          <p:cNvGraphicFramePr>
            <a:graphicFrameLocks noGrp="1"/>
          </p:cNvGraphicFramePr>
          <p:nvPr>
            <p:ph sz="half" idx="2"/>
            <p:extLst>
              <p:ext uri="{D42A27DB-BD31-4B8C-83A1-F6EECF244321}">
                <p14:modId xmlns:p14="http://schemas.microsoft.com/office/powerpoint/2010/main" xmlns="" val="665029080"/>
              </p:ext>
            </p:extLst>
          </p:nvPr>
        </p:nvGraphicFramePr>
        <p:xfrm>
          <a:off x="318451" y="854976"/>
          <a:ext cx="11658600" cy="5681547"/>
        </p:xfrm>
        <a:graphic>
          <a:graphicData uri="http://schemas.openxmlformats.org/drawingml/2006/table">
            <a:tbl>
              <a:tblPr/>
              <a:tblGrid>
                <a:gridCol w="2352174">
                  <a:extLst>
                    <a:ext uri="{9D8B030D-6E8A-4147-A177-3AD203B41FA5}">
                      <a16:colId xmlns="" xmlns:a16="http://schemas.microsoft.com/office/drawing/2014/main" val="20000"/>
                    </a:ext>
                  </a:extLst>
                </a:gridCol>
                <a:gridCol w="4041006">
                  <a:extLst>
                    <a:ext uri="{9D8B030D-6E8A-4147-A177-3AD203B41FA5}">
                      <a16:colId xmlns="" xmlns:a16="http://schemas.microsoft.com/office/drawing/2014/main" val="20001"/>
                    </a:ext>
                  </a:extLst>
                </a:gridCol>
                <a:gridCol w="5265420">
                  <a:extLst>
                    <a:ext uri="{9D8B030D-6E8A-4147-A177-3AD203B41FA5}">
                      <a16:colId xmlns="" xmlns:a16="http://schemas.microsoft.com/office/drawing/2014/main" val="20002"/>
                    </a:ext>
                  </a:extLst>
                </a:gridCol>
              </a:tblGrid>
              <a:tr h="179413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1" u="sng" strike="noStrike" cap="none" normalizeH="0" baseline="0" dirty="0">
                          <a:ln>
                            <a:noFill/>
                          </a:ln>
                          <a:solidFill>
                            <a:srgbClr val="500050"/>
                          </a:solidFill>
                          <a:effectLst/>
                          <a:latin typeface="Times New Roman" pitchFamily="18" charset="0"/>
                          <a:cs typeface="Times New Roman" pitchFamily="18" charset="0"/>
                        </a:rPr>
                        <a:t>“</a:t>
                      </a:r>
                      <a:r>
                        <a:rPr kumimoji="0" lang="en-US" sz="2800" b="1" i="1" u="sng" strike="noStrike" cap="none" normalizeH="0" baseline="0" dirty="0" err="1">
                          <a:ln>
                            <a:noFill/>
                          </a:ln>
                          <a:solidFill>
                            <a:srgbClr val="500050"/>
                          </a:solidFill>
                          <a:effectLst/>
                          <a:latin typeface="Times New Roman" pitchFamily="18" charset="0"/>
                          <a:cs typeface="Times New Roman" pitchFamily="18" charset="0"/>
                        </a:rPr>
                        <a:t>Tru</a:t>
                      </a:r>
                      <a:r>
                        <a:rPr kumimoji="0" lang="vi-VN" sz="2800" b="1" i="1" u="sng" strike="noStrike" cap="none" normalizeH="0" baseline="0" dirty="0">
                          <a:ln>
                            <a:noFill/>
                          </a:ln>
                          <a:solidFill>
                            <a:srgbClr val="500050"/>
                          </a:solidFill>
                          <a:effectLst/>
                          <a:latin typeface="Times New Roman" pitchFamily="18" charset="0"/>
                          <a:cs typeface="Times New Roman" pitchFamily="18" charset="0"/>
                        </a:rPr>
                        <a:t>yện Kiều</a:t>
                      </a:r>
                      <a:r>
                        <a:rPr kumimoji="0" lang="en-US" sz="2800" b="1" i="1" u="sng" strike="noStrike" cap="none" normalizeH="0" baseline="0" dirty="0">
                          <a:ln>
                            <a:noFill/>
                          </a:ln>
                          <a:solidFill>
                            <a:srgbClr val="500050"/>
                          </a:solidFill>
                          <a:effectLst/>
                          <a:latin typeface="Times New Roman" pitchFamily="18" charset="0"/>
                          <a:cs typeface="Times New Roman" pitchFamily="18" charset="0"/>
                        </a:rPr>
                        <a: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6600"/>
                          </a:solidFill>
                          <a:effectLst/>
                          <a:latin typeface="Times New Roman" pitchFamily="18" charset="0"/>
                          <a:cs typeface="Times New Roman" pitchFamily="18" charset="0"/>
                        </a:rPr>
                        <a:t>(</a:t>
                      </a:r>
                      <a:r>
                        <a:rPr kumimoji="0" lang="vi-VN" sz="2800" b="1" i="0" u="none" strike="noStrike" cap="none" normalizeH="0" baseline="0" dirty="0">
                          <a:ln>
                            <a:noFill/>
                          </a:ln>
                          <a:solidFill>
                            <a:srgbClr val="006600"/>
                          </a:solidFill>
                          <a:effectLst/>
                          <a:latin typeface="Times New Roman" pitchFamily="18" charset="0"/>
                          <a:cs typeface="Times New Roman" pitchFamily="18" charset="0"/>
                        </a:rPr>
                        <a:t>Đoạn trích </a:t>
                      </a:r>
                      <a:r>
                        <a:rPr kumimoji="0" lang="vi-VN" sz="2800" b="1" i="1" u="none" strike="noStrike" cap="none" normalizeH="0" baseline="0" dirty="0">
                          <a:ln>
                            <a:noFill/>
                          </a:ln>
                          <a:solidFill>
                            <a:srgbClr val="006600"/>
                          </a:solidFill>
                          <a:effectLst/>
                          <a:latin typeface="Times New Roman" pitchFamily="18" charset="0"/>
                          <a:cs typeface="Times New Roman" pitchFamily="18" charset="0"/>
                        </a:rPr>
                        <a:t>«Chị em Thúy Kiều»</a:t>
                      </a:r>
                      <a:r>
                        <a:rPr kumimoji="0" lang="vi-VN" sz="2800" b="1" i="0" u="none" strike="noStrike" cap="none" normalizeH="0" baseline="0" dirty="0">
                          <a:ln>
                            <a:noFill/>
                          </a:ln>
                          <a:solidFill>
                            <a:srgbClr val="006600"/>
                          </a:solidFill>
                          <a:effectLst/>
                          <a:latin typeface="Times New Roman" pitchFamily="18" charset="0"/>
                          <a:cs typeface="Times New Roman" pitchFamily="18" charset="0"/>
                        </a:rPr>
                        <a:t> </a:t>
                      </a:r>
                      <a:r>
                        <a:rPr kumimoji="0" lang="en-US" sz="2800" b="1" i="0" u="none" strike="noStrike" cap="none" normalizeH="0" baseline="0" dirty="0">
                          <a:ln>
                            <a:noFill/>
                          </a:ln>
                          <a:solidFill>
                            <a:srgbClr val="006600"/>
                          </a:solidFill>
                          <a:effectLst/>
                          <a:latin typeface="Times New Roman" pitchFamily="18" charset="0"/>
                          <a:cs typeface="Times New Roman" pitchFamily="18" charset="0"/>
                        </a:rPr>
                        <a:t>-</a:t>
                      </a:r>
                      <a:r>
                        <a:rPr kumimoji="0" lang="vi-VN" sz="2800" b="1" i="0" u="none" strike="noStrike" cap="none" normalizeH="0" baseline="0" dirty="0">
                          <a:ln>
                            <a:noFill/>
                          </a:ln>
                          <a:solidFill>
                            <a:srgbClr val="006600"/>
                          </a:solidFill>
                          <a:effectLst/>
                          <a:latin typeface="Times New Roman" pitchFamily="18" charset="0"/>
                          <a:cs typeface="Times New Roman" pitchFamily="18" charset="0"/>
                        </a:rPr>
                        <a:t> </a:t>
                      </a:r>
                      <a:r>
                        <a:rPr kumimoji="0" lang="vi-VN" sz="2800" b="1" i="1" u="none" strike="noStrike" cap="none" normalizeH="0" baseline="0" dirty="0">
                          <a:ln>
                            <a:noFill/>
                          </a:ln>
                          <a:solidFill>
                            <a:srgbClr val="006600"/>
                          </a:solidFill>
                          <a:effectLst/>
                          <a:latin typeface="Times New Roman" pitchFamily="18" charset="0"/>
                          <a:cs typeface="Times New Roman" pitchFamily="18" charset="0"/>
                        </a:rPr>
                        <a:t>«Kiều ở Lầu Ngưng Bích»</a:t>
                      </a:r>
                      <a:endParaRPr kumimoji="0" lang="en-US" sz="2800" b="0" i="1" u="none" strike="noStrike" cap="none" normalizeH="0" baseline="0" dirty="0">
                        <a:ln>
                          <a:noFill/>
                        </a:ln>
                        <a:solidFill>
                          <a:srgbClr val="006600"/>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1" u="sng" strike="noStrike" cap="none" normalizeH="0" baseline="0" dirty="0">
                          <a:ln>
                            <a:noFill/>
                          </a:ln>
                          <a:solidFill>
                            <a:schemeClr val="tx1">
                              <a:lumMod val="75000"/>
                              <a:lumOff val="25000"/>
                            </a:schemeClr>
                          </a:solidFill>
                          <a:effectLst/>
                          <a:latin typeface="Times New Roman" pitchFamily="18" charset="0"/>
                          <a:cs typeface="Times New Roman" pitchFamily="18" charset="0"/>
                        </a:rPr>
                        <a:t>“</a:t>
                      </a:r>
                      <a:r>
                        <a:rPr kumimoji="0" lang="vi-VN" sz="2800" b="1" i="1" u="sng" strike="noStrike" cap="none" normalizeH="0" baseline="0" dirty="0">
                          <a:ln>
                            <a:noFill/>
                          </a:ln>
                          <a:solidFill>
                            <a:schemeClr val="tx1">
                              <a:lumMod val="75000"/>
                              <a:lumOff val="25000"/>
                            </a:schemeClr>
                          </a:solidFill>
                          <a:effectLst/>
                          <a:latin typeface="Times New Roman" pitchFamily="18" charset="0"/>
                          <a:cs typeface="Times New Roman" pitchFamily="18" charset="0"/>
                        </a:rPr>
                        <a:t>Truyện Lục Vân Tiên</a:t>
                      </a:r>
                      <a:r>
                        <a:rPr kumimoji="0" lang="en-US" sz="2800" b="1" i="1" u="sng" strike="noStrike" cap="none" normalizeH="0" baseline="0" dirty="0">
                          <a:ln>
                            <a:noFill/>
                          </a:ln>
                          <a:solidFill>
                            <a:schemeClr val="tx1">
                              <a:lumMod val="75000"/>
                              <a:lumOff val="25000"/>
                            </a:schemeClr>
                          </a:solidFill>
                          <a:effectLst/>
                          <a:latin typeface="Times New Roman" pitchFamily="18" charset="0"/>
                          <a:cs typeface="Times New Roman" pitchFamily="18" charset="0"/>
                        </a:rPr>
                        <a:t>”</a:t>
                      </a:r>
                      <a:endParaRPr kumimoji="0" lang="vi-VN" sz="2800" b="1" i="1" u="sng" strike="noStrike" cap="none" normalizeH="0" baseline="0" dirty="0">
                        <a:ln>
                          <a:noFill/>
                        </a:ln>
                        <a:solidFill>
                          <a:schemeClr val="tx1">
                            <a:lumMod val="75000"/>
                            <a:lumOff val="25000"/>
                          </a:schemeClr>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a:ln>
                            <a:noFill/>
                          </a:ln>
                          <a:solidFill>
                            <a:srgbClr val="006600"/>
                          </a:solidFill>
                          <a:effectLst/>
                          <a:latin typeface="Times New Roman" pitchFamily="18" charset="0"/>
                          <a:cs typeface="Times New Roman" pitchFamily="18" charset="0"/>
                        </a:rPr>
                        <a:t>(</a:t>
                      </a:r>
                      <a:r>
                        <a:rPr kumimoji="0" lang="vi-VN" sz="2800" b="1" i="0" u="none" strike="noStrike" cap="none" normalizeH="0" baseline="0" dirty="0">
                          <a:ln>
                            <a:noFill/>
                          </a:ln>
                          <a:solidFill>
                            <a:srgbClr val="006600"/>
                          </a:solidFill>
                          <a:effectLst/>
                          <a:latin typeface="Times New Roman" pitchFamily="18" charset="0"/>
                          <a:cs typeface="Times New Roman" pitchFamily="18" charset="0"/>
                        </a:rPr>
                        <a:t>Đoạn trích </a:t>
                      </a:r>
                      <a:r>
                        <a:rPr kumimoji="0" lang="vi-VN" sz="2800" b="1" i="1" u="none" strike="noStrike" cap="none" normalizeH="0" baseline="0" dirty="0">
                          <a:ln>
                            <a:noFill/>
                          </a:ln>
                          <a:solidFill>
                            <a:srgbClr val="006600"/>
                          </a:solidFill>
                          <a:effectLst/>
                          <a:latin typeface="Times New Roman" pitchFamily="18" charset="0"/>
                          <a:cs typeface="Times New Roman" pitchFamily="18" charset="0"/>
                        </a:rPr>
                        <a:t>«Lục Vân Tiên cứu Kiều Nguyệt Nga»</a:t>
                      </a:r>
                      <a:r>
                        <a:rPr kumimoji="0" lang="en-US" sz="2800" b="1" i="0" u="none" strike="noStrike" cap="none" normalizeH="0" baseline="0" dirty="0">
                          <a:ln>
                            <a:noFill/>
                          </a:ln>
                          <a:solidFill>
                            <a:srgbClr val="006600"/>
                          </a:solidFill>
                          <a:effectLst/>
                          <a:latin typeface="Times New Roman" pitchFamily="18" charset="0"/>
                          <a:cs typeface="Times New Roman"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189431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Ngôn</a:t>
                      </a:r>
                      <a:r>
                        <a:rPr kumimoji="0" lang="en-US" sz="28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chemeClr val="accent5">
                              <a:lumMod val="75000"/>
                            </a:schemeClr>
                          </a:solidFill>
                          <a:effectLst/>
                          <a:latin typeface="Times New Roman" panose="02020603050405020304" pitchFamily="18" charset="0"/>
                          <a:cs typeface="Times New Roman" panose="02020603050405020304" pitchFamily="18" charset="0"/>
                        </a:rPr>
                        <a:t>ngữ</a:t>
                      </a:r>
                      <a:endParaRPr kumimoji="0" lang="en-US" sz="2800" b="1" i="0" u="none" strike="noStrike" cap="none" normalizeH="0" baseline="0" dirty="0">
                        <a:ln>
                          <a:noFill/>
                        </a:ln>
                        <a:solidFill>
                          <a:schemeClr val="accent5">
                            <a:lumMod val="75000"/>
                          </a:schemeClr>
                        </a:solidFill>
                        <a:effectLst/>
                        <a:latin typeface="Times New Roman" panose="02020603050405020304" pitchFamily="18" charset="0"/>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190356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Phương</a:t>
                      </a:r>
                      <a:r>
                        <a:rPr kumimoji="0" lang="en-US" sz="28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thức</a:t>
                      </a:r>
                      <a:r>
                        <a:rPr kumimoji="0" lang="en-US" sz="28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khắc</a:t>
                      </a:r>
                      <a:r>
                        <a:rPr kumimoji="0" lang="en-US" sz="28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họa</a:t>
                      </a:r>
                      <a:r>
                        <a:rPr kumimoji="0" lang="en-US" sz="28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nhân</a:t>
                      </a:r>
                      <a:r>
                        <a:rPr kumimoji="0" lang="en-US" sz="28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en-US" sz="2800" b="1" i="0" u="none" strike="noStrike" cap="none" normalizeH="0" baseline="0" dirty="0" err="1">
                          <a:ln>
                            <a:noFill/>
                          </a:ln>
                          <a:solidFill>
                            <a:schemeClr val="accent5">
                              <a:lumMod val="50000"/>
                            </a:schemeClr>
                          </a:solidFill>
                          <a:effectLst/>
                          <a:latin typeface="Times New Roman" panose="02020603050405020304" pitchFamily="18" charset="0"/>
                          <a:cs typeface="Times New Roman" panose="02020603050405020304" pitchFamily="18" charset="0"/>
                        </a:rPr>
                        <a:t>vật</a:t>
                      </a:r>
                      <a:endParaRPr kumimoji="0" lang="en-US" sz="2800" b="1" i="0" u="none" strike="noStrike" cap="none" normalizeH="0" baseline="0" dirty="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a:ln>
                            <a:noFill/>
                          </a:ln>
                          <a:solidFill>
                            <a:schemeClr val="tx1"/>
                          </a:solidFill>
                          <a:effectLst/>
                          <a:latin typeface="Times New Roman" pitchFamily="18" charset="0"/>
                          <a:cs typeface="Times New Roman" pitchFamily="18" charset="0"/>
                        </a:rPr>
                        <a:t> </a:t>
                      </a:r>
                      <a:endParaRPr kumimoji="0" lang="en-US" sz="2400" b="0" i="0" u="none" strike="noStrike" cap="none" normalizeH="0" baseline="0" dirty="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bl>
          </a:graphicData>
        </a:graphic>
      </p:graphicFrame>
      <p:sp>
        <p:nvSpPr>
          <p:cNvPr id="23575" name="Text Box 23">
            <a:extLst>
              <a:ext uri="{FF2B5EF4-FFF2-40B4-BE49-F238E27FC236}">
                <a16:creationId xmlns="" xmlns:a16="http://schemas.microsoft.com/office/drawing/2014/main" id="{A2FFD819-3B1E-4561-8BB5-A8D2C73C7DCB}"/>
              </a:ext>
            </a:extLst>
          </p:cNvPr>
          <p:cNvSpPr txBox="1">
            <a:spLocks noChangeArrowheads="1"/>
          </p:cNvSpPr>
          <p:nvPr/>
        </p:nvSpPr>
        <p:spPr bwMode="auto">
          <a:xfrm>
            <a:off x="2718751" y="2836713"/>
            <a:ext cx="3788729" cy="13849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spcBef>
                <a:spcPct val="50000"/>
              </a:spcBef>
              <a:spcAft>
                <a:spcPct val="0"/>
              </a:spcAft>
              <a:buFontTx/>
              <a:buNone/>
            </a:pPr>
            <a:r>
              <a:rPr lang="pt-BR" altLang="en-US" sz="2800" b="1" dirty="0">
                <a:solidFill>
                  <a:srgbClr val="0070C0"/>
                </a:solidFill>
                <a:latin typeface="Times New Roman" panose="02020603050405020304" pitchFamily="18" charset="0"/>
                <a:cs typeface="Times New Roman" panose="02020603050405020304" pitchFamily="18" charset="0"/>
              </a:rPr>
              <a:t>Trau chuốt, gợi tả, sử dụng nhiều hình ảnh ước lệ.</a:t>
            </a:r>
            <a:endParaRPr lang="en-US" altLang="en-US" sz="2800" b="1" dirty="0">
              <a:solidFill>
                <a:srgbClr val="0070C0"/>
              </a:solidFill>
              <a:latin typeface="Times New Roman" panose="02020603050405020304" pitchFamily="18" charset="0"/>
              <a:cs typeface="Times New Roman" panose="02020603050405020304" pitchFamily="18" charset="0"/>
            </a:endParaRPr>
          </a:p>
        </p:txBody>
      </p:sp>
      <p:sp>
        <p:nvSpPr>
          <p:cNvPr id="23576" name="Text Box 24">
            <a:extLst>
              <a:ext uri="{FF2B5EF4-FFF2-40B4-BE49-F238E27FC236}">
                <a16:creationId xmlns="" xmlns:a16="http://schemas.microsoft.com/office/drawing/2014/main" id="{7A536306-5AEC-4DC8-BF20-2DC0564B5B96}"/>
              </a:ext>
            </a:extLst>
          </p:cNvPr>
          <p:cNvSpPr txBox="1">
            <a:spLocks noChangeArrowheads="1"/>
          </p:cNvSpPr>
          <p:nvPr/>
        </p:nvSpPr>
        <p:spPr bwMode="auto">
          <a:xfrm>
            <a:off x="6912768" y="2787809"/>
            <a:ext cx="4729163" cy="18158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fontAlgn="base">
              <a:spcBef>
                <a:spcPct val="0"/>
              </a:spcBef>
              <a:spcAft>
                <a:spcPct val="0"/>
              </a:spcAft>
              <a:buFontTx/>
              <a:buChar char="-"/>
            </a:pP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Bình</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dị</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mộc</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mạc</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mang</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màu</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sắc</a:t>
            </a:r>
            <a:r>
              <a:rPr lang="en-US" altLang="en-US" sz="2800" b="1" dirty="0">
                <a:solidFill>
                  <a:srgbClr val="0070C0"/>
                </a:solidFill>
                <a:latin typeface="Times New Roman" panose="02020603050405020304" pitchFamily="18" charset="0"/>
                <a:cs typeface="Times New Roman" panose="02020603050405020304" pitchFamily="18" charset="0"/>
              </a:rPr>
              <a:t> Nam </a:t>
            </a:r>
            <a:r>
              <a:rPr lang="en-US" altLang="en-US" sz="2800" b="1" dirty="0" err="1">
                <a:solidFill>
                  <a:srgbClr val="0070C0"/>
                </a:solidFill>
                <a:latin typeface="Times New Roman" panose="02020603050405020304" pitchFamily="18" charset="0"/>
                <a:cs typeface="Times New Roman" panose="02020603050405020304" pitchFamily="18" charset="0"/>
              </a:rPr>
              <a:t>Bộ</a:t>
            </a:r>
            <a:r>
              <a:rPr lang="en-US" altLang="en-US" sz="2800" b="1" dirty="0">
                <a:solidFill>
                  <a:srgbClr val="0070C0"/>
                </a:solidFill>
                <a:latin typeface="Times New Roman" panose="02020603050405020304" pitchFamily="18" charset="0"/>
                <a:cs typeface="Times New Roman" panose="02020603050405020304" pitchFamily="18" charset="0"/>
              </a:rPr>
              <a:t>.</a:t>
            </a:r>
          </a:p>
          <a:p>
            <a:pPr algn="just" fontAlgn="base">
              <a:spcBef>
                <a:spcPct val="0"/>
              </a:spcBef>
              <a:spcAft>
                <a:spcPct val="0"/>
              </a:spcAft>
              <a:buFontTx/>
              <a:buChar char="-"/>
            </a:pP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Lời</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thoại</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đa</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dạng</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phù</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hợp</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với</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diễn</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biến</a:t>
            </a:r>
            <a:r>
              <a:rPr lang="en-US" altLang="en-US" sz="2800" b="1" dirty="0">
                <a:solidFill>
                  <a:srgbClr val="0070C0"/>
                </a:solidFill>
                <a:latin typeface="Times New Roman" panose="02020603050405020304" pitchFamily="18" charset="0"/>
                <a:cs typeface="Times New Roman" panose="02020603050405020304" pitchFamily="18" charset="0"/>
              </a:rPr>
              <a:t> </a:t>
            </a:r>
            <a:r>
              <a:rPr lang="en-US" altLang="en-US" sz="2800" b="1" dirty="0" err="1">
                <a:solidFill>
                  <a:srgbClr val="0070C0"/>
                </a:solidFill>
                <a:latin typeface="Times New Roman" panose="02020603050405020304" pitchFamily="18" charset="0"/>
                <a:cs typeface="Times New Roman" panose="02020603050405020304" pitchFamily="18" charset="0"/>
              </a:rPr>
              <a:t>truyện</a:t>
            </a:r>
            <a:r>
              <a:rPr lang="en-US" altLang="en-US" sz="2800" b="1" dirty="0">
                <a:solidFill>
                  <a:srgbClr val="0070C0"/>
                </a:solidFill>
                <a:latin typeface="Times New Roman" panose="02020603050405020304" pitchFamily="18" charset="0"/>
                <a:cs typeface="Times New Roman" panose="02020603050405020304" pitchFamily="18" charset="0"/>
              </a:rPr>
              <a:t>.</a:t>
            </a:r>
            <a:endParaRPr lang="en-US" altLang="en-US" sz="2800" dirty="0">
              <a:solidFill>
                <a:srgbClr val="0070C0"/>
              </a:solidFill>
              <a:latin typeface="Times New Roman" panose="02020603050405020304" pitchFamily="18" charset="0"/>
              <a:cs typeface="Times New Roman" panose="02020603050405020304" pitchFamily="18" charset="0"/>
            </a:endParaRPr>
          </a:p>
        </p:txBody>
      </p:sp>
      <p:sp>
        <p:nvSpPr>
          <p:cNvPr id="23577" name="Text Box 25">
            <a:extLst>
              <a:ext uri="{FF2B5EF4-FFF2-40B4-BE49-F238E27FC236}">
                <a16:creationId xmlns="" xmlns:a16="http://schemas.microsoft.com/office/drawing/2014/main" id="{3057CC5D-9EFA-4598-B905-D39993ED19F0}"/>
              </a:ext>
            </a:extLst>
          </p:cNvPr>
          <p:cNvSpPr txBox="1">
            <a:spLocks noChangeArrowheads="1"/>
          </p:cNvSpPr>
          <p:nvPr/>
        </p:nvSpPr>
        <p:spPr bwMode="auto">
          <a:xfrm>
            <a:off x="2895600" y="4690653"/>
            <a:ext cx="4389120"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Aft>
                <a:spcPct val="0"/>
              </a:spcAft>
              <a:buFontTx/>
              <a:buNone/>
            </a:pPr>
            <a:r>
              <a:rPr lang="pt-BR" alt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Khắc</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họa</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chủ</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yếu</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qua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ngoại</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hình</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nội</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tâm</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a:t>
            </a:r>
          </a:p>
        </p:txBody>
      </p:sp>
      <p:sp>
        <p:nvSpPr>
          <p:cNvPr id="23578" name="Text Box 26">
            <a:extLst>
              <a:ext uri="{FF2B5EF4-FFF2-40B4-BE49-F238E27FC236}">
                <a16:creationId xmlns="" xmlns:a16="http://schemas.microsoft.com/office/drawing/2014/main" id="{88356E61-6A61-4D23-9FB0-334D2959E0EF}"/>
              </a:ext>
            </a:extLst>
          </p:cNvPr>
          <p:cNvSpPr txBox="1">
            <a:spLocks noChangeArrowheads="1"/>
          </p:cNvSpPr>
          <p:nvPr/>
        </p:nvSpPr>
        <p:spPr bwMode="auto">
          <a:xfrm>
            <a:off x="6749733" y="4785402"/>
            <a:ext cx="5175567" cy="1600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Aft>
                <a:spcPct val="0"/>
              </a:spcAft>
              <a:buFontTx/>
              <a:buNone/>
            </a:pP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Khắc</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họa</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nhân</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vật</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qua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cử</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chỉ</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lời</a:t>
            </a:r>
            <a:r>
              <a:rPr lang="en-US" altLang="en-US" sz="2800" b="1" dirty="0">
                <a:solidFill>
                  <a:schemeClr val="accent5">
                    <a:lumMod val="50000"/>
                  </a:schemeClr>
                </a:solidFill>
                <a:latin typeface="Times New Roman" panose="02020603050405020304" pitchFamily="18" charset="0"/>
                <a:cs typeface="Times New Roman" panose="02020603050405020304" pitchFamily="18" charset="0"/>
              </a:rPr>
              <a:t> </a:t>
            </a:r>
            <a:r>
              <a:rPr lang="en-US" altLang="en-US" sz="2800" b="1" dirty="0" err="1">
                <a:solidFill>
                  <a:schemeClr val="accent5">
                    <a:lumMod val="50000"/>
                  </a:schemeClr>
                </a:solidFill>
                <a:latin typeface="Times New Roman" panose="02020603050405020304" pitchFamily="18" charset="0"/>
                <a:cs typeface="Times New Roman" panose="02020603050405020304" pitchFamily="18" charset="0"/>
              </a:rPr>
              <a:t>nói</a:t>
            </a:r>
            <a:endParaRPr lang="en-US" altLang="en-US" sz="2800" b="1" dirty="0">
              <a:solidFill>
                <a:schemeClr val="accent5">
                  <a:lumMod val="50000"/>
                </a:schemeClr>
              </a:solidFill>
              <a:latin typeface="Times New Roman" panose="02020603050405020304" pitchFamily="18" charset="0"/>
              <a:cs typeface="Times New Roman" panose="02020603050405020304" pitchFamily="18" charset="0"/>
            </a:endParaRPr>
          </a:p>
          <a:p>
            <a:pPr algn="ctr" fontAlgn="base">
              <a:spcBef>
                <a:spcPct val="50000"/>
              </a:spcBef>
              <a:spcAft>
                <a:spcPct val="0"/>
              </a:spcAft>
              <a:buFontTx/>
              <a:buNone/>
            </a:pPr>
            <a:endParaRPr lang="en-US" altLang="en-US" sz="2800" b="1"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2758984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3575"/>
                                        </p:tgtEl>
                                        <p:attrNameLst>
                                          <p:attrName>style.visibility</p:attrName>
                                        </p:attrNameLst>
                                      </p:cBhvr>
                                      <p:to>
                                        <p:strVal val="visible"/>
                                      </p:to>
                                    </p:set>
                                    <p:animEffect transition="in" filter="strips(downRight)">
                                      <p:cBhvr>
                                        <p:cTn id="7" dur="2000"/>
                                        <p:tgtEl>
                                          <p:spTgt spid="23575"/>
                                        </p:tgtEl>
                                      </p:cBhvr>
                                    </p:animEffect>
                                  </p:childTnLst>
                                </p:cTn>
                              </p:par>
                              <p:par>
                                <p:cTn id="8" presetID="18" presetClass="entr" presetSubtype="6" fill="hold" grpId="0" nodeType="withEffect">
                                  <p:stCondLst>
                                    <p:cond delay="0"/>
                                  </p:stCondLst>
                                  <p:childTnLst>
                                    <p:set>
                                      <p:cBhvr>
                                        <p:cTn id="9" dur="1" fill="hold">
                                          <p:stCondLst>
                                            <p:cond delay="0"/>
                                          </p:stCondLst>
                                        </p:cTn>
                                        <p:tgtEl>
                                          <p:spTgt spid="23576"/>
                                        </p:tgtEl>
                                        <p:attrNameLst>
                                          <p:attrName>style.visibility</p:attrName>
                                        </p:attrNameLst>
                                      </p:cBhvr>
                                      <p:to>
                                        <p:strVal val="visible"/>
                                      </p:to>
                                    </p:set>
                                    <p:animEffect transition="in" filter="strips(downRight)">
                                      <p:cBhvr>
                                        <p:cTn id="10" dur="2000"/>
                                        <p:tgtEl>
                                          <p:spTgt spid="2357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nodeType="clickEffect">
                                  <p:stCondLst>
                                    <p:cond delay="0"/>
                                  </p:stCondLst>
                                  <p:childTnLst>
                                    <p:set>
                                      <p:cBhvr>
                                        <p:cTn id="14" dur="1" fill="hold">
                                          <p:stCondLst>
                                            <p:cond delay="0"/>
                                          </p:stCondLst>
                                        </p:cTn>
                                        <p:tgtEl>
                                          <p:spTgt spid="23577">
                                            <p:txEl>
                                              <p:pRg st="0" end="0"/>
                                            </p:txEl>
                                          </p:spTgt>
                                        </p:tgtEl>
                                        <p:attrNameLst>
                                          <p:attrName>style.visibility</p:attrName>
                                        </p:attrNameLst>
                                      </p:cBhvr>
                                      <p:to>
                                        <p:strVal val="visible"/>
                                      </p:to>
                                    </p:set>
                                    <p:animEffect transition="in" filter="wipe(left)">
                                      <p:cBhvr>
                                        <p:cTn id="15" dur="1000"/>
                                        <p:tgtEl>
                                          <p:spTgt spid="23577">
                                            <p:txEl>
                                              <p:pRg st="0" end="0"/>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3578"/>
                                        </p:tgtEl>
                                        <p:attrNameLst>
                                          <p:attrName>style.visibility</p:attrName>
                                        </p:attrNameLst>
                                      </p:cBhvr>
                                      <p:to>
                                        <p:strVal val="visible"/>
                                      </p:to>
                                    </p:set>
                                    <p:animEffect transition="in" filter="wipe(left)">
                                      <p:cBhvr>
                                        <p:cTn id="18" dur="1000"/>
                                        <p:tgtEl>
                                          <p:spTgt spid="23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75" grpId="0"/>
      <p:bldP spid="23576" grpId="0"/>
      <p:bldP spid="2357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85473A3B-168B-4CF7-8B0E-63C162648C8E}"/>
              </a:ext>
            </a:extLst>
          </p:cNvPr>
          <p:cNvSpPr txBox="1"/>
          <p:nvPr/>
        </p:nvSpPr>
        <p:spPr>
          <a:xfrm>
            <a:off x="182880" y="221456"/>
            <a:ext cx="11724640" cy="1077218"/>
          </a:xfrm>
          <a:prstGeom prst="rect">
            <a:avLst/>
          </a:prstGeom>
          <a:noFill/>
        </p:spPr>
        <p:txBody>
          <a:bodyPr wrap="square">
            <a:spAutoFit/>
          </a:bodyPr>
          <a:lstStyle/>
          <a:p>
            <a:pPr algn="just"/>
            <a:r>
              <a:rPr lang="en-US" sz="3200" b="1" i="1" dirty="0" err="1">
                <a:solidFill>
                  <a:srgbClr val="FF0000"/>
                </a:solidFill>
                <a:effectLst/>
                <a:latin typeface="Times New Roman" panose="02020603050405020304" pitchFamily="18" charset="0"/>
                <a:cs typeface="Times New Roman" panose="02020603050405020304" pitchFamily="18" charset="0"/>
              </a:rPr>
              <a:t>Vì</a:t>
            </a:r>
            <a:r>
              <a:rPr lang="en-US" sz="3200" b="1" i="1" dirty="0">
                <a:solidFill>
                  <a:srgbClr val="FF0000"/>
                </a:solidFill>
                <a:effectLst/>
                <a:latin typeface="Times New Roman" panose="02020603050405020304" pitchFamily="18" charset="0"/>
                <a:cs typeface="Times New Roman" panose="02020603050405020304" pitchFamily="18" charset="0"/>
              </a:rPr>
              <a:t> </a:t>
            </a:r>
            <a:r>
              <a:rPr lang="en-US" sz="3200" b="1" i="1" dirty="0" err="1">
                <a:solidFill>
                  <a:srgbClr val="FF0000"/>
                </a:solidFill>
                <a:effectLst/>
                <a:latin typeface="Times New Roman" panose="02020603050405020304" pitchFamily="18" charset="0"/>
                <a:cs typeface="Times New Roman" panose="02020603050405020304" pitchFamily="18" charset="0"/>
              </a:rPr>
              <a:t>sao</a:t>
            </a:r>
            <a:r>
              <a:rPr lang="en-US" sz="3200" b="1" i="1" dirty="0">
                <a:solidFill>
                  <a:srgbClr val="FF0000"/>
                </a:solidFill>
                <a:effectLst/>
                <a:latin typeface="Times New Roman" panose="02020603050405020304" pitchFamily="18" charset="0"/>
                <a:cs typeface="Times New Roman" panose="02020603050405020304" pitchFamily="18" charset="0"/>
              </a:rPr>
              <a:t> </a:t>
            </a:r>
            <a:r>
              <a:rPr lang="en-US" sz="3200" b="1" i="1" dirty="0" err="1">
                <a:solidFill>
                  <a:srgbClr val="FF0000"/>
                </a:solidFill>
                <a:effectLst/>
                <a:latin typeface="Times New Roman" panose="02020603050405020304" pitchFamily="18" charset="0"/>
                <a:cs typeface="Times New Roman" panose="02020603050405020304" pitchFamily="18" charset="0"/>
              </a:rPr>
              <a:t>nói</a:t>
            </a:r>
            <a:r>
              <a:rPr lang="en-US" sz="3200" b="1" i="1" dirty="0">
                <a:solidFill>
                  <a:srgbClr val="FF0000"/>
                </a:solidFill>
                <a:effectLst/>
                <a:latin typeface="Times New Roman" panose="02020603050405020304" pitchFamily="18" charset="0"/>
                <a:cs typeface="Times New Roman" panose="02020603050405020304" pitchFamily="18" charset="0"/>
              </a:rPr>
              <a:t> “</a:t>
            </a:r>
            <a:r>
              <a:rPr lang="en-US" sz="3200" b="1" i="1" dirty="0" err="1">
                <a:solidFill>
                  <a:srgbClr val="FF0000"/>
                </a:solidFill>
                <a:effectLst/>
                <a:latin typeface="Times New Roman" panose="02020603050405020304" pitchFamily="18" charset="0"/>
                <a:cs typeface="Times New Roman" panose="02020603050405020304" pitchFamily="18" charset="0"/>
              </a:rPr>
              <a:t>Truyện</a:t>
            </a:r>
            <a:r>
              <a:rPr lang="en-US" sz="3200" b="1" i="1" dirty="0">
                <a:solidFill>
                  <a:srgbClr val="FF0000"/>
                </a:solidFill>
                <a:effectLst/>
                <a:latin typeface="Times New Roman" panose="02020603050405020304" pitchFamily="18" charset="0"/>
                <a:cs typeface="Times New Roman" panose="02020603050405020304" pitchFamily="18" charset="0"/>
              </a:rPr>
              <a:t> </a:t>
            </a:r>
            <a:r>
              <a:rPr lang="en-US" sz="3200" b="1" i="1" dirty="0" err="1">
                <a:solidFill>
                  <a:srgbClr val="FF0000"/>
                </a:solidFill>
                <a:effectLst/>
                <a:latin typeface="Times New Roman" panose="02020603050405020304" pitchFamily="18" charset="0"/>
                <a:cs typeface="Times New Roman" panose="02020603050405020304" pitchFamily="18" charset="0"/>
              </a:rPr>
              <a:t>Lục</a:t>
            </a:r>
            <a:r>
              <a:rPr lang="en-US" sz="3200" b="1" i="1" dirty="0">
                <a:solidFill>
                  <a:srgbClr val="FF0000"/>
                </a:solidFill>
                <a:effectLst/>
                <a:latin typeface="Times New Roman" panose="02020603050405020304" pitchFamily="18" charset="0"/>
                <a:cs typeface="Times New Roman" panose="02020603050405020304" pitchFamily="18" charset="0"/>
              </a:rPr>
              <a:t> </a:t>
            </a:r>
            <a:r>
              <a:rPr lang="en-US" sz="3200" b="1" i="1" dirty="0" err="1">
                <a:solidFill>
                  <a:srgbClr val="FF0000"/>
                </a:solidFill>
                <a:effectLst/>
                <a:latin typeface="Times New Roman" panose="02020603050405020304" pitchFamily="18" charset="0"/>
                <a:cs typeface="Times New Roman" panose="02020603050405020304" pitchFamily="18" charset="0"/>
              </a:rPr>
              <a:t>Vân</a:t>
            </a:r>
            <a:r>
              <a:rPr lang="en-US" sz="3200" b="1" i="1" dirty="0">
                <a:solidFill>
                  <a:srgbClr val="FF0000"/>
                </a:solidFill>
                <a:effectLst/>
                <a:latin typeface="Times New Roman" panose="02020603050405020304" pitchFamily="18" charset="0"/>
                <a:cs typeface="Times New Roman" panose="02020603050405020304" pitchFamily="18" charset="0"/>
              </a:rPr>
              <a:t> </a:t>
            </a:r>
            <a:r>
              <a:rPr lang="en-US" sz="3200" b="1" i="1" dirty="0" err="1">
                <a:solidFill>
                  <a:srgbClr val="FF0000"/>
                </a:solidFill>
                <a:effectLst/>
                <a:latin typeface="Times New Roman" panose="02020603050405020304" pitchFamily="18" charset="0"/>
                <a:cs typeface="Times New Roman" panose="02020603050405020304" pitchFamily="18" charset="0"/>
              </a:rPr>
              <a:t>Tiên</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effectLst/>
                <a:latin typeface="Times New Roman" panose="02020603050405020304" pitchFamily="18" charset="0"/>
                <a:cs typeface="Times New Roman" panose="02020603050405020304" pitchFamily="18" charset="0"/>
              </a:rPr>
              <a:t>đã</a:t>
            </a:r>
            <a:r>
              <a:rPr lang="en-US" sz="3200" b="1" i="1" dirty="0">
                <a:solidFill>
                  <a:srgbClr val="FF0000"/>
                </a:solidFill>
                <a:effectLst/>
                <a:latin typeface="Times New Roman" panose="02020603050405020304" pitchFamily="18" charset="0"/>
                <a:cs typeface="Times New Roman" panose="02020603050405020304" pitchFamily="18" charset="0"/>
              </a:rPr>
              <a:t> </a:t>
            </a:r>
            <a:r>
              <a:rPr lang="en-US" sz="3200" b="1" i="1" dirty="0" err="1">
                <a:solidFill>
                  <a:srgbClr val="FF0000"/>
                </a:solidFill>
                <a:effectLst/>
                <a:latin typeface="Times New Roman" panose="02020603050405020304" pitchFamily="18" charset="0"/>
                <a:cs typeface="Times New Roman" panose="02020603050405020304" pitchFamily="18" charset="0"/>
              </a:rPr>
              <a:t>thể</a:t>
            </a:r>
            <a:r>
              <a:rPr lang="en-US" sz="3200" b="1" i="1" dirty="0">
                <a:solidFill>
                  <a:srgbClr val="FF0000"/>
                </a:solidFill>
                <a:effectLst/>
                <a:latin typeface="Times New Roman" panose="02020603050405020304" pitchFamily="18" charset="0"/>
                <a:cs typeface="Times New Roman" panose="02020603050405020304" pitchFamily="18" charset="0"/>
              </a:rPr>
              <a:t> </a:t>
            </a:r>
            <a:r>
              <a:rPr lang="en-US" sz="3200" b="1" i="1" dirty="0" err="1">
                <a:solidFill>
                  <a:srgbClr val="FF0000"/>
                </a:solidFill>
                <a:effectLst/>
                <a:latin typeface="Times New Roman" panose="02020603050405020304" pitchFamily="18" charset="0"/>
                <a:cs typeface="Times New Roman" panose="02020603050405020304" pitchFamily="18" charset="0"/>
              </a:rPr>
              <a:t>hiện</a:t>
            </a:r>
            <a:r>
              <a:rPr lang="en-US" sz="3200" b="1" i="1" dirty="0">
                <a:solidFill>
                  <a:srgbClr val="FF0000"/>
                </a:solidFill>
                <a:effectLst/>
                <a:latin typeface="Times New Roman" panose="02020603050405020304" pitchFamily="18" charset="0"/>
                <a:cs typeface="Times New Roman" panose="02020603050405020304" pitchFamily="18" charset="0"/>
              </a:rPr>
              <a:t> </a:t>
            </a:r>
            <a:r>
              <a:rPr lang="en-US" sz="3200" b="1" i="1" dirty="0" err="1">
                <a:solidFill>
                  <a:srgbClr val="FF0000"/>
                </a:solidFill>
                <a:effectLst/>
                <a:latin typeface="Times New Roman" panose="02020603050405020304" pitchFamily="18" charset="0"/>
                <a:cs typeface="Times New Roman" panose="02020603050405020304" pitchFamily="18" charset="0"/>
              </a:rPr>
              <a:t>rõ</a:t>
            </a:r>
            <a:r>
              <a:rPr lang="en-US" sz="3200" b="1" i="1" dirty="0">
                <a:solidFill>
                  <a:srgbClr val="FF0000"/>
                </a:solidFill>
                <a:effectLst/>
                <a:latin typeface="Times New Roman" panose="02020603050405020304" pitchFamily="18" charset="0"/>
                <a:cs typeface="Times New Roman" panose="02020603050405020304" pitchFamily="18" charset="0"/>
              </a:rPr>
              <a:t> </a:t>
            </a:r>
            <a:r>
              <a:rPr lang="en-US" sz="3200" b="1" i="1" dirty="0" err="1">
                <a:solidFill>
                  <a:srgbClr val="FF0000"/>
                </a:solidFill>
                <a:effectLst/>
                <a:latin typeface="Times New Roman" panose="02020603050405020304" pitchFamily="18" charset="0"/>
                <a:cs typeface="Times New Roman" panose="02020603050405020304" pitchFamily="18" charset="0"/>
              </a:rPr>
              <a:t>tính</a:t>
            </a:r>
            <a:r>
              <a:rPr lang="en-US" sz="3200" b="1" i="1" dirty="0">
                <a:solidFill>
                  <a:srgbClr val="FF0000"/>
                </a:solidFill>
                <a:effectLst/>
                <a:latin typeface="Times New Roman" panose="02020603050405020304" pitchFamily="18" charset="0"/>
                <a:cs typeface="Times New Roman" panose="02020603050405020304" pitchFamily="18" charset="0"/>
              </a:rPr>
              <a:t> </a:t>
            </a:r>
            <a:r>
              <a:rPr lang="en-US" sz="3200" b="1" i="1" dirty="0" err="1">
                <a:solidFill>
                  <a:srgbClr val="FF0000"/>
                </a:solidFill>
                <a:effectLst/>
                <a:latin typeface="Times New Roman" panose="02020603050405020304" pitchFamily="18" charset="0"/>
                <a:cs typeface="Times New Roman" panose="02020603050405020304" pitchFamily="18" charset="0"/>
              </a:rPr>
              <a:t>chất</a:t>
            </a:r>
            <a:r>
              <a:rPr lang="en-US" sz="3200" b="1" i="1" dirty="0">
                <a:solidFill>
                  <a:srgbClr val="FF0000"/>
                </a:solidFill>
                <a:effectLst/>
                <a:latin typeface="Times New Roman" panose="02020603050405020304" pitchFamily="18" charset="0"/>
                <a:cs typeface="Times New Roman" panose="02020603050405020304" pitchFamily="18" charset="0"/>
              </a:rPr>
              <a:t> </a:t>
            </a:r>
            <a:r>
              <a:rPr lang="en-US" sz="3200" b="1" i="1" dirty="0" err="1">
                <a:solidFill>
                  <a:srgbClr val="FF0000"/>
                </a:solidFill>
                <a:effectLst/>
                <a:latin typeface="Times New Roman" panose="02020603050405020304" pitchFamily="18" charset="0"/>
                <a:cs typeface="Times New Roman" panose="02020603050405020304" pitchFamily="18" charset="0"/>
              </a:rPr>
              <a:t>dân</a:t>
            </a:r>
            <a:r>
              <a:rPr lang="en-US" sz="3200" b="1" i="1" dirty="0">
                <a:solidFill>
                  <a:srgbClr val="FF0000"/>
                </a:solidFill>
                <a:effectLst/>
                <a:latin typeface="Times New Roman" panose="02020603050405020304" pitchFamily="18" charset="0"/>
                <a:cs typeface="Times New Roman" panose="02020603050405020304" pitchFamily="18" charset="0"/>
              </a:rPr>
              <a:t> </a:t>
            </a:r>
            <a:r>
              <a:rPr lang="en-US" sz="3200" b="1" i="1" dirty="0" err="1">
                <a:solidFill>
                  <a:srgbClr val="FF0000"/>
                </a:solidFill>
                <a:effectLst/>
                <a:latin typeface="Times New Roman" panose="02020603050405020304" pitchFamily="18" charset="0"/>
                <a:cs typeface="Times New Roman" panose="02020603050405020304" pitchFamily="18" charset="0"/>
              </a:rPr>
              <a:t>gian</a:t>
            </a:r>
            <a:r>
              <a:rPr lang="en-US" sz="3200" b="1" i="1" dirty="0">
                <a:solidFill>
                  <a:srgbClr val="FF0000"/>
                </a:solidFill>
                <a:latin typeface="Times New Roman" panose="02020603050405020304" pitchFamily="18" charset="0"/>
                <a:cs typeface="Times New Roman" panose="02020603050405020304" pitchFamily="18" charset="0"/>
              </a:rPr>
              <a:t>?</a:t>
            </a:r>
            <a:endParaRPr lang="vi-VN" sz="3200" b="1" i="1" dirty="0">
              <a:solidFill>
                <a:srgbClr val="FF0000"/>
              </a:solidFill>
              <a:effectLst/>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 xmlns:a16="http://schemas.microsoft.com/office/drawing/2014/main" id="{9A78F1A4-9542-426A-A4F3-348BEA1E4937}"/>
              </a:ext>
            </a:extLst>
          </p:cNvPr>
          <p:cNvSpPr txBox="1"/>
          <p:nvPr/>
        </p:nvSpPr>
        <p:spPr>
          <a:xfrm>
            <a:off x="4800574" y="1298674"/>
            <a:ext cx="7274560" cy="4524315"/>
          </a:xfrm>
          <a:prstGeom prst="rect">
            <a:avLst/>
          </a:prstGeom>
          <a:noFill/>
        </p:spPr>
        <p:txBody>
          <a:bodyPr wrap="square">
            <a:spAutoFit/>
          </a:bodyPr>
          <a:lstStyle/>
          <a:p>
            <a:pPr algn="just"/>
            <a:r>
              <a:rPr lang="en-US" sz="3200" b="0" i="1" dirty="0">
                <a:effectLst/>
                <a:latin typeface="Times New Roman" pitchFamily="18" charset="0"/>
                <a:cs typeface="Times New Roman" pitchFamily="18" charset="0"/>
              </a:rPr>
              <a:t>“</a:t>
            </a:r>
            <a:r>
              <a:rPr lang="vi-VN" sz="3200" b="0" i="1" dirty="0">
                <a:effectLst/>
                <a:latin typeface="Times New Roman" pitchFamily="18" charset="0"/>
                <a:cs typeface="Times New Roman" pitchFamily="18" charset="0"/>
              </a:rPr>
              <a:t>Truyện Lục Vân Tiên</a:t>
            </a:r>
            <a:r>
              <a:rPr lang="en-US" sz="3200" b="0" i="1" dirty="0">
                <a:effectLst/>
                <a:latin typeface="Times New Roman" pitchFamily="18" charset="0"/>
                <a:cs typeface="Times New Roman" pitchFamily="18" charset="0"/>
              </a:rPr>
              <a:t>”</a:t>
            </a:r>
            <a:r>
              <a:rPr lang="vi-VN" sz="3200" b="0" i="1" dirty="0">
                <a:effectLst/>
                <a:latin typeface="Times New Roman" pitchFamily="18" charset="0"/>
                <a:cs typeface="Times New Roman" pitchFamily="18" charset="0"/>
              </a:rPr>
              <a:t> </a:t>
            </a:r>
            <a:r>
              <a:rPr lang="vi-VN" sz="3200" b="0" i="0" dirty="0">
                <a:effectLst/>
                <a:latin typeface="Times New Roman" pitchFamily="18" charset="0"/>
                <a:cs typeface="Times New Roman" pitchFamily="18" charset="0"/>
              </a:rPr>
              <a:t>đã thể hiện rõ tính chất dân gian bởi lẽ truyện có kiểu kết cấu ước lệ theo </a:t>
            </a:r>
            <a:r>
              <a:rPr lang="vi-VN" sz="3200" i="0" dirty="0">
                <a:effectLst/>
                <a:latin typeface="Times New Roman" pitchFamily="18" charset="0"/>
                <a:cs typeface="Times New Roman" pitchFamily="18" charset="0"/>
              </a:rPr>
              <a:t>kh</a:t>
            </a:r>
            <a:r>
              <a:rPr lang="en-US" sz="3200" i="0" dirty="0">
                <a:effectLst/>
                <a:latin typeface="Times New Roman" pitchFamily="18" charset="0"/>
                <a:cs typeface="Times New Roman" pitchFamily="18" charset="0"/>
              </a:rPr>
              <a:t>u</a:t>
            </a:r>
            <a:r>
              <a:rPr lang="vi-VN" sz="3200" i="0" dirty="0">
                <a:effectLst/>
                <a:latin typeface="Times New Roman" pitchFamily="18" charset="0"/>
                <a:cs typeface="Times New Roman" pitchFamily="18" charset="0"/>
              </a:rPr>
              <a:t>ôn </a:t>
            </a:r>
            <a:r>
              <a:rPr lang="vi-VN" sz="3200" b="0" i="0" dirty="0">
                <a:effectLst/>
                <a:latin typeface="Times New Roman" pitchFamily="18" charset="0"/>
                <a:cs typeface="Times New Roman" pitchFamily="18" charset="0"/>
              </a:rPr>
              <a:t>mẫu của truyện truyền thống: người tốt gặp gian truân, bị kẻ xấu hãm hại nhưng được phù trợ và cứu giúp, cuối cùng được đền đáp xứng đáng, kẻ xấu bị trừng trị. Đây là loại truyện thể hiện khát v</a:t>
            </a:r>
            <a:r>
              <a:rPr lang="en-US" sz="3200" dirty="0" err="1">
                <a:latin typeface="Times New Roman" pitchFamily="18" charset="0"/>
                <a:cs typeface="Times New Roman" pitchFamily="18" charset="0"/>
              </a:rPr>
              <a:t>ọng</a:t>
            </a:r>
            <a:r>
              <a:rPr lang="vi-VN" sz="3200" b="0" i="0" dirty="0">
                <a:effectLst/>
                <a:latin typeface="Times New Roman" pitchFamily="18" charset="0"/>
                <a:cs typeface="Times New Roman" pitchFamily="18" charset="0"/>
              </a:rPr>
              <a:t> cháy bỏng của nhân dân: ở hiền gặp lành, cái thiện chiến thắng cái ác.</a:t>
            </a:r>
          </a:p>
        </p:txBody>
      </p:sp>
      <p:pic>
        <p:nvPicPr>
          <p:cNvPr id="9" name="Picture 8" descr="Luc Van Tien danh cuop cuu Kieu Nguyet Nga">
            <a:extLst>
              <a:ext uri="{FF2B5EF4-FFF2-40B4-BE49-F238E27FC236}">
                <a16:creationId xmlns="" xmlns:a16="http://schemas.microsoft.com/office/drawing/2014/main" id="{D99E4014-8335-47CF-82D9-8F62D8B9911D}"/>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2880" y="1503680"/>
            <a:ext cx="4617694" cy="4907280"/>
          </a:xfrm>
          <a:prstGeom prst="rect">
            <a:avLst/>
          </a:prstGeom>
          <a:ln>
            <a:noFill/>
          </a:ln>
          <a:effectLst>
            <a:outerShdw dist="35921" dir="2700000" algn="ctr" rotWithShape="0">
              <a:srgbClr val="808080"/>
            </a:outerShdw>
            <a:softEdge rad="6350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379011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2A350A23-921F-40C4-998E-85AE37780BBC}"/>
              </a:ext>
            </a:extLst>
          </p:cNvPr>
          <p:cNvSpPr txBox="1"/>
          <p:nvPr/>
        </p:nvSpPr>
        <p:spPr>
          <a:xfrm>
            <a:off x="182880" y="166499"/>
            <a:ext cx="11623040" cy="954107"/>
          </a:xfrm>
          <a:prstGeom prst="rect">
            <a:avLst/>
          </a:prstGeom>
          <a:noFill/>
        </p:spPr>
        <p:txBody>
          <a:bodyPr wrap="square">
            <a:spAutoFit/>
          </a:bodyPr>
          <a:lstStyle/>
          <a:p>
            <a:pPr algn="just"/>
            <a:r>
              <a:rPr lang="en-US" sz="2800" b="1" i="1" dirty="0" err="1">
                <a:solidFill>
                  <a:srgbClr val="FF0000"/>
                </a:solidFill>
                <a:effectLst/>
                <a:latin typeface="Times New Roman" panose="02020603050405020304" pitchFamily="18" charset="0"/>
                <a:cs typeface="Times New Roman" panose="02020603050405020304" pitchFamily="18" charset="0"/>
              </a:rPr>
              <a:t>Viết</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đoạn</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văn</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kể</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lại</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cuộc</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trò</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chuyện</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giữa</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Kiều</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Nguyệt</a:t>
            </a:r>
            <a:r>
              <a:rPr lang="en-US" sz="2800" b="1" i="1" dirty="0">
                <a:solidFill>
                  <a:srgbClr val="FF0000"/>
                </a:solidFill>
                <a:effectLst/>
                <a:latin typeface="Times New Roman" panose="02020603050405020304" pitchFamily="18" charset="0"/>
                <a:cs typeface="Times New Roman" panose="02020603050405020304" pitchFamily="18" charset="0"/>
              </a:rPr>
              <a:t> Nga </a:t>
            </a:r>
            <a:r>
              <a:rPr lang="en-US" sz="2800" b="1" i="1" dirty="0" err="1">
                <a:solidFill>
                  <a:srgbClr val="FF0000"/>
                </a:solidFill>
                <a:effectLst/>
                <a:latin typeface="Times New Roman" panose="02020603050405020304" pitchFamily="18" charset="0"/>
                <a:cs typeface="Times New Roman" panose="02020603050405020304" pitchFamily="18" charset="0"/>
              </a:rPr>
              <a:t>và</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Lục</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Vân</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Tiên</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trong</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đó</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sử</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dụng</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yếu</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tố</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miêu</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tả</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nội</a:t>
            </a:r>
            <a:r>
              <a:rPr lang="en-US" sz="2800" b="1" i="1" dirty="0">
                <a:solidFill>
                  <a:srgbClr val="FF0000"/>
                </a:solidFill>
                <a:effectLst/>
                <a:latin typeface="Times New Roman" panose="02020603050405020304" pitchFamily="18" charset="0"/>
                <a:cs typeface="Times New Roman" panose="02020603050405020304" pitchFamily="18" charset="0"/>
              </a:rPr>
              <a:t> </a:t>
            </a:r>
            <a:r>
              <a:rPr lang="en-US" sz="2800" b="1" i="1" dirty="0" err="1">
                <a:solidFill>
                  <a:srgbClr val="FF0000"/>
                </a:solidFill>
                <a:effectLst/>
                <a:latin typeface="Times New Roman" panose="02020603050405020304" pitchFamily="18" charset="0"/>
                <a:cs typeface="Times New Roman" panose="02020603050405020304" pitchFamily="18" charset="0"/>
              </a:rPr>
              <a:t>tâm</a:t>
            </a:r>
            <a:r>
              <a:rPr lang="en-US" sz="2800" b="1" i="1" dirty="0">
                <a:solidFill>
                  <a:srgbClr val="FF0000"/>
                </a:solidFill>
                <a:effectLst/>
                <a:latin typeface="Times New Roman" panose="02020603050405020304" pitchFamily="18" charset="0"/>
                <a:cs typeface="Times New Roman" panose="02020603050405020304" pitchFamily="18" charset="0"/>
              </a:rPr>
              <a:t>.</a:t>
            </a:r>
            <a:endParaRPr lang="en-US" sz="2800" b="1" i="1" dirty="0">
              <a:solidFill>
                <a:srgbClr val="FF0000"/>
              </a:solidFill>
              <a:latin typeface="Times New Roman" panose="02020603050405020304" pitchFamily="18" charset="0"/>
              <a:cs typeface="Times New Roman" panose="02020603050405020304" pitchFamily="18" charset="0"/>
            </a:endParaRPr>
          </a:p>
        </p:txBody>
      </p:sp>
      <p:pic>
        <p:nvPicPr>
          <p:cNvPr id="7" name="Picture 2" descr="Lục Vân Tiên lên lịch 2019 - Báo Phụ Nữ">
            <a:extLst>
              <a:ext uri="{FF2B5EF4-FFF2-40B4-BE49-F238E27FC236}">
                <a16:creationId xmlns="" xmlns:a16="http://schemas.microsoft.com/office/drawing/2014/main" id="{0E7D00A5-6505-47ED-B81A-7101E61B0218}"/>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803639" y="1292647"/>
            <a:ext cx="4195321" cy="52965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
        <p:nvSpPr>
          <p:cNvPr id="10" name="TextBox 9"/>
          <p:cNvSpPr txBox="1"/>
          <p:nvPr/>
        </p:nvSpPr>
        <p:spPr>
          <a:xfrm>
            <a:off x="1320800" y="1536700"/>
            <a:ext cx="4699000" cy="707886"/>
          </a:xfrm>
          <a:prstGeom prst="rect">
            <a:avLst/>
          </a:prstGeom>
          <a:noFill/>
        </p:spPr>
        <p:txBody>
          <a:bodyPr wrap="square" rtlCol="0">
            <a:spAutoFit/>
          </a:bodyPr>
          <a:lstStyle/>
          <a:p>
            <a:r>
              <a:rPr lang="en-US" sz="4000" dirty="0">
                <a:latin typeface="Times New Roman" pitchFamily="18" charset="0"/>
                <a:cs typeface="Times New Roman" pitchFamily="18" charset="0"/>
              </a:rPr>
              <a:t>HS </a:t>
            </a:r>
            <a:r>
              <a:rPr lang="en-US" sz="4000" dirty="0" err="1">
                <a:latin typeface="Times New Roman" pitchFamily="18" charset="0"/>
                <a:cs typeface="Times New Roman" pitchFamily="18" charset="0"/>
              </a:rPr>
              <a:t>TỰ</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THỰC</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HIỆN</a:t>
            </a:r>
            <a:endParaRPr 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xmlns="" val="17210266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0" name="Oval 10"/>
          <p:cNvSpPr>
            <a:spLocks noChangeArrowheads="1"/>
          </p:cNvSpPr>
          <p:nvPr/>
        </p:nvSpPr>
        <p:spPr bwMode="auto">
          <a:xfrm>
            <a:off x="2060811" y="382138"/>
            <a:ext cx="7369791" cy="1460310"/>
          </a:xfrm>
          <a:prstGeom prst="ellipse">
            <a:avLst/>
          </a:prstGeom>
          <a:solidFill>
            <a:srgbClr val="FFCCFF"/>
          </a:solidFill>
          <a:ln w="38100" cmpd="dbl">
            <a:solidFill>
              <a:srgbClr val="0000FF"/>
            </a:solidFill>
            <a:round/>
            <a:headEnd/>
            <a:tailEnd/>
          </a:ln>
          <a:effectLst/>
          <a:extLst>
            <a:ext uri="{AF507438-7753-43E0-B8FC-AC1667EBCBE1}">
              <a14:hiddenEffects xmlns:a14="http://schemas.microsoft.com/office/drawing/2010/main" xmlns="">
                <a:effectLst>
                  <a:outerShdw dist="53882" dir="13500000" algn="ctr" rotWithShape="0">
                    <a:schemeClr val="bg2">
                      <a:alpha val="50000"/>
                    </a:schemeClr>
                  </a:outerShdw>
                </a:effectLst>
              </a14:hiddenEffects>
            </a:ext>
          </a:extLst>
        </p:spPr>
        <p:txBody>
          <a:bodyPr wrap="none" anchor="ctr"/>
          <a:lstStyle/>
          <a:p>
            <a:pPr algn="ctr" eaLnBrk="0" fontAlgn="base" hangingPunct="0">
              <a:spcBef>
                <a:spcPct val="0"/>
              </a:spcBef>
              <a:spcAft>
                <a:spcPct val="0"/>
              </a:spcAft>
            </a:pPr>
            <a:r>
              <a:rPr lang="en-US" sz="4000" b="1" dirty="0" err="1">
                <a:solidFill>
                  <a:srgbClr val="0000CC"/>
                </a:solidFill>
                <a:latin typeface="Times New Roman" pitchFamily="18" charset="0"/>
              </a:rPr>
              <a:t>Hướng</a:t>
            </a:r>
            <a:r>
              <a:rPr lang="en-US" sz="4000" b="1" dirty="0">
                <a:solidFill>
                  <a:srgbClr val="0000CC"/>
                </a:solidFill>
                <a:latin typeface="Times New Roman" pitchFamily="18" charset="0"/>
              </a:rPr>
              <a:t> </a:t>
            </a:r>
            <a:r>
              <a:rPr lang="en-US" sz="4000" b="1" dirty="0" err="1">
                <a:solidFill>
                  <a:srgbClr val="0000CC"/>
                </a:solidFill>
                <a:latin typeface="Times New Roman" pitchFamily="18" charset="0"/>
              </a:rPr>
              <a:t>dẫn</a:t>
            </a:r>
            <a:r>
              <a:rPr lang="en-US" sz="4000" b="1" dirty="0">
                <a:solidFill>
                  <a:srgbClr val="0000CC"/>
                </a:solidFill>
                <a:latin typeface="Times New Roman" pitchFamily="18" charset="0"/>
              </a:rPr>
              <a:t> </a:t>
            </a:r>
            <a:r>
              <a:rPr lang="vi-VN" sz="4000" b="1" dirty="0">
                <a:solidFill>
                  <a:srgbClr val="0000CC"/>
                </a:solidFill>
                <a:latin typeface="Times New Roman" pitchFamily="18" charset="0"/>
              </a:rPr>
              <a:t>tự học</a:t>
            </a:r>
            <a:endParaRPr lang="en-US" sz="4000" b="1" dirty="0">
              <a:solidFill>
                <a:srgbClr val="0000CC"/>
              </a:solidFill>
              <a:latin typeface="Times New Roman" pitchFamily="18" charset="0"/>
            </a:endParaRPr>
          </a:p>
        </p:txBody>
      </p:sp>
      <p:sp>
        <p:nvSpPr>
          <p:cNvPr id="194571" name="Rectangle 11"/>
          <p:cNvSpPr>
            <a:spLocks noChangeArrowheads="1"/>
          </p:cNvSpPr>
          <p:nvPr/>
        </p:nvSpPr>
        <p:spPr bwMode="auto">
          <a:xfrm>
            <a:off x="545910" y="2101755"/>
            <a:ext cx="11273051" cy="4012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tabLst>
                <a:tab pos="465138" algn="l"/>
                <a:tab pos="4167188" algn="l"/>
              </a:tabLst>
            </a:pP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Nắm</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nghệ</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thuật</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nội</a:t>
            </a:r>
            <a:r>
              <a:rPr lang="en-US" sz="3200" b="1" dirty="0">
                <a:solidFill>
                  <a:srgbClr val="0000CC"/>
                </a:solidFill>
                <a:latin typeface="Times New Roman" pitchFamily="18" charset="0"/>
              </a:rPr>
              <a:t> dung </a:t>
            </a:r>
            <a:r>
              <a:rPr lang="en-US" sz="3200" b="1" dirty="0" err="1">
                <a:solidFill>
                  <a:srgbClr val="0000CC"/>
                </a:solidFill>
                <a:latin typeface="Times New Roman" pitchFamily="18" charset="0"/>
              </a:rPr>
              <a:t>của</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văn</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bản</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Đọc</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thêm</a:t>
            </a:r>
            <a:r>
              <a:rPr lang="en-US" sz="3200" b="1" dirty="0">
                <a:solidFill>
                  <a:srgbClr val="0000CC"/>
                </a:solidFill>
                <a:latin typeface="Times New Roman" pitchFamily="18" charset="0"/>
              </a:rPr>
              <a:t> VB: </a:t>
            </a:r>
            <a:r>
              <a:rPr lang="en-US" sz="3200" b="1" i="1" dirty="0">
                <a:solidFill>
                  <a:srgbClr val="0000CC"/>
                </a:solidFill>
                <a:latin typeface="Times New Roman" pitchFamily="18" charset="0"/>
              </a:rPr>
              <a:t>“</a:t>
            </a:r>
            <a:r>
              <a:rPr lang="en-US" sz="3200" b="1" i="1" dirty="0" err="1">
                <a:solidFill>
                  <a:srgbClr val="0000CC"/>
                </a:solidFill>
                <a:latin typeface="Times New Roman" pitchFamily="18" charset="0"/>
              </a:rPr>
              <a:t>Kiều</a:t>
            </a:r>
            <a:r>
              <a:rPr lang="en-US" sz="3200" b="1" i="1" dirty="0">
                <a:solidFill>
                  <a:srgbClr val="0000CC"/>
                </a:solidFill>
                <a:latin typeface="Times New Roman" pitchFamily="18" charset="0"/>
              </a:rPr>
              <a:t> </a:t>
            </a:r>
            <a:r>
              <a:rPr lang="en-US" sz="3200" b="1" i="1" dirty="0" err="1">
                <a:solidFill>
                  <a:srgbClr val="0000CC"/>
                </a:solidFill>
                <a:latin typeface="Times New Roman" pitchFamily="18" charset="0"/>
              </a:rPr>
              <a:t>Nguyệt</a:t>
            </a:r>
            <a:r>
              <a:rPr lang="en-US" sz="3200" b="1" i="1" dirty="0">
                <a:solidFill>
                  <a:srgbClr val="0000CC"/>
                </a:solidFill>
                <a:latin typeface="Times New Roman" pitchFamily="18" charset="0"/>
              </a:rPr>
              <a:t> </a:t>
            </a:r>
            <a:r>
              <a:rPr lang="en-US" sz="3200" b="1" i="1" dirty="0" err="1">
                <a:solidFill>
                  <a:srgbClr val="0000CC"/>
                </a:solidFill>
                <a:latin typeface="Times New Roman" pitchFamily="18" charset="0"/>
              </a:rPr>
              <a:t>Nga</a:t>
            </a:r>
            <a:r>
              <a:rPr lang="en-US" sz="3200" b="1" i="1" dirty="0">
                <a:solidFill>
                  <a:srgbClr val="0000CC"/>
                </a:solidFill>
                <a:latin typeface="Times New Roman" pitchFamily="18" charset="0"/>
              </a:rPr>
              <a:t> </a:t>
            </a:r>
            <a:r>
              <a:rPr lang="en-US" sz="3200" b="1" i="1" dirty="0" err="1">
                <a:solidFill>
                  <a:srgbClr val="0000CC"/>
                </a:solidFill>
                <a:latin typeface="Times New Roman" pitchFamily="18" charset="0"/>
              </a:rPr>
              <a:t>đi</a:t>
            </a:r>
            <a:r>
              <a:rPr lang="en-US" sz="3200" b="1" i="1" dirty="0">
                <a:solidFill>
                  <a:srgbClr val="0000CC"/>
                </a:solidFill>
                <a:latin typeface="Times New Roman" pitchFamily="18" charset="0"/>
              </a:rPr>
              <a:t> </a:t>
            </a:r>
            <a:r>
              <a:rPr lang="en-US" sz="3200" b="1" i="1" dirty="0" err="1">
                <a:solidFill>
                  <a:srgbClr val="0000CC"/>
                </a:solidFill>
                <a:latin typeface="Times New Roman" pitchFamily="18" charset="0"/>
              </a:rPr>
              <a:t>cống</a:t>
            </a:r>
            <a:r>
              <a:rPr lang="en-US" sz="3200" b="1" i="1" dirty="0">
                <a:solidFill>
                  <a:srgbClr val="0000CC"/>
                </a:solidFill>
                <a:latin typeface="Times New Roman" pitchFamily="18" charset="0"/>
              </a:rPr>
              <a:t> </a:t>
            </a:r>
            <a:r>
              <a:rPr lang="en-US" sz="3200" b="1" i="1" dirty="0" err="1">
                <a:solidFill>
                  <a:srgbClr val="0000CC"/>
                </a:solidFill>
                <a:latin typeface="Times New Roman" pitchFamily="18" charset="0"/>
              </a:rPr>
              <a:t>giặc</a:t>
            </a:r>
            <a:r>
              <a:rPr lang="en-US" sz="3200" b="1" i="1" dirty="0">
                <a:solidFill>
                  <a:srgbClr val="0000CC"/>
                </a:solidFill>
                <a:latin typeface="Times New Roman" pitchFamily="18" charset="0"/>
              </a:rPr>
              <a:t> Ô Qua”.</a:t>
            </a:r>
            <a:r>
              <a:rPr lang="en-US" sz="3200" b="1" dirty="0">
                <a:solidFill>
                  <a:srgbClr val="0000CC"/>
                </a:solidFill>
                <a:latin typeface="Times New Roman" pitchFamily="18" charset="0"/>
              </a:rPr>
              <a:t/>
            </a:r>
            <a:br>
              <a:rPr lang="en-US" sz="3200" b="1" dirty="0">
                <a:solidFill>
                  <a:srgbClr val="0000CC"/>
                </a:solidFill>
                <a:latin typeface="Times New Roman" pitchFamily="18" charset="0"/>
              </a:rPr>
            </a:b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Viết</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đoạn</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văn</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có</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độ</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dài</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từ</a:t>
            </a:r>
            <a:r>
              <a:rPr lang="en-US" sz="3200" b="1" dirty="0">
                <a:solidFill>
                  <a:srgbClr val="0000CC"/>
                </a:solidFill>
                <a:latin typeface="Times New Roman" pitchFamily="18" charset="0"/>
              </a:rPr>
              <a:t> 10 </a:t>
            </a:r>
            <a:r>
              <a:rPr lang="en-US" sz="3200" b="1" dirty="0" err="1">
                <a:solidFill>
                  <a:srgbClr val="0000CC"/>
                </a:solidFill>
                <a:latin typeface="Times New Roman" pitchFamily="18" charset="0"/>
              </a:rPr>
              <a:t>đến</a:t>
            </a:r>
            <a:r>
              <a:rPr lang="en-US" sz="3200" b="1" dirty="0">
                <a:solidFill>
                  <a:srgbClr val="0000CC"/>
                </a:solidFill>
                <a:latin typeface="Times New Roman" pitchFamily="18" charset="0"/>
              </a:rPr>
              <a:t> 15 </a:t>
            </a:r>
            <a:r>
              <a:rPr lang="en-US" sz="3200" b="1" dirty="0" err="1">
                <a:solidFill>
                  <a:srgbClr val="0000CC"/>
                </a:solidFill>
                <a:latin typeface="Times New Roman" pitchFamily="18" charset="0"/>
              </a:rPr>
              <a:t>câu</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nêu</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cảm</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nhận</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sâu</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sắc</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nhất</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của</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em</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về</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nhân</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vật</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Lục</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Vân</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Tiên</a:t>
            </a:r>
            <a:r>
              <a:rPr lang="en-US" sz="3200" b="1" dirty="0">
                <a:solidFill>
                  <a:srgbClr val="0000CC"/>
                </a:solidFill>
                <a:latin typeface="Times New Roman" pitchFamily="18" charset="0"/>
              </a:rPr>
              <a:t> qua </a:t>
            </a:r>
            <a:r>
              <a:rPr lang="en-US" sz="3200" b="1" dirty="0" err="1">
                <a:solidFill>
                  <a:srgbClr val="0000CC"/>
                </a:solidFill>
                <a:latin typeface="Times New Roman" pitchFamily="18" charset="0"/>
              </a:rPr>
              <a:t>đoạn</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trích</a:t>
            </a:r>
            <a:r>
              <a:rPr lang="en-US" sz="3200" b="1" dirty="0">
                <a:solidFill>
                  <a:srgbClr val="0000CC"/>
                </a:solidFill>
                <a:latin typeface="Times New Roman" pitchFamily="18" charset="0"/>
              </a:rPr>
              <a:t> </a:t>
            </a:r>
            <a:r>
              <a:rPr lang="en-US" sz="3200" b="1" i="1" dirty="0">
                <a:solidFill>
                  <a:srgbClr val="0000CC"/>
                </a:solidFill>
                <a:latin typeface="Times New Roman" pitchFamily="18" charset="0"/>
              </a:rPr>
              <a:t>“</a:t>
            </a:r>
            <a:r>
              <a:rPr lang="en-US" sz="3200" b="1" i="1" dirty="0" err="1">
                <a:solidFill>
                  <a:srgbClr val="0000CC"/>
                </a:solidFill>
                <a:latin typeface="Times New Roman" pitchFamily="18" charset="0"/>
              </a:rPr>
              <a:t>Lục</a:t>
            </a:r>
            <a:r>
              <a:rPr lang="en-US" sz="3200" b="1" i="1" dirty="0">
                <a:solidFill>
                  <a:srgbClr val="0000CC"/>
                </a:solidFill>
                <a:latin typeface="Times New Roman" pitchFamily="18" charset="0"/>
              </a:rPr>
              <a:t> </a:t>
            </a:r>
            <a:r>
              <a:rPr lang="en-US" sz="3200" b="1" i="1" dirty="0" err="1">
                <a:solidFill>
                  <a:srgbClr val="0000CC"/>
                </a:solidFill>
                <a:latin typeface="Times New Roman" pitchFamily="18" charset="0"/>
              </a:rPr>
              <a:t>Vân</a:t>
            </a:r>
            <a:r>
              <a:rPr lang="en-US" sz="3200" b="1" i="1" dirty="0">
                <a:solidFill>
                  <a:srgbClr val="0000CC"/>
                </a:solidFill>
                <a:latin typeface="Times New Roman" pitchFamily="18" charset="0"/>
              </a:rPr>
              <a:t> </a:t>
            </a:r>
            <a:r>
              <a:rPr lang="en-US" sz="3200" b="1" i="1" dirty="0" err="1">
                <a:solidFill>
                  <a:srgbClr val="0000CC"/>
                </a:solidFill>
                <a:latin typeface="Times New Roman" pitchFamily="18" charset="0"/>
              </a:rPr>
              <a:t>Tiên</a:t>
            </a:r>
            <a:r>
              <a:rPr lang="en-US" sz="3200" b="1" i="1" dirty="0">
                <a:solidFill>
                  <a:srgbClr val="0000CC"/>
                </a:solidFill>
                <a:latin typeface="Times New Roman" pitchFamily="18" charset="0"/>
              </a:rPr>
              <a:t> </a:t>
            </a:r>
            <a:r>
              <a:rPr lang="en-US" sz="3200" b="1" i="1" dirty="0" err="1">
                <a:solidFill>
                  <a:srgbClr val="0000CC"/>
                </a:solidFill>
                <a:latin typeface="Times New Roman" pitchFamily="18" charset="0"/>
              </a:rPr>
              <a:t>cứu</a:t>
            </a:r>
            <a:r>
              <a:rPr lang="en-US" sz="3200" b="1" i="1" dirty="0">
                <a:solidFill>
                  <a:srgbClr val="0000CC"/>
                </a:solidFill>
                <a:latin typeface="Times New Roman" pitchFamily="18" charset="0"/>
              </a:rPr>
              <a:t> </a:t>
            </a:r>
            <a:r>
              <a:rPr lang="en-US" sz="3200" b="1" i="1" dirty="0" err="1">
                <a:solidFill>
                  <a:srgbClr val="0000CC"/>
                </a:solidFill>
                <a:latin typeface="Times New Roman" pitchFamily="18" charset="0"/>
              </a:rPr>
              <a:t>Kiều</a:t>
            </a:r>
            <a:r>
              <a:rPr lang="en-US" sz="3200" b="1" i="1" dirty="0">
                <a:solidFill>
                  <a:srgbClr val="0000CC"/>
                </a:solidFill>
                <a:latin typeface="Times New Roman" pitchFamily="18" charset="0"/>
              </a:rPr>
              <a:t> </a:t>
            </a:r>
            <a:r>
              <a:rPr lang="en-US" sz="3200" b="1" i="1" dirty="0" err="1">
                <a:solidFill>
                  <a:srgbClr val="0000CC"/>
                </a:solidFill>
                <a:latin typeface="Times New Roman" pitchFamily="18" charset="0"/>
              </a:rPr>
              <a:t>Nguyệt</a:t>
            </a:r>
            <a:r>
              <a:rPr lang="en-US" sz="3200" b="1" i="1" dirty="0">
                <a:solidFill>
                  <a:srgbClr val="0000CC"/>
                </a:solidFill>
                <a:latin typeface="Times New Roman" pitchFamily="18" charset="0"/>
              </a:rPr>
              <a:t> </a:t>
            </a:r>
            <a:r>
              <a:rPr lang="en-US" sz="3200" b="1" i="1" dirty="0" err="1">
                <a:solidFill>
                  <a:srgbClr val="0000CC"/>
                </a:solidFill>
                <a:latin typeface="Times New Roman" pitchFamily="18" charset="0"/>
              </a:rPr>
              <a:t>Nga</a:t>
            </a:r>
            <a:r>
              <a:rPr lang="en-US" sz="3200" b="1" i="1" dirty="0">
                <a:solidFill>
                  <a:srgbClr val="0000CC"/>
                </a:solidFill>
                <a:latin typeface="Times New Roman" pitchFamily="18" charset="0"/>
              </a:rPr>
              <a:t>”.</a:t>
            </a:r>
            <a:r>
              <a:rPr lang="en-US" sz="3200" b="1" dirty="0">
                <a:solidFill>
                  <a:srgbClr val="0000CC"/>
                </a:solidFill>
                <a:latin typeface="Times New Roman" pitchFamily="18" charset="0"/>
              </a:rPr>
              <a:t/>
            </a:r>
            <a:br>
              <a:rPr lang="en-US" sz="3200" b="1" dirty="0">
                <a:solidFill>
                  <a:srgbClr val="0000CC"/>
                </a:solidFill>
                <a:latin typeface="Times New Roman" pitchFamily="18" charset="0"/>
              </a:rPr>
            </a:b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Chuẩn</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bị</a:t>
            </a:r>
            <a:r>
              <a:rPr lang="en-US" sz="3200" b="1" dirty="0">
                <a:solidFill>
                  <a:srgbClr val="0000CC"/>
                </a:solidFill>
                <a:latin typeface="Times New Roman" pitchFamily="18" charset="0"/>
              </a:rPr>
              <a:t> </a:t>
            </a:r>
            <a:r>
              <a:rPr lang="en-US" sz="3200" b="1" dirty="0" err="1">
                <a:solidFill>
                  <a:srgbClr val="0000CC"/>
                </a:solidFill>
                <a:latin typeface="Times New Roman" pitchFamily="18" charset="0"/>
              </a:rPr>
              <a:t>bài</a:t>
            </a:r>
            <a:r>
              <a:rPr lang="en-US" sz="3200" b="1" dirty="0">
                <a:solidFill>
                  <a:srgbClr val="0000CC"/>
                </a:solidFill>
                <a:latin typeface="Times New Roman" pitchFamily="18" charset="0"/>
              </a:rPr>
              <a:t> </a:t>
            </a:r>
            <a:r>
              <a:rPr lang="en-US" sz="3200" b="1" i="1" dirty="0" smtClean="0">
                <a:solidFill>
                  <a:srgbClr val="0000CC"/>
                </a:solidFill>
                <a:latin typeface="Times New Roman" pitchFamily="18" charset="0"/>
              </a:rPr>
              <a:t>“</a:t>
            </a:r>
            <a:r>
              <a:rPr lang="da-DK" sz="3200" b="1" i="1" dirty="0" smtClean="0">
                <a:solidFill>
                  <a:srgbClr val="0000CC"/>
                </a:solidFill>
                <a:latin typeface="Times New Roman" pitchFamily="18" charset="0"/>
                <a:cs typeface="Times New Roman" pitchFamily="18" charset="0"/>
              </a:rPr>
              <a:t>Ôn tập phần Văn học Trung đại</a:t>
            </a:r>
            <a:r>
              <a:rPr lang="en-US" sz="3200" b="1" dirty="0" smtClean="0">
                <a:solidFill>
                  <a:srgbClr val="0000CC"/>
                </a:solidFill>
                <a:latin typeface="Times New Roman" pitchFamily="18" charset="0"/>
              </a:rPr>
              <a:t>” – </a:t>
            </a:r>
            <a:r>
              <a:rPr lang="en-US" sz="3200" b="1" dirty="0" err="1" smtClean="0">
                <a:solidFill>
                  <a:srgbClr val="0000CC"/>
                </a:solidFill>
                <a:latin typeface="Times New Roman" pitchFamily="18" charset="0"/>
              </a:rPr>
              <a:t>chuẩn</a:t>
            </a:r>
            <a:r>
              <a:rPr lang="en-US" sz="3200" b="1" dirty="0" smtClean="0">
                <a:solidFill>
                  <a:srgbClr val="0000CC"/>
                </a:solidFill>
                <a:latin typeface="Times New Roman" pitchFamily="18" charset="0"/>
              </a:rPr>
              <a:t> </a:t>
            </a:r>
            <a:r>
              <a:rPr lang="en-US" sz="3200" b="1" dirty="0" err="1" smtClean="0">
                <a:solidFill>
                  <a:srgbClr val="0000CC"/>
                </a:solidFill>
                <a:latin typeface="Times New Roman" pitchFamily="18" charset="0"/>
              </a:rPr>
              <a:t>bị</a:t>
            </a:r>
            <a:r>
              <a:rPr lang="en-US" sz="3200" b="1" dirty="0" smtClean="0">
                <a:solidFill>
                  <a:srgbClr val="0000CC"/>
                </a:solidFill>
                <a:latin typeface="Times New Roman" pitchFamily="18" charset="0"/>
              </a:rPr>
              <a:t> KTGK.</a:t>
            </a:r>
            <a:endParaRPr lang="en-US" sz="3200" b="1" dirty="0">
              <a:solidFill>
                <a:srgbClr val="0000CC"/>
              </a:solidFill>
              <a:latin typeface="Times New Roman" pitchFamily="18" charset="0"/>
            </a:endParaRPr>
          </a:p>
        </p:txBody>
      </p:sp>
    </p:spTree>
    <p:extLst>
      <p:ext uri="{BB962C8B-B14F-4D97-AF65-F5344CB8AC3E}">
        <p14:creationId xmlns:p14="http://schemas.microsoft.com/office/powerpoint/2010/main" xmlns="" val="159803960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94570"/>
                                        </p:tgtEl>
                                        <p:attrNameLst>
                                          <p:attrName>style.visibility</p:attrName>
                                        </p:attrNameLst>
                                      </p:cBhvr>
                                      <p:to>
                                        <p:strVal val="visible"/>
                                      </p:to>
                                    </p:set>
                                    <p:anim calcmode="discrete" valueType="clr">
                                      <p:cBhvr override="childStyle">
                                        <p:cTn id="7" dur="80"/>
                                        <p:tgtEl>
                                          <p:spTgt spid="19457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4570"/>
                                        </p:tgtEl>
                                        <p:attrNameLst>
                                          <p:attrName>fillcolor</p:attrName>
                                        </p:attrNameLst>
                                      </p:cBhvr>
                                      <p:tavLst>
                                        <p:tav tm="0">
                                          <p:val>
                                            <p:clrVal>
                                              <a:schemeClr val="accent2"/>
                                            </p:clrVal>
                                          </p:val>
                                        </p:tav>
                                        <p:tav tm="50000">
                                          <p:val>
                                            <p:clrVal>
                                              <a:schemeClr val="hlink"/>
                                            </p:clrVal>
                                          </p:val>
                                        </p:tav>
                                      </p:tavLst>
                                    </p:anim>
                                    <p:set>
                                      <p:cBhvr>
                                        <p:cTn id="9" dur="80"/>
                                        <p:tgtEl>
                                          <p:spTgt spid="194570"/>
                                        </p:tgtEl>
                                        <p:attrNameLst>
                                          <p:attrName>fill.type</p:attrName>
                                        </p:attrNameLst>
                                      </p:cBhvr>
                                      <p:to>
                                        <p:strVal val="solid"/>
                                      </p:to>
                                    </p:set>
                                  </p:childTnLst>
                                </p:cTn>
                              </p:par>
                              <p:par>
                                <p:cTn id="10" presetID="15" presetClass="emph" presetSubtype="0" grpId="1" nodeType="withEffect">
                                  <p:stCondLst>
                                    <p:cond delay="0"/>
                                  </p:stCondLst>
                                  <p:iterate type="lt">
                                    <p:tmAbs val="25"/>
                                  </p:iterate>
                                  <p:childTnLst>
                                    <p:set>
                                      <p:cBhvr override="childStyle">
                                        <p:cTn id="11" dur="indefinite"/>
                                        <p:tgtEl>
                                          <p:spTgt spid="194570"/>
                                        </p:tgtEl>
                                        <p:attrNameLst>
                                          <p:attrName>style.fontWeight</p:attrName>
                                        </p:attrNameLst>
                                      </p:cBhvr>
                                      <p:to>
                                        <p:strVal val="bold"/>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34" presetClass="entr" presetSubtype="0" fill="hold" grpId="0" nodeType="clickEffect">
                                  <p:stCondLst>
                                    <p:cond delay="0"/>
                                  </p:stCondLst>
                                  <p:childTnLst>
                                    <p:set>
                                      <p:cBhvr>
                                        <p:cTn id="15" dur="1" fill="hold">
                                          <p:stCondLst>
                                            <p:cond delay="0"/>
                                          </p:stCondLst>
                                        </p:cTn>
                                        <p:tgtEl>
                                          <p:spTgt spid="194571"/>
                                        </p:tgtEl>
                                        <p:attrNameLst>
                                          <p:attrName>style.visibility</p:attrName>
                                        </p:attrNameLst>
                                      </p:cBhvr>
                                      <p:to>
                                        <p:strVal val="visible"/>
                                      </p:to>
                                    </p:set>
                                    <p:anim from="(-#ppt_w/2)" to="(#ppt_x)" calcmode="lin" valueType="num">
                                      <p:cBhvr>
                                        <p:cTn id="16" dur="600" fill="hold">
                                          <p:stCondLst>
                                            <p:cond delay="0"/>
                                          </p:stCondLst>
                                        </p:cTn>
                                        <p:tgtEl>
                                          <p:spTgt spid="194571"/>
                                        </p:tgtEl>
                                        <p:attrNameLst>
                                          <p:attrName>ppt_x</p:attrName>
                                        </p:attrNameLst>
                                      </p:cBhvr>
                                    </p:anim>
                                    <p:anim from="0" to="-1.0" calcmode="lin" valueType="num">
                                      <p:cBhvr>
                                        <p:cTn id="17" dur="200" decel="50000" autoRev="1" fill="hold">
                                          <p:stCondLst>
                                            <p:cond delay="600"/>
                                          </p:stCondLst>
                                        </p:cTn>
                                        <p:tgtEl>
                                          <p:spTgt spid="194571"/>
                                        </p:tgtEl>
                                        <p:attrNameLst>
                                          <p:attrName>xshear</p:attrName>
                                        </p:attrNameLst>
                                      </p:cBhvr>
                                    </p:anim>
                                    <p:animScale>
                                      <p:cBhvr>
                                        <p:cTn id="18" dur="200" decel="100000" autoRev="1" fill="hold">
                                          <p:stCondLst>
                                            <p:cond delay="600"/>
                                          </p:stCondLst>
                                        </p:cTn>
                                        <p:tgtEl>
                                          <p:spTgt spid="194571"/>
                                        </p:tgtEl>
                                      </p:cBhvr>
                                      <p:from x="100000" y="100000"/>
                                      <p:to x="80000" y="100000"/>
                                    </p:animScale>
                                    <p:anim by="(#ppt_h/3+#ppt_w*0.1)" calcmode="lin" valueType="num">
                                      <p:cBhvr additive="sum">
                                        <p:cTn id="19" dur="200" decel="100000" autoRev="1" fill="hold">
                                          <p:stCondLst>
                                            <p:cond delay="600"/>
                                          </p:stCondLst>
                                        </p:cTn>
                                        <p:tgtEl>
                                          <p:spTgt spid="194571"/>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0" grpId="0" animBg="1"/>
      <p:bldP spid="194570" grpId="1" animBg="1"/>
      <p:bldP spid="19457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D1B8D3AA-52FA-4BCE-AD39-0CA34D7F49FB}"/>
              </a:ext>
            </a:extLst>
          </p:cNvPr>
          <p:cNvSpPr/>
          <p:nvPr/>
        </p:nvSpPr>
        <p:spPr>
          <a:xfrm>
            <a:off x="0" y="0"/>
            <a:ext cx="12093262" cy="6858000"/>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2" name="Picture 4" descr="Nguyễn Đình Chiểu (1822 – 1888) | THƯ VIỆN DẠY &amp; HỌC">
            <a:extLst>
              <a:ext uri="{FF2B5EF4-FFF2-40B4-BE49-F238E27FC236}">
                <a16:creationId xmlns="" xmlns:a16="http://schemas.microsoft.com/office/drawing/2014/main" id="{283CCCE2-B5C8-4A9C-91ED-396473EBB7DF}"/>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589521" y="0"/>
            <a:ext cx="4602479" cy="7274560"/>
          </a:xfrm>
          <a:prstGeom prst="rect">
            <a:avLst/>
          </a:prstGeom>
          <a:ln>
            <a:noFill/>
          </a:ln>
          <a:effectLst>
            <a:softEdge rad="317500"/>
          </a:effectLst>
          <a:extLst>
            <a:ext uri="{909E8E84-426E-40DD-AFC4-6F175D3DCCD1}">
              <a14:hiddenFill xmlns:a14="http://schemas.microsoft.com/office/drawing/2010/main" xmlns="">
                <a:solidFill>
                  <a:srgbClr val="FFFFFF"/>
                </a:solidFill>
              </a14:hiddenFill>
            </a:ext>
          </a:extLst>
        </p:spPr>
      </p:pic>
      <p:sp>
        <p:nvSpPr>
          <p:cNvPr id="5" name="TextBox 4">
            <a:extLst>
              <a:ext uri="{FF2B5EF4-FFF2-40B4-BE49-F238E27FC236}">
                <a16:creationId xmlns="" xmlns:a16="http://schemas.microsoft.com/office/drawing/2014/main" id="{F59FF74E-0A0C-431D-A41D-4FBC1B048DA7}"/>
              </a:ext>
            </a:extLst>
          </p:cNvPr>
          <p:cNvSpPr txBox="1"/>
          <p:nvPr/>
        </p:nvSpPr>
        <p:spPr>
          <a:xfrm>
            <a:off x="336293" y="0"/>
            <a:ext cx="5573962" cy="584775"/>
          </a:xfrm>
          <a:prstGeom prst="rect">
            <a:avLst/>
          </a:prstGeom>
          <a:noFill/>
        </p:spPr>
        <p:txBody>
          <a:bodyPr wrap="non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I. </a:t>
            </a:r>
            <a:r>
              <a:rPr lang="en-US" sz="3200" b="1" dirty="0" err="1">
                <a:solidFill>
                  <a:srgbClr val="FF0000"/>
                </a:solidFill>
                <a:latin typeface="Times New Roman" panose="02020603050405020304" pitchFamily="18" charset="0"/>
                <a:cs typeface="Times New Roman" panose="02020603050405020304" pitchFamily="18" charset="0"/>
              </a:rPr>
              <a:t>Đọc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smtClean="0">
                <a:solidFill>
                  <a:srgbClr val="FF0000"/>
                </a:solidFill>
                <a:latin typeface="Times New Roman" panose="02020603050405020304" pitchFamily="18" charset="0"/>
                <a:cs typeface="Times New Roman" panose="02020603050405020304" pitchFamily="18" charset="0"/>
              </a:rPr>
              <a:t>–</a:t>
            </a:r>
            <a:r>
              <a:rPr lang="en-US" sz="3200" b="1" dirty="0" err="1" smtClean="0">
                <a:solidFill>
                  <a:srgbClr val="FF0000"/>
                </a:solidFill>
                <a:latin typeface="Times New Roman" panose="02020603050405020304" pitchFamily="18" charset="0"/>
                <a:cs typeface="Times New Roman" panose="02020603050405020304" pitchFamily="18" charset="0"/>
              </a:rPr>
              <a:t>hiểu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khái</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quát</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văn</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bản</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 xmlns:a16="http://schemas.microsoft.com/office/drawing/2014/main" id="{D6A2515C-25FD-4E8F-9667-51324585B7F4}"/>
              </a:ext>
            </a:extLst>
          </p:cNvPr>
          <p:cNvSpPr txBox="1"/>
          <p:nvPr/>
        </p:nvSpPr>
        <p:spPr>
          <a:xfrm>
            <a:off x="336293" y="546983"/>
            <a:ext cx="1996059" cy="584775"/>
          </a:xfrm>
          <a:prstGeom prst="rect">
            <a:avLst/>
          </a:prstGeom>
          <a:noFill/>
        </p:spPr>
        <p:txBody>
          <a:bodyPr wrap="none" rtlCol="0">
            <a:spAutoFit/>
          </a:bodyPr>
          <a:lstStyle/>
          <a:p>
            <a:r>
              <a:rPr lang="en-US" sz="3200" b="1" i="1" dirty="0">
                <a:solidFill>
                  <a:srgbClr val="002060"/>
                </a:solidFill>
                <a:latin typeface="Times New Roman" panose="02020603050405020304" pitchFamily="18" charset="0"/>
                <a:cs typeface="Times New Roman" panose="02020603050405020304" pitchFamily="18" charset="0"/>
              </a:rPr>
              <a:t>1. </a:t>
            </a:r>
            <a:r>
              <a:rPr lang="en-US" sz="3200" b="1" i="1" dirty="0" err="1">
                <a:solidFill>
                  <a:srgbClr val="002060"/>
                </a:solidFill>
                <a:latin typeface="Times New Roman" panose="02020603050405020304" pitchFamily="18" charset="0"/>
                <a:cs typeface="Times New Roman" panose="02020603050405020304" pitchFamily="18" charset="0"/>
              </a:rPr>
              <a:t>Tác</a:t>
            </a:r>
            <a:r>
              <a:rPr lang="en-US" sz="3200" b="1" i="1" dirty="0">
                <a:solidFill>
                  <a:srgbClr val="002060"/>
                </a:solidFill>
                <a:latin typeface="Times New Roman" panose="02020603050405020304" pitchFamily="18" charset="0"/>
                <a:cs typeface="Times New Roman" panose="02020603050405020304" pitchFamily="18" charset="0"/>
              </a:rPr>
              <a:t> </a:t>
            </a:r>
            <a:r>
              <a:rPr lang="en-US" sz="3200" b="1" i="1" dirty="0" err="1" smtClean="0">
                <a:solidFill>
                  <a:srgbClr val="002060"/>
                </a:solidFill>
                <a:latin typeface="Times New Roman" panose="02020603050405020304" pitchFamily="18" charset="0"/>
                <a:cs typeface="Times New Roman" panose="02020603050405020304" pitchFamily="18" charset="0"/>
              </a:rPr>
              <a:t>giả</a:t>
            </a:r>
            <a:r>
              <a:rPr lang="en-US" sz="3200" b="1" i="1" dirty="0" smtClean="0">
                <a:solidFill>
                  <a:srgbClr val="002060"/>
                </a:solidFill>
                <a:latin typeface="Times New Roman" panose="02020603050405020304" pitchFamily="18" charset="0"/>
                <a:cs typeface="Times New Roman" panose="02020603050405020304" pitchFamily="18" charset="0"/>
              </a:rPr>
              <a:t>:</a:t>
            </a:r>
            <a:endParaRPr lang="en-US" sz="3200" b="1" i="1" dirty="0">
              <a:solidFill>
                <a:srgbClr val="002060"/>
              </a:solidFill>
              <a:latin typeface="Times New Roman" panose="02020603050405020304" pitchFamily="18" charset="0"/>
              <a:cs typeface="Times New Roman" panose="02020603050405020304" pitchFamily="18" charset="0"/>
            </a:endParaRPr>
          </a:p>
        </p:txBody>
      </p:sp>
      <p:sp>
        <p:nvSpPr>
          <p:cNvPr id="10" name="Rectangle 51">
            <a:extLst>
              <a:ext uri="{FF2B5EF4-FFF2-40B4-BE49-F238E27FC236}">
                <a16:creationId xmlns="" xmlns:a16="http://schemas.microsoft.com/office/drawing/2014/main" id="{36D159CD-EC1B-4727-8B02-1A5BCADEE945}"/>
              </a:ext>
            </a:extLst>
          </p:cNvPr>
          <p:cNvSpPr>
            <a:spLocks noChangeArrowheads="1"/>
          </p:cNvSpPr>
          <p:nvPr/>
        </p:nvSpPr>
        <p:spPr bwMode="auto">
          <a:xfrm>
            <a:off x="-12702" y="3217912"/>
            <a:ext cx="8141237" cy="1938992"/>
          </a:xfrm>
          <a:prstGeom prst="rect">
            <a:avLst/>
          </a:prstGeom>
          <a:solidFill>
            <a:schemeClr val="accent5">
              <a:lumMod val="40000"/>
              <a:lumOff val="60000"/>
            </a:schemeClr>
          </a:solidFill>
          <a:ln>
            <a:noFill/>
          </a:ln>
        </p:spPr>
        <p:txBody>
          <a:bodyPr wrap="square">
            <a:spAutoFit/>
          </a:bodyPr>
          <a:lstStyle>
            <a:lvl1pPr eaLnBrk="0" hangingPunct="0">
              <a:defRPr>
                <a:solidFill>
                  <a:srgbClr val="000000"/>
                </a:solidFill>
                <a:latin typeface="Tahoma" panose="020B0604030504040204" pitchFamily="34" charset="0"/>
                <a:sym typeface="Tahoma" panose="020B0604030504040204" pitchFamily="34" charset="0"/>
              </a:defRPr>
            </a:lvl1pPr>
            <a:lvl2pPr eaLnBrk="0" hangingPunct="0">
              <a:defRPr>
                <a:solidFill>
                  <a:srgbClr val="000000"/>
                </a:solidFill>
                <a:latin typeface="Tahoma" panose="020B0604030504040204" pitchFamily="34" charset="0"/>
                <a:sym typeface="Tahoma" panose="020B0604030504040204" pitchFamily="34" charset="0"/>
              </a:defRPr>
            </a:lvl2pPr>
            <a:lvl3pPr eaLnBrk="0" hangingPunct="0">
              <a:defRPr>
                <a:solidFill>
                  <a:srgbClr val="000000"/>
                </a:solidFill>
                <a:latin typeface="Tahoma" panose="020B0604030504040204" pitchFamily="34" charset="0"/>
                <a:sym typeface="Tahoma" panose="020B0604030504040204" pitchFamily="34" charset="0"/>
              </a:defRPr>
            </a:lvl3pPr>
            <a:lvl4pPr eaLnBrk="0" hangingPunct="0">
              <a:defRPr>
                <a:solidFill>
                  <a:srgbClr val="000000"/>
                </a:solidFill>
                <a:latin typeface="Tahoma" panose="020B0604030504040204" pitchFamily="34" charset="0"/>
                <a:sym typeface="Tahoma" panose="020B0604030504040204" pitchFamily="34" charset="0"/>
              </a:defRPr>
            </a:lvl4pPr>
            <a:lvl5pPr eaLnBrk="0" hangingPunct="0">
              <a:defRPr>
                <a:solidFill>
                  <a:srgbClr val="000000"/>
                </a:solidFill>
                <a:latin typeface="Tahoma" panose="020B0604030504040204" pitchFamily="34" charset="0"/>
                <a:sym typeface="Tahoma" panose="020B0604030504040204" pitchFamily="34" charset="0"/>
              </a:defRPr>
            </a:lvl5pPr>
            <a:lvl6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6pPr>
            <a:lvl7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7pPr>
            <a:lvl8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8pPr>
            <a:lvl9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9pPr>
          </a:lstStyle>
          <a:p>
            <a:pPr marL="0" marR="0" lvl="0" indent="0" algn="just" defTabSz="914400" eaLnBrk="0" fontAlgn="base" latinLnBrk="0" hangingPunct="0">
              <a:lnSpc>
                <a:spcPct val="100000"/>
              </a:lnSpc>
              <a:spcBef>
                <a:spcPct val="0"/>
              </a:spcBef>
              <a:spcAft>
                <a:spcPct val="0"/>
              </a:spcAft>
              <a:buClrTx/>
              <a:buSzTx/>
              <a:buFontTx/>
              <a:buNone/>
              <a:tabLst/>
              <a:defRPr/>
            </a:pPr>
            <a:r>
              <a:rPr kumimoji="0" lang="en-US" altLang="en-US" sz="3000" b="0" i="0" u="none" strike="noStrike" kern="0" cap="none" spc="0" normalizeH="0" baseline="0" noProof="0" dirty="0" smtClean="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Gặp</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nhiều</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trắc</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trở</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gian</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truân</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endParaRPr kumimoji="0" lang="en-US" altLang="en-US" sz="3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Tahoma" panose="020B0604030504040204" pitchFamily="34" charset="0"/>
            </a:endParaRPr>
          </a:p>
          <a:p>
            <a:pPr marL="0" marR="0" lvl="0" indent="0" algn="just" defTabSz="914400" eaLnBrk="0" fontAlgn="base" latinLnBrk="0" hangingPunct="0">
              <a:lnSpc>
                <a:spcPct val="100000"/>
              </a:lnSpc>
              <a:spcBef>
                <a:spcPct val="0"/>
              </a:spcBef>
              <a:spcAft>
                <a:spcPct val="0"/>
              </a:spcAft>
              <a:buClrTx/>
              <a:buSzTx/>
              <a:buFontTx/>
              <a:buNone/>
              <a:tabLst/>
              <a:defRPr/>
            </a:pPr>
            <a:r>
              <a:rPr kumimoji="0" lang="en-US" altLang="en-US" sz="3000" b="0" i="0" u="none" strike="noStrike" kern="0" cap="none" spc="0" normalizeH="0" baseline="0" noProof="0" dirty="0" smtClean="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a:t>
            </a:r>
            <a:r>
              <a:rPr kumimoji="0" lang="en-US" altLang="en-US" sz="3000" b="0" i="0" u="none" strike="noStrike" kern="0" cap="none" spc="0" normalizeH="0" noProof="0" dirty="0" smtClean="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Là</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tấm</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gương</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sáng</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về</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nghị</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lực</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sống</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cống</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hiến</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cho</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đời</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về</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lòng</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yêu</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nước</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và</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tinh</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thần</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bất</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khuất</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chống</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giặc</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smtClean="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ngoại</a:t>
            </a:r>
            <a:r>
              <a:rPr kumimoji="0" lang="en-US" altLang="en-US" sz="3000" b="0" i="0" u="none" strike="noStrike" kern="0" cap="none" spc="0" normalizeH="0" baseline="0" noProof="0" dirty="0" smtClean="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3000" b="0" i="0" u="none" strike="noStrike" kern="0" cap="none" spc="0" normalizeH="0" baseline="0" noProof="0" dirty="0" err="1">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xâm</a:t>
            </a:r>
            <a:r>
              <a:rPr kumimoji="0" lang="en-US" altLang="en-US" sz="3000" b="0" i="0" u="none" strike="noStrike" kern="0" cap="none" spc="0" normalizeH="0" baseline="0" noProof="0" dirty="0">
                <a:ln>
                  <a:noFill/>
                </a:ln>
                <a:solidFill>
                  <a:srgbClr val="161616"/>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endParaRPr kumimoji="0" lang="en-US" altLang="en-US" sz="3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Tahoma" panose="020B0604030504040204" pitchFamily="34" charset="0"/>
            </a:endParaRPr>
          </a:p>
        </p:txBody>
      </p:sp>
      <p:sp>
        <p:nvSpPr>
          <p:cNvPr id="9" name="Rectangle 50">
            <a:extLst>
              <a:ext uri="{FF2B5EF4-FFF2-40B4-BE49-F238E27FC236}">
                <a16:creationId xmlns="" xmlns:a16="http://schemas.microsoft.com/office/drawing/2014/main" id="{031A7498-C251-49F5-BDF7-CDA936FECEC2}"/>
              </a:ext>
            </a:extLst>
          </p:cNvPr>
          <p:cNvSpPr>
            <a:spLocks noChangeArrowheads="1"/>
          </p:cNvSpPr>
          <p:nvPr/>
        </p:nvSpPr>
        <p:spPr bwMode="auto">
          <a:xfrm>
            <a:off x="38637" y="1358374"/>
            <a:ext cx="8128000" cy="1846659"/>
          </a:xfrm>
          <a:prstGeom prst="rect">
            <a:avLst/>
          </a:prstGeom>
          <a:solidFill>
            <a:schemeClr val="accent1">
              <a:lumMod val="20000"/>
              <a:lumOff val="80000"/>
            </a:schemeClr>
          </a:solidFill>
          <a:ln>
            <a:noFill/>
          </a:ln>
          <a:effectLst/>
        </p:spPr>
        <p:txBody>
          <a:bodyPr wrap="square">
            <a:spAutoFit/>
          </a:bodyPr>
          <a:lstStyle>
            <a:lvl1pPr eaLnBrk="0" hangingPunct="0">
              <a:defRPr>
                <a:solidFill>
                  <a:srgbClr val="000000"/>
                </a:solidFill>
                <a:latin typeface="Tahoma" panose="020B0604030504040204" pitchFamily="34" charset="0"/>
                <a:sym typeface="Tahoma" panose="020B0604030504040204" pitchFamily="34" charset="0"/>
              </a:defRPr>
            </a:lvl1pPr>
            <a:lvl2pPr eaLnBrk="0" hangingPunct="0">
              <a:defRPr>
                <a:solidFill>
                  <a:srgbClr val="000000"/>
                </a:solidFill>
                <a:latin typeface="Tahoma" panose="020B0604030504040204" pitchFamily="34" charset="0"/>
                <a:sym typeface="Tahoma" panose="020B0604030504040204" pitchFamily="34" charset="0"/>
              </a:defRPr>
            </a:lvl2pPr>
            <a:lvl3pPr eaLnBrk="0" hangingPunct="0">
              <a:defRPr>
                <a:solidFill>
                  <a:srgbClr val="000000"/>
                </a:solidFill>
                <a:latin typeface="Tahoma" panose="020B0604030504040204" pitchFamily="34" charset="0"/>
                <a:sym typeface="Tahoma" panose="020B0604030504040204" pitchFamily="34" charset="0"/>
              </a:defRPr>
            </a:lvl3pPr>
            <a:lvl4pPr eaLnBrk="0" hangingPunct="0">
              <a:defRPr>
                <a:solidFill>
                  <a:srgbClr val="000000"/>
                </a:solidFill>
                <a:latin typeface="Tahoma" panose="020B0604030504040204" pitchFamily="34" charset="0"/>
                <a:sym typeface="Tahoma" panose="020B0604030504040204" pitchFamily="34" charset="0"/>
              </a:defRPr>
            </a:lvl4pPr>
            <a:lvl5pPr eaLnBrk="0" hangingPunct="0">
              <a:defRPr>
                <a:solidFill>
                  <a:srgbClr val="000000"/>
                </a:solidFill>
                <a:latin typeface="Tahoma" panose="020B0604030504040204" pitchFamily="34" charset="0"/>
                <a:sym typeface="Tahoma" panose="020B0604030504040204" pitchFamily="34" charset="0"/>
              </a:defRPr>
            </a:lvl5pPr>
            <a:lvl6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6pPr>
            <a:lvl7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7pPr>
            <a:lvl8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8pPr>
            <a:lvl9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9pPr>
          </a:lstStyle>
          <a:p>
            <a:pPr fontAlgn="base">
              <a:spcBef>
                <a:spcPct val="0"/>
              </a:spcBef>
              <a:spcAft>
                <a:spcPct val="0"/>
              </a:spcAft>
              <a:defRPr/>
            </a:pPr>
            <a:r>
              <a:rPr lang="en-US" altLang="en-US" sz="2800" b="1" kern="0" dirty="0">
                <a:solidFill>
                  <a:srgbClr val="161616"/>
                </a:solidFill>
                <a:latin typeface="Times New Roman" panose="02020603050405020304" pitchFamily="18" charset="0"/>
                <a:cs typeface="Times New Roman" panose="02020603050405020304" pitchFamily="18" charset="0"/>
              </a:rPr>
              <a:t>- </a:t>
            </a:r>
            <a:r>
              <a:rPr lang="en-US" altLang="en-US" sz="2800" b="1" kern="0" dirty="0" err="1">
                <a:solidFill>
                  <a:srgbClr val="161616"/>
                </a:solidFill>
                <a:latin typeface="Times New Roman" panose="02020603050405020304" pitchFamily="18" charset="0"/>
                <a:cs typeface="Times New Roman" panose="02020603050405020304" pitchFamily="18" charset="0"/>
              </a:rPr>
              <a:t>Cuộc</a:t>
            </a:r>
            <a:r>
              <a:rPr lang="en-US" altLang="en-US" sz="2800" b="1" kern="0" dirty="0">
                <a:solidFill>
                  <a:srgbClr val="161616"/>
                </a:solidFill>
                <a:latin typeface="Times New Roman" panose="02020603050405020304" pitchFamily="18" charset="0"/>
                <a:cs typeface="Times New Roman" panose="02020603050405020304" pitchFamily="18" charset="0"/>
              </a:rPr>
              <a:t> </a:t>
            </a:r>
            <a:r>
              <a:rPr lang="en-US" altLang="en-US" sz="2800" b="1" kern="0" dirty="0" err="1">
                <a:solidFill>
                  <a:srgbClr val="161616"/>
                </a:solidFill>
                <a:latin typeface="Times New Roman" panose="02020603050405020304" pitchFamily="18" charset="0"/>
                <a:cs typeface="Times New Roman" panose="02020603050405020304" pitchFamily="18" charset="0"/>
              </a:rPr>
              <a:t>đời</a:t>
            </a:r>
            <a:r>
              <a:rPr lang="en-US" altLang="en-US" sz="2800" b="1" kern="0" dirty="0">
                <a:solidFill>
                  <a:srgbClr val="161616"/>
                </a:solidFill>
                <a:latin typeface="Times New Roman" panose="02020603050405020304" pitchFamily="18" charset="0"/>
                <a:cs typeface="Times New Roman" panose="02020603050405020304" pitchFamily="18" charset="0"/>
              </a:rPr>
              <a:t>: </a:t>
            </a:r>
            <a:endParaRPr lang="en-US" altLang="en-US" sz="2800" b="1" kern="0" dirty="0">
              <a:latin typeface="Times New Roman" panose="02020603050405020304" pitchFamily="18" charset="0"/>
              <a:cs typeface="Times New Roman" panose="02020603050405020304" pitchFamily="18" charset="0"/>
            </a:endParaRPr>
          </a:p>
          <a:p>
            <a:pPr marR="0" lvl="0" defTabSz="914400" eaLnBrk="0" fontAlgn="base" latinLnBrk="0" hangingPunct="0">
              <a:lnSpc>
                <a:spcPct val="100000"/>
              </a:lnSpc>
              <a:spcBef>
                <a:spcPct val="0"/>
              </a:spcBef>
              <a:spcAft>
                <a:spcPct val="0"/>
              </a:spcAft>
              <a:buClrTx/>
              <a:buSzTx/>
              <a:tabLst/>
              <a:defRPr/>
            </a:pPr>
            <a:r>
              <a:rPr lang="en-US" altLang="en-US" sz="2800" kern="0" dirty="0" smtClean="0">
                <a:solidFill>
                  <a:schemeClr val="tx1"/>
                </a:solidFill>
                <a:latin typeface="Times New Roman" panose="02020603050405020304" pitchFamily="18" charset="0"/>
                <a:cs typeface="Times New Roman" panose="02020603050405020304" pitchFamily="18" charset="0"/>
              </a:rPr>
              <a:t>+ </a:t>
            </a:r>
            <a:r>
              <a:rPr kumimoji="0" lang="en-US" altLang="en-US" sz="2800" b="0" i="0" u="none" strike="noStrike" kern="0" cap="none" spc="0" normalizeH="0" noProof="0" dirty="0" smtClean="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0" i="0" u="none" strike="noStrike" kern="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Nguyễn</a:t>
            </a:r>
            <a:r>
              <a:rPr kumimoji="0" lang="en-US" altLang="en-US" sz="2800" b="0" i="0" u="none" strike="noStrike" kern="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0" i="0" u="none" strike="noStrike" kern="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Đình</a:t>
            </a:r>
            <a:r>
              <a:rPr kumimoji="0" lang="en-US" altLang="en-US" sz="2800" b="0" i="0" u="none" strike="noStrike" kern="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0" i="0" u="none" strike="noStrike" kern="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Chiểu</a:t>
            </a:r>
            <a:r>
              <a:rPr kumimoji="0" lang="en-US" altLang="en-US" sz="2800" b="0"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lang="en-US" altLang="en-US" sz="2800" kern="0" dirty="0">
                <a:solidFill>
                  <a:schemeClr val="tx1"/>
                </a:solidFill>
                <a:latin typeface="Times New Roman" panose="02020603050405020304" pitchFamily="18" charset="0"/>
                <a:cs typeface="Times New Roman" panose="02020603050405020304" pitchFamily="18" charset="0"/>
              </a:rPr>
              <a:t>1</a:t>
            </a:r>
            <a:r>
              <a:rPr kumimoji="0" lang="en-US" altLang="en-US" sz="2800" b="0"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822 – 1888)</a:t>
            </a:r>
          </a:p>
          <a:p>
            <a:pPr marR="0" lvl="0" defTabSz="914400" eaLnBrk="0" fontAlgn="base" latinLnBrk="0" hangingPunct="0">
              <a:lnSpc>
                <a:spcPct val="100000"/>
              </a:lnSpc>
              <a:spcBef>
                <a:spcPct val="0"/>
              </a:spcBef>
              <a:spcAft>
                <a:spcPct val="0"/>
              </a:spcAft>
              <a:buClrTx/>
              <a:buSzTx/>
              <a:tabLst/>
              <a:defRPr/>
            </a:pPr>
            <a:r>
              <a:rPr lang="en-US" altLang="en-US" sz="2800" kern="0" dirty="0" smtClean="0">
                <a:solidFill>
                  <a:schemeClr val="tx1"/>
                </a:solidFill>
                <a:latin typeface="Times New Roman" panose="02020603050405020304" pitchFamily="18" charset="0"/>
                <a:cs typeface="Times New Roman" panose="02020603050405020304" pitchFamily="18" charset="0"/>
              </a:rPr>
              <a:t>+ C</a:t>
            </a:r>
            <a:r>
              <a:rPr kumimoji="0" lang="en-US" altLang="en-US" sz="2800" b="0" i="0" u="none" strike="noStrike" kern="0" cap="none" spc="0" normalizeH="0" baseline="0" noProof="0" dirty="0" err="1" smtClean="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òn</a:t>
            </a:r>
            <a:r>
              <a:rPr kumimoji="0" lang="en-US" altLang="en-US" sz="2800" b="0" i="0" u="none" strike="noStrike" kern="0" cap="none" spc="0" normalizeH="0" baseline="0" noProof="0" dirty="0" smtClean="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0"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gọi</a:t>
            </a:r>
            <a:r>
              <a:rPr kumimoji="0" lang="en-US" altLang="en-US" sz="2800" b="0"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0"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Đồ</a:t>
            </a:r>
            <a:r>
              <a:rPr kumimoji="0" lang="en-US" altLang="en-US" sz="2800" b="0"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0"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Chiểu</a:t>
            </a:r>
            <a:r>
              <a:rPr kumimoji="0" lang="en-US" altLang="en-US" sz="2800" b="0"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p>
          <a:p>
            <a:pPr marR="0" lvl="0" defTabSz="914400" eaLnBrk="0" fontAlgn="base" latinLnBrk="0" hangingPunct="0">
              <a:lnSpc>
                <a:spcPct val="100000"/>
              </a:lnSpc>
              <a:spcBef>
                <a:spcPct val="0"/>
              </a:spcBef>
              <a:spcAft>
                <a:spcPct val="0"/>
              </a:spcAft>
              <a:buClrTx/>
              <a:buSzTx/>
              <a:tabLst/>
              <a:defRPr/>
            </a:pPr>
            <a:r>
              <a:rPr lang="en-US" altLang="en-US" sz="2800" kern="0" dirty="0" smtClean="0">
                <a:solidFill>
                  <a:schemeClr val="tx1"/>
                </a:solidFill>
                <a:latin typeface="Times New Roman" panose="02020603050405020304" pitchFamily="18" charset="0"/>
                <a:cs typeface="Times New Roman" panose="02020603050405020304" pitchFamily="18" charset="0"/>
              </a:rPr>
              <a:t>+ </a:t>
            </a:r>
            <a:r>
              <a:rPr lang="en-US" altLang="en-US" sz="2800" kern="0" dirty="0" err="1" smtClean="0">
                <a:solidFill>
                  <a:schemeClr val="tx1"/>
                </a:solidFill>
                <a:latin typeface="Times New Roman" panose="02020603050405020304" pitchFamily="18" charset="0"/>
                <a:cs typeface="Times New Roman" panose="02020603050405020304" pitchFamily="18" charset="0"/>
              </a:rPr>
              <a:t>Sinh</a:t>
            </a:r>
            <a:r>
              <a:rPr lang="en-US" altLang="en-US" sz="2800" kern="0" dirty="0" smtClean="0">
                <a:solidFill>
                  <a:schemeClr val="tx1"/>
                </a:solidFill>
                <a:latin typeface="Times New Roman" panose="02020603050405020304" pitchFamily="18" charset="0"/>
                <a:cs typeface="Times New Roman" panose="02020603050405020304" pitchFamily="18" charset="0"/>
              </a:rPr>
              <a:t> </a:t>
            </a:r>
            <a:r>
              <a:rPr lang="en-US" altLang="en-US" sz="2800" kern="0" dirty="0" err="1">
                <a:solidFill>
                  <a:schemeClr val="tx1"/>
                </a:solidFill>
                <a:latin typeface="Times New Roman" panose="02020603050405020304" pitchFamily="18" charset="0"/>
                <a:cs typeface="Times New Roman" panose="02020603050405020304" pitchFamily="18" charset="0"/>
              </a:rPr>
              <a:t>tại</a:t>
            </a:r>
            <a:r>
              <a:rPr kumimoji="0" lang="en-US" altLang="en-US" sz="2800" b="0"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0"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tỉnh</a:t>
            </a:r>
            <a:r>
              <a:rPr kumimoji="0" lang="en-US" altLang="en-US" sz="2800" b="0"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0"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Gia</a:t>
            </a:r>
            <a:r>
              <a:rPr kumimoji="0" lang="en-US" altLang="en-US" sz="2800" b="0"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0"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Định</a:t>
            </a:r>
            <a:r>
              <a:rPr kumimoji="0" lang="en-US" altLang="en-US" sz="2800" b="0"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(nay </a:t>
            </a:r>
            <a:r>
              <a:rPr kumimoji="0" lang="en-US" altLang="en-US" sz="2800" b="0" i="0" u="none" strike="noStrike" kern="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thuộc</a:t>
            </a:r>
            <a:r>
              <a:rPr kumimoji="0" lang="en-US" altLang="en-US" sz="2800" b="0" i="0" u="none" strike="noStrike" kern="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TP. </a:t>
            </a:r>
            <a:r>
              <a:rPr kumimoji="0" lang="en-US" altLang="en-US" sz="2800" b="0" i="0" u="none" strike="noStrike" kern="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Hồ</a:t>
            </a:r>
            <a:r>
              <a:rPr kumimoji="0" lang="en-US" altLang="en-US" sz="2800" b="0" i="0" u="none" strike="noStrike" kern="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0" i="0" u="none" strike="noStrike" kern="0" cap="none" spc="0" normalizeH="0" noProof="0" dirty="0" err="1">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Chí</a:t>
            </a:r>
            <a:r>
              <a:rPr kumimoji="0" lang="en-US" altLang="en-US" sz="2800" b="0" i="0" u="none" strike="noStrike" kern="0" cap="none" spc="0" normalizeH="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rPr>
              <a:t> Minh)</a:t>
            </a:r>
            <a:endParaRPr kumimoji="0" lang="en-US" altLang="en-US" sz="2800" b="0" i="0" u="none" strike="noStrike" kern="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Tahoma" panose="020B0604030504040204" pitchFamily="34" charset="0"/>
            </a:endParaRPr>
          </a:p>
        </p:txBody>
      </p:sp>
      <p:sp>
        <p:nvSpPr>
          <p:cNvPr id="12" name="Rectangle 51">
            <a:extLst>
              <a:ext uri="{FF2B5EF4-FFF2-40B4-BE49-F238E27FC236}">
                <a16:creationId xmlns="" xmlns:a16="http://schemas.microsoft.com/office/drawing/2014/main" id="{209D6617-421F-4809-947F-D4F764C16F3C}"/>
              </a:ext>
            </a:extLst>
          </p:cNvPr>
          <p:cNvSpPr>
            <a:spLocks noChangeArrowheads="1"/>
          </p:cNvSpPr>
          <p:nvPr/>
        </p:nvSpPr>
        <p:spPr bwMode="auto">
          <a:xfrm>
            <a:off x="38637" y="5144025"/>
            <a:ext cx="8089899" cy="553998"/>
          </a:xfrm>
          <a:prstGeom prst="rect">
            <a:avLst/>
          </a:prstGeom>
          <a:solidFill>
            <a:schemeClr val="accent5">
              <a:lumMod val="60000"/>
              <a:lumOff val="40000"/>
            </a:schemeClr>
          </a:solidFill>
          <a:ln>
            <a:noFill/>
          </a:ln>
          <a:effec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spcBef>
                <a:spcPct val="0"/>
              </a:spcBef>
              <a:spcAft>
                <a:spcPct val="0"/>
              </a:spcAft>
            </a:pPr>
            <a:r>
              <a:rPr lang="en-US" altLang="en-US" sz="3000" b="1" dirty="0">
                <a:latin typeface="Times New Roman" panose="02020603050405020304" pitchFamily="18" charset="0"/>
              </a:rPr>
              <a:t>- </a:t>
            </a:r>
            <a:r>
              <a:rPr lang="en-US" altLang="en-US" sz="3000" b="1" dirty="0" err="1">
                <a:latin typeface="Times New Roman" panose="02020603050405020304" pitchFamily="18" charset="0"/>
              </a:rPr>
              <a:t>Sự</a:t>
            </a:r>
            <a:r>
              <a:rPr lang="en-US" altLang="en-US" sz="3000" b="1" dirty="0">
                <a:latin typeface="Times New Roman" panose="02020603050405020304" pitchFamily="18" charset="0"/>
              </a:rPr>
              <a:t> </a:t>
            </a:r>
            <a:r>
              <a:rPr lang="en-US" altLang="en-US" sz="3000" b="1" dirty="0" err="1">
                <a:latin typeface="Times New Roman" panose="02020603050405020304" pitchFamily="18" charset="0"/>
              </a:rPr>
              <a:t>nghiệp</a:t>
            </a:r>
            <a:r>
              <a:rPr lang="en-US" altLang="en-US" sz="3000" b="1" dirty="0">
                <a:latin typeface="Times New Roman" panose="02020603050405020304" pitchFamily="18" charset="0"/>
              </a:rPr>
              <a:t> </a:t>
            </a:r>
            <a:r>
              <a:rPr lang="en-US" altLang="en-US" sz="3000" b="1" dirty="0" err="1">
                <a:latin typeface="Times New Roman" panose="02020603050405020304" pitchFamily="18" charset="0"/>
              </a:rPr>
              <a:t>sáng</a:t>
            </a:r>
            <a:r>
              <a:rPr lang="en-US" altLang="en-US" sz="3000" b="1" dirty="0">
                <a:latin typeface="Times New Roman" panose="02020603050405020304" pitchFamily="18" charset="0"/>
              </a:rPr>
              <a:t> </a:t>
            </a:r>
            <a:r>
              <a:rPr lang="en-US" altLang="en-US" sz="3000" b="1" dirty="0" err="1" smtClean="0">
                <a:latin typeface="Times New Roman" panose="02020603050405020304" pitchFamily="18" charset="0"/>
              </a:rPr>
              <a:t>tác</a:t>
            </a:r>
            <a:r>
              <a:rPr lang="en-US" altLang="en-US" sz="3000" b="1" dirty="0" smtClean="0">
                <a:latin typeface="Times New Roman" panose="02020603050405020304" pitchFamily="18" charset="0"/>
              </a:rPr>
              <a:t>:</a:t>
            </a:r>
            <a:endParaRPr lang="en-US" altLang="en-US" sz="3000" b="1" dirty="0">
              <a:latin typeface="Times New Roman" panose="02020603050405020304" pitchFamily="18" charset="0"/>
            </a:endParaRPr>
          </a:p>
        </p:txBody>
      </p:sp>
    </p:spTree>
    <p:custDataLst>
      <p:tags r:id="rId1"/>
    </p:custDataLst>
    <p:extLst>
      <p:ext uri="{BB962C8B-B14F-4D97-AF65-F5344CB8AC3E}">
        <p14:creationId xmlns:p14="http://schemas.microsoft.com/office/powerpoint/2010/main" xmlns="" val="323318378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circle(in)">
                                      <p:cBhvr>
                                        <p:cTn id="7" dur="125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100000">
                                          <p:val>
                                            <p:strVal val="#ppt_x"/>
                                          </p:val>
                                        </p:tav>
                                        <p:tav tm="100000">
                                          <p:val>
                                            <p:strVal val="#ppt_x"/>
                                          </p:val>
                                        </p:tav>
                                      </p:tavLst>
                                    </p:anim>
                                    <p:anim calcmode="lin" valueType="num">
                                      <p:cBhvr additive="base">
                                        <p:cTn id="13" dur="1000" fill="hold"/>
                                        <p:tgtEl>
                                          <p:spTgt spid="9"/>
                                        </p:tgtEl>
                                        <p:attrNameLst>
                                          <p:attrName>ppt_y</p:attrName>
                                        </p:attrNameLst>
                                      </p:cBhvr>
                                      <p:tavLst>
                                        <p:tav tm="10000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1000" fill="hold"/>
                                        <p:tgtEl>
                                          <p:spTgt spid="10"/>
                                        </p:tgtEl>
                                        <p:attrNameLst>
                                          <p:attrName>ppt_x</p:attrName>
                                        </p:attrNameLst>
                                      </p:cBhvr>
                                      <p:tavLst>
                                        <p:tav tm="100000">
                                          <p:val>
                                            <p:strVal val="#ppt_x"/>
                                          </p:val>
                                        </p:tav>
                                        <p:tav tm="100000">
                                          <p:val>
                                            <p:strVal val="#ppt_x"/>
                                          </p:val>
                                        </p:tav>
                                      </p:tavLst>
                                    </p:anim>
                                    <p:anim calcmode="lin" valueType="num">
                                      <p:cBhvr additive="base">
                                        <p:cTn id="19" dur="1000" fill="hold"/>
                                        <p:tgtEl>
                                          <p:spTgt spid="10"/>
                                        </p:tgtEl>
                                        <p:attrNameLst>
                                          <p:attrName>ppt_y</p:attrName>
                                        </p:attrNameLst>
                                      </p:cBhvr>
                                      <p:tavLst>
                                        <p:tav tm="10000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1000" fill="hold"/>
                                        <p:tgtEl>
                                          <p:spTgt spid="12"/>
                                        </p:tgtEl>
                                        <p:attrNameLst>
                                          <p:attrName>ppt_x</p:attrName>
                                        </p:attrNameLst>
                                      </p:cBhvr>
                                      <p:tavLst>
                                        <p:tav tm="0">
                                          <p:val>
                                            <p:strVal val="#ppt_x"/>
                                          </p:val>
                                        </p:tav>
                                        <p:tav tm="100000">
                                          <p:val>
                                            <p:strVal val="#ppt_x"/>
                                          </p:val>
                                        </p:tav>
                                      </p:tavLst>
                                    </p:anim>
                                    <p:anim calcmode="lin" valueType="num">
                                      <p:cBhvr additive="base">
                                        <p:cTn id="25"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7785100" y="5803900"/>
            <a:ext cx="42037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lumMod val="60000"/>
                  <a:lumOff val="40000"/>
                </a:schemeClr>
              </a:solidFill>
            </a:endParaRPr>
          </a:p>
        </p:txBody>
      </p:sp>
      <p:sp>
        <p:nvSpPr>
          <p:cNvPr id="11" name="Rounded Rectangle 10"/>
          <p:cNvSpPr/>
          <p:nvPr/>
        </p:nvSpPr>
        <p:spPr>
          <a:xfrm>
            <a:off x="3860800" y="5816600"/>
            <a:ext cx="3644900" cy="889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lumMod val="60000"/>
                  <a:lumOff val="40000"/>
                </a:schemeClr>
              </a:solidFill>
            </a:endParaRPr>
          </a:p>
        </p:txBody>
      </p:sp>
      <p:sp>
        <p:nvSpPr>
          <p:cNvPr id="9" name="Rounded Rectangle 8"/>
          <p:cNvSpPr/>
          <p:nvPr/>
        </p:nvSpPr>
        <p:spPr>
          <a:xfrm>
            <a:off x="190500" y="5740400"/>
            <a:ext cx="3390900" cy="965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lumMod val="60000"/>
                  <a:lumOff val="40000"/>
                </a:schemeClr>
              </a:solidFill>
            </a:endParaRPr>
          </a:p>
        </p:txBody>
      </p:sp>
      <p:pic>
        <p:nvPicPr>
          <p:cNvPr id="3080" name="Picture 8" descr="Văn tế nghĩa sĩ Cần Giuộc | Kiến thức Wiki | Fandom">
            <a:extLst>
              <a:ext uri="{FF2B5EF4-FFF2-40B4-BE49-F238E27FC236}">
                <a16:creationId xmlns="" xmlns:a16="http://schemas.microsoft.com/office/drawing/2014/main" id="{4BB1FA31-7C38-4627-B346-D1DA65D17CCB}"/>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rot="20840314">
            <a:off x="810058" y="557222"/>
            <a:ext cx="3199116" cy="479867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078" name="Picture 6" descr="Lục Vân Tiên - THƯ VIỆN PHẬT GIÁO">
            <a:extLst>
              <a:ext uri="{FF2B5EF4-FFF2-40B4-BE49-F238E27FC236}">
                <a16:creationId xmlns="" xmlns:a16="http://schemas.microsoft.com/office/drawing/2014/main" id="{A260F349-423A-402D-BE70-760BF66E4643}"/>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897495" y="518160"/>
            <a:ext cx="3333750" cy="48768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076" name="Picture 4" descr="Hải Bác Sỹ (bcs1265) - Hồ sơ | Pinterest">
            <a:extLst>
              <a:ext uri="{FF2B5EF4-FFF2-40B4-BE49-F238E27FC236}">
                <a16:creationId xmlns="" xmlns:a16="http://schemas.microsoft.com/office/drawing/2014/main" id="{D917E990-819B-4E77-A850-8BB8DB693BA1}"/>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rot="1951493">
            <a:off x="4412347" y="550174"/>
            <a:ext cx="3007981" cy="48127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Text Box 19">
            <a:extLst>
              <a:ext uri="{FF2B5EF4-FFF2-40B4-BE49-F238E27FC236}">
                <a16:creationId xmlns="" xmlns:a16="http://schemas.microsoft.com/office/drawing/2014/main" id="{7B188349-C2EA-4108-ACD6-B9ACBD783163}"/>
              </a:ext>
            </a:extLst>
          </p:cNvPr>
          <p:cNvSpPr>
            <a:spLocks noChangeArrowheads="1"/>
          </p:cNvSpPr>
          <p:nvPr/>
        </p:nvSpPr>
        <p:spPr bwMode="auto">
          <a:xfrm>
            <a:off x="7614920" y="5816620"/>
            <a:ext cx="450596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rgbClr val="000000"/>
                </a:solidFill>
                <a:latin typeface="Tahoma" panose="020B0604030504040204" pitchFamily="34" charset="0"/>
                <a:sym typeface="Tahoma" panose="020B0604030504040204" pitchFamily="34" charset="0"/>
              </a:defRPr>
            </a:lvl1pPr>
            <a:lvl2pPr eaLnBrk="0" hangingPunct="0">
              <a:defRPr>
                <a:solidFill>
                  <a:srgbClr val="000000"/>
                </a:solidFill>
                <a:latin typeface="Tahoma" panose="020B0604030504040204" pitchFamily="34" charset="0"/>
                <a:sym typeface="Tahoma" panose="020B0604030504040204" pitchFamily="34" charset="0"/>
              </a:defRPr>
            </a:lvl2pPr>
            <a:lvl3pPr eaLnBrk="0" hangingPunct="0">
              <a:defRPr>
                <a:solidFill>
                  <a:srgbClr val="000000"/>
                </a:solidFill>
                <a:latin typeface="Tahoma" panose="020B0604030504040204" pitchFamily="34" charset="0"/>
                <a:sym typeface="Tahoma" panose="020B0604030504040204" pitchFamily="34" charset="0"/>
              </a:defRPr>
            </a:lvl3pPr>
            <a:lvl4pPr eaLnBrk="0" hangingPunct="0">
              <a:defRPr>
                <a:solidFill>
                  <a:srgbClr val="000000"/>
                </a:solidFill>
                <a:latin typeface="Tahoma" panose="020B0604030504040204" pitchFamily="34" charset="0"/>
                <a:sym typeface="Tahoma" panose="020B0604030504040204" pitchFamily="34" charset="0"/>
              </a:defRPr>
            </a:lvl4pPr>
            <a:lvl5pPr eaLnBrk="0" hangingPunct="0">
              <a:defRPr>
                <a:solidFill>
                  <a:srgbClr val="000000"/>
                </a:solidFill>
                <a:latin typeface="Tahoma" panose="020B0604030504040204" pitchFamily="34" charset="0"/>
                <a:sym typeface="Tahoma" panose="020B0604030504040204" pitchFamily="34" charset="0"/>
              </a:defRPr>
            </a:lvl5pPr>
            <a:lvl6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6pPr>
            <a:lvl7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7pPr>
            <a:lvl8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8pPr>
            <a:lvl9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Truyền</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bá</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đạo</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lí</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làm</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người</a:t>
            </a:r>
            <a:endParaRPr kumimoji="0" lang="en-US" altLang="en-US" sz="2000" b="1" i="1" u="none" strike="noStrike" kern="0" cap="none" spc="0" normalizeH="0" baseline="0" noProof="0" dirty="0">
              <a:ln>
                <a:noFill/>
              </a:ln>
              <a:solidFill>
                <a:schemeClr val="accent4">
                  <a:lumMod val="60000"/>
                  <a:lumOff val="40000"/>
                </a:schemeClr>
              </a:solidFill>
              <a:effectLst/>
              <a:uLnTx/>
              <a:uFillTx/>
              <a:sym typeface="Tahoma" panose="020B0604030504040204" pitchFamily="34" charset="0"/>
            </a:endParaRPr>
          </a:p>
        </p:txBody>
      </p:sp>
      <p:sp>
        <p:nvSpPr>
          <p:cNvPr id="8" name="Text Box 19">
            <a:extLst>
              <a:ext uri="{FF2B5EF4-FFF2-40B4-BE49-F238E27FC236}">
                <a16:creationId xmlns="" xmlns:a16="http://schemas.microsoft.com/office/drawing/2014/main" id="{E0FC255C-E46D-46F5-82C9-CB86554EF29D}"/>
              </a:ext>
            </a:extLst>
          </p:cNvPr>
          <p:cNvSpPr>
            <a:spLocks noChangeArrowheads="1"/>
          </p:cNvSpPr>
          <p:nvPr/>
        </p:nvSpPr>
        <p:spPr bwMode="auto">
          <a:xfrm>
            <a:off x="3576320" y="5816620"/>
            <a:ext cx="4038600"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rgbClr val="000000"/>
                </a:solidFill>
                <a:latin typeface="Tahoma" panose="020B0604030504040204" pitchFamily="34" charset="0"/>
                <a:sym typeface="Tahoma" panose="020B0604030504040204" pitchFamily="34" charset="0"/>
              </a:defRPr>
            </a:lvl1pPr>
            <a:lvl2pPr eaLnBrk="0" hangingPunct="0">
              <a:defRPr>
                <a:solidFill>
                  <a:srgbClr val="000000"/>
                </a:solidFill>
                <a:latin typeface="Tahoma" panose="020B0604030504040204" pitchFamily="34" charset="0"/>
                <a:sym typeface="Tahoma" panose="020B0604030504040204" pitchFamily="34" charset="0"/>
              </a:defRPr>
            </a:lvl2pPr>
            <a:lvl3pPr eaLnBrk="0" hangingPunct="0">
              <a:defRPr>
                <a:solidFill>
                  <a:srgbClr val="000000"/>
                </a:solidFill>
                <a:latin typeface="Tahoma" panose="020B0604030504040204" pitchFamily="34" charset="0"/>
                <a:sym typeface="Tahoma" panose="020B0604030504040204" pitchFamily="34" charset="0"/>
              </a:defRPr>
            </a:lvl3pPr>
            <a:lvl4pPr eaLnBrk="0" hangingPunct="0">
              <a:defRPr>
                <a:solidFill>
                  <a:srgbClr val="000000"/>
                </a:solidFill>
                <a:latin typeface="Tahoma" panose="020B0604030504040204" pitchFamily="34" charset="0"/>
                <a:sym typeface="Tahoma" panose="020B0604030504040204" pitchFamily="34" charset="0"/>
              </a:defRPr>
            </a:lvl4pPr>
            <a:lvl5pPr eaLnBrk="0" hangingPunct="0">
              <a:defRPr>
                <a:solidFill>
                  <a:srgbClr val="000000"/>
                </a:solidFill>
                <a:latin typeface="Tahoma" panose="020B0604030504040204" pitchFamily="34" charset="0"/>
                <a:sym typeface="Tahoma" panose="020B0604030504040204" pitchFamily="34" charset="0"/>
              </a:defRPr>
            </a:lvl5pPr>
            <a:lvl6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6pPr>
            <a:lvl7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7pPr>
            <a:lvl8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8pPr>
            <a:lvl9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Truyện</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thơ</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dài</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nêu</a:t>
            </a:r>
            <a:r>
              <a:rPr kumimoji="0" lang="en-US" altLang="en-US" sz="2800" b="1" i="1" u="none" strike="noStrike" kern="0" cap="none" spc="0" normalizeH="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cao</a:t>
            </a:r>
            <a:r>
              <a:rPr kumimoji="0" lang="en-US" altLang="en-US" sz="2800" b="1" i="1" u="none" strike="noStrike" kern="0" cap="none" spc="0" normalizeH="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tinh</a:t>
            </a:r>
            <a:r>
              <a:rPr kumimoji="0" lang="en-US" altLang="en-US" sz="2800" b="1" i="1" u="none" strike="noStrike" kern="0" cap="none" spc="0" normalizeH="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thần</a:t>
            </a:r>
            <a:r>
              <a:rPr kumimoji="0" lang="en-US" altLang="en-US" sz="2800" b="1" i="1" u="none" strike="noStrike" kern="0" cap="none" spc="0" normalizeH="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y </a:t>
            </a:r>
            <a:r>
              <a:rPr kumimoji="0" lang="en-US" altLang="en-US" sz="2800" b="1" i="1" u="none" strike="noStrike" kern="0" cap="none" spc="0" normalizeH="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đức</a:t>
            </a:r>
            <a:endParaRPr kumimoji="0" lang="en-US" altLang="en-US" sz="2000" b="1" i="1" u="none" strike="noStrike" kern="0" cap="none" spc="0" normalizeH="0" baseline="0" noProof="0" dirty="0">
              <a:ln>
                <a:noFill/>
              </a:ln>
              <a:solidFill>
                <a:schemeClr val="accent4">
                  <a:lumMod val="60000"/>
                  <a:lumOff val="40000"/>
                </a:schemeClr>
              </a:solidFill>
              <a:effectLst/>
              <a:uLnTx/>
              <a:uFillTx/>
              <a:sym typeface="Tahoma" panose="020B0604030504040204" pitchFamily="34" charset="0"/>
            </a:endParaRPr>
          </a:p>
        </p:txBody>
      </p:sp>
      <p:sp>
        <p:nvSpPr>
          <p:cNvPr id="10" name="Text Box 19">
            <a:extLst>
              <a:ext uri="{FF2B5EF4-FFF2-40B4-BE49-F238E27FC236}">
                <a16:creationId xmlns="" xmlns:a16="http://schemas.microsoft.com/office/drawing/2014/main" id="{A52A55FA-652D-4C66-A137-2A9A8C769BF0}"/>
              </a:ext>
            </a:extLst>
          </p:cNvPr>
          <p:cNvSpPr>
            <a:spLocks noChangeArrowheads="1"/>
          </p:cNvSpPr>
          <p:nvPr/>
        </p:nvSpPr>
        <p:spPr bwMode="auto">
          <a:xfrm>
            <a:off x="218440" y="5773978"/>
            <a:ext cx="3388360"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rgbClr val="000000"/>
                </a:solidFill>
                <a:latin typeface="Tahoma" panose="020B0604030504040204" pitchFamily="34" charset="0"/>
                <a:sym typeface="Tahoma" panose="020B0604030504040204" pitchFamily="34" charset="0"/>
              </a:defRPr>
            </a:lvl1pPr>
            <a:lvl2pPr eaLnBrk="0" hangingPunct="0">
              <a:defRPr>
                <a:solidFill>
                  <a:srgbClr val="000000"/>
                </a:solidFill>
                <a:latin typeface="Tahoma" panose="020B0604030504040204" pitchFamily="34" charset="0"/>
                <a:sym typeface="Tahoma" panose="020B0604030504040204" pitchFamily="34" charset="0"/>
              </a:defRPr>
            </a:lvl2pPr>
            <a:lvl3pPr eaLnBrk="0" hangingPunct="0">
              <a:defRPr>
                <a:solidFill>
                  <a:srgbClr val="000000"/>
                </a:solidFill>
                <a:latin typeface="Tahoma" panose="020B0604030504040204" pitchFamily="34" charset="0"/>
                <a:sym typeface="Tahoma" panose="020B0604030504040204" pitchFamily="34" charset="0"/>
              </a:defRPr>
            </a:lvl3pPr>
            <a:lvl4pPr eaLnBrk="0" hangingPunct="0">
              <a:defRPr>
                <a:solidFill>
                  <a:srgbClr val="000000"/>
                </a:solidFill>
                <a:latin typeface="Tahoma" panose="020B0604030504040204" pitchFamily="34" charset="0"/>
                <a:sym typeface="Tahoma" panose="020B0604030504040204" pitchFamily="34" charset="0"/>
              </a:defRPr>
            </a:lvl4pPr>
            <a:lvl5pPr eaLnBrk="0" hangingPunct="0">
              <a:defRPr>
                <a:solidFill>
                  <a:srgbClr val="000000"/>
                </a:solidFill>
                <a:latin typeface="Tahoma" panose="020B0604030504040204" pitchFamily="34" charset="0"/>
                <a:sym typeface="Tahoma" panose="020B0604030504040204" pitchFamily="34" charset="0"/>
              </a:defRPr>
            </a:lvl5pPr>
            <a:lvl6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6pPr>
            <a:lvl7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7pPr>
            <a:lvl8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8pPr>
            <a:lvl9pPr eaLnBrk="0" fontAlgn="base" hangingPunct="0">
              <a:spcBef>
                <a:spcPct val="0"/>
              </a:spcBef>
              <a:spcAft>
                <a:spcPct val="0"/>
              </a:spcAft>
              <a:defRPr>
                <a:solidFill>
                  <a:srgbClr val="000000"/>
                </a:solidFill>
                <a:latin typeface="Tahoma" panose="020B0604030504040204" pitchFamily="34" charset="0"/>
                <a:sym typeface="Tahoma" panose="020B060403050404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Cổ</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vũ</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lòng</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yêu</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nước</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ý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chí</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cứu</a:t>
            </a:r>
            <a:r>
              <a:rPr kumimoji="0" lang="en-US" altLang="en-US" sz="2800" b="1" i="1" u="none" strike="noStrike" kern="0" cap="none" spc="0" normalizeH="0" baseline="0" noProof="0" dirty="0">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 </a:t>
            </a:r>
            <a:r>
              <a:rPr kumimoji="0" lang="en-US" altLang="en-US" sz="2800" b="1" i="1" u="none" strike="noStrike" kern="0" cap="none" spc="0" normalizeH="0" baseline="0" noProof="0" dirty="0" err="1">
                <a:ln>
                  <a:noFill/>
                </a:ln>
                <a:solidFill>
                  <a:schemeClr val="accent4">
                    <a:lumMod val="60000"/>
                    <a:lumOff val="40000"/>
                  </a:schemeClr>
                </a:solidFill>
                <a:effectLst/>
                <a:uLnTx/>
                <a:uFillTx/>
                <a:latin typeface="Times New Roman" panose="02020603050405020304" pitchFamily="18" charset="0"/>
                <a:cs typeface="Times New Roman" panose="02020603050405020304" pitchFamily="18" charset="0"/>
                <a:sym typeface="Tahoma" panose="020B0604030504040204" pitchFamily="34" charset="0"/>
              </a:rPr>
              <a:t>nước</a:t>
            </a:r>
            <a:endParaRPr kumimoji="0" lang="en-US" altLang="en-US" sz="2000" b="1" i="1" u="none" strike="noStrike" kern="0" cap="none" spc="0" normalizeH="0" baseline="0" noProof="0" dirty="0">
              <a:ln>
                <a:noFill/>
              </a:ln>
              <a:solidFill>
                <a:schemeClr val="accent4">
                  <a:lumMod val="60000"/>
                  <a:lumOff val="40000"/>
                </a:schemeClr>
              </a:solidFill>
              <a:effectLst/>
              <a:uLnTx/>
              <a:uFillTx/>
              <a:sym typeface="Tahoma" panose="020B0604030504040204" pitchFamily="34" charset="0"/>
            </a:endParaRPr>
          </a:p>
        </p:txBody>
      </p:sp>
    </p:spTree>
    <p:custDataLst>
      <p:tags r:id="rId1"/>
    </p:custDataLst>
    <p:extLst>
      <p:ext uri="{BB962C8B-B14F-4D97-AF65-F5344CB8AC3E}">
        <p14:creationId xmlns:p14="http://schemas.microsoft.com/office/powerpoint/2010/main" xmlns="" val="4092364019"/>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endParaRPr lang="en-US" smtClean="0"/>
          </a:p>
        </p:txBody>
      </p:sp>
      <p:pic>
        <p:nvPicPr>
          <p:cNvPr id="9219" name="Picture 3" descr="Khu mo Ng D Chieu o Ba Tri"/>
          <p:cNvPicPr>
            <a:picLocks noGrp="1" noChangeAspect="1" noChangeArrowheads="1"/>
          </p:cNvPicPr>
          <p:nvPr>
            <p:ph type="body" idx="1"/>
          </p:nvPr>
        </p:nvPicPr>
        <p:blipFill>
          <a:blip r:embed="rId2">
            <a:extLst>
              <a:ext uri="{28A0092B-C50C-407E-A947-70E740481C1C}">
                <a14:useLocalDpi xmlns:a14="http://schemas.microsoft.com/office/drawing/2010/main" xmlns="" val="0"/>
              </a:ext>
            </a:extLst>
          </a:blip>
          <a:srcRect/>
          <a:stretch>
            <a:fillRect/>
          </a:stretch>
        </p:blipFill>
        <p:spPr>
          <a:xfrm>
            <a:off x="218941" y="193183"/>
            <a:ext cx="11732653" cy="6439438"/>
          </a:xfrm>
          <a:noFill/>
          <a:ln>
            <a:solidFill>
              <a:srgbClr val="000099"/>
            </a:solidFill>
            <a:miter lim="800000"/>
            <a:headEnd/>
            <a:tailEnd/>
          </a:ln>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9220" name="Text Box 4"/>
          <p:cNvSpPr txBox="1">
            <a:spLocks noChangeArrowheads="1"/>
          </p:cNvSpPr>
          <p:nvPr/>
        </p:nvSpPr>
        <p:spPr bwMode="auto">
          <a:xfrm>
            <a:off x="2744632" y="6102423"/>
            <a:ext cx="7919219"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r>
              <a:rPr lang="en-US" sz="2400" b="1" dirty="0">
                <a:solidFill>
                  <a:srgbClr val="FFFF00"/>
                </a:solidFill>
                <a:latin typeface="Times New Roman" pitchFamily="18" charset="0"/>
              </a:rPr>
              <a:t>KHU TƯỞNG NIỆM NHÀ THƠ NGUYỄN ĐÌNH CHIỂU</a:t>
            </a:r>
          </a:p>
        </p:txBody>
      </p:sp>
    </p:spTree>
    <p:extLst>
      <p:ext uri="{BB962C8B-B14F-4D97-AF65-F5344CB8AC3E}">
        <p14:creationId xmlns:p14="http://schemas.microsoft.com/office/powerpoint/2010/main" xmlns="" val="2285634464"/>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D:\TI\New Folder\mo nguyen dinh chieu.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03199" y="118056"/>
            <a:ext cx="11761273" cy="59350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itle 3"/>
          <p:cNvSpPr>
            <a:spLocks/>
          </p:cNvSpPr>
          <p:nvPr/>
        </p:nvSpPr>
        <p:spPr bwMode="auto">
          <a:xfrm>
            <a:off x="609600" y="6220491"/>
            <a:ext cx="10871200" cy="4636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b"/>
          <a:lstStyle/>
          <a:p>
            <a:pPr algn="ctr" eaLnBrk="1" hangingPunct="1">
              <a:defRPr/>
            </a:pPr>
            <a:r>
              <a:rPr lang="en-US" sz="2400" b="1" dirty="0" err="1">
                <a:solidFill>
                  <a:srgbClr val="FF3300"/>
                </a:solidFill>
                <a:latin typeface="Times New Roman" pitchFamily="18" charset="0"/>
                <a:cs typeface="Times New Roman" pitchFamily="18" charset="0"/>
              </a:rPr>
              <a:t>Quang</a:t>
            </a:r>
            <a:r>
              <a:rPr lang="en-US" sz="2400" b="1" dirty="0">
                <a:solidFill>
                  <a:srgbClr val="FF3300"/>
                </a:solidFill>
                <a:latin typeface="Times New Roman" pitchFamily="18" charset="0"/>
                <a:cs typeface="Times New Roman" pitchFamily="18" charset="0"/>
              </a:rPr>
              <a:t> </a:t>
            </a:r>
            <a:r>
              <a:rPr lang="en-US" sz="2400" b="1" dirty="0" err="1">
                <a:solidFill>
                  <a:srgbClr val="FF3300"/>
                </a:solidFill>
                <a:latin typeface="Times New Roman" pitchFamily="18" charset="0"/>
                <a:cs typeface="Times New Roman" pitchFamily="18" charset="0"/>
              </a:rPr>
              <a:t>cảnh</a:t>
            </a:r>
            <a:r>
              <a:rPr lang="en-US" sz="2400" b="1" dirty="0">
                <a:solidFill>
                  <a:srgbClr val="FF3300"/>
                </a:solidFill>
                <a:latin typeface="Times New Roman" pitchFamily="18" charset="0"/>
                <a:cs typeface="Times New Roman" pitchFamily="18" charset="0"/>
              </a:rPr>
              <a:t> </a:t>
            </a:r>
            <a:r>
              <a:rPr lang="en-US" sz="2400" b="1" dirty="0" err="1" smtClean="0">
                <a:solidFill>
                  <a:srgbClr val="FF3300"/>
                </a:solidFill>
                <a:latin typeface="Times New Roman" pitchFamily="18" charset="0"/>
                <a:cs typeface="Times New Roman" pitchFamily="18" charset="0"/>
              </a:rPr>
              <a:t>mộ</a:t>
            </a:r>
            <a:r>
              <a:rPr lang="en-US" sz="2400" b="1" dirty="0" smtClean="0">
                <a:solidFill>
                  <a:srgbClr val="FF3300"/>
                </a:solidFill>
                <a:latin typeface="Times New Roman" pitchFamily="18" charset="0"/>
                <a:cs typeface="Times New Roman" pitchFamily="18" charset="0"/>
              </a:rPr>
              <a:t> </a:t>
            </a:r>
            <a:r>
              <a:rPr lang="en-US" sz="2400" b="1" dirty="0" err="1" smtClean="0">
                <a:solidFill>
                  <a:srgbClr val="FF3300"/>
                </a:solidFill>
                <a:latin typeface="Times New Roman" pitchFamily="18" charset="0"/>
                <a:cs typeface="Times New Roman" pitchFamily="18" charset="0"/>
              </a:rPr>
              <a:t>Nguyễn</a:t>
            </a:r>
            <a:r>
              <a:rPr lang="en-US" sz="2400" b="1" dirty="0" smtClean="0">
                <a:solidFill>
                  <a:srgbClr val="FF3300"/>
                </a:solidFill>
                <a:latin typeface="Times New Roman" pitchFamily="18" charset="0"/>
                <a:cs typeface="Times New Roman" pitchFamily="18" charset="0"/>
              </a:rPr>
              <a:t> </a:t>
            </a:r>
            <a:r>
              <a:rPr lang="en-US" sz="2400" b="1" dirty="0" err="1">
                <a:solidFill>
                  <a:srgbClr val="FF3300"/>
                </a:solidFill>
                <a:latin typeface="Times New Roman" pitchFamily="18" charset="0"/>
                <a:cs typeface="Times New Roman" pitchFamily="18" charset="0"/>
              </a:rPr>
              <a:t>Đình</a:t>
            </a:r>
            <a:r>
              <a:rPr lang="en-US" sz="2400" b="1" dirty="0">
                <a:solidFill>
                  <a:srgbClr val="FF3300"/>
                </a:solidFill>
                <a:latin typeface="Times New Roman" pitchFamily="18" charset="0"/>
                <a:cs typeface="Times New Roman" pitchFamily="18" charset="0"/>
              </a:rPr>
              <a:t> </a:t>
            </a:r>
            <a:r>
              <a:rPr lang="en-US" sz="2400" b="1" dirty="0" err="1">
                <a:solidFill>
                  <a:srgbClr val="FF3300"/>
                </a:solidFill>
                <a:latin typeface="Times New Roman" pitchFamily="18" charset="0"/>
                <a:cs typeface="Times New Roman" pitchFamily="18" charset="0"/>
              </a:rPr>
              <a:t>Chiểu</a:t>
            </a:r>
            <a:r>
              <a:rPr lang="en-US" sz="5400" b="1" dirty="0">
                <a:solidFill>
                  <a:schemeClr val="tx2"/>
                </a:solidFill>
                <a:latin typeface="Times New Roman" pitchFamily="18" charset="0"/>
                <a:cs typeface="Times New Roman" pitchFamily="18" charset="0"/>
              </a:rPr>
              <a:t> </a:t>
            </a:r>
          </a:p>
        </p:txBody>
      </p:sp>
    </p:spTree>
    <p:extLst>
      <p:ext uri="{BB962C8B-B14F-4D97-AF65-F5344CB8AC3E}">
        <p14:creationId xmlns:p14="http://schemas.microsoft.com/office/powerpoint/2010/main" xmlns="" val="4208109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90114"/>
                                        </p:tgtEl>
                                        <p:attrNameLst>
                                          <p:attrName>style.visibility</p:attrName>
                                        </p:attrNameLst>
                                      </p:cBhvr>
                                      <p:to>
                                        <p:strVal val="visible"/>
                                      </p:to>
                                    </p:set>
                                    <p:animEffect transition="in" filter="strips(downLeft)">
                                      <p:cBhvr>
                                        <p:cTn id="7" dur="500"/>
                                        <p:tgtEl>
                                          <p:spTgt spid="90114"/>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trips(downLef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7"/>
          <p:cNvGrpSpPr>
            <a:grpSpLocks/>
          </p:cNvGrpSpPr>
          <p:nvPr/>
        </p:nvGrpSpPr>
        <p:grpSpPr bwMode="auto">
          <a:xfrm>
            <a:off x="309092" y="454688"/>
            <a:ext cx="11476507" cy="5326829"/>
            <a:chOff x="2005" y="-84"/>
            <a:chExt cx="2670" cy="672"/>
          </a:xfrm>
        </p:grpSpPr>
        <p:sp>
          <p:nvSpPr>
            <p:cNvPr id="15363" name="AutoShape 28"/>
            <p:cNvSpPr>
              <a:spLocks noChangeArrowheads="1"/>
            </p:cNvSpPr>
            <p:nvPr/>
          </p:nvSpPr>
          <p:spPr bwMode="auto">
            <a:xfrm>
              <a:off x="2005" y="-84"/>
              <a:ext cx="2670" cy="672"/>
            </a:xfrm>
            <a:prstGeom prst="horizontalScroll">
              <a:avLst>
                <a:gd name="adj" fmla="val 12500"/>
              </a:avLst>
            </a:prstGeom>
            <a:gradFill rotWithShape="1">
              <a:gsLst>
                <a:gs pos="0">
                  <a:schemeClr val="bg1"/>
                </a:gs>
                <a:gs pos="100000">
                  <a:srgbClr val="FFFF00"/>
                </a:gs>
              </a:gsLst>
              <a:path path="rect">
                <a:fillToRect l="50000" t="50000" r="50000" b="50000"/>
              </a:path>
            </a:gradFill>
            <a:ln w="9525">
              <a:solidFill>
                <a:srgbClr val="DE0000"/>
              </a:solidFill>
              <a:round/>
              <a:headEnd/>
              <a:tailEnd/>
            </a:ln>
          </p:spPr>
          <p:txBody>
            <a:bodyPr wrap="none" anchor="ctr"/>
            <a:lstStyle/>
            <a:p>
              <a:endParaRPr lang="vi-VN"/>
            </a:p>
          </p:txBody>
        </p:sp>
        <p:sp>
          <p:nvSpPr>
            <p:cNvPr id="15364" name="Text Box 29"/>
            <p:cNvSpPr txBox="1">
              <a:spLocks noChangeArrowheads="1"/>
            </p:cNvSpPr>
            <p:nvPr/>
          </p:nvSpPr>
          <p:spPr bwMode="auto">
            <a:xfrm>
              <a:off x="2233" y="61"/>
              <a:ext cx="2354" cy="4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fontAlgn="base" hangingPunct="0">
                <a:spcBef>
                  <a:spcPct val="20000"/>
                </a:spcBef>
                <a:spcAft>
                  <a:spcPct val="0"/>
                </a:spcAft>
                <a:buChar char="»"/>
                <a:defRPr sz="2000">
                  <a:solidFill>
                    <a:schemeClr val="tx1"/>
                  </a:solidFill>
                  <a:latin typeface="Arial" charset="0"/>
                </a:defRPr>
              </a:lvl6pPr>
              <a:lvl7pPr eaLnBrk="0" fontAlgn="base" hangingPunct="0">
                <a:spcBef>
                  <a:spcPct val="20000"/>
                </a:spcBef>
                <a:spcAft>
                  <a:spcPct val="0"/>
                </a:spcAft>
                <a:buChar char="»"/>
                <a:defRPr sz="2000">
                  <a:solidFill>
                    <a:schemeClr val="tx1"/>
                  </a:solidFill>
                  <a:latin typeface="Arial" charset="0"/>
                </a:defRPr>
              </a:lvl7pPr>
              <a:lvl8pPr eaLnBrk="0" fontAlgn="base" hangingPunct="0">
                <a:spcBef>
                  <a:spcPct val="20000"/>
                </a:spcBef>
                <a:spcAft>
                  <a:spcPct val="0"/>
                </a:spcAft>
                <a:buChar char="»"/>
                <a:defRPr sz="2000">
                  <a:solidFill>
                    <a:schemeClr val="tx1"/>
                  </a:solidFill>
                  <a:latin typeface="Arial" charset="0"/>
                </a:defRPr>
              </a:lvl8pPr>
              <a:lvl9pPr eaLnBrk="0" fontAlgn="base" hangingPunct="0">
                <a:spcBef>
                  <a:spcPct val="20000"/>
                </a:spcBef>
                <a:spcAft>
                  <a:spcPct val="0"/>
                </a:spcAft>
                <a:buChar char="»"/>
                <a:defRPr sz="2000">
                  <a:solidFill>
                    <a:schemeClr val="tx1"/>
                  </a:solidFill>
                  <a:latin typeface="Arial" charset="0"/>
                </a:defRPr>
              </a:lvl9pPr>
            </a:lstStyle>
            <a:p>
              <a:pPr>
                <a:lnSpc>
                  <a:spcPct val="150000"/>
                </a:lnSpc>
              </a:pPr>
              <a:r>
                <a:rPr lang="en-US" sz="3000" b="1" i="1" dirty="0">
                  <a:latin typeface="Times New Roman" pitchFamily="18" charset="0"/>
                  <a:cs typeface="Times New Roman" pitchFamily="18" charset="0"/>
                </a:rPr>
                <a:t> “</a:t>
              </a:r>
              <a:r>
                <a:rPr lang="vi-VN" sz="3000" b="1" i="1" dirty="0">
                  <a:latin typeface="Times New Roman" pitchFamily="18" charset="0"/>
                  <a:cs typeface="Times New Roman" pitchFamily="18" charset="0"/>
                </a:rPr>
                <a:t>Trên trời có những vì sao có ánh sáng khác thường, </a:t>
              </a:r>
              <a:r>
                <a:rPr lang="vi-VN" sz="3000" b="1" i="1" dirty="0" smtClean="0">
                  <a:latin typeface="Times New Roman" pitchFamily="18" charset="0"/>
                  <a:cs typeface="Times New Roman" pitchFamily="18" charset="0"/>
                </a:rPr>
                <a:t>thoạt </a:t>
              </a:r>
              <a:r>
                <a:rPr lang="vi-VN" sz="3000" b="1" i="1" dirty="0">
                  <a:latin typeface="Times New Roman" pitchFamily="18" charset="0"/>
                  <a:cs typeface="Times New Roman" pitchFamily="18" charset="0"/>
                </a:rPr>
                <a:t>nhìn chưa thấy sáng; song càng nhìn càng sáng. Nguyễn Đình Chiểu  – nhà thơ yêu nước vĩ đại của nhân dân miền </a:t>
              </a:r>
              <a:r>
                <a:rPr lang="en-US" sz="3000" b="1" i="1" dirty="0" smtClean="0">
                  <a:latin typeface="Times New Roman" pitchFamily="18" charset="0"/>
                  <a:cs typeface="Times New Roman" pitchFamily="18" charset="0"/>
                </a:rPr>
                <a:t>N</a:t>
              </a:r>
              <a:r>
                <a:rPr lang="vi-VN" sz="3000" b="1" i="1" dirty="0" smtClean="0">
                  <a:latin typeface="Times New Roman" pitchFamily="18" charset="0"/>
                  <a:cs typeface="Times New Roman" pitchFamily="18" charset="0"/>
                </a:rPr>
                <a:t>am </a:t>
              </a:r>
              <a:r>
                <a:rPr lang="vi-VN" sz="3000" b="1" i="1" dirty="0">
                  <a:latin typeface="Times New Roman" pitchFamily="18" charset="0"/>
                  <a:cs typeface="Times New Roman" pitchFamily="18" charset="0"/>
                </a:rPr>
                <a:t>thế kỷ XIX – là một trong những ngôi sao như thế</a:t>
              </a:r>
              <a:r>
                <a:rPr lang="en-US" sz="3000" b="1" i="1" dirty="0">
                  <a:latin typeface="Times New Roman" pitchFamily="18" charset="0"/>
                  <a:cs typeface="Times New Roman" pitchFamily="18" charset="0"/>
                </a:rPr>
                <a:t>.”</a:t>
              </a:r>
              <a:endParaRPr lang="vi-VN" sz="3000" b="1" i="1" dirty="0">
                <a:latin typeface="Times New Roman" pitchFamily="18" charset="0"/>
                <a:cs typeface="Times New Roman" pitchFamily="18" charset="0"/>
              </a:endParaRPr>
            </a:p>
            <a:p>
              <a:pPr>
                <a:lnSpc>
                  <a:spcPct val="150000"/>
                </a:lnSpc>
              </a:pPr>
              <a:r>
                <a:rPr lang="en-US" sz="3000" i="1" dirty="0">
                  <a:solidFill>
                    <a:srgbClr val="C00000"/>
                  </a:solidFill>
                  <a:latin typeface="Times New Roman" pitchFamily="18" charset="0"/>
                  <a:cs typeface="Times New Roman" pitchFamily="18" charset="0"/>
                </a:rPr>
                <a:t> </a:t>
              </a:r>
              <a:r>
                <a:rPr lang="en-US" sz="3000" i="1" dirty="0" smtClean="0">
                  <a:solidFill>
                    <a:srgbClr val="C00000"/>
                  </a:solidFill>
                  <a:latin typeface="Times New Roman" pitchFamily="18" charset="0"/>
                  <a:cs typeface="Times New Roman" pitchFamily="18" charset="0"/>
                </a:rPr>
                <a:t>                                                           </a:t>
              </a:r>
              <a:r>
                <a:rPr lang="vi-VN" sz="3000" b="1" i="1" dirty="0" smtClean="0">
                  <a:solidFill>
                    <a:srgbClr val="C00000"/>
                  </a:solidFill>
                  <a:latin typeface="Times New Roman" pitchFamily="18" charset="0"/>
                  <a:cs typeface="Times New Roman" pitchFamily="18" charset="0"/>
                </a:rPr>
                <a:t>(Phạm </a:t>
              </a:r>
              <a:r>
                <a:rPr lang="vi-VN" sz="3000" b="1" i="1" dirty="0">
                  <a:solidFill>
                    <a:srgbClr val="C00000"/>
                  </a:solidFill>
                  <a:latin typeface="Times New Roman" pitchFamily="18" charset="0"/>
                  <a:cs typeface="Times New Roman" pitchFamily="18" charset="0"/>
                </a:rPr>
                <a:t>Văn Đồng)</a:t>
              </a:r>
              <a:endParaRPr lang="en-US" sz="3000" b="1" dirty="0">
                <a:solidFill>
                  <a:srgbClr val="FF0000"/>
                </a:solidFill>
                <a:latin typeface="Times New Roman" pitchFamily="18" charset="0"/>
                <a:cs typeface="Times New Roman" pitchFamily="18" charset="0"/>
              </a:endParaRPr>
            </a:p>
          </p:txBody>
        </p:sp>
      </p:grpSp>
    </p:spTree>
    <p:extLst>
      <p:ext uri="{BB962C8B-B14F-4D97-AF65-F5344CB8AC3E}">
        <p14:creationId xmlns:p14="http://schemas.microsoft.com/office/powerpoint/2010/main" xmlns="" val="4125073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6" name="Picture 10" descr="Tinh thần nhân đạo nhân dân trong truyện Lục Vân Tiên | Trường THPT Vĩnh  Viễn TPHCM">
            <a:extLst>
              <a:ext uri="{FF2B5EF4-FFF2-40B4-BE49-F238E27FC236}">
                <a16:creationId xmlns="" xmlns:a16="http://schemas.microsoft.com/office/drawing/2014/main" id="{F227518F-FE88-4456-9637-17F4E77C68E8}"/>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443322" y="2443453"/>
            <a:ext cx="3748678" cy="2928647"/>
          </a:xfrm>
          <a:prstGeom prst="rect">
            <a:avLst/>
          </a:prstGeom>
          <a:noFill/>
          <a:effectLst>
            <a:outerShdw blurRad="50800" dist="50800" dir="5400000" algn="ctr" rotWithShape="0">
              <a:srgbClr val="000000">
                <a:alpha val="0"/>
              </a:srgbClr>
            </a:outerShdw>
            <a:softEdge rad="1270000"/>
          </a:effectLst>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7D67683C-15F2-4A31-A4A6-B0027F51E507}"/>
              </a:ext>
            </a:extLst>
          </p:cNvPr>
          <p:cNvSpPr/>
          <p:nvPr/>
        </p:nvSpPr>
        <p:spPr>
          <a:xfrm>
            <a:off x="416688" y="1504710"/>
            <a:ext cx="3273707" cy="4364942"/>
          </a:xfrm>
          <a:prstGeom prst="rect">
            <a:avLst/>
          </a:prstGeom>
          <a:solidFill>
            <a:srgbClr val="D3B9AA"/>
          </a:solidFill>
          <a:ln>
            <a:solidFill>
              <a:schemeClr val="bg1"/>
            </a:solidFill>
          </a:ln>
          <a:effectLst>
            <a:glow rad="127000">
              <a:schemeClr val="accent1">
                <a:alpha val="0"/>
              </a:schemeClr>
            </a:glow>
            <a:outerShdw blurRad="50800" dist="50800" dir="5400000" algn="ctr" rotWithShape="0">
              <a:srgbClr val="000000"/>
            </a:outerShdw>
            <a:reflection stA="0" endPos="65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 xmlns:a16="http://schemas.microsoft.com/office/drawing/2014/main" id="{D8D6EC64-6208-499B-9A49-1A9E9010EDA0}"/>
              </a:ext>
            </a:extLst>
          </p:cNvPr>
          <p:cNvSpPr txBox="1"/>
          <p:nvPr/>
        </p:nvSpPr>
        <p:spPr>
          <a:xfrm>
            <a:off x="277792" y="150471"/>
            <a:ext cx="6729214" cy="1015663"/>
          </a:xfrm>
          <a:prstGeom prst="rect">
            <a:avLst/>
          </a:prstGeom>
          <a:noFill/>
        </p:spPr>
        <p:txBody>
          <a:bodyPr wrap="non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2. </a:t>
            </a:r>
            <a:r>
              <a:rPr lang="en-US" sz="3200" b="1" dirty="0" err="1">
                <a:solidFill>
                  <a:srgbClr val="FF0000"/>
                </a:solidFill>
                <a:latin typeface="Times New Roman" panose="02020603050405020304" pitchFamily="18" charset="0"/>
                <a:cs typeface="Times New Roman" panose="02020603050405020304" pitchFamily="18" charset="0"/>
              </a:rPr>
              <a:t>Tác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phẩm</a:t>
            </a:r>
            <a:endParaRPr lang="en-US" sz="3200" b="1" dirty="0">
              <a:solidFill>
                <a:srgbClr val="FF0000"/>
              </a:solidFill>
              <a:latin typeface="Times New Roman" panose="02020603050405020304" pitchFamily="18" charset="0"/>
              <a:cs typeface="Times New Roman" panose="02020603050405020304" pitchFamily="18" charset="0"/>
            </a:endParaRPr>
          </a:p>
          <a:p>
            <a:r>
              <a:rPr lang="en-US" sz="2800" b="1" dirty="0">
                <a:solidFill>
                  <a:srgbClr val="FF0000"/>
                </a:solidFill>
                <a:latin typeface="Times New Roman" panose="02020603050405020304" pitchFamily="18" charset="0"/>
                <a:cs typeface="Times New Roman" panose="02020603050405020304" pitchFamily="18" charset="0"/>
              </a:rPr>
              <a:t>a. </a:t>
            </a:r>
            <a:r>
              <a:rPr lang="en-US" sz="2800" b="1" dirty="0" err="1">
                <a:solidFill>
                  <a:srgbClr val="FF0000"/>
                </a:solidFill>
                <a:latin typeface="Times New Roman" panose="02020603050405020304" pitchFamily="18" charset="0"/>
                <a:cs typeface="Times New Roman" panose="02020603050405020304" pitchFamily="18" charset="0"/>
              </a:rPr>
              <a:t>Truyện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thơ</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Nôm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i="1" dirty="0">
                <a:solidFill>
                  <a:srgbClr val="FF0000"/>
                </a:solidFill>
                <a:latin typeface="Times New Roman" panose="02020603050405020304" pitchFamily="18" charset="0"/>
                <a:cs typeface="Times New Roman" panose="02020603050405020304" pitchFamily="18" charset="0"/>
              </a:rPr>
              <a:t>“</a:t>
            </a:r>
            <a:r>
              <a:rPr lang="en-US" sz="2800" b="1" i="1" dirty="0" err="1">
                <a:solidFill>
                  <a:srgbClr val="FF0000"/>
                </a:solidFill>
                <a:latin typeface="Times New Roman" panose="02020603050405020304" pitchFamily="18" charset="0"/>
                <a:cs typeface="Times New Roman" panose="02020603050405020304" pitchFamily="18" charset="0"/>
              </a:rPr>
              <a:t>Truyện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Lục</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Vân</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Tiên</a:t>
            </a:r>
            <a:r>
              <a:rPr lang="en-US" sz="2800" b="1" i="1" dirty="0">
                <a:solidFill>
                  <a:srgbClr val="FF0000"/>
                </a:solidFill>
                <a:latin typeface="Times New Roman" panose="02020603050405020304" pitchFamily="18" charset="0"/>
                <a:cs typeface="Times New Roman" panose="02020603050405020304" pitchFamily="18" charset="0"/>
              </a:rPr>
              <a:t>”</a:t>
            </a:r>
          </a:p>
        </p:txBody>
      </p:sp>
      <p:pic>
        <p:nvPicPr>
          <p:cNvPr id="4098" name="Picture 2" descr="Lục Vân Tiên – Wikipedia tiếng Việt">
            <a:extLst>
              <a:ext uri="{FF2B5EF4-FFF2-40B4-BE49-F238E27FC236}">
                <a16:creationId xmlns="" xmlns:a16="http://schemas.microsoft.com/office/drawing/2014/main" id="{BA644E4F-8276-460C-9C55-722FF705B809}"/>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rot="5400000">
            <a:off x="-125712" y="2087948"/>
            <a:ext cx="4364941" cy="3273706"/>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xmlns="">
                <a:solidFill>
                  <a:srgbClr val="FFFFFF"/>
                </a:solidFill>
              </a14:hiddenFill>
            </a:ext>
          </a:extLst>
        </p:spPr>
      </p:pic>
      <p:sp>
        <p:nvSpPr>
          <p:cNvPr id="6" name="TextBox 5">
            <a:extLst>
              <a:ext uri="{FF2B5EF4-FFF2-40B4-BE49-F238E27FC236}">
                <a16:creationId xmlns="" xmlns:a16="http://schemas.microsoft.com/office/drawing/2014/main" id="{B62FC999-B063-4D45-A7E9-7CA837EF3A48}"/>
              </a:ext>
            </a:extLst>
          </p:cNvPr>
          <p:cNvSpPr txBox="1"/>
          <p:nvPr/>
        </p:nvSpPr>
        <p:spPr>
          <a:xfrm>
            <a:off x="277792" y="6111882"/>
            <a:ext cx="3965316" cy="400110"/>
          </a:xfrm>
          <a:prstGeom prst="rect">
            <a:avLst/>
          </a:prstGeom>
          <a:noFill/>
        </p:spPr>
        <p:txBody>
          <a:bodyPr wrap="none" rtlCol="0">
            <a:spAutoFit/>
          </a:bodyPr>
          <a:lstStyle/>
          <a:p>
            <a:r>
              <a:rPr lang="en-US" sz="2000" b="1" dirty="0" err="1">
                <a:solidFill>
                  <a:srgbClr val="0070C0"/>
                </a:solidFill>
                <a:latin typeface="Times New Roman" panose="02020603050405020304" pitchFamily="18" charset="0"/>
                <a:cs typeface="Times New Roman" panose="02020603050405020304" pitchFamily="18" charset="0"/>
              </a:rPr>
              <a:t>Tác</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phẩm</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Truyện</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Lục</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Vân</a:t>
            </a:r>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err="1">
                <a:solidFill>
                  <a:srgbClr val="0070C0"/>
                </a:solidFill>
                <a:latin typeface="Times New Roman" panose="02020603050405020304" pitchFamily="18" charset="0"/>
                <a:cs typeface="Times New Roman" panose="02020603050405020304" pitchFamily="18" charset="0"/>
              </a:rPr>
              <a:t>Tiên</a:t>
            </a:r>
            <a:r>
              <a:rPr lang="en-US" sz="2000" b="1" dirty="0">
                <a:solidFill>
                  <a:srgbClr val="0070C0"/>
                </a:solidFill>
                <a:latin typeface="Times New Roman" panose="02020603050405020304" pitchFamily="18" charset="0"/>
                <a:cs typeface="Times New Roman" panose="02020603050405020304" pitchFamily="18" charset="0"/>
              </a:rPr>
              <a:t>”</a:t>
            </a:r>
          </a:p>
        </p:txBody>
      </p:sp>
      <p:sp>
        <p:nvSpPr>
          <p:cNvPr id="12" name="Text Box 22">
            <a:extLst>
              <a:ext uri="{FF2B5EF4-FFF2-40B4-BE49-F238E27FC236}">
                <a16:creationId xmlns="" xmlns:a16="http://schemas.microsoft.com/office/drawing/2014/main" id="{4ACB82B6-EAF8-4554-9FD8-4480D8A75AD7}"/>
              </a:ext>
            </a:extLst>
          </p:cNvPr>
          <p:cNvSpPr txBox="1">
            <a:spLocks noChangeArrowheads="1"/>
          </p:cNvSpPr>
          <p:nvPr/>
        </p:nvSpPr>
        <p:spPr bwMode="auto">
          <a:xfrm>
            <a:off x="4444483" y="2502143"/>
            <a:ext cx="4290085"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0"/>
              </a:spcBef>
              <a:spcAft>
                <a:spcPct val="0"/>
              </a:spcAft>
              <a:buFontTx/>
              <a:buChar char="-"/>
            </a:pPr>
            <a:r>
              <a:rPr lang="en-US" altLang="en-US" sz="2800" dirty="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Truyện</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có</a:t>
            </a:r>
            <a:r>
              <a:rPr lang="en-US" altLang="en-US" sz="2800" dirty="0" smtClean="0">
                <a:solidFill>
                  <a:srgbClr val="002060"/>
                </a:solidFill>
                <a:latin typeface="Times New Roman" panose="02020603050405020304" pitchFamily="18" charset="0"/>
              </a:rPr>
              <a:t> 2082 </a:t>
            </a:r>
            <a:r>
              <a:rPr lang="en-US" altLang="en-US" sz="2800" dirty="0" err="1">
                <a:solidFill>
                  <a:srgbClr val="002060"/>
                </a:solidFill>
                <a:latin typeface="Times New Roman" panose="02020603050405020304" pitchFamily="18" charset="0"/>
              </a:rPr>
              <a:t>câu</a:t>
            </a:r>
            <a:r>
              <a:rPr lang="en-US" altLang="en-US" sz="2800" dirty="0">
                <a:solidFill>
                  <a:srgbClr val="002060"/>
                </a:solidFill>
                <a:latin typeface="Times New Roman" panose="02020603050405020304" pitchFamily="18" charset="0"/>
              </a:rPr>
              <a:t> </a:t>
            </a:r>
            <a:r>
              <a:rPr lang="vi-VN" altLang="en-US" sz="2800" dirty="0" err="1">
                <a:solidFill>
                  <a:srgbClr val="002060"/>
                </a:solidFill>
                <a:latin typeface="Times New Roman" panose="02020603050405020304" pitchFamily="18" charset="0"/>
              </a:rPr>
              <a:t>l</a:t>
            </a:r>
            <a:r>
              <a:rPr lang="en-US" altLang="en-US" sz="2800" dirty="0" err="1" smtClean="0">
                <a:solidFill>
                  <a:srgbClr val="002060"/>
                </a:solidFill>
                <a:latin typeface="Times New Roman" panose="02020603050405020304" pitchFamily="18" charset="0"/>
              </a:rPr>
              <a:t>ục</a:t>
            </a:r>
            <a:r>
              <a:rPr lang="en-US" altLang="en-US" sz="2800" dirty="0" smtClean="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bát</a:t>
            </a:r>
            <a:endParaRPr lang="en-US" altLang="en-US" sz="2800" dirty="0">
              <a:solidFill>
                <a:srgbClr val="002060"/>
              </a:solidFill>
              <a:latin typeface="Times New Roman" panose="02020603050405020304" pitchFamily="18" charset="0"/>
            </a:endParaRPr>
          </a:p>
        </p:txBody>
      </p:sp>
      <p:sp>
        <p:nvSpPr>
          <p:cNvPr id="13" name="Text Box 22">
            <a:extLst>
              <a:ext uri="{FF2B5EF4-FFF2-40B4-BE49-F238E27FC236}">
                <a16:creationId xmlns="" xmlns:a16="http://schemas.microsoft.com/office/drawing/2014/main" id="{BCE0C1F5-F78F-46DC-9795-7467F13243BC}"/>
              </a:ext>
            </a:extLst>
          </p:cNvPr>
          <p:cNvSpPr txBox="1">
            <a:spLocks noChangeArrowheads="1"/>
          </p:cNvSpPr>
          <p:nvPr/>
        </p:nvSpPr>
        <p:spPr bwMode="auto">
          <a:xfrm>
            <a:off x="4444483" y="1489346"/>
            <a:ext cx="6348460" cy="9541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0"/>
              </a:spcBef>
              <a:spcAft>
                <a:spcPct val="0"/>
              </a:spcAft>
              <a:buFontTx/>
              <a:buChar char="-"/>
            </a:pPr>
            <a:r>
              <a:rPr lang="en-US" altLang="en-US" sz="2800" dirty="0" smtClean="0">
                <a:solidFill>
                  <a:srgbClr val="002060"/>
                </a:solidFill>
                <a:latin typeface="Times New Roman" panose="02020603050405020304" pitchFamily="18" charset="0"/>
              </a:rPr>
              <a:t> </a:t>
            </a:r>
            <a:r>
              <a:rPr lang="en-US" altLang="en-US" sz="2800" b="1" dirty="0" err="1" smtClean="0">
                <a:solidFill>
                  <a:srgbClr val="002060"/>
                </a:solidFill>
                <a:latin typeface="Times New Roman" panose="02020603050405020304" pitchFamily="18" charset="0"/>
              </a:rPr>
              <a:t>Hoàn</a:t>
            </a:r>
            <a:r>
              <a:rPr lang="en-US" altLang="en-US" sz="2800" b="1" dirty="0" smtClean="0">
                <a:solidFill>
                  <a:srgbClr val="002060"/>
                </a:solidFill>
                <a:latin typeface="Times New Roman" panose="02020603050405020304" pitchFamily="18" charset="0"/>
              </a:rPr>
              <a:t> </a:t>
            </a:r>
            <a:r>
              <a:rPr lang="en-US" altLang="en-US" sz="2800" b="1" dirty="0" err="1" smtClean="0">
                <a:solidFill>
                  <a:srgbClr val="002060"/>
                </a:solidFill>
                <a:latin typeface="Times New Roman" panose="02020603050405020304" pitchFamily="18" charset="0"/>
              </a:rPr>
              <a:t>cảnh</a:t>
            </a:r>
            <a:r>
              <a:rPr lang="en-US" altLang="en-US" sz="2800" b="1" dirty="0" smtClean="0">
                <a:solidFill>
                  <a:srgbClr val="002060"/>
                </a:solidFill>
                <a:latin typeface="Times New Roman" panose="02020603050405020304" pitchFamily="18" charset="0"/>
              </a:rPr>
              <a:t> </a:t>
            </a:r>
            <a:r>
              <a:rPr lang="en-US" altLang="en-US" sz="2800" b="1" dirty="0" err="1" smtClean="0">
                <a:solidFill>
                  <a:srgbClr val="002060"/>
                </a:solidFill>
                <a:latin typeface="Times New Roman" panose="02020603050405020304" pitchFamily="18" charset="0"/>
              </a:rPr>
              <a:t>sáng</a:t>
            </a:r>
            <a:r>
              <a:rPr lang="en-US" altLang="en-US" sz="2800" b="1" dirty="0" smtClean="0">
                <a:solidFill>
                  <a:srgbClr val="002060"/>
                </a:solidFill>
                <a:latin typeface="Times New Roman" panose="02020603050405020304" pitchFamily="18" charset="0"/>
              </a:rPr>
              <a:t> </a:t>
            </a:r>
            <a:r>
              <a:rPr lang="en-US" altLang="en-US" sz="2800" b="1" dirty="0" err="1" smtClean="0">
                <a:solidFill>
                  <a:srgbClr val="002060"/>
                </a:solidFill>
                <a:latin typeface="Times New Roman" panose="02020603050405020304" pitchFamily="18" charset="0"/>
              </a:rPr>
              <a:t>tác</a:t>
            </a:r>
            <a:r>
              <a:rPr lang="en-US" altLang="en-US" sz="2800" b="1"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Viết</a:t>
            </a:r>
            <a:r>
              <a:rPr lang="en-US" altLang="en-US" sz="2800" dirty="0" smtClean="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vào</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đầu</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những</a:t>
            </a:r>
            <a:r>
              <a:rPr lang="en-US" altLang="en-US" sz="2800" dirty="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năm</a:t>
            </a:r>
            <a:r>
              <a:rPr lang="en-US" altLang="en-US" sz="2800" dirty="0" smtClean="0">
                <a:solidFill>
                  <a:srgbClr val="002060"/>
                </a:solidFill>
                <a:latin typeface="Times New Roman" panose="02020603050405020304" pitchFamily="18" charset="0"/>
              </a:rPr>
              <a:t> </a:t>
            </a:r>
            <a:r>
              <a:rPr lang="en-US" altLang="en-US" sz="2800" dirty="0">
                <a:solidFill>
                  <a:srgbClr val="002060"/>
                </a:solidFill>
                <a:latin typeface="Times New Roman" panose="02020603050405020304" pitchFamily="18" charset="0"/>
              </a:rPr>
              <a:t>50 </a:t>
            </a:r>
            <a:r>
              <a:rPr lang="en-US" altLang="en-US" sz="2800" dirty="0" err="1">
                <a:solidFill>
                  <a:srgbClr val="002060"/>
                </a:solidFill>
                <a:latin typeface="Times New Roman" panose="02020603050405020304" pitchFamily="18" charset="0"/>
              </a:rPr>
              <a:t>của</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thế</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kỷ</a:t>
            </a:r>
            <a:r>
              <a:rPr lang="en-US" altLang="en-US" sz="2800" dirty="0">
                <a:solidFill>
                  <a:srgbClr val="002060"/>
                </a:solidFill>
                <a:latin typeface="Times New Roman" panose="02020603050405020304" pitchFamily="18" charset="0"/>
              </a:rPr>
              <a:t> </a:t>
            </a:r>
            <a:r>
              <a:rPr lang="en-US" altLang="en-US" sz="2800" dirty="0" smtClean="0">
                <a:solidFill>
                  <a:srgbClr val="002060"/>
                </a:solidFill>
                <a:latin typeface="Times New Roman" panose="02020603050405020304" pitchFamily="18" charset="0"/>
              </a:rPr>
              <a:t>XIX. </a:t>
            </a:r>
            <a:endParaRPr lang="en-US" altLang="en-US" sz="2800" dirty="0">
              <a:solidFill>
                <a:srgbClr val="002060"/>
              </a:solidFill>
              <a:latin typeface="Times New Roman" panose="02020603050405020304" pitchFamily="18" charset="0"/>
            </a:endParaRPr>
          </a:p>
        </p:txBody>
      </p:sp>
      <p:sp>
        <p:nvSpPr>
          <p:cNvPr id="15" name="Text Box 22">
            <a:extLst>
              <a:ext uri="{FF2B5EF4-FFF2-40B4-BE49-F238E27FC236}">
                <a16:creationId xmlns="" xmlns:a16="http://schemas.microsoft.com/office/drawing/2014/main" id="{E156B9AC-71F6-4909-AEA0-F22DF1B79754}"/>
              </a:ext>
            </a:extLst>
          </p:cNvPr>
          <p:cNvSpPr txBox="1">
            <a:spLocks noChangeArrowheads="1"/>
          </p:cNvSpPr>
          <p:nvPr/>
        </p:nvSpPr>
        <p:spPr bwMode="auto">
          <a:xfrm>
            <a:off x="4444483" y="4134978"/>
            <a:ext cx="6207351" cy="13849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0" fontAlgn="base" hangingPunct="0">
              <a:spcBef>
                <a:spcPct val="0"/>
              </a:spcBef>
              <a:spcAft>
                <a:spcPct val="0"/>
              </a:spcAft>
              <a:buFontTx/>
              <a:buChar char="-"/>
            </a:pPr>
            <a:r>
              <a:rPr lang="en-US" altLang="en-US" sz="2800" dirty="0">
                <a:solidFill>
                  <a:srgbClr val="002060"/>
                </a:solidFill>
                <a:latin typeface="Times New Roman" panose="02020603050405020304" pitchFamily="18" charset="0"/>
              </a:rPr>
              <a:t> </a:t>
            </a:r>
            <a:r>
              <a:rPr lang="en-US" altLang="en-US" sz="2800" b="1" dirty="0" err="1">
                <a:solidFill>
                  <a:srgbClr val="002060"/>
                </a:solidFill>
                <a:latin typeface="Times New Roman" panose="02020603050405020304" pitchFamily="18" charset="0"/>
              </a:rPr>
              <a:t>Cốt</a:t>
            </a:r>
            <a:r>
              <a:rPr lang="en-US" altLang="en-US" sz="2800" b="1" dirty="0">
                <a:solidFill>
                  <a:srgbClr val="002060"/>
                </a:solidFill>
                <a:latin typeface="Times New Roman" panose="02020603050405020304" pitchFamily="18" charset="0"/>
              </a:rPr>
              <a:t> </a:t>
            </a:r>
            <a:r>
              <a:rPr lang="en-US" altLang="en-US" sz="2800" b="1" dirty="0" err="1" smtClean="0">
                <a:solidFill>
                  <a:srgbClr val="002060"/>
                </a:solidFill>
                <a:latin typeface="Times New Roman" panose="02020603050405020304" pitchFamily="18" charset="0"/>
              </a:rPr>
              <a:t>truyện</a:t>
            </a:r>
            <a:r>
              <a:rPr lang="en-US" altLang="en-US" sz="2800" b="1" dirty="0" smtClean="0">
                <a:solidFill>
                  <a:srgbClr val="002060"/>
                </a:solidFill>
                <a:latin typeface="Times New Roman" panose="02020603050405020304" pitchFamily="18" charset="0"/>
              </a:rPr>
              <a:t>: </a:t>
            </a:r>
            <a:r>
              <a:rPr lang="en-US" altLang="en-US" sz="2800" dirty="0">
                <a:solidFill>
                  <a:srgbClr val="002060"/>
                </a:solidFill>
                <a:latin typeface="Times New Roman" panose="02020603050405020304" pitchFamily="18" charset="0"/>
              </a:rPr>
              <a:t>do </a:t>
            </a:r>
            <a:r>
              <a:rPr lang="en-US" altLang="en-US" sz="2800" dirty="0" err="1">
                <a:solidFill>
                  <a:srgbClr val="002060"/>
                </a:solidFill>
                <a:latin typeface="Times New Roman" panose="02020603050405020304" pitchFamily="18" charset="0"/>
              </a:rPr>
              <a:t>nhà</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thơ</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sáng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tạo</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Kết</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cấu</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chương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hồi</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xoay</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quanh</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diễn</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biến</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cuộc</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đời</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những</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nhân</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vật</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chính</a:t>
            </a:r>
            <a:r>
              <a:rPr lang="en-US" altLang="en-US" sz="2800" dirty="0">
                <a:solidFill>
                  <a:srgbClr val="002060"/>
                </a:solidFill>
                <a:latin typeface="Times New Roman" panose="02020603050405020304" pitchFamily="18" charset="0"/>
              </a:rPr>
              <a:t>.</a:t>
            </a:r>
          </a:p>
        </p:txBody>
      </p:sp>
      <p:sp>
        <p:nvSpPr>
          <p:cNvPr id="20" name="Text Box 22">
            <a:extLst>
              <a:ext uri="{FF2B5EF4-FFF2-40B4-BE49-F238E27FC236}">
                <a16:creationId xmlns="" xmlns:a16="http://schemas.microsoft.com/office/drawing/2014/main" id="{9BB0E6A0-8D91-45FB-9131-E6392B1CE5AD}"/>
              </a:ext>
            </a:extLst>
          </p:cNvPr>
          <p:cNvSpPr txBox="1">
            <a:spLocks noChangeArrowheads="1"/>
          </p:cNvSpPr>
          <p:nvPr/>
        </p:nvSpPr>
        <p:spPr bwMode="auto">
          <a:xfrm>
            <a:off x="4326492" y="3054408"/>
            <a:ext cx="6622262" cy="9541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0"/>
              </a:spcBef>
              <a:spcAft>
                <a:spcPct val="0"/>
              </a:spcAft>
            </a:pPr>
            <a:r>
              <a:rPr lang="en-US" altLang="en-US" sz="2800" b="1" dirty="0" smtClean="0">
                <a:solidFill>
                  <a:srgbClr val="002060"/>
                </a:solidFill>
                <a:latin typeface="Times New Roman" panose="02020603050405020304" pitchFamily="18" charset="0"/>
              </a:rPr>
              <a:t>- </a:t>
            </a:r>
            <a:r>
              <a:rPr lang="en-US" altLang="en-US" sz="2800" b="1" dirty="0" err="1" smtClean="0">
                <a:solidFill>
                  <a:srgbClr val="002060"/>
                </a:solidFill>
                <a:latin typeface="Times New Roman" panose="02020603050405020304" pitchFamily="18" charset="0"/>
              </a:rPr>
              <a:t>Thể</a:t>
            </a:r>
            <a:r>
              <a:rPr lang="en-US" altLang="en-US" sz="2800" b="1" dirty="0" smtClean="0">
                <a:solidFill>
                  <a:srgbClr val="002060"/>
                </a:solidFill>
                <a:latin typeface="Times New Roman" panose="02020603050405020304" pitchFamily="18" charset="0"/>
              </a:rPr>
              <a:t> </a:t>
            </a:r>
            <a:r>
              <a:rPr lang="en-US" altLang="en-US" sz="2800" b="1" dirty="0" err="1">
                <a:solidFill>
                  <a:srgbClr val="002060"/>
                </a:solidFill>
                <a:latin typeface="Times New Roman" panose="02020603050405020304" pitchFamily="18" charset="0"/>
              </a:rPr>
              <a:t>loại</a:t>
            </a:r>
            <a:r>
              <a:rPr lang="en-US" altLang="en-US" sz="2800" b="1"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Truyện</a:t>
            </a:r>
            <a:r>
              <a:rPr lang="en-US" altLang="en-US" sz="2800" dirty="0">
                <a:solidFill>
                  <a:srgbClr val="002060"/>
                </a:solidFill>
                <a:latin typeface="Times New Roman" panose="02020603050405020304" pitchFamily="18" charset="0"/>
              </a:rPr>
              <a:t> </a:t>
            </a:r>
            <a:r>
              <a:rPr lang="en-US" altLang="en-US" sz="2800" dirty="0" err="1">
                <a:solidFill>
                  <a:srgbClr val="002060"/>
                </a:solidFill>
                <a:latin typeface="Times New Roman" panose="02020603050405020304" pitchFamily="18" charset="0"/>
              </a:rPr>
              <a:t>thơ</a:t>
            </a:r>
            <a:r>
              <a:rPr lang="en-US" altLang="en-US" sz="2800" dirty="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Nôm</a:t>
            </a:r>
            <a:endParaRPr lang="en-US" altLang="en-US" sz="2800" dirty="0" smtClean="0">
              <a:solidFill>
                <a:srgbClr val="002060"/>
              </a:solidFill>
              <a:latin typeface="Times New Roman" panose="02020603050405020304" pitchFamily="18" charset="0"/>
            </a:endParaRPr>
          </a:p>
          <a:p>
            <a:pPr eaLnBrk="0" fontAlgn="base" hangingPunct="0">
              <a:spcBef>
                <a:spcPct val="0"/>
              </a:spcBef>
              <a:spcAft>
                <a:spcPct val="0"/>
              </a:spcAft>
            </a:pPr>
            <a:r>
              <a:rPr lang="en-US" altLang="en-US" sz="2800" b="1" dirty="0" smtClean="0">
                <a:solidFill>
                  <a:srgbClr val="002060"/>
                </a:solidFill>
                <a:latin typeface="Times New Roman" panose="02020603050405020304" pitchFamily="18" charset="0"/>
              </a:rPr>
              <a:t>- PTBĐ:</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Tự</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sự</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kết</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hợp</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miêu</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tả</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và</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biểu</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cảm</a:t>
            </a:r>
            <a:r>
              <a:rPr lang="en-US" altLang="en-US" sz="2800" dirty="0" smtClean="0">
                <a:solidFill>
                  <a:srgbClr val="002060"/>
                </a:solidFill>
                <a:latin typeface="Times New Roman" panose="02020603050405020304" pitchFamily="18" charset="0"/>
              </a:rPr>
              <a:t>.</a:t>
            </a:r>
            <a:endParaRPr lang="en-US" altLang="en-US" sz="2800" dirty="0">
              <a:solidFill>
                <a:srgbClr val="002060"/>
              </a:solidFill>
              <a:latin typeface="Times New Roman" panose="02020603050405020304" pitchFamily="18" charset="0"/>
            </a:endParaRPr>
          </a:p>
        </p:txBody>
      </p:sp>
      <p:sp>
        <p:nvSpPr>
          <p:cNvPr id="9" name="Rectangle 8">
            <a:extLst>
              <a:ext uri="{FF2B5EF4-FFF2-40B4-BE49-F238E27FC236}">
                <a16:creationId xmlns="" xmlns:a16="http://schemas.microsoft.com/office/drawing/2014/main" id="{3E828BB1-59E2-4B14-8567-5C378A7F8BFD}"/>
              </a:ext>
            </a:extLst>
          </p:cNvPr>
          <p:cNvSpPr/>
          <p:nvPr/>
        </p:nvSpPr>
        <p:spPr>
          <a:xfrm>
            <a:off x="4326492" y="5992094"/>
            <a:ext cx="2611018" cy="287553"/>
          </a:xfrm>
          <a:prstGeom prst="rect">
            <a:avLst/>
          </a:prstGeom>
          <a:solidFill>
            <a:schemeClr val="accent2">
              <a:lumMod val="20000"/>
              <a:lumOff val="80000"/>
            </a:schemeClr>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Rectangle 24">
            <a:extLst>
              <a:ext uri="{FF2B5EF4-FFF2-40B4-BE49-F238E27FC236}">
                <a16:creationId xmlns="" xmlns:a16="http://schemas.microsoft.com/office/drawing/2014/main" id="{9132A850-914F-4216-A77D-3F68A85F4E0D}"/>
              </a:ext>
            </a:extLst>
          </p:cNvPr>
          <p:cNvSpPr/>
          <p:nvPr/>
        </p:nvSpPr>
        <p:spPr>
          <a:xfrm>
            <a:off x="9534684" y="0"/>
            <a:ext cx="2611018" cy="287553"/>
          </a:xfrm>
          <a:prstGeom prst="rect">
            <a:avLst/>
          </a:prstGeom>
          <a:solidFill>
            <a:schemeClr val="accent2">
              <a:lumMod val="20000"/>
              <a:lumOff val="80000"/>
            </a:schemeClr>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Text Box 22">
            <a:extLst>
              <a:ext uri="{FF2B5EF4-FFF2-40B4-BE49-F238E27FC236}">
                <a16:creationId xmlns="" xmlns:a16="http://schemas.microsoft.com/office/drawing/2014/main" id="{4ACB82B6-EAF8-4554-9FD8-4480D8A75AD7}"/>
              </a:ext>
            </a:extLst>
          </p:cNvPr>
          <p:cNvSpPr txBox="1">
            <a:spLocks noChangeArrowheads="1"/>
          </p:cNvSpPr>
          <p:nvPr/>
        </p:nvSpPr>
        <p:spPr bwMode="auto">
          <a:xfrm>
            <a:off x="4484379" y="5670269"/>
            <a:ext cx="612719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0" fontAlgn="base" hangingPunct="0">
              <a:spcBef>
                <a:spcPct val="0"/>
              </a:spcBef>
              <a:spcAft>
                <a:spcPct val="0"/>
              </a:spcAft>
              <a:buFontTx/>
              <a:buChar char="-"/>
            </a:pPr>
            <a:r>
              <a:rPr lang="en-US" altLang="en-US" sz="2800" dirty="0">
                <a:solidFill>
                  <a:srgbClr val="002060"/>
                </a:solidFill>
                <a:latin typeface="Times New Roman" panose="02020603050405020304" pitchFamily="18" charset="0"/>
              </a:rPr>
              <a:t> </a:t>
            </a:r>
            <a:r>
              <a:rPr lang="en-US" altLang="en-US" sz="2800" b="1" dirty="0" err="1" smtClean="0">
                <a:solidFill>
                  <a:srgbClr val="002060"/>
                </a:solidFill>
                <a:latin typeface="Times New Roman" panose="02020603050405020304" pitchFamily="18" charset="0"/>
              </a:rPr>
              <a:t>Mục</a:t>
            </a:r>
            <a:r>
              <a:rPr lang="en-US" altLang="en-US" sz="2800" b="1" dirty="0" smtClean="0">
                <a:solidFill>
                  <a:srgbClr val="002060"/>
                </a:solidFill>
                <a:latin typeface="Times New Roman" panose="02020603050405020304" pitchFamily="18" charset="0"/>
              </a:rPr>
              <a:t> </a:t>
            </a:r>
            <a:r>
              <a:rPr lang="en-US" altLang="en-US" sz="2800" b="1" dirty="0" err="1" smtClean="0">
                <a:solidFill>
                  <a:srgbClr val="002060"/>
                </a:solidFill>
                <a:latin typeface="Times New Roman" panose="02020603050405020304" pitchFamily="18" charset="0"/>
              </a:rPr>
              <a:t>đích</a:t>
            </a:r>
            <a:r>
              <a:rPr lang="en-US" altLang="en-US" sz="2800" b="1"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Truyền</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bá</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đạo</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lý</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làm</a:t>
            </a:r>
            <a:r>
              <a:rPr lang="en-US" altLang="en-US" sz="2800" dirty="0" smtClean="0">
                <a:solidFill>
                  <a:srgbClr val="002060"/>
                </a:solidFill>
                <a:latin typeface="Times New Roman" panose="02020603050405020304" pitchFamily="18" charset="0"/>
              </a:rPr>
              <a:t> </a:t>
            </a:r>
            <a:r>
              <a:rPr lang="en-US" altLang="en-US" sz="2800" dirty="0" err="1" smtClean="0">
                <a:solidFill>
                  <a:srgbClr val="002060"/>
                </a:solidFill>
                <a:latin typeface="Times New Roman" panose="02020603050405020304" pitchFamily="18" charset="0"/>
              </a:rPr>
              <a:t>người</a:t>
            </a:r>
            <a:r>
              <a:rPr lang="en-US" altLang="en-US" sz="2800" dirty="0" smtClean="0">
                <a:solidFill>
                  <a:srgbClr val="002060"/>
                </a:solidFill>
                <a:latin typeface="Times New Roman" panose="02020603050405020304" pitchFamily="18" charset="0"/>
              </a:rPr>
              <a:t>.</a:t>
            </a:r>
            <a:endParaRPr lang="en-US" altLang="en-US" sz="2800" dirty="0">
              <a:solidFill>
                <a:srgbClr val="002060"/>
              </a:solidFill>
              <a:latin typeface="Times New Roman" panose="02020603050405020304" pitchFamily="18" charset="0"/>
            </a:endParaRPr>
          </a:p>
        </p:txBody>
      </p:sp>
    </p:spTree>
    <p:custDataLst>
      <p:tags r:id="rId1"/>
    </p:custDataLst>
    <p:extLst>
      <p:ext uri="{BB962C8B-B14F-4D97-AF65-F5344CB8AC3E}">
        <p14:creationId xmlns:p14="http://schemas.microsoft.com/office/powerpoint/2010/main" xmlns="" val="253637048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down)">
                                      <p:cBhvr>
                                        <p:cTn id="7" dur="500"/>
                                        <p:tgtEl>
                                          <p:spTgt spid="409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00"/>
                                        <p:tgtEl>
                                          <p:spTgt spid="1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down)">
                                      <p:cBhvr>
                                        <p:cTn id="16" dur="500"/>
                                        <p:tgtEl>
                                          <p:spTgt spid="20"/>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2" grpId="0"/>
      <p:bldP spid="13" grpId="0"/>
      <p:bldP spid="15" grpId="0"/>
      <p:bldP spid="20"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5"/>
</p:tagLst>
</file>

<file path=ppt/tags/tag2.xml><?xml version="1.0" encoding="utf-8"?>
<p:tagLst xmlns:a="http://schemas.openxmlformats.org/drawingml/2006/main" xmlns:r="http://schemas.openxmlformats.org/officeDocument/2006/relationships" xmlns:p="http://schemas.openxmlformats.org/presentationml/2006/main">
  <p:tag name="TIMING" val="|27.6|35.4|40.6|24.9"/>
</p:tagLst>
</file>

<file path=ppt/tags/tag3.xml><?xml version="1.0" encoding="utf-8"?>
<p:tagLst xmlns:a="http://schemas.openxmlformats.org/drawingml/2006/main" xmlns:r="http://schemas.openxmlformats.org/officeDocument/2006/relationships" xmlns:p="http://schemas.openxmlformats.org/presentationml/2006/main">
  <p:tag name="TIMING" val="|1|1.5|5.8|1.6|1.7|1.5"/>
</p:tagLst>
</file>

<file path=ppt/tags/tag4.xml><?xml version="1.0" encoding="utf-8"?>
<p:tagLst xmlns:a="http://schemas.openxmlformats.org/drawingml/2006/main" xmlns:r="http://schemas.openxmlformats.org/officeDocument/2006/relationships" xmlns:p="http://schemas.openxmlformats.org/presentationml/2006/main">
  <p:tag name="TIMING" val="|4|34.9"/>
</p:tagLst>
</file>

<file path=ppt/tags/tag5.xml><?xml version="1.0" encoding="utf-8"?>
<p:tagLst xmlns:a="http://schemas.openxmlformats.org/drawingml/2006/main" xmlns:r="http://schemas.openxmlformats.org/officeDocument/2006/relationships" xmlns:p="http://schemas.openxmlformats.org/presentationml/2006/main">
  <p:tag name="TIMING" val="|24.1|14.6|8.8|1.6|6.8|9.8|1.2"/>
</p:tagLst>
</file>

<file path=ppt/tags/tag6.xml><?xml version="1.0" encoding="utf-8"?>
<p:tagLst xmlns:a="http://schemas.openxmlformats.org/drawingml/2006/main" xmlns:r="http://schemas.openxmlformats.org/officeDocument/2006/relationships" xmlns:p="http://schemas.openxmlformats.org/presentationml/2006/main">
  <p:tag name="TIMING" val="|6.7|16.3"/>
</p:tagLst>
</file>

<file path=ppt/tags/tag7.xml><?xml version="1.0" encoding="utf-8"?>
<p:tagLst xmlns:a="http://schemas.openxmlformats.org/drawingml/2006/main" xmlns:r="http://schemas.openxmlformats.org/officeDocument/2006/relationships" xmlns:p="http://schemas.openxmlformats.org/presentationml/2006/main">
  <p:tag name="TIMING" val="|0.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2"/>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VnTime" pitchFamily="34" charset="0"/>
          </a:defRPr>
        </a:defPPr>
      </a:lstStyle>
    </a:spDef>
    <a:lnDef>
      <a:spPr bwMode="auto">
        <a:xfrm>
          <a:off x="0" y="0"/>
          <a:ext cx="1" cy="1"/>
        </a:xfrm>
        <a:custGeom>
          <a:avLst/>
          <a:gdLst/>
          <a:ahLst/>
          <a:cxnLst/>
          <a:rect l="0" t="0" r="0" b="0"/>
          <a:pathLst/>
        </a:custGeom>
        <a:solidFill>
          <a:schemeClr val="accent2"/>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VnTime"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5008</TotalTime>
  <Words>2473</Words>
  <Application>Microsoft Office PowerPoint</Application>
  <PresentationFormat>Custom</PresentationFormat>
  <Paragraphs>367</Paragraphs>
  <Slides>38</Slides>
  <Notes>10</Notes>
  <HiddenSlides>0</HiddenSlides>
  <MMClips>0</MMClips>
  <ScaleCrop>false</ScaleCrop>
  <HeadingPairs>
    <vt:vector size="4" baseType="variant">
      <vt:variant>
        <vt:lpstr>Theme</vt:lpstr>
      </vt:variant>
      <vt:variant>
        <vt:i4>3</vt:i4>
      </vt:variant>
      <vt:variant>
        <vt:lpstr>Slide Titles</vt:lpstr>
      </vt:variant>
      <vt:variant>
        <vt:i4>38</vt:i4>
      </vt:variant>
    </vt:vector>
  </HeadingPairs>
  <TitlesOfParts>
    <vt:vector size="41" baseType="lpstr">
      <vt:lpstr>Office Theme</vt:lpstr>
      <vt:lpstr>Default Design</vt:lpstr>
      <vt:lpstr>2_Office Theme</vt:lpstr>
      <vt:lpstr>Slide 1</vt:lpstr>
      <vt:lpstr>Slide 2</vt:lpstr>
      <vt:lpstr>Slide 3</vt:lpstr>
      <vt:lpstr>Slide 4</vt:lpstr>
      <vt:lpstr>Slide 5</vt:lpstr>
      <vt:lpstr>Slide 6</vt:lpstr>
      <vt:lpstr>Slide 7</vt:lpstr>
      <vt:lpstr>Slide 8</vt:lpstr>
      <vt:lpstr>Slide 9</vt:lpstr>
      <vt:lpstr>Slide 10</vt:lpstr>
      <vt:lpstr>Tóm tắt</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I. Đọc – Tìm hiểu chung II. Đọc – Tìm hiểu văn bản III. Tổng kết</vt:lpstr>
      <vt:lpstr>Slide 34</vt:lpstr>
      <vt:lpstr>Slide 35</vt:lpstr>
      <vt:lpstr>Slide 36</vt:lpstr>
      <vt:lpstr>Slide 37</vt:lpstr>
      <vt:lpstr>Slide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180</cp:revision>
  <dcterms:created xsi:type="dcterms:W3CDTF">2021-05-15T10:52:27Z</dcterms:created>
  <dcterms:modified xsi:type="dcterms:W3CDTF">2023-04-24T02:00:03Z</dcterms:modified>
</cp:coreProperties>
</file>