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9" r:id="rId2"/>
    <p:sldId id="257" r:id="rId3"/>
    <p:sldId id="258" r:id="rId4"/>
    <p:sldId id="260" r:id="rId5"/>
    <p:sldId id="27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822E-0350-437D-AD48-E2C4826DAC0C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F55DD-44D2-4CE1-8E9E-8A7B59B6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0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F55DD-44D2-4CE1-8E9E-8A7B59B6F9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3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938"/>
            <a:ext cx="12192000" cy="683306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55814" y="133004"/>
            <a:ext cx="11280371" cy="1853738"/>
          </a:xfrm>
        </p:spPr>
        <p:txBody>
          <a:bodyPr/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THƯ VIỆN TRƯỜNG THCS KHƯƠNG ĐÌNH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325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Sách</a:t>
            </a:r>
            <a:r>
              <a:rPr lang="en-US" dirty="0" smtClean="0"/>
              <a:t> </a:t>
            </a:r>
            <a:r>
              <a:rPr lang="en-US" dirty="0" err="1" smtClean="0"/>
              <a:t>giáo</a:t>
            </a:r>
            <a:r>
              <a:rPr lang="en-US" dirty="0" smtClean="0"/>
              <a:t> </a:t>
            </a:r>
            <a:r>
              <a:rPr lang="en-US" dirty="0" err="1" smtClean="0"/>
              <a:t>viên</a:t>
            </a:r>
            <a:r>
              <a:rPr lang="en-US" dirty="0" smtClean="0"/>
              <a:t> SGV – </a:t>
            </a:r>
            <a:r>
              <a:rPr lang="en-US" dirty="0" err="1" smtClean="0"/>
              <a:t>Sách</a:t>
            </a:r>
            <a:r>
              <a:rPr lang="en-US" dirty="0" smtClean="0"/>
              <a:t> </a:t>
            </a:r>
            <a:r>
              <a:rPr lang="en-US" dirty="0" err="1" smtClean="0"/>
              <a:t>giáo</a:t>
            </a:r>
            <a:r>
              <a:rPr lang="en-US" dirty="0" smtClean="0"/>
              <a:t> </a:t>
            </a:r>
            <a:r>
              <a:rPr lang="en-US" dirty="0" err="1" smtClean="0"/>
              <a:t>khoa</a:t>
            </a:r>
            <a:r>
              <a:rPr lang="en-US" dirty="0" smtClean="0"/>
              <a:t> SGK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1005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6785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 VỤ PHỤC VỤ GV-HS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05205"/>
            <a:ext cx="9601196" cy="3370663"/>
          </a:xfrm>
        </p:spPr>
        <p:txBody>
          <a:bodyPr>
            <a:normAutofit lnSpcReduction="10000"/>
          </a:bodyPr>
          <a:lstStyle/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HS-GV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quầy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– 05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SGK,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– 02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DỊCH VỤ PHỤC VỤ GV-HS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35382"/>
            <a:ext cx="9601196" cy="334048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8h – 11h30,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1h30 – 17h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014393"/>
              </p:ext>
            </p:extLst>
          </p:nvPr>
        </p:nvGraphicFramePr>
        <p:xfrm>
          <a:off x="1487977" y="3125584"/>
          <a:ext cx="6975960" cy="1828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62660">
                  <a:extLst>
                    <a:ext uri="{9D8B030D-6E8A-4147-A177-3AD203B41FA5}">
                      <a16:colId xmlns:a16="http://schemas.microsoft.com/office/drawing/2014/main" val="3625288887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2384239518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1071275142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4237868485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1884606204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3407551311"/>
                    </a:ext>
                  </a:extLst>
                </a:gridCol>
              </a:tblGrid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080486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GV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201958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459785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354165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2267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13061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DỊCH VỤ PHỤC VỤ GV-HS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572495"/>
              </p:ext>
            </p:extLst>
          </p:nvPr>
        </p:nvGraphicFramePr>
        <p:xfrm>
          <a:off x="1561408" y="3088347"/>
          <a:ext cx="6975960" cy="1828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62660">
                  <a:extLst>
                    <a:ext uri="{9D8B030D-6E8A-4147-A177-3AD203B41FA5}">
                      <a16:colId xmlns:a16="http://schemas.microsoft.com/office/drawing/2014/main" val="513214437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1737438058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3873070722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2114459693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1390512865"/>
                    </a:ext>
                  </a:extLst>
                </a:gridCol>
                <a:gridCol w="1162660">
                  <a:extLst>
                    <a:ext uri="{9D8B030D-6E8A-4147-A177-3AD203B41FA5}">
                      <a16:colId xmlns:a16="http://schemas.microsoft.com/office/drawing/2014/main" val="2111013544"/>
                    </a:ext>
                  </a:extLst>
                </a:gridCol>
              </a:tblGrid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054876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6A1, 6A2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6A3, 6A4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6A5, 6A6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6A7, 6A8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GV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341026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7A1,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7A2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7A3,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7A4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7A5,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7A6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7A7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603537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213913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KHỐI</a:t>
                      </a:r>
                      <a:r>
                        <a:rPr lang="en-US" baseline="0" dirty="0" smtClean="0"/>
                        <a:t> 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9475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418705" y="2453308"/>
            <a:ext cx="9678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8h – 11h30,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1h30 – 17h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1477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3333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THƯ VIỆN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 m2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65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587" y="2498743"/>
            <a:ext cx="9601196" cy="3318936"/>
          </a:xfrm>
        </p:spPr>
        <p:txBody>
          <a:bodyPr/>
          <a:lstStyle/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Khương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7317" y="1490348"/>
            <a:ext cx="6766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THƯ VIỆN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405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413164"/>
            <a:ext cx="9601196" cy="872835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8h00’ – 11h30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11h30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13h30)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13h30’ – 17h00’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01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CƠ SỞ VẬT CHẤT THƯ VIỆN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43941"/>
            <a:ext cx="9601196" cy="36077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:+ 15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+ 4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+ 16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318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 TÀI LIỆU THƯ VIỆN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8486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(STK1)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(STR)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(STK2)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(SGV)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(SGK)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8621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STK1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1691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GDCD,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800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43942"/>
            <a:ext cx="5146963" cy="370747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108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STK2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3052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583904"/>
              </p:ext>
            </p:extLst>
          </p:nvPr>
        </p:nvGraphicFramePr>
        <p:xfrm>
          <a:off x="1295400" y="3541222"/>
          <a:ext cx="976884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84420">
                  <a:extLst>
                    <a:ext uri="{9D8B030D-6E8A-4147-A177-3AD203B41FA5}">
                      <a16:colId xmlns:a16="http://schemas.microsoft.com/office/drawing/2014/main" val="2355335603"/>
                    </a:ext>
                  </a:extLst>
                </a:gridCol>
                <a:gridCol w="4884420">
                  <a:extLst>
                    <a:ext uri="{9D8B030D-6E8A-4147-A177-3AD203B41FA5}">
                      <a16:colId xmlns:a16="http://schemas.microsoft.com/office/drawing/2014/main" val="316209956"/>
                    </a:ext>
                  </a:extLst>
                </a:gridCol>
              </a:tblGrid>
              <a:tr h="19202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dục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nhiện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24132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502663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F6E452D-C24D-4253-B73D-68B9AF0176B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B\uFFFD\uFFFD{039CD17B-2C5A-41DD-AC6B-38E6CDF9695A}&quot;,&quot;C:\\Users\\Techsi.vn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slide hướng dẫn sử dụng tv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97A77A-162A-4F2C-BF9A-50F447FB4E9A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DEEE7C-C6F4-4C41-BBD8-706B4798A318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8A459A-9649-4EEB-A7F6-F3F73C88B951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F8B0C5-FF8D-491A-9098-7A8F3098063D}:2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EC27E2-AA8A-45B3-AB8F-265E53475FC4}:2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96DD0-7D9F-46A0-B6D3-669E5BF3889E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9B2DE3-801B-4889-8A8B-6599674A3A6B}: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FDE0E5-F6D6-4F25-A6C1-9FB3EC4E59D7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4B160F-DD09-4FE7-8DB0-E95CC7989FEA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6F31CC-1B32-4480-9C16-97EFA006816F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EC5EA2-C2AC-4767-8AE4-27E37E47FAA1}:2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B69F6E-2249-447A-8E80-FD3CE629FFED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CB6850-2621-425C-BB1A-C23EF94F9DA5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8C2F0D-D59B-48D2-AA4A-93A0D8B0AB5B}:26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409</TotalTime>
  <Words>606</Words>
  <Application>Microsoft Office PowerPoint</Application>
  <PresentationFormat>Widescreen</PresentationFormat>
  <Paragraphs>110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Organic</vt:lpstr>
      <vt:lpstr>THƯ VIỆN TRƯỜNG THCS KHƯƠNG ĐÌNH</vt:lpstr>
      <vt:lpstr>GIỚI THIỆU THƯ VIỆN</vt:lpstr>
      <vt:lpstr>PowerPoint Presentation</vt:lpstr>
      <vt:lpstr> Thời gian mở cửa </vt:lpstr>
      <vt:lpstr>CƠ SỞ VẬT CHẤT THƯ VIỆN</vt:lpstr>
      <vt:lpstr>NGUỒN TÀI LIỆU THƯ VIỆN</vt:lpstr>
      <vt:lpstr>1. Sách tham khảo môn học STK1</vt:lpstr>
      <vt:lpstr>2. Sách truyện STR</vt:lpstr>
      <vt:lpstr>3. Sách tham khảo môn học STK2</vt:lpstr>
      <vt:lpstr>4. Sách giáo viên SGV – Sách giáo khoa SGK</vt:lpstr>
      <vt:lpstr>DỊCH VỤ PHỤC VỤ GV-HS</vt:lpstr>
      <vt:lpstr>DỊCH VỤ PHỤC VỤ GV-HS</vt:lpstr>
      <vt:lpstr>DỊCH VỤ PHỤC VỤ GV-HS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hướng dẫn sử dụng tv</dc:title>
  <dc:creator>Techsi.vn</dc:creator>
  <cp:lastModifiedBy>Techsi.vn</cp:lastModifiedBy>
  <cp:revision>12</cp:revision>
  <dcterms:created xsi:type="dcterms:W3CDTF">2023-04-17T03:01:47Z</dcterms:created>
  <dcterms:modified xsi:type="dcterms:W3CDTF">2023-05-12T02:34:46Z</dcterms:modified>
</cp:coreProperties>
</file>