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7" r:id="rId3"/>
    <p:sldId id="259" r:id="rId4"/>
    <p:sldId id="260" r:id="rId5"/>
    <p:sldId id="269" r:id="rId6"/>
    <p:sldId id="274" r:id="rId7"/>
    <p:sldId id="256" r:id="rId8"/>
    <p:sldId id="271" r:id="rId9"/>
    <p:sldId id="272" r:id="rId10"/>
    <p:sldId id="273" r:id="rId11"/>
    <p:sldId id="265" r:id="rId12"/>
    <p:sldId id="266" r:id="rId13"/>
    <p:sldId id="268" r:id="rId14"/>
    <p:sldId id="270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9E5D"/>
    <a:srgbClr val="F2B800"/>
    <a:srgbClr val="95B6D2"/>
    <a:srgbClr val="DA8342"/>
    <a:srgbClr val="DD8E50"/>
    <a:srgbClr val="D26C73"/>
    <a:srgbClr val="AB9B45"/>
    <a:srgbClr val="DD8F95"/>
    <a:srgbClr val="E5A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93947" autoAdjust="0"/>
  </p:normalViewPr>
  <p:slideViewPr>
    <p:cSldViewPr snapToGrid="0">
      <p:cViewPr varScale="1">
        <p:scale>
          <a:sx n="106" d="100"/>
          <a:sy n="106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9E542-6054-43E5-93DB-420F81609535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1198D-8360-4C5F-9CF0-26D6FA9E5B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72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DB5AD-FCF2-4B78-93EB-08ABEC8D5F50}" type="slidenum">
              <a:rPr lang="zh-CN" altLang="en-US" smtClean="0">
                <a:solidFill>
                  <a:prstClr val="black"/>
                </a:solidFill>
                <a:latin typeface="等线" panose="020F0502020204030204"/>
                <a:ea typeface="等线" panose="020B0604020202020204" charset="-122"/>
              </a:rPr>
              <a:pPr/>
              <a:t>1</a:t>
            </a:fld>
            <a:endParaRPr lang="zh-CN" altLang="en-US">
              <a:solidFill>
                <a:prstClr val="black"/>
              </a:solidFill>
              <a:latin typeface="等线" panose="020F0502020204030204"/>
              <a:ea typeface="等线" panose="020B0604020202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5587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Kể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1198D-8360-4C5F-9CF0-26D6FA9E5BC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04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Kể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2,3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1198D-8360-4C5F-9CF0-26D6FA9E5BC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34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kể</a:t>
            </a:r>
            <a:r>
              <a:rPr lang="en-US" baseline="0" dirty="0"/>
              <a:t> </a:t>
            </a:r>
            <a:r>
              <a:rPr lang="en-US" baseline="0" dirty="0" err="1"/>
              <a:t>trước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</a:t>
            </a:r>
            <a:r>
              <a:rPr lang="en-US" baseline="0" dirty="0" err="1"/>
              <a:t>đoạn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1198D-8360-4C5F-9CF0-26D6FA9E5B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9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kể</a:t>
            </a:r>
            <a:r>
              <a:rPr lang="en-US" baseline="0" dirty="0"/>
              <a:t> </a:t>
            </a:r>
            <a:r>
              <a:rPr lang="en-US" baseline="0" dirty="0" err="1"/>
              <a:t>trước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</a:t>
            </a:r>
            <a:r>
              <a:rPr lang="en-US" baseline="0" dirty="0" err="1"/>
              <a:t>đoạn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61198D-8360-4C5F-9CF0-26D6FA9E5B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34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kể</a:t>
            </a:r>
            <a:r>
              <a:rPr lang="en-US" baseline="0" dirty="0"/>
              <a:t> </a:t>
            </a:r>
            <a:r>
              <a:rPr lang="en-US" baseline="0" dirty="0" err="1"/>
              <a:t>trước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</a:t>
            </a:r>
            <a:r>
              <a:rPr lang="en-US" baseline="0" dirty="0" err="1"/>
              <a:t>đoạn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61198D-8360-4C5F-9CF0-26D6FA9E5B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356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kể</a:t>
            </a:r>
            <a:r>
              <a:rPr lang="en-US" baseline="0" dirty="0"/>
              <a:t> </a:t>
            </a:r>
            <a:r>
              <a:rPr lang="en-US" baseline="0" dirty="0" err="1"/>
              <a:t>trước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</a:t>
            </a:r>
            <a:r>
              <a:rPr lang="en-US" baseline="0" dirty="0" err="1"/>
              <a:t>đoạn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61198D-8360-4C5F-9CF0-26D6FA9E5B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395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DB5AD-FCF2-4B78-93EB-08ABEC8D5F50}" type="slidenum">
              <a:rPr lang="zh-CN" altLang="en-US" smtClean="0">
                <a:solidFill>
                  <a:prstClr val="black"/>
                </a:solidFill>
                <a:latin typeface="等线" panose="020F0502020204030204"/>
                <a:ea typeface="等线" panose="020B0604020202020204" charset="-122"/>
              </a:rPr>
              <a:pPr/>
              <a:t>13</a:t>
            </a:fld>
            <a:endParaRPr lang="zh-CN" altLang="en-US">
              <a:solidFill>
                <a:prstClr val="black"/>
              </a:solidFill>
              <a:latin typeface="等线" panose="020F0502020204030204"/>
              <a:ea typeface="等线" panose="020B0604020202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911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2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09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3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83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" y="0"/>
            <a:ext cx="93116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3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" y="0"/>
            <a:ext cx="931164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47826" y="3554510"/>
            <a:ext cx="4830926" cy="37225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50556" y="2463800"/>
            <a:ext cx="2541444" cy="49911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731" y="317500"/>
            <a:ext cx="2193386" cy="231427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650556" y="737588"/>
            <a:ext cx="1938538" cy="1474096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4834243" y="-222248"/>
            <a:ext cx="3202003" cy="1622424"/>
            <a:chOff x="4834243" y="-222248"/>
            <a:chExt cx="3202003" cy="1622424"/>
          </a:xfrm>
        </p:grpSpPr>
        <p:pic>
          <p:nvPicPr>
            <p:cNvPr id="14" name="图片 13"/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4834243" y="-222248"/>
              <a:ext cx="3202003" cy="1622424"/>
            </a:xfrm>
            <a:prstGeom prst="rect">
              <a:avLst/>
            </a:prstGeom>
          </p:spPr>
        </p:pic>
        <p:sp>
          <p:nvSpPr>
            <p:cNvPr id="2" name="矩形 1"/>
            <p:cNvSpPr/>
            <p:nvPr userDrawn="1"/>
          </p:nvSpPr>
          <p:spPr>
            <a:xfrm>
              <a:off x="5265693" y="405756"/>
              <a:ext cx="211307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prstClr val="white"/>
                  </a:solidFill>
                </a:rPr>
                <a:t>Add your title</a:t>
              </a:r>
              <a:endParaRPr lang="zh-CN" altLang="en-US" sz="2400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5667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20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798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027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577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744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75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084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480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002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338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2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4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35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73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4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22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5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5D5BC-77DB-4463-BAB5-DC85AE967FD9}" type="datetimeFigureOut">
              <a:rPr lang="en-US" smtClean="0"/>
              <a:t>15-May-23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A6EC6-6566-4CA8-B6D2-607C3E98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1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228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8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image" Target="../media/image16.png"/><Relationship Id="rId3" Type="http://schemas.openxmlformats.org/officeDocument/2006/relationships/image" Target="../media/image3.emf"/><Relationship Id="rId7" Type="http://schemas.microsoft.com/office/2007/relationships/hdphoto" Target="../media/hdphoto1.wdp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6" Type="http://schemas.openxmlformats.org/officeDocument/2006/relationships/image" Target="../media/image25.png"/><Relationship Id="rId11" Type="http://schemas.openxmlformats.org/officeDocument/2006/relationships/image" Target="../media/image14.png"/><Relationship Id="rId5" Type="http://schemas.openxmlformats.org/officeDocument/2006/relationships/image" Target="../media/image4.emf"/><Relationship Id="rId10" Type="http://schemas.openxmlformats.org/officeDocument/2006/relationships/image" Target="../media/image13.png"/><Relationship Id="rId4" Type="http://schemas.openxmlformats.org/officeDocument/2006/relationships/image" Target="../media/image12.emf"/><Relationship Id="rId9" Type="http://schemas.openxmlformats.org/officeDocument/2006/relationships/image" Target="../media/image27.png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emf"/><Relationship Id="rId7" Type="http://schemas.microsoft.com/office/2007/relationships/hdphoto" Target="../media/hdphoto1.wdp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6" Type="http://schemas.openxmlformats.org/officeDocument/2006/relationships/image" Target="../media/image25.png"/><Relationship Id="rId11" Type="http://schemas.openxmlformats.org/officeDocument/2006/relationships/image" Target="../media/image17.png"/><Relationship Id="rId5" Type="http://schemas.openxmlformats.org/officeDocument/2006/relationships/image" Target="../media/image4.emf"/><Relationship Id="rId10" Type="http://schemas.openxmlformats.org/officeDocument/2006/relationships/image" Target="../media/image29.png"/><Relationship Id="rId4" Type="http://schemas.openxmlformats.org/officeDocument/2006/relationships/image" Target="../media/image12.emf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6" Type="http://schemas.openxmlformats.org/officeDocument/2006/relationships/image" Target="../media/image3.emf"/><Relationship Id="rId11" Type="http://schemas.openxmlformats.org/officeDocument/2006/relationships/image" Target="../media/image31.png"/><Relationship Id="rId5" Type="http://schemas.microsoft.com/office/2007/relationships/hdphoto" Target="../media/hdphoto2.wdp"/><Relationship Id="rId10" Type="http://schemas.openxmlformats.org/officeDocument/2006/relationships/image" Target="../media/image9.emf"/><Relationship Id="rId4" Type="http://schemas.openxmlformats.org/officeDocument/2006/relationships/image" Target="../media/image30.png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emf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4.emf"/><Relationship Id="rId10" Type="http://schemas.openxmlformats.org/officeDocument/2006/relationships/image" Target="../media/image17.png"/><Relationship Id="rId4" Type="http://schemas.openxmlformats.org/officeDocument/2006/relationships/image" Target="../media/image12.emf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8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4.emf"/><Relationship Id="rId11" Type="http://schemas.openxmlformats.org/officeDocument/2006/relationships/image" Target="../media/image15.png"/><Relationship Id="rId5" Type="http://schemas.openxmlformats.org/officeDocument/2006/relationships/image" Target="../media/image12.emf"/><Relationship Id="rId10" Type="http://schemas.openxmlformats.org/officeDocument/2006/relationships/image" Target="../media/image14.png"/><Relationship Id="rId4" Type="http://schemas.openxmlformats.org/officeDocument/2006/relationships/image" Target="../media/image3.emf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jp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4.emf"/><Relationship Id="rId11" Type="http://schemas.openxmlformats.org/officeDocument/2006/relationships/image" Target="../media/image15.png"/><Relationship Id="rId5" Type="http://schemas.openxmlformats.org/officeDocument/2006/relationships/image" Target="../media/image12.emf"/><Relationship Id="rId10" Type="http://schemas.openxmlformats.org/officeDocument/2006/relationships/image" Target="../media/image14.png"/><Relationship Id="rId4" Type="http://schemas.openxmlformats.org/officeDocument/2006/relationships/image" Target="../media/image3.emf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6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863" y="4242062"/>
            <a:ext cx="3791865" cy="29219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1645" y="2384980"/>
            <a:ext cx="2950185" cy="579381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842537">
            <a:off x="959598" y="3899884"/>
            <a:ext cx="787311" cy="6843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6737" y="437784"/>
            <a:ext cx="711035" cy="715069"/>
          </a:xfrm>
          <a:prstGeom prst="rect">
            <a:avLst/>
          </a:prstGeom>
        </p:spPr>
      </p:pic>
      <p:sp>
        <p:nvSpPr>
          <p:cNvPr id="15" name="Google Shape;304;p20"/>
          <p:cNvSpPr txBox="1">
            <a:spLocks/>
          </p:cNvSpPr>
          <p:nvPr/>
        </p:nvSpPr>
        <p:spPr>
          <a:xfrm>
            <a:off x="2159074" y="2384445"/>
            <a:ext cx="7873851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vi-VN" sz="4000" b="1" dirty="0">
                <a:solidFill>
                  <a:srgbClr val="7030A0"/>
                </a:solidFill>
                <a:latin typeface="+mn-lt"/>
              </a:rPr>
              <a:t>Chủ điểm: </a:t>
            </a:r>
            <a:r>
              <a:rPr lang="en-US" sz="4000" b="1" dirty="0" err="1">
                <a:solidFill>
                  <a:srgbClr val="7030A0"/>
                </a:solidFill>
                <a:latin typeface="Coiny" panose="02000903060500060000" pitchFamily="2" charset="0"/>
              </a:rPr>
              <a:t>Ngôi</a:t>
            </a:r>
            <a:r>
              <a:rPr lang="en-US" sz="4000" b="1" dirty="0">
                <a:solidFill>
                  <a:srgbClr val="7030A0"/>
                </a:solidFill>
                <a:latin typeface="Coiny" panose="0200090306050006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iny" panose="02000903060500060000" pitchFamily="2" charset="0"/>
              </a:rPr>
              <a:t>nhà</a:t>
            </a:r>
            <a:r>
              <a:rPr lang="en-US" sz="4000" b="1" dirty="0">
                <a:solidFill>
                  <a:srgbClr val="7030A0"/>
                </a:solidFill>
                <a:latin typeface="Coiny" panose="0200090306050006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iny" panose="02000903060500060000" pitchFamily="2" charset="0"/>
              </a:rPr>
              <a:t>thứ</a:t>
            </a:r>
            <a:r>
              <a:rPr lang="en-US" sz="4000" b="1" dirty="0">
                <a:solidFill>
                  <a:srgbClr val="7030A0"/>
                </a:solidFill>
                <a:latin typeface="Coiny" panose="0200090306050006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iny" panose="02000903060500060000" pitchFamily="2" charset="0"/>
              </a:rPr>
              <a:t>hai</a:t>
            </a:r>
            <a:endParaRPr lang="vi-VN" sz="4000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0681" y="1719923"/>
            <a:ext cx="3920068" cy="6645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87FB28-12C5-46C6-B1BB-28CA267E28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7270" y="3416723"/>
            <a:ext cx="7139035" cy="28653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DD5394-D16C-49CB-B7F5-EAAB83D6BAA0}"/>
              </a:ext>
            </a:extLst>
          </p:cNvPr>
          <p:cNvSpPr txBox="1"/>
          <p:nvPr/>
        </p:nvSpPr>
        <p:spPr>
          <a:xfrm>
            <a:off x="1262654" y="205233"/>
            <a:ext cx="84463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UỶ BAN NHÂN DÂN THÀNH PHỐ THỦ ĐỨC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BÙI VĂN MỚI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2283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18951"/>
            <a:ext cx="2395931" cy="1846244"/>
          </a:xfrm>
          <a:prstGeom prst="rect">
            <a:avLst/>
          </a:prstGeom>
        </p:spPr>
      </p:pic>
      <p:pic>
        <p:nvPicPr>
          <p:cNvPr id="12" name="图片 5"/>
          <p:cNvPicPr>
            <a:picLocks noChangeAspect="1"/>
          </p:cNvPicPr>
          <p:nvPr/>
        </p:nvPicPr>
        <p:blipFill rotWithShape="1">
          <a:blip r:embed="rId4"/>
          <a:srcRect l="1" r="68809"/>
          <a:stretch/>
        </p:blipFill>
        <p:spPr>
          <a:xfrm>
            <a:off x="0" y="-149023"/>
            <a:ext cx="1985399" cy="1710191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1782" y="4406500"/>
            <a:ext cx="1504672" cy="29550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8529270" y="3429000"/>
            <a:ext cx="2643809" cy="1448890"/>
            <a:chOff x="9062863" y="3139288"/>
            <a:chExt cx="2643809" cy="1448890"/>
          </a:xfrm>
        </p:grpSpPr>
        <p:sp>
          <p:nvSpPr>
            <p:cNvPr id="20" name="Cloud Callout 19"/>
            <p:cNvSpPr/>
            <p:nvPr/>
          </p:nvSpPr>
          <p:spPr>
            <a:xfrm>
              <a:off x="9062863" y="3139288"/>
              <a:ext cx="2643809" cy="1448890"/>
            </a:xfrm>
            <a:prstGeom prst="cloudCallout">
              <a:avLst>
                <a:gd name="adj1" fmla="val -20081"/>
                <a:gd name="adj2" fmla="val 71759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9362692" y="3386679"/>
              <a:ext cx="2044149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Lắng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nghe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xét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37" b="8780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25208" y="623565"/>
            <a:ext cx="1804789" cy="11472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701" y="5118951"/>
            <a:ext cx="1458482" cy="14584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3721" y="36052"/>
            <a:ext cx="3418009" cy="1552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B777EA-2D63-4003-A5C5-84DFC95B39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415" y="4446195"/>
            <a:ext cx="2801118" cy="21793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D0F6990-4AA1-4ABB-BBDB-C0EA331A24C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533" y="2142704"/>
            <a:ext cx="2987046" cy="22631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AF4DE3-56B3-41EC-856C-8A3BB85BB3B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640" y="4446195"/>
            <a:ext cx="2958090" cy="22448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0472F73-906F-49D4-8333-02D622A294B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119" y="2148370"/>
            <a:ext cx="2965710" cy="21625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452519C-2566-452B-8C04-FDB089E5BB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32780" y="1023145"/>
            <a:ext cx="8632684" cy="13778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5211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20695"/>
            <a:ext cx="2523441" cy="1944500"/>
          </a:xfrm>
          <a:prstGeom prst="rect">
            <a:avLst/>
          </a:prstGeom>
        </p:spPr>
      </p:pic>
      <p:pic>
        <p:nvPicPr>
          <p:cNvPr id="12" name="图片 5"/>
          <p:cNvPicPr>
            <a:picLocks noChangeAspect="1"/>
          </p:cNvPicPr>
          <p:nvPr/>
        </p:nvPicPr>
        <p:blipFill rotWithShape="1">
          <a:blip r:embed="rId4"/>
          <a:srcRect r="26693"/>
          <a:stretch/>
        </p:blipFill>
        <p:spPr>
          <a:xfrm>
            <a:off x="40111" y="356135"/>
            <a:ext cx="1983972" cy="727115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1782" y="4406500"/>
            <a:ext cx="1504672" cy="295500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6747320" y="2831644"/>
            <a:ext cx="3460320" cy="510778"/>
          </a:xfrm>
          <a:prstGeom prst="roundRect">
            <a:avLst/>
          </a:prstGeom>
          <a:solidFill>
            <a:srgbClr val="70AD47">
              <a:lumMod val="20000"/>
              <a:lumOff val="80000"/>
            </a:srgbClr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</a:rPr>
              <a:t>1. Đúng nội dung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747320" y="3640867"/>
            <a:ext cx="3460320" cy="9194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</a:rPr>
              <a:t>2. Sử dụng ánh mắt, </a:t>
            </a:r>
          </a:p>
          <a:p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</a:rPr>
              <a:t>cử chỉ, giọng điệu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37" b="8780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25208" y="623565"/>
            <a:ext cx="1804789" cy="11472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53" y="4858713"/>
            <a:ext cx="2168095" cy="15265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6233" y="227152"/>
            <a:ext cx="3392625" cy="15434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97FC30-F59E-4098-AC09-BA09F5179E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0522" y="2586378"/>
            <a:ext cx="4542089" cy="34065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A30C01-3D16-4AF5-BF8D-53DCD5CECD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6203" y="1304606"/>
            <a:ext cx="8632684" cy="13778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9245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48A9D6D8-20FE-4906-A738-BEF8B5C050F8}"/>
              </a:ext>
            </a:extLst>
          </p:cNvPr>
          <p:cNvSpPr/>
          <p:nvPr/>
        </p:nvSpPr>
        <p:spPr>
          <a:xfrm>
            <a:off x="4742119" y="73345"/>
            <a:ext cx="3167270" cy="145773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145824" y="2645199"/>
            <a:ext cx="63598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solidFill>
                  <a:srgbClr val="000000"/>
                </a:solidFill>
              </a:rPr>
              <a:t>Gà, cú không nghe bài đã không xây được tổ. Chim én chăm chỉ đã làm được tổ nhà mình đúng cách, nhờ đó tổ én luôn luôn xinh xắn, ấm áp. 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9E0F8-7270-48CD-8E82-573EB98EA5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3680"/>
          <a:stretch/>
        </p:blipFill>
        <p:spPr>
          <a:xfrm>
            <a:off x="2577351" y="1531084"/>
            <a:ext cx="8632684" cy="7759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862A1C-C754-48D3-8BD8-6C621B574B6A}"/>
              </a:ext>
            </a:extLst>
          </p:cNvPr>
          <p:cNvSpPr/>
          <p:nvPr/>
        </p:nvSpPr>
        <p:spPr>
          <a:xfrm>
            <a:off x="5229651" y="361957"/>
            <a:ext cx="2192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400" b="1" dirty="0">
                <a:solidFill>
                  <a:srgbClr val="FFFF00"/>
                </a:solidFill>
                <a:latin typeface="Averta Std CY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của câu chuyện</a:t>
            </a:r>
            <a:endParaRPr lang="en-US" sz="4000" b="1" dirty="0">
              <a:solidFill>
                <a:srgbClr val="FFFF00"/>
              </a:solidFill>
              <a:latin typeface="Averta Std CY" panose="00000500000000000000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469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500" l="31149" r="68925"/>
                    </a14:imgEffect>
                  </a14:imgLayer>
                </a14:imgProps>
              </a:ext>
            </a:extLst>
          </a:blip>
          <a:srcRect l="30872" r="31192"/>
          <a:stretch/>
        </p:blipFill>
        <p:spPr>
          <a:xfrm>
            <a:off x="1962469" y="1724227"/>
            <a:ext cx="8345128" cy="379396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0296" y="4016050"/>
            <a:ext cx="3791865" cy="29219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/>
          <a:srcRect r="-120"/>
          <a:stretch/>
        </p:blipFill>
        <p:spPr>
          <a:xfrm>
            <a:off x="312528" y="100757"/>
            <a:ext cx="5691843" cy="117577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645" y="2384980"/>
            <a:ext cx="2950185" cy="579381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842537">
            <a:off x="959598" y="3899884"/>
            <a:ext cx="787311" cy="6843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6359" y="486971"/>
            <a:ext cx="711035" cy="715069"/>
          </a:xfrm>
          <a:prstGeom prst="rect">
            <a:avLst/>
          </a:prstGeom>
        </p:spPr>
      </p:pic>
      <p:pic>
        <p:nvPicPr>
          <p:cNvPr id="20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52080" y="1621421"/>
            <a:ext cx="711035" cy="715069"/>
          </a:xfrm>
          <a:prstGeom prst="rect">
            <a:avLst/>
          </a:prstGeom>
        </p:spPr>
      </p:pic>
      <p:pic>
        <p:nvPicPr>
          <p:cNvPr id="21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9571" y="331110"/>
            <a:ext cx="711035" cy="7150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88294" y="2398686"/>
            <a:ext cx="9815411" cy="20606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7201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846037" y="1978870"/>
            <a:ext cx="3156220" cy="2499495"/>
            <a:chOff x="8712977" y="803427"/>
            <a:chExt cx="3156220" cy="2499495"/>
          </a:xfrm>
        </p:grpSpPr>
        <p:sp>
          <p:nvSpPr>
            <p:cNvPr id="7" name="等腰三角形 2"/>
            <p:cNvSpPr>
              <a:spLocks noChangeAspect="1"/>
            </p:cNvSpPr>
            <p:nvPr/>
          </p:nvSpPr>
          <p:spPr bwMode="auto">
            <a:xfrm rot="15627953">
              <a:off x="9041339" y="475065"/>
              <a:ext cx="2499495" cy="3156220"/>
            </a:xfrm>
            <a:custGeom>
              <a:avLst/>
              <a:gdLst>
                <a:gd name="T0" fmla="*/ 576064 w 1152128"/>
                <a:gd name="T1" fmla="*/ 0 h 1333073"/>
                <a:gd name="T2" fmla="*/ 687529 w 1152128"/>
                <a:gd name="T3" fmla="*/ 192182 h 1333073"/>
                <a:gd name="T4" fmla="*/ 1152128 w 1152128"/>
                <a:gd name="T5" fmla="*/ 757009 h 1333073"/>
                <a:gd name="T6" fmla="*/ 576064 w 1152128"/>
                <a:gd name="T7" fmla="*/ 1333073 h 1333073"/>
                <a:gd name="T8" fmla="*/ 0 w 1152128"/>
                <a:gd name="T9" fmla="*/ 757009 h 1333073"/>
                <a:gd name="T10" fmla="*/ 464599 w 1152128"/>
                <a:gd name="T11" fmla="*/ 192182 h 1333073"/>
                <a:gd name="T12" fmla="*/ 576064 w 1152128"/>
                <a:gd name="T13" fmla="*/ 0 h 1333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2128" h="1333073">
                  <a:moveTo>
                    <a:pt x="576064" y="0"/>
                  </a:moveTo>
                  <a:lnTo>
                    <a:pt x="687529" y="192182"/>
                  </a:lnTo>
                  <a:cubicBezTo>
                    <a:pt x="952381" y="243689"/>
                    <a:pt x="1152128" y="477023"/>
                    <a:pt x="1152128" y="757009"/>
                  </a:cubicBezTo>
                  <a:cubicBezTo>
                    <a:pt x="1152128" y="1075160"/>
                    <a:pt x="894215" y="1333073"/>
                    <a:pt x="576064" y="1333073"/>
                  </a:cubicBezTo>
                  <a:cubicBezTo>
                    <a:pt x="257913" y="1333073"/>
                    <a:pt x="0" y="1075160"/>
                    <a:pt x="0" y="757009"/>
                  </a:cubicBezTo>
                  <a:cubicBezTo>
                    <a:pt x="0" y="477023"/>
                    <a:pt x="199747" y="243689"/>
                    <a:pt x="464599" y="192182"/>
                  </a:cubicBezTo>
                  <a:lnTo>
                    <a:pt x="576064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8575" cmpd="sng">
              <a:solidFill>
                <a:srgbClr val="F8F8F8"/>
              </a:solidFill>
              <a:round/>
            </a:ln>
          </p:spPr>
          <p:txBody>
            <a:bodyPr wrap="none" lIns="91416" tIns="45708" rIns="91416" bIns="45708" anchor="ctr"/>
            <a:lstStyle/>
            <a:p>
              <a:endParaRPr lang="zh-CN" altLang="en-US" sz="1865">
                <a:solidFill>
                  <a:prstClr val="black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Arial"/>
                <a:sym typeface="Arial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9310541" y="1086989"/>
              <a:ext cx="2544286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Dự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đoán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dung </a:t>
              </a:r>
            </a:p>
            <a:p>
              <a:pPr algn="ctr"/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20695"/>
            <a:ext cx="2523441" cy="1944500"/>
          </a:xfrm>
          <a:prstGeom prst="rect">
            <a:avLst/>
          </a:prstGeom>
        </p:spPr>
      </p:pic>
      <p:pic>
        <p:nvPicPr>
          <p:cNvPr id="12" name="图片 5"/>
          <p:cNvPicPr>
            <a:picLocks noChangeAspect="1"/>
          </p:cNvPicPr>
          <p:nvPr/>
        </p:nvPicPr>
        <p:blipFill rotWithShape="1">
          <a:blip r:embed="rId4"/>
          <a:srcRect r="26693"/>
          <a:stretch/>
        </p:blipFill>
        <p:spPr>
          <a:xfrm>
            <a:off x="6627" y="73527"/>
            <a:ext cx="3001617" cy="1100077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1782" y="4406500"/>
            <a:ext cx="1504672" cy="2955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037D4D-4B2F-4F2C-8ACD-914ACB6A55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960" y="4068944"/>
            <a:ext cx="2801118" cy="21793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0C4A8A4-4AC0-470A-9781-7A75DF2F2D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495" y="1865685"/>
            <a:ext cx="2987046" cy="22631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67DE544-ACE5-4811-96D2-112903D46B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169155"/>
            <a:ext cx="2958090" cy="22448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5CD77A-7FDE-494C-A5CE-A94F56F303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664" y="1865872"/>
            <a:ext cx="2965710" cy="21625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BCD1C1F-AA57-4EEF-A66D-D0DEC75E00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69828" y="504859"/>
            <a:ext cx="8632684" cy="13778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6611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20695"/>
            <a:ext cx="2523441" cy="1944500"/>
          </a:xfrm>
          <a:prstGeom prst="rect">
            <a:avLst/>
          </a:prstGeom>
        </p:spPr>
      </p:pic>
      <p:pic>
        <p:nvPicPr>
          <p:cNvPr id="12" name="图片 5"/>
          <p:cNvPicPr>
            <a:picLocks noChangeAspect="1"/>
          </p:cNvPicPr>
          <p:nvPr/>
        </p:nvPicPr>
        <p:blipFill rotWithShape="1">
          <a:blip r:embed="rId5"/>
          <a:srcRect r="26693"/>
          <a:stretch/>
        </p:blipFill>
        <p:spPr>
          <a:xfrm>
            <a:off x="6627" y="73527"/>
            <a:ext cx="3001617" cy="1100077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1782" y="4406500"/>
            <a:ext cx="1504672" cy="2955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537" y="5084367"/>
            <a:ext cx="2008547" cy="141425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9314793" y="3235494"/>
            <a:ext cx="2643809" cy="1610140"/>
            <a:chOff x="9062863" y="3139288"/>
            <a:chExt cx="2643809" cy="1610140"/>
          </a:xfrm>
        </p:grpSpPr>
        <p:sp>
          <p:nvSpPr>
            <p:cNvPr id="20" name="Cloud Callout 19"/>
            <p:cNvSpPr/>
            <p:nvPr/>
          </p:nvSpPr>
          <p:spPr>
            <a:xfrm>
              <a:off x="9062863" y="3139288"/>
              <a:ext cx="2643809" cy="1610140"/>
            </a:xfrm>
            <a:prstGeom prst="cloudCallout">
              <a:avLst>
                <a:gd name="adj1" fmla="val -20081"/>
                <a:gd name="adj2" fmla="val 71759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321104" y="3282340"/>
              <a:ext cx="2198038" cy="13849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So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sánh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dự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đoán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ban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8568" y="0"/>
            <a:ext cx="3097036" cy="14082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96CE093-6649-4F09-A157-F55D53720B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91" y="4206308"/>
            <a:ext cx="2801118" cy="21793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93A16B-E721-4257-85CB-C9CE3BAEEB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491" y="1845643"/>
            <a:ext cx="2987046" cy="22631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3CCF482-781D-4300-B702-A5E6F77E6E3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478" y="4140775"/>
            <a:ext cx="2958090" cy="22448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D994ABA-04EA-4E98-BEDC-48F1123339A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995" y="1908483"/>
            <a:ext cx="2965710" cy="216256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7AEDBAE-2973-4C44-BD2C-D57A6F38EEE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52149" y="744750"/>
            <a:ext cx="8632684" cy="13778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9935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20695"/>
            <a:ext cx="2523441" cy="1944500"/>
          </a:xfrm>
          <a:prstGeom prst="rect">
            <a:avLst/>
          </a:prstGeom>
        </p:spPr>
      </p:pic>
      <p:pic>
        <p:nvPicPr>
          <p:cNvPr id="12" name="图片 5"/>
          <p:cNvPicPr>
            <a:picLocks noChangeAspect="1"/>
          </p:cNvPicPr>
          <p:nvPr/>
        </p:nvPicPr>
        <p:blipFill rotWithShape="1">
          <a:blip r:embed="rId5"/>
          <a:srcRect r="26693"/>
          <a:stretch/>
        </p:blipFill>
        <p:spPr>
          <a:xfrm>
            <a:off x="6627" y="73527"/>
            <a:ext cx="3001617" cy="1100077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1782" y="4406500"/>
            <a:ext cx="1504672" cy="29550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8610309" y="3097157"/>
            <a:ext cx="2643809" cy="1610140"/>
            <a:chOff x="9062863" y="3139288"/>
            <a:chExt cx="2643809" cy="1610140"/>
          </a:xfrm>
        </p:grpSpPr>
        <p:sp>
          <p:nvSpPr>
            <p:cNvPr id="20" name="Cloud Callout 19"/>
            <p:cNvSpPr/>
            <p:nvPr/>
          </p:nvSpPr>
          <p:spPr>
            <a:xfrm>
              <a:off x="9062863" y="3139288"/>
              <a:ext cx="2643809" cy="1610140"/>
            </a:xfrm>
            <a:prstGeom prst="cloudCallout">
              <a:avLst>
                <a:gd name="adj1" fmla="val -20081"/>
                <a:gd name="adj2" fmla="val 71759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391546" y="3409826"/>
              <a:ext cx="1986441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Lắng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nghe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ghi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nhớ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228" y="4835846"/>
            <a:ext cx="1692086" cy="169208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94964" y="73527"/>
            <a:ext cx="3097036" cy="14082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171D70-4B89-45CA-B97C-876C147A78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686" y="4313702"/>
            <a:ext cx="2801118" cy="21793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DC0377-2615-43A9-A811-875467FE4E9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804" y="2010211"/>
            <a:ext cx="2987046" cy="22631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AF4C97-DF8A-4C32-A3FA-6019FF643D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911" y="4313702"/>
            <a:ext cx="2958090" cy="22448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2046FAC-9667-41C0-B8B9-4CEE45FF10B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390" y="2015877"/>
            <a:ext cx="2965710" cy="216256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CB4A41A-A3C6-48DF-B9A0-2114625B69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52149" y="744750"/>
            <a:ext cx="8632684" cy="13778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496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ài chim học xây tổ-Kể chuyện-Lớp 2-Chân trời sáng tạo-Kể chuyện Loài chim học xây tổ">
            <a:hlinkClick r:id="" action="ppaction://media"/>
            <a:extLst>
              <a:ext uri="{FF2B5EF4-FFF2-40B4-BE49-F238E27FC236}">
                <a16:creationId xmlns:a16="http://schemas.microsoft.com/office/drawing/2014/main" id="{8624E10B-622E-44AB-9CD0-5B143C4D552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4323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42989" y="5295963"/>
            <a:ext cx="5822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Thầy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giáo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phượng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hoàng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......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532" y="-272527"/>
            <a:ext cx="4261473" cy="19386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CE68E1-FB54-4459-B44E-6E7EFEB8D2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066" y="2330251"/>
            <a:ext cx="3896275" cy="28411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7D59CA-78F0-4F0B-A58F-0842E75BD9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6403" y="977262"/>
            <a:ext cx="8632684" cy="13778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943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006864" y="5258274"/>
            <a:ext cx="536717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phượng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hoàng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nói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cần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tổ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cú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......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532" y="-272527"/>
            <a:ext cx="4261473" cy="19386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7D59CA-78F0-4F0B-A58F-0842E75BD9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6403" y="977262"/>
            <a:ext cx="8632684" cy="13778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C8C1B0-93EA-40B5-AD0D-EAD43FEEF6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532" y="2293047"/>
            <a:ext cx="3697798" cy="28769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8622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151916" y="5294905"/>
            <a:ext cx="557235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phượng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hoàng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tiếp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tục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chim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én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......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532" y="-272527"/>
            <a:ext cx="4261473" cy="19386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7D59CA-78F0-4F0B-A58F-0842E75BD9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6403" y="977262"/>
            <a:ext cx="8632684" cy="13778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6DDA33-CAB2-4E87-9DD0-2E66D2093E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236" y="2205435"/>
            <a:ext cx="4077683" cy="30894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321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25784" y="5242954"/>
            <a:ext cx="482696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Nhờ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chịu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nghe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giảng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chim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én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......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532" y="-272527"/>
            <a:ext cx="4261473" cy="19386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7D59CA-78F0-4F0B-A58F-0842E75BD9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6403" y="977262"/>
            <a:ext cx="8632684" cy="13778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3066B4-BEDA-4D1F-96B1-E5704A87B7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532" y="2295229"/>
            <a:ext cx="3963135" cy="30075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2435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25F4F4A-356C-4E0D-A8BA-A2760ACE855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}\uFFFD#\\{4A1C8A64-7770-4F96-98D0-5103FBF1FD58}&quot;,&quot;C:\\Users\\admin\\Desktop\\Thư Viên\\BGD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chu-de-6-bai-4-t4-nghe-ke-loai-chim-hoc-xay-to_1312202120331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FBF2CC-90C5-4F1B-9A28-C92EB200055E}:27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B7D872-609D-42F7-879E-F4E15EAF0778}:2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64A257-5D63-4F91-80A3-6883BA4AE7D5}:2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2A05B9-AB3D-4E72-BFD5-2ED9982F918A}:2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6F8C54-7931-48E2-BFE8-165D41373649}:2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F9631A-7CD4-4AA2-A694-3E396CC340F3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B4B658-C84A-4E7B-89FB-E9B06D5E635E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842F55-09F7-435E-A916-DD91DE8CB87A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5DA206-E575-4ED3-8DAA-3F17ADB889C0}:26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7E98F7-8FB4-43A3-B112-76A97FAFC5CA}:27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7985EF-A829-4101-861E-0CD0365E5070}:25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469D73-C119-4D3F-9BEA-05C53D531185}:27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33F140-AF61-49F0-8B28-597AF617A55C}:27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185</Words>
  <Application>Microsoft Office PowerPoint</Application>
  <PresentationFormat>Widescreen</PresentationFormat>
  <Paragraphs>40</Paragraphs>
  <Slides>13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等线</vt:lpstr>
      <vt:lpstr>等线 Light</vt:lpstr>
      <vt:lpstr>Arial</vt:lpstr>
      <vt:lpstr>Averta Std CY</vt:lpstr>
      <vt:lpstr>Calibri</vt:lpstr>
      <vt:lpstr>Calibri Light</vt:lpstr>
      <vt:lpstr>Coiny</vt:lpstr>
      <vt:lpstr>Odibee Sans</vt:lpstr>
      <vt:lpstr>Times New Roman</vt:lpstr>
      <vt:lpstr>方正清刻本悦宋简体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chu-de-6-bai-4-t4-nghe-ke-loai-chim-hoc-xay-to_13122021203318</dc:title>
  <dc:creator>Lan Hương 0354473852</dc:creator>
  <cp:lastModifiedBy>admin</cp:lastModifiedBy>
  <cp:revision>7</cp:revision>
  <dcterms:created xsi:type="dcterms:W3CDTF">2021-07-13T13:59:12Z</dcterms:created>
  <dcterms:modified xsi:type="dcterms:W3CDTF">2023-05-15T09:44:34Z</dcterms:modified>
</cp:coreProperties>
</file>