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wav" ContentType="audio/x-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2.xml" ContentType="application/vnd.openxmlformats-officedocument.presentationml.tags+xml"/>
  <Override PartName="/ppt/notesSlides/notesSlide39.xml" ContentType="application/vnd.openxmlformats-officedocument.presentationml.notesSlide+xml"/>
  <Override PartName="/ppt/tags/tag3.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8" r:id="rId1"/>
    <p:sldMasterId id="2147483754" r:id="rId2"/>
    <p:sldMasterId id="2147483783" r:id="rId3"/>
  </p:sldMasterIdLst>
  <p:notesMasterIdLst>
    <p:notesMasterId r:id="rId59"/>
  </p:notesMasterIdLst>
  <p:sldIdLst>
    <p:sldId id="363" r:id="rId4"/>
    <p:sldId id="364" r:id="rId5"/>
    <p:sldId id="352" r:id="rId6"/>
    <p:sldId id="377" r:id="rId7"/>
    <p:sldId id="365" r:id="rId8"/>
    <p:sldId id="366" r:id="rId9"/>
    <p:sldId id="367" r:id="rId10"/>
    <p:sldId id="368" r:id="rId11"/>
    <p:sldId id="324" r:id="rId12"/>
    <p:sldId id="351" r:id="rId13"/>
    <p:sldId id="369" r:id="rId14"/>
    <p:sldId id="326" r:id="rId15"/>
    <p:sldId id="323" r:id="rId16"/>
    <p:sldId id="370" r:id="rId17"/>
    <p:sldId id="371" r:id="rId18"/>
    <p:sldId id="327" r:id="rId19"/>
    <p:sldId id="329" r:id="rId20"/>
    <p:sldId id="330" r:id="rId21"/>
    <p:sldId id="331" r:id="rId22"/>
    <p:sldId id="332" r:id="rId23"/>
    <p:sldId id="372" r:id="rId24"/>
    <p:sldId id="333" r:id="rId25"/>
    <p:sldId id="334" r:id="rId26"/>
    <p:sldId id="335" r:id="rId27"/>
    <p:sldId id="337" r:id="rId28"/>
    <p:sldId id="338" r:id="rId29"/>
    <p:sldId id="336" r:id="rId30"/>
    <p:sldId id="339" r:id="rId31"/>
    <p:sldId id="340" r:id="rId32"/>
    <p:sldId id="341" r:id="rId33"/>
    <p:sldId id="343" r:id="rId34"/>
    <p:sldId id="344" r:id="rId35"/>
    <p:sldId id="345" r:id="rId36"/>
    <p:sldId id="346" r:id="rId37"/>
    <p:sldId id="347" r:id="rId38"/>
    <p:sldId id="348" r:id="rId39"/>
    <p:sldId id="380" r:id="rId40"/>
    <p:sldId id="315" r:id="rId41"/>
    <p:sldId id="316" r:id="rId42"/>
    <p:sldId id="381" r:id="rId43"/>
    <p:sldId id="353" r:id="rId44"/>
    <p:sldId id="317" r:id="rId45"/>
    <p:sldId id="354" r:id="rId46"/>
    <p:sldId id="355" r:id="rId47"/>
    <p:sldId id="378" r:id="rId48"/>
    <p:sldId id="379" r:id="rId49"/>
    <p:sldId id="356" r:id="rId50"/>
    <p:sldId id="325" r:id="rId51"/>
    <p:sldId id="328" r:id="rId52"/>
    <p:sldId id="357" r:id="rId53"/>
    <p:sldId id="358" r:id="rId54"/>
    <p:sldId id="359" r:id="rId55"/>
    <p:sldId id="360" r:id="rId56"/>
    <p:sldId id="361" r:id="rId57"/>
    <p:sldId id="362" r:id="rId58"/>
  </p:sldIdLst>
  <p:sldSz cx="24384000" cy="13716000"/>
  <p:notesSz cx="6858000" cy="9144000"/>
  <p:custDataLst>
    <p:tags r:id="rId60"/>
  </p:custDataLst>
  <p:defaultTextStyle>
    <a:defPPr>
      <a:defRPr lang="en-US"/>
    </a:defPPr>
    <a:lvl1pPr marL="0" algn="l" defTabSz="2177278" rtl="0" eaLnBrk="1" latinLnBrk="0" hangingPunct="1">
      <a:defRPr sz="4300" kern="1200">
        <a:solidFill>
          <a:schemeClr val="tx1"/>
        </a:solidFill>
        <a:latin typeface="+mn-lt"/>
        <a:ea typeface="+mn-ea"/>
        <a:cs typeface="+mn-cs"/>
      </a:defRPr>
    </a:lvl1pPr>
    <a:lvl2pPr marL="1088639" algn="l" defTabSz="2177278" rtl="0" eaLnBrk="1" latinLnBrk="0" hangingPunct="1">
      <a:defRPr sz="4300" kern="1200">
        <a:solidFill>
          <a:schemeClr val="tx1"/>
        </a:solidFill>
        <a:latin typeface="+mn-lt"/>
        <a:ea typeface="+mn-ea"/>
        <a:cs typeface="+mn-cs"/>
      </a:defRPr>
    </a:lvl2pPr>
    <a:lvl3pPr marL="2177278" algn="l" defTabSz="2177278" rtl="0" eaLnBrk="1" latinLnBrk="0" hangingPunct="1">
      <a:defRPr sz="4300" kern="1200">
        <a:solidFill>
          <a:schemeClr val="tx1"/>
        </a:solidFill>
        <a:latin typeface="+mn-lt"/>
        <a:ea typeface="+mn-ea"/>
        <a:cs typeface="+mn-cs"/>
      </a:defRPr>
    </a:lvl3pPr>
    <a:lvl4pPr marL="3265917" algn="l" defTabSz="2177278" rtl="0" eaLnBrk="1" latinLnBrk="0" hangingPunct="1">
      <a:defRPr sz="4300" kern="1200">
        <a:solidFill>
          <a:schemeClr val="tx1"/>
        </a:solidFill>
        <a:latin typeface="+mn-lt"/>
        <a:ea typeface="+mn-ea"/>
        <a:cs typeface="+mn-cs"/>
      </a:defRPr>
    </a:lvl4pPr>
    <a:lvl5pPr marL="4354556" algn="l" defTabSz="2177278" rtl="0" eaLnBrk="1" latinLnBrk="0" hangingPunct="1">
      <a:defRPr sz="4300" kern="1200">
        <a:solidFill>
          <a:schemeClr val="tx1"/>
        </a:solidFill>
        <a:latin typeface="+mn-lt"/>
        <a:ea typeface="+mn-ea"/>
        <a:cs typeface="+mn-cs"/>
      </a:defRPr>
    </a:lvl5pPr>
    <a:lvl6pPr marL="5443195" algn="l" defTabSz="2177278" rtl="0" eaLnBrk="1" latinLnBrk="0" hangingPunct="1">
      <a:defRPr sz="4300" kern="1200">
        <a:solidFill>
          <a:schemeClr val="tx1"/>
        </a:solidFill>
        <a:latin typeface="+mn-lt"/>
        <a:ea typeface="+mn-ea"/>
        <a:cs typeface="+mn-cs"/>
      </a:defRPr>
    </a:lvl6pPr>
    <a:lvl7pPr marL="6531834" algn="l" defTabSz="2177278" rtl="0" eaLnBrk="1" latinLnBrk="0" hangingPunct="1">
      <a:defRPr sz="4300" kern="1200">
        <a:solidFill>
          <a:schemeClr val="tx1"/>
        </a:solidFill>
        <a:latin typeface="+mn-lt"/>
        <a:ea typeface="+mn-ea"/>
        <a:cs typeface="+mn-cs"/>
      </a:defRPr>
    </a:lvl7pPr>
    <a:lvl8pPr marL="7620472" algn="l" defTabSz="2177278" rtl="0" eaLnBrk="1" latinLnBrk="0" hangingPunct="1">
      <a:defRPr sz="4300" kern="1200">
        <a:solidFill>
          <a:schemeClr val="tx1"/>
        </a:solidFill>
        <a:latin typeface="+mn-lt"/>
        <a:ea typeface="+mn-ea"/>
        <a:cs typeface="+mn-cs"/>
      </a:defRPr>
    </a:lvl8pPr>
    <a:lvl9pPr marL="8709111" algn="l" defTabSz="2177278" rtl="0" eaLnBrk="1" latinLnBrk="0" hangingPunct="1">
      <a:defRPr sz="4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7F7FF"/>
    <a:srgbClr val="D6F7FE"/>
    <a:srgbClr val="EEF7E9"/>
    <a:srgbClr val="0000FF"/>
    <a:srgbClr val="135F82"/>
    <a:srgbClr val="008000"/>
    <a:srgbClr val="242452"/>
    <a:srgbClr val="270F6B"/>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265" autoAdjust="0"/>
    <p:restoredTop sz="94139" autoAdjust="0"/>
  </p:normalViewPr>
  <p:slideViewPr>
    <p:cSldViewPr>
      <p:cViewPr varScale="1">
        <p:scale>
          <a:sx n="40" d="100"/>
          <a:sy n="40" d="100"/>
        </p:scale>
        <p:origin x="283" y="38"/>
      </p:cViewPr>
      <p:guideLst>
        <p:guide orient="horz" pos="4320"/>
        <p:guide pos="76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6" d="100"/>
          <a:sy n="56" d="100"/>
        </p:scale>
        <p:origin x="-288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ags" Target="tags/tag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3BB293-0719-4B19-A181-EE36FD0623AD}" type="datetimeFigureOut">
              <a:rPr lang="en-US" smtClean="0"/>
              <a:pPr/>
              <a:t>9/8/2023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EA8B73-FCCD-4D4C-BC4E-0CE5120A1B5B}" type="slidenum">
              <a:rPr lang="en-US" smtClean="0"/>
              <a:pPr/>
              <a:t>‹#›</a:t>
            </a:fld>
            <a:endParaRPr lang="en-US"/>
          </a:p>
        </p:txBody>
      </p:sp>
    </p:spTree>
    <p:extLst>
      <p:ext uri="{BB962C8B-B14F-4D97-AF65-F5344CB8AC3E}">
        <p14:creationId xmlns:p14="http://schemas.microsoft.com/office/powerpoint/2010/main" val="3059963718"/>
      </p:ext>
    </p:extLst>
  </p:cSld>
  <p:clrMap bg1="lt1" tx1="dk1" bg2="lt2" tx2="dk2" accent1="accent1" accent2="accent2" accent3="accent3" accent4="accent4" accent5="accent5" accent6="accent6" hlink="hlink" folHlink="folHlink"/>
  <p:notesStyle>
    <a:lvl1pPr marL="0" algn="l" defTabSz="2177278" rtl="0" eaLnBrk="1" latinLnBrk="0" hangingPunct="1">
      <a:defRPr sz="2900" kern="1200">
        <a:solidFill>
          <a:schemeClr val="tx1"/>
        </a:solidFill>
        <a:latin typeface="+mn-lt"/>
        <a:ea typeface="+mn-ea"/>
        <a:cs typeface="+mn-cs"/>
      </a:defRPr>
    </a:lvl1pPr>
    <a:lvl2pPr marL="1088639" algn="l" defTabSz="2177278" rtl="0" eaLnBrk="1" latinLnBrk="0" hangingPunct="1">
      <a:defRPr sz="2900" kern="1200">
        <a:solidFill>
          <a:schemeClr val="tx1"/>
        </a:solidFill>
        <a:latin typeface="+mn-lt"/>
        <a:ea typeface="+mn-ea"/>
        <a:cs typeface="+mn-cs"/>
      </a:defRPr>
    </a:lvl2pPr>
    <a:lvl3pPr marL="2177278" algn="l" defTabSz="2177278" rtl="0" eaLnBrk="1" latinLnBrk="0" hangingPunct="1">
      <a:defRPr sz="2900" kern="1200">
        <a:solidFill>
          <a:schemeClr val="tx1"/>
        </a:solidFill>
        <a:latin typeface="+mn-lt"/>
        <a:ea typeface="+mn-ea"/>
        <a:cs typeface="+mn-cs"/>
      </a:defRPr>
    </a:lvl3pPr>
    <a:lvl4pPr marL="3265917" algn="l" defTabSz="2177278" rtl="0" eaLnBrk="1" latinLnBrk="0" hangingPunct="1">
      <a:defRPr sz="2900" kern="1200">
        <a:solidFill>
          <a:schemeClr val="tx1"/>
        </a:solidFill>
        <a:latin typeface="+mn-lt"/>
        <a:ea typeface="+mn-ea"/>
        <a:cs typeface="+mn-cs"/>
      </a:defRPr>
    </a:lvl4pPr>
    <a:lvl5pPr marL="4354556" algn="l" defTabSz="2177278" rtl="0" eaLnBrk="1" latinLnBrk="0" hangingPunct="1">
      <a:defRPr sz="2900" kern="1200">
        <a:solidFill>
          <a:schemeClr val="tx1"/>
        </a:solidFill>
        <a:latin typeface="+mn-lt"/>
        <a:ea typeface="+mn-ea"/>
        <a:cs typeface="+mn-cs"/>
      </a:defRPr>
    </a:lvl5pPr>
    <a:lvl6pPr marL="5443195" algn="l" defTabSz="2177278" rtl="0" eaLnBrk="1" latinLnBrk="0" hangingPunct="1">
      <a:defRPr sz="2900" kern="1200">
        <a:solidFill>
          <a:schemeClr val="tx1"/>
        </a:solidFill>
        <a:latin typeface="+mn-lt"/>
        <a:ea typeface="+mn-ea"/>
        <a:cs typeface="+mn-cs"/>
      </a:defRPr>
    </a:lvl6pPr>
    <a:lvl7pPr marL="6531834" algn="l" defTabSz="2177278" rtl="0" eaLnBrk="1" latinLnBrk="0" hangingPunct="1">
      <a:defRPr sz="2900" kern="1200">
        <a:solidFill>
          <a:schemeClr val="tx1"/>
        </a:solidFill>
        <a:latin typeface="+mn-lt"/>
        <a:ea typeface="+mn-ea"/>
        <a:cs typeface="+mn-cs"/>
      </a:defRPr>
    </a:lvl7pPr>
    <a:lvl8pPr marL="7620472" algn="l" defTabSz="2177278" rtl="0" eaLnBrk="1" latinLnBrk="0" hangingPunct="1">
      <a:defRPr sz="2900" kern="1200">
        <a:solidFill>
          <a:schemeClr val="tx1"/>
        </a:solidFill>
        <a:latin typeface="+mn-lt"/>
        <a:ea typeface="+mn-ea"/>
        <a:cs typeface="+mn-cs"/>
      </a:defRPr>
    </a:lvl8pPr>
    <a:lvl9pPr marL="8709111" algn="l" defTabSz="2177278" rtl="0" eaLnBrk="1" latinLnBrk="0" hangingPunct="1">
      <a:defRPr sz="2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slide" Target="../slides/slide45.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39.xml.rels><?xml version="1.0" encoding="UTF-8" standalone="yes"?>
<Relationships xmlns="http://schemas.openxmlformats.org/package/2006/relationships"><Relationship Id="rId3" Type="http://schemas.openxmlformats.org/officeDocument/2006/relationships/slide" Target="../slides/slide46.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3</a:t>
            </a:fld>
            <a:endParaRPr lang="en-US"/>
          </a:p>
        </p:txBody>
      </p:sp>
    </p:spTree>
    <p:extLst>
      <p:ext uri="{BB962C8B-B14F-4D97-AF65-F5344CB8AC3E}">
        <p14:creationId xmlns:p14="http://schemas.microsoft.com/office/powerpoint/2010/main" val="1313414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13</a:t>
            </a:fld>
            <a:endParaRPr lang="en-US"/>
          </a:p>
        </p:txBody>
      </p:sp>
    </p:spTree>
    <p:extLst>
      <p:ext uri="{BB962C8B-B14F-4D97-AF65-F5344CB8AC3E}">
        <p14:creationId xmlns:p14="http://schemas.microsoft.com/office/powerpoint/2010/main" val="16255336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16</a:t>
            </a:fld>
            <a:endParaRPr lang="en-US"/>
          </a:p>
        </p:txBody>
      </p:sp>
    </p:spTree>
    <p:extLst>
      <p:ext uri="{BB962C8B-B14F-4D97-AF65-F5344CB8AC3E}">
        <p14:creationId xmlns:p14="http://schemas.microsoft.com/office/powerpoint/2010/main" val="17530220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17</a:t>
            </a:fld>
            <a:endParaRPr lang="en-US"/>
          </a:p>
        </p:txBody>
      </p:sp>
    </p:spTree>
    <p:extLst>
      <p:ext uri="{BB962C8B-B14F-4D97-AF65-F5344CB8AC3E}">
        <p14:creationId xmlns:p14="http://schemas.microsoft.com/office/powerpoint/2010/main" val="655287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18</a:t>
            </a:fld>
            <a:endParaRPr lang="en-US"/>
          </a:p>
        </p:txBody>
      </p:sp>
    </p:spTree>
    <p:extLst>
      <p:ext uri="{BB962C8B-B14F-4D97-AF65-F5344CB8AC3E}">
        <p14:creationId xmlns:p14="http://schemas.microsoft.com/office/powerpoint/2010/main" val="1694175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19</a:t>
            </a:fld>
            <a:endParaRPr lang="en-US"/>
          </a:p>
        </p:txBody>
      </p:sp>
    </p:spTree>
    <p:extLst>
      <p:ext uri="{BB962C8B-B14F-4D97-AF65-F5344CB8AC3E}">
        <p14:creationId xmlns:p14="http://schemas.microsoft.com/office/powerpoint/2010/main" val="1290672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20</a:t>
            </a:fld>
            <a:endParaRPr lang="en-US"/>
          </a:p>
        </p:txBody>
      </p:sp>
    </p:spTree>
    <p:extLst>
      <p:ext uri="{BB962C8B-B14F-4D97-AF65-F5344CB8AC3E}">
        <p14:creationId xmlns:p14="http://schemas.microsoft.com/office/powerpoint/2010/main" val="1546185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22</a:t>
            </a:fld>
            <a:endParaRPr lang="en-US"/>
          </a:p>
        </p:txBody>
      </p:sp>
    </p:spTree>
    <p:extLst>
      <p:ext uri="{BB962C8B-B14F-4D97-AF65-F5344CB8AC3E}">
        <p14:creationId xmlns:p14="http://schemas.microsoft.com/office/powerpoint/2010/main" val="16036851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23</a:t>
            </a:fld>
            <a:endParaRPr lang="en-US"/>
          </a:p>
        </p:txBody>
      </p:sp>
    </p:spTree>
    <p:extLst>
      <p:ext uri="{BB962C8B-B14F-4D97-AF65-F5344CB8AC3E}">
        <p14:creationId xmlns:p14="http://schemas.microsoft.com/office/powerpoint/2010/main" val="19324250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24</a:t>
            </a:fld>
            <a:endParaRPr lang="en-US"/>
          </a:p>
        </p:txBody>
      </p:sp>
    </p:spTree>
    <p:extLst>
      <p:ext uri="{BB962C8B-B14F-4D97-AF65-F5344CB8AC3E}">
        <p14:creationId xmlns:p14="http://schemas.microsoft.com/office/powerpoint/2010/main" val="560040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25</a:t>
            </a:fld>
            <a:endParaRPr lang="en-US"/>
          </a:p>
        </p:txBody>
      </p:sp>
    </p:spTree>
    <p:extLst>
      <p:ext uri="{BB962C8B-B14F-4D97-AF65-F5344CB8AC3E}">
        <p14:creationId xmlns:p14="http://schemas.microsoft.com/office/powerpoint/2010/main" val="211752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6F3B7D-E3BB-4AF2-97E7-41990B22480D}" type="slidenum">
              <a:rPr lang="en-US" smtClean="0"/>
              <a:t>4</a:t>
            </a:fld>
            <a:endParaRPr lang="en-US"/>
          </a:p>
        </p:txBody>
      </p:sp>
    </p:spTree>
    <p:extLst>
      <p:ext uri="{BB962C8B-B14F-4D97-AF65-F5344CB8AC3E}">
        <p14:creationId xmlns:p14="http://schemas.microsoft.com/office/powerpoint/2010/main" val="12103374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26</a:t>
            </a:fld>
            <a:endParaRPr lang="en-US"/>
          </a:p>
        </p:txBody>
      </p:sp>
    </p:spTree>
    <p:extLst>
      <p:ext uri="{BB962C8B-B14F-4D97-AF65-F5344CB8AC3E}">
        <p14:creationId xmlns:p14="http://schemas.microsoft.com/office/powerpoint/2010/main" val="1698883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27</a:t>
            </a:fld>
            <a:endParaRPr lang="en-US"/>
          </a:p>
        </p:txBody>
      </p:sp>
    </p:spTree>
    <p:extLst>
      <p:ext uri="{BB962C8B-B14F-4D97-AF65-F5344CB8AC3E}">
        <p14:creationId xmlns:p14="http://schemas.microsoft.com/office/powerpoint/2010/main" val="33394172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28</a:t>
            </a:fld>
            <a:endParaRPr lang="en-US"/>
          </a:p>
        </p:txBody>
      </p:sp>
    </p:spTree>
    <p:extLst>
      <p:ext uri="{BB962C8B-B14F-4D97-AF65-F5344CB8AC3E}">
        <p14:creationId xmlns:p14="http://schemas.microsoft.com/office/powerpoint/2010/main" val="11251245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29</a:t>
            </a:fld>
            <a:endParaRPr lang="en-US"/>
          </a:p>
        </p:txBody>
      </p:sp>
    </p:spTree>
    <p:extLst>
      <p:ext uri="{BB962C8B-B14F-4D97-AF65-F5344CB8AC3E}">
        <p14:creationId xmlns:p14="http://schemas.microsoft.com/office/powerpoint/2010/main" val="20447979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30</a:t>
            </a:fld>
            <a:endParaRPr lang="en-US"/>
          </a:p>
        </p:txBody>
      </p:sp>
    </p:spTree>
    <p:extLst>
      <p:ext uri="{BB962C8B-B14F-4D97-AF65-F5344CB8AC3E}">
        <p14:creationId xmlns:p14="http://schemas.microsoft.com/office/powerpoint/2010/main" val="20253763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31</a:t>
            </a:fld>
            <a:endParaRPr lang="en-US"/>
          </a:p>
        </p:txBody>
      </p:sp>
    </p:spTree>
    <p:extLst>
      <p:ext uri="{BB962C8B-B14F-4D97-AF65-F5344CB8AC3E}">
        <p14:creationId xmlns:p14="http://schemas.microsoft.com/office/powerpoint/2010/main" val="1006404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32</a:t>
            </a:fld>
            <a:endParaRPr lang="en-US"/>
          </a:p>
        </p:txBody>
      </p:sp>
    </p:spTree>
    <p:extLst>
      <p:ext uri="{BB962C8B-B14F-4D97-AF65-F5344CB8AC3E}">
        <p14:creationId xmlns:p14="http://schemas.microsoft.com/office/powerpoint/2010/main" val="2301870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33</a:t>
            </a:fld>
            <a:endParaRPr lang="en-US"/>
          </a:p>
        </p:txBody>
      </p:sp>
    </p:spTree>
    <p:extLst>
      <p:ext uri="{BB962C8B-B14F-4D97-AF65-F5344CB8AC3E}">
        <p14:creationId xmlns:p14="http://schemas.microsoft.com/office/powerpoint/2010/main" val="16173306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34</a:t>
            </a:fld>
            <a:endParaRPr lang="en-US"/>
          </a:p>
        </p:txBody>
      </p:sp>
    </p:spTree>
    <p:extLst>
      <p:ext uri="{BB962C8B-B14F-4D97-AF65-F5344CB8AC3E}">
        <p14:creationId xmlns:p14="http://schemas.microsoft.com/office/powerpoint/2010/main" val="26051277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35</a:t>
            </a:fld>
            <a:endParaRPr lang="en-US"/>
          </a:p>
        </p:txBody>
      </p:sp>
    </p:spTree>
    <p:extLst>
      <p:ext uri="{BB962C8B-B14F-4D97-AF65-F5344CB8AC3E}">
        <p14:creationId xmlns:p14="http://schemas.microsoft.com/office/powerpoint/2010/main" val="20684348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6F3B7D-E3BB-4AF2-97E7-41990B22480D}" type="slidenum">
              <a:rPr lang="en-US" smtClean="0"/>
              <a:t>5</a:t>
            </a:fld>
            <a:endParaRPr lang="en-US"/>
          </a:p>
        </p:txBody>
      </p:sp>
    </p:spTree>
    <p:extLst>
      <p:ext uri="{BB962C8B-B14F-4D97-AF65-F5344CB8AC3E}">
        <p14:creationId xmlns:p14="http://schemas.microsoft.com/office/powerpoint/2010/main" val="36561190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36</a:t>
            </a:fld>
            <a:endParaRPr lang="en-US"/>
          </a:p>
        </p:txBody>
      </p:sp>
    </p:spTree>
    <p:extLst>
      <p:ext uri="{BB962C8B-B14F-4D97-AF65-F5344CB8AC3E}">
        <p14:creationId xmlns:p14="http://schemas.microsoft.com/office/powerpoint/2010/main" val="19385772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38</a:t>
            </a:fld>
            <a:endParaRPr lang="en-US"/>
          </a:p>
        </p:txBody>
      </p:sp>
    </p:spTree>
    <p:extLst>
      <p:ext uri="{BB962C8B-B14F-4D97-AF65-F5344CB8AC3E}">
        <p14:creationId xmlns:p14="http://schemas.microsoft.com/office/powerpoint/2010/main" val="34970113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39</a:t>
            </a:fld>
            <a:endParaRPr lang="en-US"/>
          </a:p>
        </p:txBody>
      </p:sp>
    </p:spTree>
    <p:extLst>
      <p:ext uri="{BB962C8B-B14F-4D97-AF65-F5344CB8AC3E}">
        <p14:creationId xmlns:p14="http://schemas.microsoft.com/office/powerpoint/2010/main" val="5398658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6F3B7D-E3BB-4AF2-97E7-41990B22480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85329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41</a:t>
            </a:fld>
            <a:endParaRPr lang="en-US"/>
          </a:p>
        </p:txBody>
      </p:sp>
    </p:spTree>
    <p:extLst>
      <p:ext uri="{BB962C8B-B14F-4D97-AF65-F5344CB8AC3E}">
        <p14:creationId xmlns:p14="http://schemas.microsoft.com/office/powerpoint/2010/main" val="13134148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42</a:t>
            </a:fld>
            <a:endParaRPr lang="en-US"/>
          </a:p>
        </p:txBody>
      </p:sp>
    </p:spTree>
    <p:extLst>
      <p:ext uri="{BB962C8B-B14F-4D97-AF65-F5344CB8AC3E}">
        <p14:creationId xmlns:p14="http://schemas.microsoft.com/office/powerpoint/2010/main" val="18802406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43</a:t>
            </a:fld>
            <a:endParaRPr lang="en-US"/>
          </a:p>
        </p:txBody>
      </p:sp>
    </p:spTree>
    <p:extLst>
      <p:ext uri="{BB962C8B-B14F-4D97-AF65-F5344CB8AC3E}">
        <p14:creationId xmlns:p14="http://schemas.microsoft.com/office/powerpoint/2010/main" val="8144895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44</a:t>
            </a:fld>
            <a:endParaRPr lang="en-US"/>
          </a:p>
        </p:txBody>
      </p:sp>
    </p:spTree>
    <p:extLst>
      <p:ext uri="{BB962C8B-B14F-4D97-AF65-F5344CB8AC3E}">
        <p14:creationId xmlns:p14="http://schemas.microsoft.com/office/powerpoint/2010/main" val="36340378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normAutofit fontScale="92500" lnSpcReduction="10000"/>
          </a:bodyPr>
          <a:lstStyle/>
          <a:p>
            <a:r>
              <a:rPr lang="en-US" dirty="0" err="1"/>
              <a:t>Các</a:t>
            </a:r>
            <a:r>
              <a:rPr lang="en-US" baseline="0" dirty="0"/>
              <a:t> </a:t>
            </a:r>
            <a:r>
              <a:rPr lang="en-US" baseline="0" dirty="0" err="1"/>
              <a:t>em</a:t>
            </a:r>
            <a:r>
              <a:rPr lang="en-US" baseline="0" dirty="0"/>
              <a:t> </a:t>
            </a:r>
            <a:r>
              <a:rPr lang="en-US" baseline="0" dirty="0" err="1"/>
              <a:t>vừa</a:t>
            </a:r>
            <a:r>
              <a:rPr lang="en-US" baseline="0" dirty="0"/>
              <a:t> </a:t>
            </a:r>
            <a:r>
              <a:rPr lang="en-US" baseline="0" dirty="0" err="1"/>
              <a:t>xem</a:t>
            </a:r>
            <a:r>
              <a:rPr lang="en-US" baseline="0" dirty="0"/>
              <a:t> </a:t>
            </a:r>
            <a:r>
              <a:rPr lang="en-US" baseline="0" dirty="0" err="1"/>
              <a:t>xong</a:t>
            </a:r>
            <a:r>
              <a:rPr lang="en-US" baseline="0" dirty="0"/>
              <a:t> </a:t>
            </a:r>
            <a:r>
              <a:rPr lang="en-US" baseline="0" dirty="0" err="1"/>
              <a:t>videoclip</a:t>
            </a:r>
            <a:r>
              <a:rPr lang="en-US" baseline="0" dirty="0"/>
              <a:t>, </a:t>
            </a:r>
            <a:r>
              <a:rPr lang="en-US" baseline="0" dirty="0" err="1"/>
              <a:t>và</a:t>
            </a:r>
            <a:r>
              <a:rPr lang="en-US" baseline="0" dirty="0"/>
              <a:t> </a:t>
            </a:r>
            <a:r>
              <a:rPr lang="en-US" baseline="0" dirty="0" err="1"/>
              <a:t>bây</a:t>
            </a:r>
            <a:r>
              <a:rPr lang="en-US" baseline="0" dirty="0"/>
              <a:t> </a:t>
            </a:r>
            <a:r>
              <a:rPr lang="en-US" baseline="0" dirty="0" err="1"/>
              <a:t>giờ</a:t>
            </a:r>
            <a:r>
              <a:rPr lang="en-US" baseline="0" dirty="0"/>
              <a:t> </a:t>
            </a:r>
            <a:r>
              <a:rPr lang="en-US" baseline="0" dirty="0" err="1"/>
              <a:t>chúng</a:t>
            </a:r>
            <a:r>
              <a:rPr lang="en-US" baseline="0" dirty="0"/>
              <a:t> ta </a:t>
            </a:r>
            <a:r>
              <a:rPr lang="en-US" baseline="0" dirty="0" err="1"/>
              <a:t>hãy</a:t>
            </a:r>
            <a:r>
              <a:rPr lang="en-US" baseline="0" dirty="0"/>
              <a:t> </a:t>
            </a:r>
            <a:r>
              <a:rPr lang="en-US" baseline="0" dirty="0" err="1"/>
              <a:t>sẵn</a:t>
            </a:r>
            <a:r>
              <a:rPr lang="en-US" baseline="0" dirty="0"/>
              <a:t> </a:t>
            </a:r>
            <a:r>
              <a:rPr lang="en-US" baseline="0" dirty="0" err="1"/>
              <a:t>sàng</a:t>
            </a:r>
            <a:r>
              <a:rPr lang="en-US" baseline="0" dirty="0"/>
              <a:t> </a:t>
            </a:r>
            <a:r>
              <a:rPr lang="en-US" baseline="0" dirty="0" err="1"/>
              <a:t>thảo</a:t>
            </a:r>
            <a:r>
              <a:rPr lang="en-US" baseline="0" dirty="0"/>
              <a:t> </a:t>
            </a:r>
            <a:r>
              <a:rPr lang="en-US" baseline="0" dirty="0" err="1"/>
              <a:t>luận</a:t>
            </a:r>
            <a:r>
              <a:rPr lang="en-US" baseline="0" dirty="0"/>
              <a:t> </a:t>
            </a:r>
            <a:r>
              <a:rPr lang="en-US" baseline="0" dirty="0" err="1"/>
              <a:t>thật</a:t>
            </a:r>
            <a:r>
              <a:rPr lang="en-US" baseline="0" dirty="0"/>
              <a:t> </a:t>
            </a:r>
            <a:r>
              <a:rPr lang="en-US" baseline="0" dirty="0" err="1"/>
              <a:t>nhanh</a:t>
            </a:r>
            <a:r>
              <a:rPr lang="en-US" baseline="0" dirty="0"/>
              <a:t> </a:t>
            </a:r>
            <a:r>
              <a:rPr lang="en-US" baseline="0" dirty="0" err="1"/>
              <a:t>và</a:t>
            </a:r>
            <a:r>
              <a:rPr lang="en-US" baseline="0" dirty="0"/>
              <a:t> </a:t>
            </a:r>
            <a:r>
              <a:rPr lang="en-US" baseline="0" dirty="0" err="1"/>
              <a:t>viết</a:t>
            </a:r>
            <a:r>
              <a:rPr lang="en-US" baseline="0" dirty="0"/>
              <a:t> </a:t>
            </a:r>
            <a:r>
              <a:rPr lang="en-US" baseline="0" dirty="0" err="1"/>
              <a:t>đáp</a:t>
            </a:r>
            <a:r>
              <a:rPr lang="en-US" baseline="0" dirty="0"/>
              <a:t> </a:t>
            </a:r>
            <a:r>
              <a:rPr lang="en-US" baseline="0" dirty="0" err="1"/>
              <a:t>án</a:t>
            </a:r>
            <a:r>
              <a:rPr lang="en-US" baseline="0" dirty="0"/>
              <a:t> </a:t>
            </a:r>
            <a:r>
              <a:rPr lang="en-US" baseline="0" dirty="0" err="1"/>
              <a:t>vào</a:t>
            </a:r>
            <a:r>
              <a:rPr lang="en-US" baseline="0" dirty="0"/>
              <a:t> </a:t>
            </a:r>
            <a:r>
              <a:rPr lang="en-US" baseline="0" dirty="0" err="1"/>
              <a:t>bảng</a:t>
            </a:r>
            <a:r>
              <a:rPr lang="en-US" baseline="0" dirty="0"/>
              <a:t> </a:t>
            </a:r>
            <a:r>
              <a:rPr lang="en-US" baseline="0" dirty="0" err="1"/>
              <a:t>nhóm</a:t>
            </a:r>
            <a:r>
              <a:rPr lang="en-US" baseline="0" dirty="0"/>
              <a:t> </a:t>
            </a:r>
            <a:r>
              <a:rPr lang="en-US" baseline="0" dirty="0" err="1"/>
              <a:t>nhỏ</a:t>
            </a:r>
            <a:r>
              <a:rPr lang="en-US" baseline="0" dirty="0"/>
              <a:t>. </a:t>
            </a:r>
            <a:r>
              <a:rPr lang="en-US" baseline="0" dirty="0" err="1"/>
              <a:t>Mỗi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chúng</a:t>
            </a:r>
            <a:r>
              <a:rPr lang="en-US" baseline="0" dirty="0"/>
              <a:t> ta </a:t>
            </a:r>
            <a:r>
              <a:rPr lang="en-US" baseline="0" dirty="0" err="1"/>
              <a:t>chỉ</a:t>
            </a:r>
            <a:r>
              <a:rPr lang="en-US" baseline="0" dirty="0"/>
              <a:t> </a:t>
            </a:r>
            <a:r>
              <a:rPr lang="en-US" baseline="0" dirty="0" err="1"/>
              <a:t>có</a:t>
            </a:r>
            <a:r>
              <a:rPr lang="en-US" baseline="0" dirty="0"/>
              <a:t> 10s </a:t>
            </a:r>
            <a:r>
              <a:rPr lang="en-US" baseline="0" dirty="0" err="1"/>
              <a:t>để</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Khi</a:t>
            </a:r>
            <a:r>
              <a:rPr lang="en-US" baseline="0" dirty="0"/>
              <a:t> </a:t>
            </a:r>
            <a:r>
              <a:rPr lang="en-US" baseline="0" dirty="0" err="1"/>
              <a:t>có</a:t>
            </a:r>
            <a:r>
              <a:rPr lang="en-US" baseline="0" dirty="0"/>
              <a:t> </a:t>
            </a:r>
            <a:r>
              <a:rPr lang="en-US" baseline="0" dirty="0" err="1"/>
              <a:t>hiệu</a:t>
            </a:r>
            <a:r>
              <a:rPr lang="en-US" baseline="0" dirty="0"/>
              <a:t> </a:t>
            </a:r>
            <a:r>
              <a:rPr lang="en-US" baseline="0" dirty="0" err="1"/>
              <a:t>lệnh</a:t>
            </a:r>
            <a:r>
              <a:rPr lang="en-US" baseline="0" dirty="0"/>
              <a:t>, </a:t>
            </a:r>
            <a:r>
              <a:rPr lang="en-US" baseline="0" dirty="0" err="1"/>
              <a:t>các</a:t>
            </a:r>
            <a:r>
              <a:rPr lang="en-US" baseline="0" dirty="0"/>
              <a:t> </a:t>
            </a:r>
            <a:r>
              <a:rPr lang="en-US" baseline="0" dirty="0" err="1"/>
              <a:t>nhóm</a:t>
            </a:r>
            <a:r>
              <a:rPr lang="en-US" baseline="0" dirty="0"/>
              <a:t> </a:t>
            </a:r>
            <a:r>
              <a:rPr lang="en-US" baseline="0" dirty="0" err="1"/>
              <a:t>cùng</a:t>
            </a:r>
            <a:r>
              <a:rPr lang="en-US" baseline="0" dirty="0"/>
              <a:t> </a:t>
            </a:r>
            <a:r>
              <a:rPr lang="en-US" baseline="0" dirty="0" err="1"/>
              <a:t>giơ</a:t>
            </a:r>
            <a:r>
              <a:rPr lang="en-US" baseline="0" dirty="0"/>
              <a:t> </a:t>
            </a:r>
            <a:r>
              <a:rPr lang="en-US" baseline="0" dirty="0" err="1"/>
              <a:t>bảng</a:t>
            </a:r>
            <a:r>
              <a:rPr lang="en-US" baseline="0" dirty="0"/>
              <a:t> </a:t>
            </a:r>
            <a:r>
              <a:rPr lang="en-US" baseline="0" dirty="0" err="1"/>
              <a:t>kết</a:t>
            </a:r>
            <a:r>
              <a:rPr lang="en-US" baseline="0" dirty="0"/>
              <a:t> </a:t>
            </a:r>
            <a:r>
              <a:rPr lang="en-US" baseline="0" dirty="0" err="1"/>
              <a:t>quả</a:t>
            </a:r>
            <a:r>
              <a:rPr lang="en-US" baseline="0" dirty="0"/>
              <a:t> </a:t>
            </a:r>
            <a:r>
              <a:rPr lang="en-US" baseline="0" dirty="0" err="1"/>
              <a:t>nhé</a:t>
            </a:r>
            <a:r>
              <a:rPr lang="en-US" baseline="0" dirty="0"/>
              <a:t>. </a:t>
            </a:r>
            <a:r>
              <a:rPr lang="en-US" baseline="0" dirty="0" err="1"/>
              <a:t>Các</a:t>
            </a:r>
            <a:r>
              <a:rPr lang="en-US" baseline="0" dirty="0"/>
              <a:t> </a:t>
            </a:r>
            <a:r>
              <a:rPr lang="en-US" baseline="0" dirty="0" err="1"/>
              <a:t>em</a:t>
            </a:r>
            <a:r>
              <a:rPr lang="en-US" baseline="0" dirty="0"/>
              <a:t> </a:t>
            </a:r>
            <a:r>
              <a:rPr lang="en-US" baseline="0" dirty="0" err="1"/>
              <a:t>đã</a:t>
            </a:r>
            <a:r>
              <a:rPr lang="en-US" baseline="0" dirty="0"/>
              <a:t> </a:t>
            </a:r>
            <a:r>
              <a:rPr lang="en-US" baseline="0" dirty="0" err="1"/>
              <a:t>nắm</a:t>
            </a:r>
            <a:r>
              <a:rPr lang="en-US" baseline="0" dirty="0"/>
              <a:t> </a:t>
            </a:r>
            <a:r>
              <a:rPr lang="en-US" baseline="0" dirty="0" err="1"/>
              <a:t>luật</a:t>
            </a:r>
            <a:r>
              <a:rPr lang="en-US" baseline="0" dirty="0"/>
              <a:t> </a:t>
            </a:r>
            <a:r>
              <a:rPr lang="en-US" baseline="0" dirty="0" err="1"/>
              <a:t>chơi</a:t>
            </a:r>
            <a:r>
              <a:rPr lang="en-US" baseline="0" dirty="0"/>
              <a:t> </a:t>
            </a:r>
            <a:r>
              <a:rPr lang="en-US" baseline="0" dirty="0" err="1"/>
              <a:t>chưa</a:t>
            </a:r>
            <a:r>
              <a:rPr lang="en-US" baseline="0" dirty="0"/>
              <a:t>? </a:t>
            </a:r>
          </a:p>
          <a:p>
            <a:r>
              <a:rPr lang="en-US" baseline="0" dirty="0" err="1"/>
              <a:t>Cô</a:t>
            </a:r>
            <a:r>
              <a:rPr lang="en-US" baseline="0" dirty="0"/>
              <a:t> </a:t>
            </a:r>
            <a:r>
              <a:rPr lang="en-US" baseline="0" dirty="0" err="1"/>
              <a:t>sẽ</a:t>
            </a:r>
            <a:r>
              <a:rPr lang="en-US" baseline="0" dirty="0"/>
              <a:t> </a:t>
            </a:r>
            <a:r>
              <a:rPr lang="en-US" baseline="0" dirty="0" err="1"/>
              <a:t>bắt</a:t>
            </a:r>
            <a:r>
              <a:rPr lang="en-US" baseline="0" dirty="0"/>
              <a:t> </a:t>
            </a:r>
            <a:r>
              <a:rPr lang="en-US" baseline="0" dirty="0" err="1"/>
              <a:t>đầu</a:t>
            </a:r>
            <a:r>
              <a:rPr lang="en-US" baseline="0" dirty="0"/>
              <a:t> </a:t>
            </a:r>
            <a:r>
              <a:rPr lang="en-US" baseline="0" dirty="0" err="1"/>
              <a:t>với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số</a:t>
            </a:r>
            <a:r>
              <a:rPr lang="en-US" baseline="0" dirty="0"/>
              <a:t> 1…………</a:t>
            </a:r>
            <a:r>
              <a:rPr lang="en-US" baseline="0" dirty="0" err="1"/>
              <a:t>xin</a:t>
            </a:r>
            <a:r>
              <a:rPr lang="en-US" baseline="0" dirty="0"/>
              <a:t> </a:t>
            </a:r>
            <a:r>
              <a:rPr lang="en-US" baseline="0" dirty="0" err="1"/>
              <a:t>chúc</a:t>
            </a:r>
            <a:r>
              <a:rPr lang="en-US" baseline="0" dirty="0"/>
              <a:t> </a:t>
            </a:r>
            <a:r>
              <a:rPr lang="en-US" baseline="0" dirty="0" err="1"/>
              <a:t>mừng</a:t>
            </a:r>
            <a:r>
              <a:rPr lang="en-US" baseline="0" dirty="0"/>
              <a:t> </a:t>
            </a:r>
            <a:r>
              <a:rPr lang="en-US" baseline="0" dirty="0" err="1"/>
              <a:t>các</a:t>
            </a:r>
            <a:r>
              <a:rPr lang="en-US" baseline="0" dirty="0"/>
              <a:t> </a:t>
            </a:r>
            <a:r>
              <a:rPr lang="en-US" baseline="0" dirty="0" err="1"/>
              <a:t>nhóm</a:t>
            </a:r>
            <a:r>
              <a:rPr lang="en-US" baseline="0" dirty="0"/>
              <a:t>….</a:t>
            </a:r>
            <a:r>
              <a:rPr lang="en-US" baseline="0" dirty="0" err="1"/>
              <a:t>đã</a:t>
            </a:r>
            <a:r>
              <a:rPr lang="en-US" baseline="0" dirty="0"/>
              <a:t> </a:t>
            </a:r>
            <a:r>
              <a:rPr lang="en-US" baseline="0" dirty="0" err="1"/>
              <a:t>có</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vô</a:t>
            </a:r>
            <a:r>
              <a:rPr lang="en-US" baseline="0" dirty="0"/>
              <a:t> </a:t>
            </a:r>
            <a:r>
              <a:rPr lang="en-US" baseline="0" dirty="0" err="1"/>
              <a:t>cùng</a:t>
            </a:r>
            <a:r>
              <a:rPr lang="en-US" baseline="0" dirty="0"/>
              <a:t> </a:t>
            </a:r>
            <a:r>
              <a:rPr lang="en-US" baseline="0" dirty="0" err="1"/>
              <a:t>chính</a:t>
            </a:r>
            <a:r>
              <a:rPr lang="en-US" baseline="0" dirty="0"/>
              <a:t> </a:t>
            </a:r>
            <a:r>
              <a:rPr lang="en-US" baseline="0" dirty="0" err="1"/>
              <a:t>xác</a:t>
            </a:r>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70283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normAutofit fontScale="92500" lnSpcReduction="10000"/>
          </a:bodyPr>
          <a:lstStyle/>
          <a:p>
            <a:r>
              <a:rPr lang="en-US" dirty="0" err="1"/>
              <a:t>Các</a:t>
            </a:r>
            <a:r>
              <a:rPr lang="en-US" baseline="0" dirty="0"/>
              <a:t> </a:t>
            </a:r>
            <a:r>
              <a:rPr lang="en-US" baseline="0" dirty="0" err="1"/>
              <a:t>em</a:t>
            </a:r>
            <a:r>
              <a:rPr lang="en-US" baseline="0" dirty="0"/>
              <a:t> </a:t>
            </a:r>
            <a:r>
              <a:rPr lang="en-US" baseline="0" dirty="0" err="1"/>
              <a:t>vừa</a:t>
            </a:r>
            <a:r>
              <a:rPr lang="en-US" baseline="0" dirty="0"/>
              <a:t> </a:t>
            </a:r>
            <a:r>
              <a:rPr lang="en-US" baseline="0" dirty="0" err="1"/>
              <a:t>xem</a:t>
            </a:r>
            <a:r>
              <a:rPr lang="en-US" baseline="0" dirty="0"/>
              <a:t> </a:t>
            </a:r>
            <a:r>
              <a:rPr lang="en-US" baseline="0" dirty="0" err="1"/>
              <a:t>xong</a:t>
            </a:r>
            <a:r>
              <a:rPr lang="en-US" baseline="0" dirty="0"/>
              <a:t> </a:t>
            </a:r>
            <a:r>
              <a:rPr lang="en-US" baseline="0" dirty="0" err="1"/>
              <a:t>videoclip</a:t>
            </a:r>
            <a:r>
              <a:rPr lang="en-US" baseline="0" dirty="0"/>
              <a:t>, </a:t>
            </a:r>
            <a:r>
              <a:rPr lang="en-US" baseline="0" dirty="0" err="1"/>
              <a:t>và</a:t>
            </a:r>
            <a:r>
              <a:rPr lang="en-US" baseline="0" dirty="0"/>
              <a:t> </a:t>
            </a:r>
            <a:r>
              <a:rPr lang="en-US" baseline="0" dirty="0" err="1"/>
              <a:t>bây</a:t>
            </a:r>
            <a:r>
              <a:rPr lang="en-US" baseline="0" dirty="0"/>
              <a:t> </a:t>
            </a:r>
            <a:r>
              <a:rPr lang="en-US" baseline="0" dirty="0" err="1"/>
              <a:t>giờ</a:t>
            </a:r>
            <a:r>
              <a:rPr lang="en-US" baseline="0" dirty="0"/>
              <a:t> </a:t>
            </a:r>
            <a:r>
              <a:rPr lang="en-US" baseline="0" dirty="0" err="1"/>
              <a:t>chúng</a:t>
            </a:r>
            <a:r>
              <a:rPr lang="en-US" baseline="0" dirty="0"/>
              <a:t> ta </a:t>
            </a:r>
            <a:r>
              <a:rPr lang="en-US" baseline="0" dirty="0" err="1"/>
              <a:t>hãy</a:t>
            </a:r>
            <a:r>
              <a:rPr lang="en-US" baseline="0" dirty="0"/>
              <a:t> </a:t>
            </a:r>
            <a:r>
              <a:rPr lang="en-US" baseline="0" dirty="0" err="1"/>
              <a:t>sẵn</a:t>
            </a:r>
            <a:r>
              <a:rPr lang="en-US" baseline="0" dirty="0"/>
              <a:t> </a:t>
            </a:r>
            <a:r>
              <a:rPr lang="en-US" baseline="0" dirty="0" err="1"/>
              <a:t>sàng</a:t>
            </a:r>
            <a:r>
              <a:rPr lang="en-US" baseline="0" dirty="0"/>
              <a:t> </a:t>
            </a:r>
            <a:r>
              <a:rPr lang="en-US" baseline="0" dirty="0" err="1"/>
              <a:t>thảo</a:t>
            </a:r>
            <a:r>
              <a:rPr lang="en-US" baseline="0" dirty="0"/>
              <a:t> </a:t>
            </a:r>
            <a:r>
              <a:rPr lang="en-US" baseline="0" dirty="0" err="1"/>
              <a:t>luận</a:t>
            </a:r>
            <a:r>
              <a:rPr lang="en-US" baseline="0" dirty="0"/>
              <a:t> </a:t>
            </a:r>
            <a:r>
              <a:rPr lang="en-US" baseline="0" dirty="0" err="1"/>
              <a:t>thật</a:t>
            </a:r>
            <a:r>
              <a:rPr lang="en-US" baseline="0" dirty="0"/>
              <a:t> </a:t>
            </a:r>
            <a:r>
              <a:rPr lang="en-US" baseline="0" dirty="0" err="1"/>
              <a:t>nhanh</a:t>
            </a:r>
            <a:r>
              <a:rPr lang="en-US" baseline="0" dirty="0"/>
              <a:t> </a:t>
            </a:r>
            <a:r>
              <a:rPr lang="en-US" baseline="0" dirty="0" err="1"/>
              <a:t>và</a:t>
            </a:r>
            <a:r>
              <a:rPr lang="en-US" baseline="0" dirty="0"/>
              <a:t> </a:t>
            </a:r>
            <a:r>
              <a:rPr lang="en-US" baseline="0" dirty="0" err="1"/>
              <a:t>viết</a:t>
            </a:r>
            <a:r>
              <a:rPr lang="en-US" baseline="0" dirty="0"/>
              <a:t> </a:t>
            </a:r>
            <a:r>
              <a:rPr lang="en-US" baseline="0" dirty="0" err="1"/>
              <a:t>đáp</a:t>
            </a:r>
            <a:r>
              <a:rPr lang="en-US" baseline="0" dirty="0"/>
              <a:t> </a:t>
            </a:r>
            <a:r>
              <a:rPr lang="en-US" baseline="0" dirty="0" err="1"/>
              <a:t>án</a:t>
            </a:r>
            <a:r>
              <a:rPr lang="en-US" baseline="0" dirty="0"/>
              <a:t> </a:t>
            </a:r>
            <a:r>
              <a:rPr lang="en-US" baseline="0" dirty="0" err="1"/>
              <a:t>vào</a:t>
            </a:r>
            <a:r>
              <a:rPr lang="en-US" baseline="0" dirty="0"/>
              <a:t> </a:t>
            </a:r>
            <a:r>
              <a:rPr lang="en-US" baseline="0" dirty="0" err="1"/>
              <a:t>bảng</a:t>
            </a:r>
            <a:r>
              <a:rPr lang="en-US" baseline="0" dirty="0"/>
              <a:t> </a:t>
            </a:r>
            <a:r>
              <a:rPr lang="en-US" baseline="0" dirty="0" err="1"/>
              <a:t>nhóm</a:t>
            </a:r>
            <a:r>
              <a:rPr lang="en-US" baseline="0" dirty="0"/>
              <a:t> </a:t>
            </a:r>
            <a:r>
              <a:rPr lang="en-US" baseline="0" dirty="0" err="1"/>
              <a:t>nhỏ</a:t>
            </a:r>
            <a:r>
              <a:rPr lang="en-US" baseline="0" dirty="0"/>
              <a:t>. </a:t>
            </a:r>
            <a:r>
              <a:rPr lang="en-US" baseline="0" dirty="0" err="1"/>
              <a:t>Mỗi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chúng</a:t>
            </a:r>
            <a:r>
              <a:rPr lang="en-US" baseline="0" dirty="0"/>
              <a:t> ta </a:t>
            </a:r>
            <a:r>
              <a:rPr lang="en-US" baseline="0" dirty="0" err="1"/>
              <a:t>chỉ</a:t>
            </a:r>
            <a:r>
              <a:rPr lang="en-US" baseline="0" dirty="0"/>
              <a:t> </a:t>
            </a:r>
            <a:r>
              <a:rPr lang="en-US" baseline="0" dirty="0" err="1"/>
              <a:t>có</a:t>
            </a:r>
            <a:r>
              <a:rPr lang="en-US" baseline="0" dirty="0"/>
              <a:t> 10s </a:t>
            </a:r>
            <a:r>
              <a:rPr lang="en-US" baseline="0" dirty="0" err="1"/>
              <a:t>để</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Khi</a:t>
            </a:r>
            <a:r>
              <a:rPr lang="en-US" baseline="0" dirty="0"/>
              <a:t> </a:t>
            </a:r>
            <a:r>
              <a:rPr lang="en-US" baseline="0" dirty="0" err="1"/>
              <a:t>có</a:t>
            </a:r>
            <a:r>
              <a:rPr lang="en-US" baseline="0" dirty="0"/>
              <a:t> </a:t>
            </a:r>
            <a:r>
              <a:rPr lang="en-US" baseline="0" dirty="0" err="1"/>
              <a:t>hiệu</a:t>
            </a:r>
            <a:r>
              <a:rPr lang="en-US" baseline="0" dirty="0"/>
              <a:t> </a:t>
            </a:r>
            <a:r>
              <a:rPr lang="en-US" baseline="0" dirty="0" err="1"/>
              <a:t>lệnh</a:t>
            </a:r>
            <a:r>
              <a:rPr lang="en-US" baseline="0" dirty="0"/>
              <a:t>, </a:t>
            </a:r>
            <a:r>
              <a:rPr lang="en-US" baseline="0" dirty="0" err="1"/>
              <a:t>các</a:t>
            </a:r>
            <a:r>
              <a:rPr lang="en-US" baseline="0" dirty="0"/>
              <a:t> </a:t>
            </a:r>
            <a:r>
              <a:rPr lang="en-US" baseline="0" dirty="0" err="1"/>
              <a:t>nhóm</a:t>
            </a:r>
            <a:r>
              <a:rPr lang="en-US" baseline="0" dirty="0"/>
              <a:t> </a:t>
            </a:r>
            <a:r>
              <a:rPr lang="en-US" baseline="0" dirty="0" err="1"/>
              <a:t>cùng</a:t>
            </a:r>
            <a:r>
              <a:rPr lang="en-US" baseline="0" dirty="0"/>
              <a:t> </a:t>
            </a:r>
            <a:r>
              <a:rPr lang="en-US" baseline="0" dirty="0" err="1"/>
              <a:t>giơ</a:t>
            </a:r>
            <a:r>
              <a:rPr lang="en-US" baseline="0" dirty="0"/>
              <a:t> </a:t>
            </a:r>
            <a:r>
              <a:rPr lang="en-US" baseline="0" dirty="0" err="1"/>
              <a:t>bảng</a:t>
            </a:r>
            <a:r>
              <a:rPr lang="en-US" baseline="0" dirty="0"/>
              <a:t> </a:t>
            </a:r>
            <a:r>
              <a:rPr lang="en-US" baseline="0" dirty="0" err="1"/>
              <a:t>kết</a:t>
            </a:r>
            <a:r>
              <a:rPr lang="en-US" baseline="0" dirty="0"/>
              <a:t> </a:t>
            </a:r>
            <a:r>
              <a:rPr lang="en-US" baseline="0" dirty="0" err="1"/>
              <a:t>quả</a:t>
            </a:r>
            <a:r>
              <a:rPr lang="en-US" baseline="0" dirty="0"/>
              <a:t> </a:t>
            </a:r>
            <a:r>
              <a:rPr lang="en-US" baseline="0" dirty="0" err="1"/>
              <a:t>nhé</a:t>
            </a:r>
            <a:r>
              <a:rPr lang="en-US" baseline="0" dirty="0"/>
              <a:t>. </a:t>
            </a:r>
            <a:r>
              <a:rPr lang="en-US" baseline="0" dirty="0" err="1"/>
              <a:t>Các</a:t>
            </a:r>
            <a:r>
              <a:rPr lang="en-US" baseline="0" dirty="0"/>
              <a:t> </a:t>
            </a:r>
            <a:r>
              <a:rPr lang="en-US" baseline="0" dirty="0" err="1"/>
              <a:t>em</a:t>
            </a:r>
            <a:r>
              <a:rPr lang="en-US" baseline="0" dirty="0"/>
              <a:t> </a:t>
            </a:r>
            <a:r>
              <a:rPr lang="en-US" baseline="0" dirty="0" err="1"/>
              <a:t>đã</a:t>
            </a:r>
            <a:r>
              <a:rPr lang="en-US" baseline="0" dirty="0"/>
              <a:t> </a:t>
            </a:r>
            <a:r>
              <a:rPr lang="en-US" baseline="0" dirty="0" err="1"/>
              <a:t>nắm</a:t>
            </a:r>
            <a:r>
              <a:rPr lang="en-US" baseline="0" dirty="0"/>
              <a:t> </a:t>
            </a:r>
            <a:r>
              <a:rPr lang="en-US" baseline="0" dirty="0" err="1"/>
              <a:t>luật</a:t>
            </a:r>
            <a:r>
              <a:rPr lang="en-US" baseline="0" dirty="0"/>
              <a:t> </a:t>
            </a:r>
            <a:r>
              <a:rPr lang="en-US" baseline="0" dirty="0" err="1"/>
              <a:t>chơi</a:t>
            </a:r>
            <a:r>
              <a:rPr lang="en-US" baseline="0" dirty="0"/>
              <a:t> </a:t>
            </a:r>
            <a:r>
              <a:rPr lang="en-US" baseline="0" dirty="0" err="1"/>
              <a:t>chưa</a:t>
            </a:r>
            <a:r>
              <a:rPr lang="en-US" baseline="0" dirty="0"/>
              <a:t>? </a:t>
            </a:r>
          </a:p>
          <a:p>
            <a:r>
              <a:rPr lang="en-US" baseline="0" dirty="0" err="1"/>
              <a:t>Cô</a:t>
            </a:r>
            <a:r>
              <a:rPr lang="en-US" baseline="0" dirty="0"/>
              <a:t> </a:t>
            </a:r>
            <a:r>
              <a:rPr lang="en-US" baseline="0" dirty="0" err="1"/>
              <a:t>sẽ</a:t>
            </a:r>
            <a:r>
              <a:rPr lang="en-US" baseline="0" dirty="0"/>
              <a:t> </a:t>
            </a:r>
            <a:r>
              <a:rPr lang="en-US" baseline="0" dirty="0" err="1"/>
              <a:t>bắt</a:t>
            </a:r>
            <a:r>
              <a:rPr lang="en-US" baseline="0" dirty="0"/>
              <a:t> </a:t>
            </a:r>
            <a:r>
              <a:rPr lang="en-US" baseline="0" dirty="0" err="1"/>
              <a:t>đầu</a:t>
            </a:r>
            <a:r>
              <a:rPr lang="en-US" baseline="0" dirty="0"/>
              <a:t> </a:t>
            </a:r>
            <a:r>
              <a:rPr lang="en-US" baseline="0" dirty="0" err="1"/>
              <a:t>với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số</a:t>
            </a:r>
            <a:r>
              <a:rPr lang="en-US" baseline="0" dirty="0"/>
              <a:t> 1…………</a:t>
            </a:r>
            <a:r>
              <a:rPr lang="en-US" baseline="0" dirty="0" err="1"/>
              <a:t>xin</a:t>
            </a:r>
            <a:r>
              <a:rPr lang="en-US" baseline="0" dirty="0"/>
              <a:t> </a:t>
            </a:r>
            <a:r>
              <a:rPr lang="en-US" baseline="0" dirty="0" err="1"/>
              <a:t>chúc</a:t>
            </a:r>
            <a:r>
              <a:rPr lang="en-US" baseline="0" dirty="0"/>
              <a:t> </a:t>
            </a:r>
            <a:r>
              <a:rPr lang="en-US" baseline="0" dirty="0" err="1"/>
              <a:t>mừng</a:t>
            </a:r>
            <a:r>
              <a:rPr lang="en-US" baseline="0" dirty="0"/>
              <a:t> </a:t>
            </a:r>
            <a:r>
              <a:rPr lang="en-US" baseline="0" dirty="0" err="1"/>
              <a:t>các</a:t>
            </a:r>
            <a:r>
              <a:rPr lang="en-US" baseline="0" dirty="0"/>
              <a:t> </a:t>
            </a:r>
            <a:r>
              <a:rPr lang="en-US" baseline="0" dirty="0" err="1"/>
              <a:t>nhóm</a:t>
            </a:r>
            <a:r>
              <a:rPr lang="en-US" baseline="0" dirty="0"/>
              <a:t>….</a:t>
            </a:r>
            <a:r>
              <a:rPr lang="en-US" baseline="0" dirty="0" err="1"/>
              <a:t>đã</a:t>
            </a:r>
            <a:r>
              <a:rPr lang="en-US" baseline="0" dirty="0"/>
              <a:t> </a:t>
            </a:r>
            <a:r>
              <a:rPr lang="en-US" baseline="0" dirty="0" err="1"/>
              <a:t>có</a:t>
            </a:r>
            <a:r>
              <a:rPr lang="en-US" baseline="0" dirty="0"/>
              <a:t> </a:t>
            </a:r>
            <a:r>
              <a:rPr lang="en-US" baseline="0" dirty="0" err="1"/>
              <a:t>câu</a:t>
            </a:r>
            <a:r>
              <a:rPr lang="en-US" baseline="0" dirty="0"/>
              <a:t> </a:t>
            </a:r>
            <a:r>
              <a:rPr lang="en-US" baseline="0" dirty="0" err="1"/>
              <a:t>trả</a:t>
            </a:r>
            <a:r>
              <a:rPr lang="en-US" baseline="0" dirty="0"/>
              <a:t> </a:t>
            </a:r>
            <a:r>
              <a:rPr lang="en-US" baseline="0" dirty="0" err="1"/>
              <a:t>lời</a:t>
            </a:r>
            <a:r>
              <a:rPr lang="en-US" baseline="0" dirty="0"/>
              <a:t> </a:t>
            </a:r>
            <a:r>
              <a:rPr lang="en-US" baseline="0" dirty="0" err="1"/>
              <a:t>vô</a:t>
            </a:r>
            <a:r>
              <a:rPr lang="en-US" baseline="0" dirty="0"/>
              <a:t> </a:t>
            </a:r>
            <a:r>
              <a:rPr lang="en-US" baseline="0" dirty="0" err="1"/>
              <a:t>cùng</a:t>
            </a:r>
            <a:r>
              <a:rPr lang="en-US" baseline="0" dirty="0"/>
              <a:t> </a:t>
            </a:r>
            <a:r>
              <a:rPr lang="en-US" baseline="0" dirty="0" err="1"/>
              <a:t>chính</a:t>
            </a:r>
            <a:r>
              <a:rPr lang="en-US" baseline="0" dirty="0"/>
              <a:t> </a:t>
            </a:r>
            <a:r>
              <a:rPr lang="en-US" baseline="0" dirty="0" err="1"/>
              <a:t>xác</a:t>
            </a:r>
            <a:endParaRPr lang="en-US" baseline="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1815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6</a:t>
            </a:fld>
            <a:endParaRPr lang="en-US"/>
          </a:p>
        </p:txBody>
      </p:sp>
    </p:spTree>
    <p:extLst>
      <p:ext uri="{BB962C8B-B14F-4D97-AF65-F5344CB8AC3E}">
        <p14:creationId xmlns:p14="http://schemas.microsoft.com/office/powerpoint/2010/main" val="19518663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EA8B73-FCCD-4D4C-BC4E-0CE5120A1B5B}" type="slidenum">
              <a:rPr lang="en-US" smtClean="0"/>
              <a:pPr/>
              <a:t>47</a:t>
            </a:fld>
            <a:endParaRPr lang="en-US"/>
          </a:p>
        </p:txBody>
      </p:sp>
    </p:spTree>
    <p:extLst>
      <p:ext uri="{BB962C8B-B14F-4D97-AF65-F5344CB8AC3E}">
        <p14:creationId xmlns:p14="http://schemas.microsoft.com/office/powerpoint/2010/main" val="25344549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EA8B73-FCCD-4D4C-BC4E-0CE5120A1B5B}" type="slidenum">
              <a:rPr lang="en-US" smtClean="0"/>
              <a:pPr/>
              <a:t>48</a:t>
            </a:fld>
            <a:endParaRPr lang="en-US"/>
          </a:p>
        </p:txBody>
      </p:sp>
    </p:spTree>
    <p:extLst>
      <p:ext uri="{BB962C8B-B14F-4D97-AF65-F5344CB8AC3E}">
        <p14:creationId xmlns:p14="http://schemas.microsoft.com/office/powerpoint/2010/main" val="25344549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EA8B73-FCCD-4D4C-BC4E-0CE5120A1B5B}" type="slidenum">
              <a:rPr lang="en-US" smtClean="0"/>
              <a:pPr/>
              <a:t>49</a:t>
            </a:fld>
            <a:endParaRPr lang="en-US"/>
          </a:p>
        </p:txBody>
      </p:sp>
    </p:spTree>
    <p:extLst>
      <p:ext uri="{BB962C8B-B14F-4D97-AF65-F5344CB8AC3E}">
        <p14:creationId xmlns:p14="http://schemas.microsoft.com/office/powerpoint/2010/main" val="5025597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EA8B73-FCCD-4D4C-BC4E-0CE5120A1B5B}" type="slidenum">
              <a:rPr lang="en-US" smtClean="0"/>
              <a:pPr/>
              <a:t>50</a:t>
            </a:fld>
            <a:endParaRPr lang="en-US"/>
          </a:p>
        </p:txBody>
      </p:sp>
    </p:spTree>
    <p:extLst>
      <p:ext uri="{BB962C8B-B14F-4D97-AF65-F5344CB8AC3E}">
        <p14:creationId xmlns:p14="http://schemas.microsoft.com/office/powerpoint/2010/main" val="25344549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EA8B73-FCCD-4D4C-BC4E-0CE5120A1B5B}" type="slidenum">
              <a:rPr lang="en-US" smtClean="0"/>
              <a:pPr/>
              <a:t>51</a:t>
            </a:fld>
            <a:endParaRPr lang="en-US"/>
          </a:p>
        </p:txBody>
      </p:sp>
    </p:spTree>
    <p:extLst>
      <p:ext uri="{BB962C8B-B14F-4D97-AF65-F5344CB8AC3E}">
        <p14:creationId xmlns:p14="http://schemas.microsoft.com/office/powerpoint/2010/main" val="25344549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EA8B73-FCCD-4D4C-BC4E-0CE5120A1B5B}" type="slidenum">
              <a:rPr lang="en-US" smtClean="0"/>
              <a:pPr/>
              <a:t>52</a:t>
            </a:fld>
            <a:endParaRPr lang="en-US"/>
          </a:p>
        </p:txBody>
      </p:sp>
    </p:spTree>
    <p:extLst>
      <p:ext uri="{BB962C8B-B14F-4D97-AF65-F5344CB8AC3E}">
        <p14:creationId xmlns:p14="http://schemas.microsoft.com/office/powerpoint/2010/main" val="4961010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EA8B73-FCCD-4D4C-BC4E-0CE5120A1B5B}" type="slidenum">
              <a:rPr lang="en-US" smtClean="0"/>
              <a:pPr/>
              <a:t>53</a:t>
            </a:fld>
            <a:endParaRPr lang="en-US"/>
          </a:p>
        </p:txBody>
      </p:sp>
    </p:spTree>
    <p:extLst>
      <p:ext uri="{BB962C8B-B14F-4D97-AF65-F5344CB8AC3E}">
        <p14:creationId xmlns:p14="http://schemas.microsoft.com/office/powerpoint/2010/main" val="18710479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EA8B73-FCCD-4D4C-BC4E-0CE5120A1B5B}" type="slidenum">
              <a:rPr lang="en-US" smtClean="0"/>
              <a:pPr/>
              <a:t>54</a:t>
            </a:fld>
            <a:endParaRPr lang="en-US"/>
          </a:p>
        </p:txBody>
      </p:sp>
    </p:spTree>
    <p:extLst>
      <p:ext uri="{BB962C8B-B14F-4D97-AF65-F5344CB8AC3E}">
        <p14:creationId xmlns:p14="http://schemas.microsoft.com/office/powerpoint/2010/main" val="34654075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EA8B73-FCCD-4D4C-BC4E-0CE5120A1B5B}" type="slidenum">
              <a:rPr lang="en-US" smtClean="0"/>
              <a:pPr/>
              <a:t>55</a:t>
            </a:fld>
            <a:endParaRPr lang="en-US"/>
          </a:p>
        </p:txBody>
      </p:sp>
    </p:spTree>
    <p:extLst>
      <p:ext uri="{BB962C8B-B14F-4D97-AF65-F5344CB8AC3E}">
        <p14:creationId xmlns:p14="http://schemas.microsoft.com/office/powerpoint/2010/main" val="2109859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6F3B7D-E3BB-4AF2-97E7-41990B22480D}" type="slidenum">
              <a:rPr lang="en-US" smtClean="0"/>
              <a:t>7</a:t>
            </a:fld>
            <a:endParaRPr lang="en-US"/>
          </a:p>
        </p:txBody>
      </p:sp>
    </p:spTree>
    <p:extLst>
      <p:ext uri="{BB962C8B-B14F-4D97-AF65-F5344CB8AC3E}">
        <p14:creationId xmlns:p14="http://schemas.microsoft.com/office/powerpoint/2010/main" val="2055299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A6F3B7D-E3BB-4AF2-97E7-41990B22480D}" type="slidenum">
              <a:rPr lang="en-US" smtClean="0"/>
              <a:t>8</a:t>
            </a:fld>
            <a:endParaRPr lang="en-US"/>
          </a:p>
        </p:txBody>
      </p:sp>
    </p:spTree>
    <p:extLst>
      <p:ext uri="{BB962C8B-B14F-4D97-AF65-F5344CB8AC3E}">
        <p14:creationId xmlns:p14="http://schemas.microsoft.com/office/powerpoint/2010/main" val="6089026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9</a:t>
            </a:fld>
            <a:endParaRPr lang="en-US"/>
          </a:p>
        </p:txBody>
      </p:sp>
    </p:spTree>
    <p:extLst>
      <p:ext uri="{BB962C8B-B14F-4D97-AF65-F5344CB8AC3E}">
        <p14:creationId xmlns:p14="http://schemas.microsoft.com/office/powerpoint/2010/main" val="1562003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10</a:t>
            </a:fld>
            <a:endParaRPr lang="en-US"/>
          </a:p>
        </p:txBody>
      </p:sp>
    </p:spTree>
    <p:extLst>
      <p:ext uri="{BB962C8B-B14F-4D97-AF65-F5344CB8AC3E}">
        <p14:creationId xmlns:p14="http://schemas.microsoft.com/office/powerpoint/2010/main" val="3559390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D623D8C-BCC6-453A-B078-455701A55423}" type="slidenum">
              <a:rPr lang="en-US" smtClean="0"/>
              <a:pPr/>
              <a:t>12</a:t>
            </a:fld>
            <a:endParaRPr lang="en-US"/>
          </a:p>
        </p:txBody>
      </p:sp>
    </p:spTree>
    <p:extLst>
      <p:ext uri="{BB962C8B-B14F-4D97-AF65-F5344CB8AC3E}">
        <p14:creationId xmlns:p14="http://schemas.microsoft.com/office/powerpoint/2010/main" val="3029902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99727" y="1781954"/>
            <a:ext cx="21031200" cy="2651126"/>
          </a:xfrm>
          <a:prstGeom prst="rect">
            <a:avLst/>
          </a:prstGeom>
        </p:spPr>
        <p:txBody>
          <a:bodyPr/>
          <a:lstStyle>
            <a:lvl1pPr algn="l">
              <a:defRPr sz="5400">
                <a:latin typeface="Tomaho"/>
              </a:defRPr>
            </a:lvl1pPr>
          </a:lstStyle>
          <a:p>
            <a:r>
              <a:rPr lang="en-US"/>
              <a:t>Click to edit Master title style</a:t>
            </a:r>
          </a:p>
        </p:txBody>
      </p:sp>
      <p:sp>
        <p:nvSpPr>
          <p:cNvPr id="3" name="Content Placeholder 2"/>
          <p:cNvSpPr>
            <a:spLocks noGrp="1"/>
          </p:cNvSpPr>
          <p:nvPr>
            <p:ph sz="half" idx="1"/>
          </p:nvPr>
        </p:nvSpPr>
        <p:spPr>
          <a:xfrm>
            <a:off x="1699727" y="4702953"/>
            <a:ext cx="10363200" cy="8702676"/>
          </a:xfrm>
          <a:prstGeom prst="rect">
            <a:avLst/>
          </a:prstGeom>
        </p:spPr>
        <p:txBody>
          <a:bodyPr/>
          <a:lstStyle>
            <a:lvl1pPr algn="l">
              <a:defRPr sz="4800">
                <a:latin typeface="Tomaho"/>
              </a:defRPr>
            </a:lvl1pPr>
            <a:lvl2pPr algn="l">
              <a:defRPr sz="4800">
                <a:latin typeface="Tomaho"/>
              </a:defRPr>
            </a:lvl2pPr>
            <a:lvl3pPr algn="l">
              <a:defRPr sz="4800">
                <a:latin typeface="Tomaho"/>
              </a:defRPr>
            </a:lvl3pPr>
            <a:lvl4pPr algn="l">
              <a:defRPr sz="4800">
                <a:latin typeface="Tomaho"/>
              </a:defRPr>
            </a:lvl4pPr>
            <a:lvl5pPr algn="l">
              <a:defRPr sz="4800">
                <a:latin typeface="Tomaho"/>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67727" y="4702953"/>
            <a:ext cx="10363200" cy="8702676"/>
          </a:xfrm>
          <a:prstGeom prst="rect">
            <a:avLst/>
          </a:prstGeom>
        </p:spPr>
        <p:txBody>
          <a:bodyPr/>
          <a:lstStyle>
            <a:lvl1pPr algn="l">
              <a:defRPr sz="4800">
                <a:latin typeface="Tomaho"/>
              </a:defRPr>
            </a:lvl1pPr>
            <a:lvl2pPr algn="l">
              <a:defRPr sz="4800">
                <a:latin typeface="Tomaho"/>
              </a:defRPr>
            </a:lvl2pPr>
            <a:lvl3pPr algn="l">
              <a:defRPr sz="4800">
                <a:latin typeface="Tomaho"/>
              </a:defRPr>
            </a:lvl3pPr>
            <a:lvl4pPr algn="l">
              <a:defRPr sz="4800">
                <a:latin typeface="Tomaho"/>
              </a:defRPr>
            </a:lvl4pPr>
            <a:lvl5pPr algn="l">
              <a:defRPr sz="4800">
                <a:latin typeface="Tomaho"/>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6" name="Footer Placeholder 5"/>
          <p:cNvSpPr>
            <a:spLocks noGrp="1"/>
          </p:cNvSpPr>
          <p:nvPr>
            <p:ph type="ftr" sz="quarter" idx="11"/>
          </p:nvPr>
        </p:nvSpPr>
        <p:spPr>
          <a:xfrm>
            <a:off x="8077200" y="12712701"/>
            <a:ext cx="8229600" cy="730250"/>
          </a:xfrm>
          <a:prstGeom prst="rect">
            <a:avLst/>
          </a:prstGeom>
        </p:spPr>
        <p:txBody>
          <a:bodyPr/>
          <a:lstStyle/>
          <a:p>
            <a:endParaRPr lang="en-US"/>
          </a:p>
        </p:txBody>
      </p:sp>
      <p:sp>
        <p:nvSpPr>
          <p:cNvPr id="7" name="Slide Number Placeholder 6"/>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39622073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up)">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up)">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up)">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up)">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up)">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Effect transition="in" filter="wipe(up)">
                                      <p:cBhvr>
                                        <p:cTn id="37" dur="500"/>
                                        <p:tgtEl>
                                          <p:spTgt spid="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animEffect transition="in" filter="wipe(up)">
                                      <p:cBhvr>
                                        <p:cTn id="42" dur="500"/>
                                        <p:tgtEl>
                                          <p:spTgt spid="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wipe(up)">
                                      <p:cBhvr>
                                        <p:cTn id="47" dur="500"/>
                                        <p:tgtEl>
                                          <p:spTgt spid="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4">
                                            <p:txEl>
                                              <p:pRg st="3" end="3"/>
                                            </p:txEl>
                                          </p:spTgt>
                                        </p:tgtEl>
                                        <p:attrNameLst>
                                          <p:attrName>style.visibility</p:attrName>
                                        </p:attrNameLst>
                                      </p:cBhvr>
                                      <p:to>
                                        <p:strVal val="visible"/>
                                      </p:to>
                                    </p:set>
                                    <p:animEffect transition="in" filter="wipe(up)">
                                      <p:cBhvr>
                                        <p:cTn id="52" dur="500"/>
                                        <p:tgtEl>
                                          <p:spTgt spid="4">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4">
                                            <p:txEl>
                                              <p:pRg st="4" end="4"/>
                                            </p:txEl>
                                          </p:spTgt>
                                        </p:tgtEl>
                                        <p:attrNameLst>
                                          <p:attrName>style.visibility</p:attrName>
                                        </p:attrNameLst>
                                      </p:cBhvr>
                                      <p:to>
                                        <p:strVal val="visible"/>
                                      </p:to>
                                    </p:set>
                                    <p:animEffect transition="in" filter="wipe(up)">
                                      <p:cBhvr>
                                        <p:cTn id="5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2">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3">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4">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5">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Lst>
      </p:bldP>
      <p:bldP spid="4" grpId="0" build="p">
        <p:tmplLst>
          <p:tmpl lvl="1">
            <p:tnLst>
              <p:par>
                <p:cTn presetID="22" presetClass="entr" presetSubtype="1"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 lvl="2">
            <p:tnLst>
              <p:par>
                <p:cTn presetID="22" presetClass="entr" presetSubtype="1"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 lvl="3">
            <p:tnLst>
              <p:par>
                <p:cTn presetID="22" presetClass="entr" presetSubtype="1"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 lvl="4">
            <p:tnLst>
              <p:par>
                <p:cTn presetID="22" presetClass="entr" presetSubtype="1"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 lvl="5">
            <p:tnLst>
              <p:par>
                <p:cTn presetID="22" presetClass="entr" presetSubtype="1"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1676400" y="730250"/>
            <a:ext cx="15468600" cy="11623676"/>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5" name="Footer Placeholder 4"/>
          <p:cNvSpPr>
            <a:spLocks noGrp="1"/>
          </p:cNvSpPr>
          <p:nvPr>
            <p:ph type="ftr" sz="quarter" idx="11"/>
          </p:nvPr>
        </p:nvSpPr>
        <p:spPr>
          <a:xfrm>
            <a:off x="8077200" y="12712701"/>
            <a:ext cx="8229600"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3180833076"/>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5683611"/>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6959766"/>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0" y="-27"/>
            <a:ext cx="24384000" cy="13716053"/>
            <a:chOff x="238125" y="846675"/>
            <a:chExt cx="7143750" cy="4018375"/>
          </a:xfrm>
        </p:grpSpPr>
        <p:sp>
          <p:nvSpPr>
            <p:cNvPr id="10" name="Google Shape;10;p2"/>
            <p:cNvSpPr/>
            <p:nvPr/>
          </p:nvSpPr>
          <p:spPr>
            <a:xfrm>
              <a:off x="238125" y="846675"/>
              <a:ext cx="7143750" cy="4018375"/>
            </a:xfrm>
            <a:custGeom>
              <a:avLst/>
              <a:gdLst/>
              <a:ahLst/>
              <a:cxnLst/>
              <a:rect l="l" t="t" r="r" b="b"/>
              <a:pathLst>
                <a:path w="285750" h="160735" extrusionOk="0">
                  <a:moveTo>
                    <a:pt x="0" y="0"/>
                  </a:moveTo>
                  <a:lnTo>
                    <a:pt x="0" y="160734"/>
                  </a:lnTo>
                  <a:lnTo>
                    <a:pt x="285750" y="160734"/>
                  </a:lnTo>
                  <a:lnTo>
                    <a:pt x="285750" y="0"/>
                  </a:lnTo>
                  <a:close/>
                </a:path>
              </a:pathLst>
            </a:custGeom>
            <a:solidFill>
              <a:srgbClr val="FEC2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p>
          </p:txBody>
        </p:sp>
        <p:sp>
          <p:nvSpPr>
            <p:cNvPr id="11" name="Google Shape;11;p2"/>
            <p:cNvSpPr/>
            <p:nvPr/>
          </p:nvSpPr>
          <p:spPr>
            <a:xfrm>
              <a:off x="238125" y="846675"/>
              <a:ext cx="7143750" cy="4018375"/>
            </a:xfrm>
            <a:custGeom>
              <a:avLst/>
              <a:gdLst/>
              <a:ahLst/>
              <a:cxnLst/>
              <a:rect l="l" t="t" r="r" b="b"/>
              <a:pathLst>
                <a:path w="285750" h="160735" extrusionOk="0">
                  <a:moveTo>
                    <a:pt x="52245" y="0"/>
                  </a:moveTo>
                  <a:lnTo>
                    <a:pt x="0" y="160734"/>
                  </a:lnTo>
                  <a:lnTo>
                    <a:pt x="285750" y="160734"/>
                  </a:lnTo>
                  <a:lnTo>
                    <a:pt x="285750" y="0"/>
                  </a:lnTo>
                  <a:close/>
                </a:path>
              </a:pathLst>
            </a:custGeom>
            <a:solidFill>
              <a:srgbClr val="7BDA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p>
          </p:txBody>
        </p:sp>
        <p:sp>
          <p:nvSpPr>
            <p:cNvPr id="12" name="Google Shape;12;p2"/>
            <p:cNvSpPr/>
            <p:nvPr/>
          </p:nvSpPr>
          <p:spPr>
            <a:xfrm>
              <a:off x="375925" y="1055025"/>
              <a:ext cx="6868450" cy="661400"/>
            </a:xfrm>
            <a:custGeom>
              <a:avLst/>
              <a:gdLst/>
              <a:ahLst/>
              <a:cxnLst/>
              <a:rect l="l" t="t" r="r" b="b"/>
              <a:pathLst>
                <a:path w="274738" h="26456" extrusionOk="0">
                  <a:moveTo>
                    <a:pt x="1" y="0"/>
                  </a:moveTo>
                  <a:lnTo>
                    <a:pt x="274737" y="26456"/>
                  </a:lnTo>
                  <a:lnTo>
                    <a:pt x="274737" y="0"/>
                  </a:lnTo>
                  <a:close/>
                </a:path>
              </a:pathLst>
            </a:custGeom>
            <a:solidFill>
              <a:srgbClr val="1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p>
          </p:txBody>
        </p:sp>
        <p:sp>
          <p:nvSpPr>
            <p:cNvPr id="13" name="Google Shape;13;p2"/>
            <p:cNvSpPr/>
            <p:nvPr/>
          </p:nvSpPr>
          <p:spPr>
            <a:xfrm>
              <a:off x="375925" y="1055025"/>
              <a:ext cx="551575" cy="3601650"/>
            </a:xfrm>
            <a:custGeom>
              <a:avLst/>
              <a:gdLst/>
              <a:ahLst/>
              <a:cxnLst/>
              <a:rect l="l" t="t" r="r" b="b"/>
              <a:pathLst>
                <a:path w="22063" h="144066" extrusionOk="0">
                  <a:moveTo>
                    <a:pt x="1" y="0"/>
                  </a:moveTo>
                  <a:lnTo>
                    <a:pt x="1" y="144066"/>
                  </a:lnTo>
                  <a:lnTo>
                    <a:pt x="22063" y="144054"/>
                  </a:lnTo>
                  <a:lnTo>
                    <a:pt x="1" y="0"/>
                  </a:lnTo>
                  <a:close/>
                </a:path>
              </a:pathLst>
            </a:custGeom>
            <a:solidFill>
              <a:srgbClr val="EB7B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p>
          </p:txBody>
        </p:sp>
        <p:sp>
          <p:nvSpPr>
            <p:cNvPr id="14" name="Google Shape;14;p2"/>
            <p:cNvSpPr/>
            <p:nvPr/>
          </p:nvSpPr>
          <p:spPr>
            <a:xfrm>
              <a:off x="375925" y="1055325"/>
              <a:ext cx="6868450" cy="3601050"/>
            </a:xfrm>
            <a:custGeom>
              <a:avLst/>
              <a:gdLst/>
              <a:ahLst/>
              <a:cxnLst/>
              <a:rect l="l" t="t" r="r" b="b"/>
              <a:pathLst>
                <a:path w="274738" h="144042" extrusionOk="0">
                  <a:moveTo>
                    <a:pt x="1" y="0"/>
                  </a:moveTo>
                  <a:lnTo>
                    <a:pt x="8942" y="144042"/>
                  </a:lnTo>
                  <a:lnTo>
                    <a:pt x="274737" y="144042"/>
                  </a:lnTo>
                  <a:lnTo>
                    <a:pt x="274737" y="4548"/>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p>
          </p:txBody>
        </p:sp>
      </p:grpSp>
      <p:sp>
        <p:nvSpPr>
          <p:cNvPr id="15" name="Google Shape;15;p2"/>
          <p:cNvSpPr txBox="1">
            <a:spLocks noGrp="1"/>
          </p:cNvSpPr>
          <p:nvPr>
            <p:ph type="ctrTitle"/>
          </p:nvPr>
        </p:nvSpPr>
        <p:spPr>
          <a:xfrm>
            <a:off x="1902400" y="1844800"/>
            <a:ext cx="20579200" cy="29080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15734"/>
            </a:lvl1pPr>
            <a:lvl2pPr lvl="1" algn="ctr">
              <a:spcBef>
                <a:spcPts val="0"/>
              </a:spcBef>
              <a:spcAft>
                <a:spcPts val="0"/>
              </a:spcAft>
              <a:buSzPts val="5200"/>
              <a:buNone/>
              <a:defRPr sz="13867"/>
            </a:lvl2pPr>
            <a:lvl3pPr lvl="2" algn="ctr">
              <a:spcBef>
                <a:spcPts val="0"/>
              </a:spcBef>
              <a:spcAft>
                <a:spcPts val="0"/>
              </a:spcAft>
              <a:buSzPts val="5200"/>
              <a:buNone/>
              <a:defRPr sz="13867"/>
            </a:lvl3pPr>
            <a:lvl4pPr lvl="3" algn="ctr">
              <a:spcBef>
                <a:spcPts val="0"/>
              </a:spcBef>
              <a:spcAft>
                <a:spcPts val="0"/>
              </a:spcAft>
              <a:buSzPts val="5200"/>
              <a:buNone/>
              <a:defRPr sz="13867"/>
            </a:lvl4pPr>
            <a:lvl5pPr lvl="4" algn="ctr">
              <a:spcBef>
                <a:spcPts val="0"/>
              </a:spcBef>
              <a:spcAft>
                <a:spcPts val="0"/>
              </a:spcAft>
              <a:buSzPts val="5200"/>
              <a:buNone/>
              <a:defRPr sz="13867"/>
            </a:lvl5pPr>
            <a:lvl6pPr lvl="5" algn="ctr">
              <a:spcBef>
                <a:spcPts val="0"/>
              </a:spcBef>
              <a:spcAft>
                <a:spcPts val="0"/>
              </a:spcAft>
              <a:buSzPts val="5200"/>
              <a:buNone/>
              <a:defRPr sz="13867"/>
            </a:lvl6pPr>
            <a:lvl7pPr lvl="6" algn="ctr">
              <a:spcBef>
                <a:spcPts val="0"/>
              </a:spcBef>
              <a:spcAft>
                <a:spcPts val="0"/>
              </a:spcAft>
              <a:buSzPts val="5200"/>
              <a:buNone/>
              <a:defRPr sz="13867"/>
            </a:lvl7pPr>
            <a:lvl8pPr lvl="7" algn="ctr">
              <a:spcBef>
                <a:spcPts val="0"/>
              </a:spcBef>
              <a:spcAft>
                <a:spcPts val="0"/>
              </a:spcAft>
              <a:buSzPts val="5200"/>
              <a:buNone/>
              <a:defRPr sz="13867"/>
            </a:lvl8pPr>
            <a:lvl9pPr lvl="8" algn="ctr">
              <a:spcBef>
                <a:spcPts val="0"/>
              </a:spcBef>
              <a:spcAft>
                <a:spcPts val="0"/>
              </a:spcAft>
              <a:buSzPts val="5200"/>
              <a:buNone/>
              <a:defRPr sz="13867"/>
            </a:lvl9pPr>
          </a:lstStyle>
          <a:p>
            <a:endParaRPr/>
          </a:p>
        </p:txBody>
      </p:sp>
      <p:sp>
        <p:nvSpPr>
          <p:cNvPr id="16" name="Google Shape;16;p2"/>
          <p:cNvSpPr txBox="1">
            <a:spLocks noGrp="1"/>
          </p:cNvSpPr>
          <p:nvPr>
            <p:ph type="subTitle" idx="1"/>
          </p:nvPr>
        </p:nvSpPr>
        <p:spPr>
          <a:xfrm>
            <a:off x="5996733" y="4647933"/>
            <a:ext cx="12390400" cy="1063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4267"/>
            </a:lvl1pPr>
            <a:lvl2pPr lvl="1" algn="ctr">
              <a:lnSpc>
                <a:spcPct val="100000"/>
              </a:lnSpc>
              <a:spcBef>
                <a:spcPts val="0"/>
              </a:spcBef>
              <a:spcAft>
                <a:spcPts val="0"/>
              </a:spcAft>
              <a:buSzPts val="2800"/>
              <a:buNone/>
              <a:defRPr sz="7467"/>
            </a:lvl2pPr>
            <a:lvl3pPr lvl="2" algn="ctr">
              <a:lnSpc>
                <a:spcPct val="100000"/>
              </a:lnSpc>
              <a:spcBef>
                <a:spcPts val="0"/>
              </a:spcBef>
              <a:spcAft>
                <a:spcPts val="0"/>
              </a:spcAft>
              <a:buSzPts val="2800"/>
              <a:buNone/>
              <a:defRPr sz="7467"/>
            </a:lvl3pPr>
            <a:lvl4pPr lvl="3" algn="ctr">
              <a:lnSpc>
                <a:spcPct val="100000"/>
              </a:lnSpc>
              <a:spcBef>
                <a:spcPts val="0"/>
              </a:spcBef>
              <a:spcAft>
                <a:spcPts val="0"/>
              </a:spcAft>
              <a:buSzPts val="2800"/>
              <a:buNone/>
              <a:defRPr sz="7467"/>
            </a:lvl4pPr>
            <a:lvl5pPr lvl="4" algn="ctr">
              <a:lnSpc>
                <a:spcPct val="100000"/>
              </a:lnSpc>
              <a:spcBef>
                <a:spcPts val="0"/>
              </a:spcBef>
              <a:spcAft>
                <a:spcPts val="0"/>
              </a:spcAft>
              <a:buSzPts val="2800"/>
              <a:buNone/>
              <a:defRPr sz="7467"/>
            </a:lvl5pPr>
            <a:lvl6pPr lvl="5" algn="ctr">
              <a:lnSpc>
                <a:spcPct val="100000"/>
              </a:lnSpc>
              <a:spcBef>
                <a:spcPts val="0"/>
              </a:spcBef>
              <a:spcAft>
                <a:spcPts val="0"/>
              </a:spcAft>
              <a:buSzPts val="2800"/>
              <a:buNone/>
              <a:defRPr sz="7467"/>
            </a:lvl6pPr>
            <a:lvl7pPr lvl="6" algn="ctr">
              <a:lnSpc>
                <a:spcPct val="100000"/>
              </a:lnSpc>
              <a:spcBef>
                <a:spcPts val="0"/>
              </a:spcBef>
              <a:spcAft>
                <a:spcPts val="0"/>
              </a:spcAft>
              <a:buSzPts val="2800"/>
              <a:buNone/>
              <a:defRPr sz="7467"/>
            </a:lvl7pPr>
            <a:lvl8pPr lvl="7" algn="ctr">
              <a:lnSpc>
                <a:spcPct val="100000"/>
              </a:lnSpc>
              <a:spcBef>
                <a:spcPts val="0"/>
              </a:spcBef>
              <a:spcAft>
                <a:spcPts val="0"/>
              </a:spcAft>
              <a:buSzPts val="2800"/>
              <a:buNone/>
              <a:defRPr sz="7467"/>
            </a:lvl8pPr>
            <a:lvl9pPr lvl="8" algn="ctr">
              <a:lnSpc>
                <a:spcPct val="100000"/>
              </a:lnSpc>
              <a:spcBef>
                <a:spcPts val="0"/>
              </a:spcBef>
              <a:spcAft>
                <a:spcPts val="0"/>
              </a:spcAft>
              <a:buSzPts val="2800"/>
              <a:buNone/>
              <a:defRPr sz="7467"/>
            </a:lvl9pPr>
          </a:lstStyle>
          <a:p>
            <a:endParaRPr/>
          </a:p>
        </p:txBody>
      </p:sp>
    </p:spTree>
    <p:extLst>
      <p:ext uri="{BB962C8B-B14F-4D97-AF65-F5344CB8AC3E}">
        <p14:creationId xmlns:p14="http://schemas.microsoft.com/office/powerpoint/2010/main" val="37915730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611894-28B8-4005-BA35-73238799DD5F}" type="datetimeFigureOut">
              <a:rPr lang="en-US" smtClean="0"/>
              <a:t>9/8/2023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E06FD8-449D-4F0F-BCDD-5B30A88EA0EC}" type="slidenum">
              <a:rPr lang="en-US" smtClean="0"/>
              <a:t>‹#›</a:t>
            </a:fld>
            <a:endParaRPr lang="en-US"/>
          </a:p>
        </p:txBody>
      </p:sp>
    </p:spTree>
    <p:extLst>
      <p:ext uri="{BB962C8B-B14F-4D97-AF65-F5344CB8AC3E}">
        <p14:creationId xmlns:p14="http://schemas.microsoft.com/office/powerpoint/2010/main" val="40376265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750"/>
        <p:cNvGrpSpPr/>
        <p:nvPr/>
      </p:nvGrpSpPr>
      <p:grpSpPr>
        <a:xfrm>
          <a:off x="0" y="0"/>
          <a:ext cx="0" cy="0"/>
          <a:chOff x="0" y="0"/>
          <a:chExt cx="0" cy="0"/>
        </a:xfrm>
      </p:grpSpPr>
      <p:grpSp>
        <p:nvGrpSpPr>
          <p:cNvPr id="751" name="Google Shape;751;p33"/>
          <p:cNvGrpSpPr/>
          <p:nvPr/>
        </p:nvGrpSpPr>
        <p:grpSpPr>
          <a:xfrm>
            <a:off x="-663200" y="11152599"/>
            <a:ext cx="25709600" cy="2563432"/>
            <a:chOff x="-248700" y="4182223"/>
            <a:chExt cx="9641100" cy="961287"/>
          </a:xfrm>
        </p:grpSpPr>
        <p:grpSp>
          <p:nvGrpSpPr>
            <p:cNvPr id="752" name="Google Shape;752;p33"/>
            <p:cNvGrpSpPr/>
            <p:nvPr/>
          </p:nvGrpSpPr>
          <p:grpSpPr>
            <a:xfrm>
              <a:off x="-248629" y="4462202"/>
              <a:ext cx="9640980" cy="681308"/>
              <a:chOff x="131200" y="4480088"/>
              <a:chExt cx="8881603" cy="627644"/>
            </a:xfrm>
          </p:grpSpPr>
          <p:sp>
            <p:nvSpPr>
              <p:cNvPr id="753" name="Google Shape;753;p33"/>
              <p:cNvSpPr/>
              <p:nvPr/>
            </p:nvSpPr>
            <p:spPr>
              <a:xfrm>
                <a:off x="235672" y="4610717"/>
                <a:ext cx="8672644" cy="497015"/>
              </a:xfrm>
              <a:custGeom>
                <a:avLst/>
                <a:gdLst/>
                <a:ahLst/>
                <a:cxnLst/>
                <a:rect l="l" t="t" r="r" b="b"/>
                <a:pathLst>
                  <a:path w="278908" h="8952" extrusionOk="0">
                    <a:moveTo>
                      <a:pt x="0" y="1"/>
                    </a:moveTo>
                    <a:lnTo>
                      <a:pt x="0" y="8951"/>
                    </a:lnTo>
                    <a:lnTo>
                      <a:pt x="278907" y="8951"/>
                    </a:lnTo>
                    <a:lnTo>
                      <a:pt x="27890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p>
            </p:txBody>
          </p:sp>
          <p:sp>
            <p:nvSpPr>
              <p:cNvPr id="754" name="Google Shape;754;p33"/>
              <p:cNvSpPr/>
              <p:nvPr/>
            </p:nvSpPr>
            <p:spPr>
              <a:xfrm>
                <a:off x="235672" y="4710817"/>
                <a:ext cx="8672644" cy="296865"/>
              </a:xfrm>
              <a:custGeom>
                <a:avLst/>
                <a:gdLst/>
                <a:ahLst/>
                <a:cxnLst/>
                <a:rect l="l" t="t" r="r" b="b"/>
                <a:pathLst>
                  <a:path w="278908" h="5347" extrusionOk="0">
                    <a:moveTo>
                      <a:pt x="48878" y="0"/>
                    </a:moveTo>
                    <a:lnTo>
                      <a:pt x="46098" y="244"/>
                    </a:lnTo>
                    <a:lnTo>
                      <a:pt x="43318" y="580"/>
                    </a:lnTo>
                    <a:lnTo>
                      <a:pt x="40508" y="1405"/>
                    </a:lnTo>
                    <a:lnTo>
                      <a:pt x="37728" y="306"/>
                    </a:lnTo>
                    <a:lnTo>
                      <a:pt x="34948" y="642"/>
                    </a:lnTo>
                    <a:lnTo>
                      <a:pt x="32168" y="428"/>
                    </a:lnTo>
                    <a:lnTo>
                      <a:pt x="29388" y="1130"/>
                    </a:lnTo>
                    <a:lnTo>
                      <a:pt x="26577" y="1711"/>
                    </a:lnTo>
                    <a:lnTo>
                      <a:pt x="23798" y="611"/>
                    </a:lnTo>
                    <a:lnTo>
                      <a:pt x="21018" y="1894"/>
                    </a:lnTo>
                    <a:lnTo>
                      <a:pt x="18238" y="1650"/>
                    </a:lnTo>
                    <a:lnTo>
                      <a:pt x="15458" y="1558"/>
                    </a:lnTo>
                    <a:lnTo>
                      <a:pt x="12678" y="1008"/>
                    </a:lnTo>
                    <a:lnTo>
                      <a:pt x="9898" y="580"/>
                    </a:lnTo>
                    <a:lnTo>
                      <a:pt x="7088" y="31"/>
                    </a:lnTo>
                    <a:lnTo>
                      <a:pt x="4308" y="1558"/>
                    </a:lnTo>
                    <a:lnTo>
                      <a:pt x="1528" y="1253"/>
                    </a:lnTo>
                    <a:lnTo>
                      <a:pt x="0" y="947"/>
                    </a:lnTo>
                    <a:lnTo>
                      <a:pt x="0" y="4094"/>
                    </a:lnTo>
                    <a:lnTo>
                      <a:pt x="1528" y="3819"/>
                    </a:lnTo>
                    <a:lnTo>
                      <a:pt x="4338" y="4460"/>
                    </a:lnTo>
                    <a:lnTo>
                      <a:pt x="7118" y="3910"/>
                    </a:lnTo>
                    <a:lnTo>
                      <a:pt x="9898" y="3788"/>
                    </a:lnTo>
                    <a:lnTo>
                      <a:pt x="12678" y="5010"/>
                    </a:lnTo>
                    <a:lnTo>
                      <a:pt x="15488" y="5041"/>
                    </a:lnTo>
                    <a:lnTo>
                      <a:pt x="18268" y="3574"/>
                    </a:lnTo>
                    <a:lnTo>
                      <a:pt x="21048" y="4643"/>
                    </a:lnTo>
                    <a:lnTo>
                      <a:pt x="23828" y="4949"/>
                    </a:lnTo>
                    <a:lnTo>
                      <a:pt x="26639" y="4399"/>
                    </a:lnTo>
                    <a:lnTo>
                      <a:pt x="29418" y="4827"/>
                    </a:lnTo>
                    <a:lnTo>
                      <a:pt x="32198" y="3788"/>
                    </a:lnTo>
                    <a:lnTo>
                      <a:pt x="35009" y="4368"/>
                    </a:lnTo>
                    <a:lnTo>
                      <a:pt x="37789" y="4827"/>
                    </a:lnTo>
                    <a:lnTo>
                      <a:pt x="40569" y="3819"/>
                    </a:lnTo>
                    <a:lnTo>
                      <a:pt x="43379" y="4857"/>
                    </a:lnTo>
                    <a:lnTo>
                      <a:pt x="46159" y="4155"/>
                    </a:lnTo>
                    <a:lnTo>
                      <a:pt x="48939" y="5193"/>
                    </a:lnTo>
                    <a:lnTo>
                      <a:pt x="51719" y="3483"/>
                    </a:lnTo>
                    <a:lnTo>
                      <a:pt x="54529" y="3696"/>
                    </a:lnTo>
                    <a:lnTo>
                      <a:pt x="57309" y="4949"/>
                    </a:lnTo>
                    <a:lnTo>
                      <a:pt x="60089" y="3819"/>
                    </a:lnTo>
                    <a:lnTo>
                      <a:pt x="62869" y="5346"/>
                    </a:lnTo>
                    <a:lnTo>
                      <a:pt x="65649" y="4491"/>
                    </a:lnTo>
                    <a:lnTo>
                      <a:pt x="68459" y="4307"/>
                    </a:lnTo>
                    <a:lnTo>
                      <a:pt x="71239" y="4857"/>
                    </a:lnTo>
                    <a:lnTo>
                      <a:pt x="74019" y="5041"/>
                    </a:lnTo>
                    <a:lnTo>
                      <a:pt x="76799" y="4827"/>
                    </a:lnTo>
                    <a:lnTo>
                      <a:pt x="79610" y="3757"/>
                    </a:lnTo>
                    <a:lnTo>
                      <a:pt x="82389" y="3727"/>
                    </a:lnTo>
                    <a:lnTo>
                      <a:pt x="85169" y="3452"/>
                    </a:lnTo>
                    <a:lnTo>
                      <a:pt x="87949" y="3910"/>
                    </a:lnTo>
                    <a:lnTo>
                      <a:pt x="90760" y="4674"/>
                    </a:lnTo>
                    <a:lnTo>
                      <a:pt x="93540" y="5224"/>
                    </a:lnTo>
                    <a:lnTo>
                      <a:pt x="96320" y="4491"/>
                    </a:lnTo>
                    <a:lnTo>
                      <a:pt x="99099" y="4521"/>
                    </a:lnTo>
                    <a:lnTo>
                      <a:pt x="101879" y="4155"/>
                    </a:lnTo>
                    <a:lnTo>
                      <a:pt x="104690" y="4246"/>
                    </a:lnTo>
                    <a:lnTo>
                      <a:pt x="107470" y="3757"/>
                    </a:lnTo>
                    <a:lnTo>
                      <a:pt x="110250" y="5224"/>
                    </a:lnTo>
                    <a:lnTo>
                      <a:pt x="113030" y="4185"/>
                    </a:lnTo>
                    <a:lnTo>
                      <a:pt x="115840" y="4032"/>
                    </a:lnTo>
                    <a:lnTo>
                      <a:pt x="118620" y="4857"/>
                    </a:lnTo>
                    <a:lnTo>
                      <a:pt x="121400" y="3483"/>
                    </a:lnTo>
                    <a:lnTo>
                      <a:pt x="124180" y="4430"/>
                    </a:lnTo>
                    <a:lnTo>
                      <a:pt x="126990" y="3544"/>
                    </a:lnTo>
                    <a:lnTo>
                      <a:pt x="129770" y="3574"/>
                    </a:lnTo>
                    <a:lnTo>
                      <a:pt x="132550" y="4277"/>
                    </a:lnTo>
                    <a:lnTo>
                      <a:pt x="135330" y="4216"/>
                    </a:lnTo>
                    <a:lnTo>
                      <a:pt x="138140" y="4124"/>
                    </a:lnTo>
                    <a:lnTo>
                      <a:pt x="140920" y="4094"/>
                    </a:lnTo>
                    <a:lnTo>
                      <a:pt x="143700" y="5163"/>
                    </a:lnTo>
                    <a:lnTo>
                      <a:pt x="146480" y="4766"/>
                    </a:lnTo>
                    <a:lnTo>
                      <a:pt x="149260" y="5071"/>
                    </a:lnTo>
                    <a:lnTo>
                      <a:pt x="152070" y="5315"/>
                    </a:lnTo>
                    <a:lnTo>
                      <a:pt x="154850" y="3727"/>
                    </a:lnTo>
                    <a:lnTo>
                      <a:pt x="157630" y="4552"/>
                    </a:lnTo>
                    <a:lnTo>
                      <a:pt x="160410" y="4155"/>
                    </a:lnTo>
                    <a:lnTo>
                      <a:pt x="163190" y="4185"/>
                    </a:lnTo>
                    <a:lnTo>
                      <a:pt x="166000" y="4368"/>
                    </a:lnTo>
                    <a:lnTo>
                      <a:pt x="168780" y="4002"/>
                    </a:lnTo>
                    <a:lnTo>
                      <a:pt x="171560" y="5193"/>
                    </a:lnTo>
                    <a:lnTo>
                      <a:pt x="174340" y="4155"/>
                    </a:lnTo>
                    <a:lnTo>
                      <a:pt x="177151" y="3513"/>
                    </a:lnTo>
                    <a:lnTo>
                      <a:pt x="179931" y="4613"/>
                    </a:lnTo>
                    <a:lnTo>
                      <a:pt x="182710" y="4430"/>
                    </a:lnTo>
                    <a:lnTo>
                      <a:pt x="185490" y="4277"/>
                    </a:lnTo>
                    <a:lnTo>
                      <a:pt x="188270" y="4460"/>
                    </a:lnTo>
                    <a:lnTo>
                      <a:pt x="191081" y="5254"/>
                    </a:lnTo>
                    <a:lnTo>
                      <a:pt x="193861" y="4124"/>
                    </a:lnTo>
                    <a:lnTo>
                      <a:pt x="196641" y="3727"/>
                    </a:lnTo>
                    <a:lnTo>
                      <a:pt x="199420" y="4918"/>
                    </a:lnTo>
                    <a:lnTo>
                      <a:pt x="202200" y="3910"/>
                    </a:lnTo>
                    <a:lnTo>
                      <a:pt x="205011" y="3727"/>
                    </a:lnTo>
                    <a:lnTo>
                      <a:pt x="207791" y="4430"/>
                    </a:lnTo>
                    <a:lnTo>
                      <a:pt x="210571" y="4368"/>
                    </a:lnTo>
                    <a:lnTo>
                      <a:pt x="213351" y="3513"/>
                    </a:lnTo>
                    <a:lnTo>
                      <a:pt x="216130" y="3819"/>
                    </a:lnTo>
                    <a:lnTo>
                      <a:pt x="218941" y="4338"/>
                    </a:lnTo>
                    <a:lnTo>
                      <a:pt x="221721" y="5193"/>
                    </a:lnTo>
                    <a:lnTo>
                      <a:pt x="224501" y="3635"/>
                    </a:lnTo>
                    <a:lnTo>
                      <a:pt x="227281" y="3849"/>
                    </a:lnTo>
                    <a:lnTo>
                      <a:pt x="230061" y="4949"/>
                    </a:lnTo>
                    <a:lnTo>
                      <a:pt x="232840" y="4857"/>
                    </a:lnTo>
                    <a:lnTo>
                      <a:pt x="235651" y="5102"/>
                    </a:lnTo>
                    <a:lnTo>
                      <a:pt x="238431" y="3880"/>
                    </a:lnTo>
                    <a:lnTo>
                      <a:pt x="241211" y="3757"/>
                    </a:lnTo>
                    <a:lnTo>
                      <a:pt x="243991" y="4246"/>
                    </a:lnTo>
                    <a:lnTo>
                      <a:pt x="246771" y="3788"/>
                    </a:lnTo>
                    <a:lnTo>
                      <a:pt x="249581" y="4827"/>
                    </a:lnTo>
                    <a:lnTo>
                      <a:pt x="252361" y="5102"/>
                    </a:lnTo>
                    <a:lnTo>
                      <a:pt x="255141" y="3696"/>
                    </a:lnTo>
                    <a:lnTo>
                      <a:pt x="257921" y="4338"/>
                    </a:lnTo>
                    <a:lnTo>
                      <a:pt x="260701" y="3819"/>
                    </a:lnTo>
                    <a:lnTo>
                      <a:pt x="263481" y="5041"/>
                    </a:lnTo>
                    <a:lnTo>
                      <a:pt x="266260" y="5315"/>
                    </a:lnTo>
                    <a:lnTo>
                      <a:pt x="269071" y="5285"/>
                    </a:lnTo>
                    <a:lnTo>
                      <a:pt x="271851" y="4430"/>
                    </a:lnTo>
                    <a:lnTo>
                      <a:pt x="274631" y="4552"/>
                    </a:lnTo>
                    <a:lnTo>
                      <a:pt x="277411" y="4399"/>
                    </a:lnTo>
                    <a:lnTo>
                      <a:pt x="278907" y="4002"/>
                    </a:lnTo>
                    <a:lnTo>
                      <a:pt x="278907" y="1069"/>
                    </a:lnTo>
                    <a:lnTo>
                      <a:pt x="277411" y="1497"/>
                    </a:lnTo>
                    <a:lnTo>
                      <a:pt x="274631" y="1466"/>
                    </a:lnTo>
                    <a:lnTo>
                      <a:pt x="271820" y="550"/>
                    </a:lnTo>
                    <a:lnTo>
                      <a:pt x="269040" y="122"/>
                    </a:lnTo>
                    <a:lnTo>
                      <a:pt x="266260" y="336"/>
                    </a:lnTo>
                    <a:lnTo>
                      <a:pt x="263450" y="1130"/>
                    </a:lnTo>
                    <a:lnTo>
                      <a:pt x="260670" y="855"/>
                    </a:lnTo>
                    <a:lnTo>
                      <a:pt x="257890" y="1100"/>
                    </a:lnTo>
                    <a:lnTo>
                      <a:pt x="255110" y="703"/>
                    </a:lnTo>
                    <a:lnTo>
                      <a:pt x="252300" y="1833"/>
                    </a:lnTo>
                    <a:lnTo>
                      <a:pt x="249520" y="489"/>
                    </a:lnTo>
                    <a:lnTo>
                      <a:pt x="246740" y="122"/>
                    </a:lnTo>
                    <a:lnTo>
                      <a:pt x="243930" y="275"/>
                    </a:lnTo>
                    <a:lnTo>
                      <a:pt x="241150" y="61"/>
                    </a:lnTo>
                    <a:lnTo>
                      <a:pt x="238370" y="1711"/>
                    </a:lnTo>
                    <a:lnTo>
                      <a:pt x="235590" y="1772"/>
                    </a:lnTo>
                    <a:lnTo>
                      <a:pt x="232779" y="122"/>
                    </a:lnTo>
                    <a:lnTo>
                      <a:pt x="229999" y="733"/>
                    </a:lnTo>
                    <a:lnTo>
                      <a:pt x="227220" y="1222"/>
                    </a:lnTo>
                    <a:lnTo>
                      <a:pt x="224440" y="1711"/>
                    </a:lnTo>
                    <a:lnTo>
                      <a:pt x="221629" y="947"/>
                    </a:lnTo>
                    <a:lnTo>
                      <a:pt x="218849" y="1130"/>
                    </a:lnTo>
                    <a:lnTo>
                      <a:pt x="216069" y="550"/>
                    </a:lnTo>
                    <a:lnTo>
                      <a:pt x="213289" y="1894"/>
                    </a:lnTo>
                    <a:lnTo>
                      <a:pt x="210479" y="31"/>
                    </a:lnTo>
                    <a:lnTo>
                      <a:pt x="207699" y="275"/>
                    </a:lnTo>
                    <a:lnTo>
                      <a:pt x="204919" y="519"/>
                    </a:lnTo>
                    <a:lnTo>
                      <a:pt x="202139" y="978"/>
                    </a:lnTo>
                    <a:lnTo>
                      <a:pt x="199359" y="733"/>
                    </a:lnTo>
                    <a:lnTo>
                      <a:pt x="196549" y="1039"/>
                    </a:lnTo>
                    <a:lnTo>
                      <a:pt x="193769" y="611"/>
                    </a:lnTo>
                    <a:lnTo>
                      <a:pt x="190989" y="397"/>
                    </a:lnTo>
                    <a:lnTo>
                      <a:pt x="188209" y="978"/>
                    </a:lnTo>
                    <a:lnTo>
                      <a:pt x="185399" y="1650"/>
                    </a:lnTo>
                    <a:lnTo>
                      <a:pt x="182619" y="764"/>
                    </a:lnTo>
                    <a:lnTo>
                      <a:pt x="179839" y="31"/>
                    </a:lnTo>
                    <a:lnTo>
                      <a:pt x="177059" y="1864"/>
                    </a:lnTo>
                    <a:lnTo>
                      <a:pt x="174249" y="1008"/>
                    </a:lnTo>
                    <a:lnTo>
                      <a:pt x="171469" y="947"/>
                    </a:lnTo>
                    <a:lnTo>
                      <a:pt x="168689" y="1100"/>
                    </a:lnTo>
                    <a:lnTo>
                      <a:pt x="165909" y="855"/>
                    </a:lnTo>
                    <a:lnTo>
                      <a:pt x="163129" y="1191"/>
                    </a:lnTo>
                    <a:lnTo>
                      <a:pt x="160318" y="1466"/>
                    </a:lnTo>
                    <a:lnTo>
                      <a:pt x="157539" y="1711"/>
                    </a:lnTo>
                    <a:lnTo>
                      <a:pt x="154759" y="397"/>
                    </a:lnTo>
                    <a:lnTo>
                      <a:pt x="151979" y="855"/>
                    </a:lnTo>
                    <a:lnTo>
                      <a:pt x="149168" y="92"/>
                    </a:lnTo>
                    <a:lnTo>
                      <a:pt x="146388" y="642"/>
                    </a:lnTo>
                    <a:lnTo>
                      <a:pt x="143608" y="947"/>
                    </a:lnTo>
                    <a:lnTo>
                      <a:pt x="140829" y="1436"/>
                    </a:lnTo>
                    <a:lnTo>
                      <a:pt x="138018" y="1925"/>
                    </a:lnTo>
                    <a:lnTo>
                      <a:pt x="135238" y="458"/>
                    </a:lnTo>
                    <a:lnTo>
                      <a:pt x="132458" y="1741"/>
                    </a:lnTo>
                    <a:lnTo>
                      <a:pt x="129678" y="336"/>
                    </a:lnTo>
                    <a:lnTo>
                      <a:pt x="126899" y="1772"/>
                    </a:lnTo>
                    <a:lnTo>
                      <a:pt x="124088" y="1100"/>
                    </a:lnTo>
                    <a:lnTo>
                      <a:pt x="121308" y="580"/>
                    </a:lnTo>
                    <a:lnTo>
                      <a:pt x="118528" y="1008"/>
                    </a:lnTo>
                    <a:lnTo>
                      <a:pt x="115748" y="978"/>
                    </a:lnTo>
                    <a:lnTo>
                      <a:pt x="112938" y="1375"/>
                    </a:lnTo>
                    <a:lnTo>
                      <a:pt x="110158" y="917"/>
                    </a:lnTo>
                    <a:lnTo>
                      <a:pt x="107378" y="489"/>
                    </a:lnTo>
                    <a:lnTo>
                      <a:pt x="104598" y="886"/>
                    </a:lnTo>
                    <a:lnTo>
                      <a:pt x="101788" y="1436"/>
                    </a:lnTo>
                    <a:lnTo>
                      <a:pt x="99008" y="672"/>
                    </a:lnTo>
                    <a:lnTo>
                      <a:pt x="96228" y="1497"/>
                    </a:lnTo>
                    <a:lnTo>
                      <a:pt x="93448" y="1222"/>
                    </a:lnTo>
                    <a:lnTo>
                      <a:pt x="90668" y="1008"/>
                    </a:lnTo>
                    <a:lnTo>
                      <a:pt x="87888" y="1283"/>
                    </a:lnTo>
                    <a:lnTo>
                      <a:pt x="85078" y="580"/>
                    </a:lnTo>
                    <a:lnTo>
                      <a:pt x="82298" y="336"/>
                    </a:lnTo>
                    <a:lnTo>
                      <a:pt x="79518" y="1772"/>
                    </a:lnTo>
                    <a:lnTo>
                      <a:pt x="76738" y="1864"/>
                    </a:lnTo>
                    <a:lnTo>
                      <a:pt x="73958" y="489"/>
                    </a:lnTo>
                    <a:lnTo>
                      <a:pt x="71148" y="642"/>
                    </a:lnTo>
                    <a:lnTo>
                      <a:pt x="68368" y="336"/>
                    </a:lnTo>
                    <a:lnTo>
                      <a:pt x="65588" y="1864"/>
                    </a:lnTo>
                    <a:lnTo>
                      <a:pt x="62808" y="917"/>
                    </a:lnTo>
                    <a:lnTo>
                      <a:pt x="60028" y="61"/>
                    </a:lnTo>
                    <a:lnTo>
                      <a:pt x="57218" y="244"/>
                    </a:lnTo>
                    <a:lnTo>
                      <a:pt x="54438" y="1802"/>
                    </a:lnTo>
                    <a:lnTo>
                      <a:pt x="51658" y="61"/>
                    </a:lnTo>
                    <a:lnTo>
                      <a:pt x="488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p>
            </p:txBody>
          </p:sp>
          <p:sp>
            <p:nvSpPr>
              <p:cNvPr id="755" name="Google Shape;755;p33"/>
              <p:cNvSpPr/>
              <p:nvPr/>
            </p:nvSpPr>
            <p:spPr>
              <a:xfrm>
                <a:off x="131200" y="4480088"/>
                <a:ext cx="8881603" cy="261260"/>
              </a:xfrm>
              <a:custGeom>
                <a:avLst/>
                <a:gdLst/>
                <a:ahLst/>
                <a:cxnLst/>
                <a:rect l="l" t="t" r="r" b="b"/>
                <a:pathLst>
                  <a:path w="285628" h="8402" extrusionOk="0">
                    <a:moveTo>
                      <a:pt x="3452" y="1"/>
                    </a:moveTo>
                    <a:cubicBezTo>
                      <a:pt x="1527" y="1"/>
                      <a:pt x="0" y="1559"/>
                      <a:pt x="0" y="3453"/>
                    </a:cubicBezTo>
                    <a:lnTo>
                      <a:pt x="0" y="5469"/>
                    </a:lnTo>
                    <a:lnTo>
                      <a:pt x="0" y="5561"/>
                    </a:lnTo>
                    <a:cubicBezTo>
                      <a:pt x="0" y="7057"/>
                      <a:pt x="1222" y="8310"/>
                      <a:pt x="2719" y="8340"/>
                    </a:cubicBezTo>
                    <a:cubicBezTo>
                      <a:pt x="2756" y="8342"/>
                      <a:pt x="2794" y="8343"/>
                      <a:pt x="2831" y="8343"/>
                    </a:cubicBezTo>
                    <a:cubicBezTo>
                      <a:pt x="4309" y="8343"/>
                      <a:pt x="5531" y="7173"/>
                      <a:pt x="5590" y="5713"/>
                    </a:cubicBezTo>
                    <a:cubicBezTo>
                      <a:pt x="5682" y="7180"/>
                      <a:pt x="6904" y="8340"/>
                      <a:pt x="8401" y="8340"/>
                    </a:cubicBezTo>
                    <a:cubicBezTo>
                      <a:pt x="9867" y="8340"/>
                      <a:pt x="11089" y="7180"/>
                      <a:pt x="11181" y="5713"/>
                    </a:cubicBezTo>
                    <a:cubicBezTo>
                      <a:pt x="11242" y="7210"/>
                      <a:pt x="12464" y="8402"/>
                      <a:pt x="13961" y="8402"/>
                    </a:cubicBezTo>
                    <a:cubicBezTo>
                      <a:pt x="15488" y="8402"/>
                      <a:pt x="16710" y="7210"/>
                      <a:pt x="16771" y="5713"/>
                    </a:cubicBezTo>
                    <a:cubicBezTo>
                      <a:pt x="16832" y="7210"/>
                      <a:pt x="18054" y="8402"/>
                      <a:pt x="19551" y="8402"/>
                    </a:cubicBezTo>
                    <a:cubicBezTo>
                      <a:pt x="21048" y="8402"/>
                      <a:pt x="22300" y="7210"/>
                      <a:pt x="22361" y="5713"/>
                    </a:cubicBezTo>
                    <a:cubicBezTo>
                      <a:pt x="22423" y="7180"/>
                      <a:pt x="23644" y="8340"/>
                      <a:pt x="25141" y="8340"/>
                    </a:cubicBezTo>
                    <a:cubicBezTo>
                      <a:pt x="26638" y="8340"/>
                      <a:pt x="27860" y="7180"/>
                      <a:pt x="27921" y="5713"/>
                    </a:cubicBezTo>
                    <a:cubicBezTo>
                      <a:pt x="27982" y="7210"/>
                      <a:pt x="29235" y="8402"/>
                      <a:pt x="30732" y="8402"/>
                    </a:cubicBezTo>
                    <a:cubicBezTo>
                      <a:pt x="32229" y="8402"/>
                      <a:pt x="33451" y="7210"/>
                      <a:pt x="33512" y="5713"/>
                    </a:cubicBezTo>
                    <a:cubicBezTo>
                      <a:pt x="33573" y="7210"/>
                      <a:pt x="34795" y="8402"/>
                      <a:pt x="36322" y="8402"/>
                    </a:cubicBezTo>
                    <a:cubicBezTo>
                      <a:pt x="37819" y="8402"/>
                      <a:pt x="39041" y="7210"/>
                      <a:pt x="39102" y="5713"/>
                    </a:cubicBezTo>
                    <a:cubicBezTo>
                      <a:pt x="39163" y="7210"/>
                      <a:pt x="40385" y="8402"/>
                      <a:pt x="41912" y="8402"/>
                    </a:cubicBezTo>
                    <a:cubicBezTo>
                      <a:pt x="43409" y="8402"/>
                      <a:pt x="44631" y="7210"/>
                      <a:pt x="44692" y="5713"/>
                    </a:cubicBezTo>
                    <a:cubicBezTo>
                      <a:pt x="44753" y="7210"/>
                      <a:pt x="45975" y="8402"/>
                      <a:pt x="47472" y="8402"/>
                    </a:cubicBezTo>
                    <a:cubicBezTo>
                      <a:pt x="49000" y="8402"/>
                      <a:pt x="50222" y="7210"/>
                      <a:pt x="50283" y="5713"/>
                    </a:cubicBezTo>
                    <a:cubicBezTo>
                      <a:pt x="50344" y="7210"/>
                      <a:pt x="51566" y="8402"/>
                      <a:pt x="53063" y="8402"/>
                    </a:cubicBezTo>
                    <a:cubicBezTo>
                      <a:pt x="54590" y="8402"/>
                      <a:pt x="55812" y="7210"/>
                      <a:pt x="55873" y="5713"/>
                    </a:cubicBezTo>
                    <a:cubicBezTo>
                      <a:pt x="55934" y="7210"/>
                      <a:pt x="57156" y="8402"/>
                      <a:pt x="58653" y="8402"/>
                    </a:cubicBezTo>
                    <a:cubicBezTo>
                      <a:pt x="60150" y="8402"/>
                      <a:pt x="61402" y="7210"/>
                      <a:pt x="61463" y="5713"/>
                    </a:cubicBezTo>
                    <a:cubicBezTo>
                      <a:pt x="61494" y="7210"/>
                      <a:pt x="62746" y="8402"/>
                      <a:pt x="64243" y="8402"/>
                    </a:cubicBezTo>
                    <a:cubicBezTo>
                      <a:pt x="65740" y="8402"/>
                      <a:pt x="66993" y="7210"/>
                      <a:pt x="67023" y="5713"/>
                    </a:cubicBezTo>
                    <a:cubicBezTo>
                      <a:pt x="67084" y="7210"/>
                      <a:pt x="68337" y="8402"/>
                      <a:pt x="69834" y="8402"/>
                    </a:cubicBezTo>
                    <a:cubicBezTo>
                      <a:pt x="71331" y="8402"/>
                      <a:pt x="72583" y="7210"/>
                      <a:pt x="72614" y="5713"/>
                    </a:cubicBezTo>
                    <a:cubicBezTo>
                      <a:pt x="72675" y="7210"/>
                      <a:pt x="73927" y="8402"/>
                      <a:pt x="75424" y="8402"/>
                    </a:cubicBezTo>
                    <a:cubicBezTo>
                      <a:pt x="76921" y="8402"/>
                      <a:pt x="78143" y="7210"/>
                      <a:pt x="78204" y="5713"/>
                    </a:cubicBezTo>
                    <a:cubicBezTo>
                      <a:pt x="78296" y="7180"/>
                      <a:pt x="79518" y="8340"/>
                      <a:pt x="81014" y="8340"/>
                    </a:cubicBezTo>
                    <a:cubicBezTo>
                      <a:pt x="82481" y="8340"/>
                      <a:pt x="83703" y="7180"/>
                      <a:pt x="83794" y="5713"/>
                    </a:cubicBezTo>
                    <a:cubicBezTo>
                      <a:pt x="83855" y="7210"/>
                      <a:pt x="85077" y="8402"/>
                      <a:pt x="86574" y="8402"/>
                    </a:cubicBezTo>
                    <a:cubicBezTo>
                      <a:pt x="88102" y="8402"/>
                      <a:pt x="89324" y="7210"/>
                      <a:pt x="89385" y="5713"/>
                    </a:cubicBezTo>
                    <a:cubicBezTo>
                      <a:pt x="89446" y="7210"/>
                      <a:pt x="90668" y="8402"/>
                      <a:pt x="92165" y="8402"/>
                    </a:cubicBezTo>
                    <a:cubicBezTo>
                      <a:pt x="93692" y="8402"/>
                      <a:pt x="94914" y="7210"/>
                      <a:pt x="94975" y="5713"/>
                    </a:cubicBezTo>
                    <a:cubicBezTo>
                      <a:pt x="95036" y="7180"/>
                      <a:pt x="96258" y="8340"/>
                      <a:pt x="97755" y="8340"/>
                    </a:cubicBezTo>
                    <a:cubicBezTo>
                      <a:pt x="99252" y="8340"/>
                      <a:pt x="100474" y="7180"/>
                      <a:pt x="100535" y="5713"/>
                    </a:cubicBezTo>
                    <a:cubicBezTo>
                      <a:pt x="100596" y="7210"/>
                      <a:pt x="101848" y="8402"/>
                      <a:pt x="103345" y="8402"/>
                    </a:cubicBezTo>
                    <a:cubicBezTo>
                      <a:pt x="104842" y="8402"/>
                      <a:pt x="106095" y="7210"/>
                      <a:pt x="106125" y="5713"/>
                    </a:cubicBezTo>
                    <a:cubicBezTo>
                      <a:pt x="106186" y="7210"/>
                      <a:pt x="107439" y="8402"/>
                      <a:pt x="108936" y="8402"/>
                    </a:cubicBezTo>
                    <a:cubicBezTo>
                      <a:pt x="110433" y="8402"/>
                      <a:pt x="111655" y="7210"/>
                      <a:pt x="111716" y="5713"/>
                    </a:cubicBezTo>
                    <a:cubicBezTo>
                      <a:pt x="111807" y="7180"/>
                      <a:pt x="113029" y="8340"/>
                      <a:pt x="114526" y="8340"/>
                    </a:cubicBezTo>
                    <a:cubicBezTo>
                      <a:pt x="115992" y="8340"/>
                      <a:pt x="117214" y="7180"/>
                      <a:pt x="117306" y="5713"/>
                    </a:cubicBezTo>
                    <a:cubicBezTo>
                      <a:pt x="117367" y="7210"/>
                      <a:pt x="118589" y="8402"/>
                      <a:pt x="120086" y="8402"/>
                    </a:cubicBezTo>
                    <a:cubicBezTo>
                      <a:pt x="121613" y="8402"/>
                      <a:pt x="122835" y="7210"/>
                      <a:pt x="122896" y="5713"/>
                    </a:cubicBezTo>
                    <a:cubicBezTo>
                      <a:pt x="122957" y="7210"/>
                      <a:pt x="124179" y="8402"/>
                      <a:pt x="125676" y="8402"/>
                    </a:cubicBezTo>
                    <a:cubicBezTo>
                      <a:pt x="127204" y="8402"/>
                      <a:pt x="128426" y="7210"/>
                      <a:pt x="128487" y="5713"/>
                    </a:cubicBezTo>
                    <a:cubicBezTo>
                      <a:pt x="128548" y="7210"/>
                      <a:pt x="129770" y="8402"/>
                      <a:pt x="131267" y="8402"/>
                    </a:cubicBezTo>
                    <a:cubicBezTo>
                      <a:pt x="132763" y="8402"/>
                      <a:pt x="134016" y="7210"/>
                      <a:pt x="134077" y="5713"/>
                    </a:cubicBezTo>
                    <a:cubicBezTo>
                      <a:pt x="134108" y="7210"/>
                      <a:pt x="135360" y="8402"/>
                      <a:pt x="136857" y="8402"/>
                    </a:cubicBezTo>
                    <a:cubicBezTo>
                      <a:pt x="138354" y="8402"/>
                      <a:pt x="139606" y="7210"/>
                      <a:pt x="139637" y="5713"/>
                    </a:cubicBezTo>
                    <a:cubicBezTo>
                      <a:pt x="139729" y="7180"/>
                      <a:pt x="140950" y="8340"/>
                      <a:pt x="142447" y="8340"/>
                    </a:cubicBezTo>
                    <a:cubicBezTo>
                      <a:pt x="143944" y="8340"/>
                      <a:pt x="145166" y="7180"/>
                      <a:pt x="145227" y="5713"/>
                    </a:cubicBezTo>
                    <a:cubicBezTo>
                      <a:pt x="145288" y="7210"/>
                      <a:pt x="146510" y="8402"/>
                      <a:pt x="148038" y="8402"/>
                    </a:cubicBezTo>
                    <a:cubicBezTo>
                      <a:pt x="149535" y="8402"/>
                      <a:pt x="150757" y="7210"/>
                      <a:pt x="150818" y="5713"/>
                    </a:cubicBezTo>
                    <a:cubicBezTo>
                      <a:pt x="150879" y="7210"/>
                      <a:pt x="152101" y="8402"/>
                      <a:pt x="153628" y="8402"/>
                    </a:cubicBezTo>
                    <a:cubicBezTo>
                      <a:pt x="155125" y="8402"/>
                      <a:pt x="156347" y="7210"/>
                      <a:pt x="156408" y="5713"/>
                    </a:cubicBezTo>
                    <a:cubicBezTo>
                      <a:pt x="156500" y="7180"/>
                      <a:pt x="157722" y="8340"/>
                      <a:pt x="159188" y="8340"/>
                    </a:cubicBezTo>
                    <a:cubicBezTo>
                      <a:pt x="160685" y="8340"/>
                      <a:pt x="161907" y="7180"/>
                      <a:pt x="161998" y="5713"/>
                    </a:cubicBezTo>
                    <a:cubicBezTo>
                      <a:pt x="162059" y="7210"/>
                      <a:pt x="163281" y="8402"/>
                      <a:pt x="164778" y="8402"/>
                    </a:cubicBezTo>
                    <a:cubicBezTo>
                      <a:pt x="166275" y="8402"/>
                      <a:pt x="167528" y="7210"/>
                      <a:pt x="167589" y="5713"/>
                    </a:cubicBezTo>
                    <a:cubicBezTo>
                      <a:pt x="167619" y="7210"/>
                      <a:pt x="168872" y="8402"/>
                      <a:pt x="170369" y="8402"/>
                    </a:cubicBezTo>
                    <a:cubicBezTo>
                      <a:pt x="171865" y="8402"/>
                      <a:pt x="173118" y="7210"/>
                      <a:pt x="173149" y="5713"/>
                    </a:cubicBezTo>
                    <a:cubicBezTo>
                      <a:pt x="173210" y="7210"/>
                      <a:pt x="174462" y="8402"/>
                      <a:pt x="175959" y="8402"/>
                    </a:cubicBezTo>
                    <a:cubicBezTo>
                      <a:pt x="177456" y="8402"/>
                      <a:pt x="178708" y="7210"/>
                      <a:pt x="178739" y="5713"/>
                    </a:cubicBezTo>
                    <a:cubicBezTo>
                      <a:pt x="178800" y="7210"/>
                      <a:pt x="180052" y="8402"/>
                      <a:pt x="181549" y="8402"/>
                    </a:cubicBezTo>
                    <a:cubicBezTo>
                      <a:pt x="183046" y="8402"/>
                      <a:pt x="184268" y="7210"/>
                      <a:pt x="184329" y="5713"/>
                    </a:cubicBezTo>
                    <a:cubicBezTo>
                      <a:pt x="184421" y="7180"/>
                      <a:pt x="185643" y="8340"/>
                      <a:pt x="187140" y="8340"/>
                    </a:cubicBezTo>
                    <a:cubicBezTo>
                      <a:pt x="188606" y="8340"/>
                      <a:pt x="189828" y="7180"/>
                      <a:pt x="189920" y="5713"/>
                    </a:cubicBezTo>
                    <a:cubicBezTo>
                      <a:pt x="189981" y="7210"/>
                      <a:pt x="191203" y="8402"/>
                      <a:pt x="192699" y="8402"/>
                    </a:cubicBezTo>
                    <a:cubicBezTo>
                      <a:pt x="194227" y="8402"/>
                      <a:pt x="195449" y="7210"/>
                      <a:pt x="195510" y="5713"/>
                    </a:cubicBezTo>
                    <a:cubicBezTo>
                      <a:pt x="195571" y="7210"/>
                      <a:pt x="196793" y="8402"/>
                      <a:pt x="198290" y="8402"/>
                    </a:cubicBezTo>
                    <a:cubicBezTo>
                      <a:pt x="199817" y="8402"/>
                      <a:pt x="201039" y="7210"/>
                      <a:pt x="201100" y="5713"/>
                    </a:cubicBezTo>
                    <a:cubicBezTo>
                      <a:pt x="201161" y="7180"/>
                      <a:pt x="202383" y="8340"/>
                      <a:pt x="203880" y="8340"/>
                    </a:cubicBezTo>
                    <a:cubicBezTo>
                      <a:pt x="205377" y="8340"/>
                      <a:pt x="206599" y="7180"/>
                      <a:pt x="206660" y="5713"/>
                    </a:cubicBezTo>
                    <a:cubicBezTo>
                      <a:pt x="206721" y="7210"/>
                      <a:pt x="207974" y="8402"/>
                      <a:pt x="209471" y="8402"/>
                    </a:cubicBezTo>
                    <a:cubicBezTo>
                      <a:pt x="210967" y="8402"/>
                      <a:pt x="212220" y="7210"/>
                      <a:pt x="212250" y="5713"/>
                    </a:cubicBezTo>
                    <a:cubicBezTo>
                      <a:pt x="212312" y="7210"/>
                      <a:pt x="213564" y="8402"/>
                      <a:pt x="215061" y="8402"/>
                    </a:cubicBezTo>
                    <a:cubicBezTo>
                      <a:pt x="216558" y="8402"/>
                      <a:pt x="217780" y="7210"/>
                      <a:pt x="217841" y="5713"/>
                    </a:cubicBezTo>
                    <a:cubicBezTo>
                      <a:pt x="217932" y="7180"/>
                      <a:pt x="219154" y="8340"/>
                      <a:pt x="220651" y="8340"/>
                    </a:cubicBezTo>
                    <a:cubicBezTo>
                      <a:pt x="222118" y="8340"/>
                      <a:pt x="223340" y="7180"/>
                      <a:pt x="223431" y="5713"/>
                    </a:cubicBezTo>
                    <a:cubicBezTo>
                      <a:pt x="223492" y="7210"/>
                      <a:pt x="224714" y="8402"/>
                      <a:pt x="226211" y="8402"/>
                    </a:cubicBezTo>
                    <a:cubicBezTo>
                      <a:pt x="227739" y="8402"/>
                      <a:pt x="228960" y="7210"/>
                      <a:pt x="229022" y="5713"/>
                    </a:cubicBezTo>
                    <a:cubicBezTo>
                      <a:pt x="229083" y="7210"/>
                      <a:pt x="230305" y="8402"/>
                      <a:pt x="231801" y="8402"/>
                    </a:cubicBezTo>
                    <a:cubicBezTo>
                      <a:pt x="233329" y="8402"/>
                      <a:pt x="234551" y="7210"/>
                      <a:pt x="234612" y="5713"/>
                    </a:cubicBezTo>
                    <a:cubicBezTo>
                      <a:pt x="234673" y="7210"/>
                      <a:pt x="235895" y="8402"/>
                      <a:pt x="237392" y="8402"/>
                    </a:cubicBezTo>
                    <a:cubicBezTo>
                      <a:pt x="238889" y="8402"/>
                      <a:pt x="240141" y="7210"/>
                      <a:pt x="240202" y="5713"/>
                    </a:cubicBezTo>
                    <a:cubicBezTo>
                      <a:pt x="240233" y="7210"/>
                      <a:pt x="241485" y="8402"/>
                      <a:pt x="242982" y="8402"/>
                    </a:cubicBezTo>
                    <a:cubicBezTo>
                      <a:pt x="244479" y="8402"/>
                      <a:pt x="245732" y="7210"/>
                      <a:pt x="245762" y="5713"/>
                    </a:cubicBezTo>
                    <a:cubicBezTo>
                      <a:pt x="245854" y="7180"/>
                      <a:pt x="247076" y="8340"/>
                      <a:pt x="248573" y="8340"/>
                    </a:cubicBezTo>
                    <a:cubicBezTo>
                      <a:pt x="250069" y="8340"/>
                      <a:pt x="251291" y="7180"/>
                      <a:pt x="251352" y="5713"/>
                    </a:cubicBezTo>
                    <a:cubicBezTo>
                      <a:pt x="251414" y="7210"/>
                      <a:pt x="252636" y="8402"/>
                      <a:pt x="254163" y="8402"/>
                    </a:cubicBezTo>
                    <a:cubicBezTo>
                      <a:pt x="255660" y="8402"/>
                      <a:pt x="256882" y="7210"/>
                      <a:pt x="256943" y="5713"/>
                    </a:cubicBezTo>
                    <a:cubicBezTo>
                      <a:pt x="257004" y="7210"/>
                      <a:pt x="258226" y="8402"/>
                      <a:pt x="259753" y="8402"/>
                    </a:cubicBezTo>
                    <a:cubicBezTo>
                      <a:pt x="261250" y="8402"/>
                      <a:pt x="262472" y="7210"/>
                      <a:pt x="262533" y="5713"/>
                    </a:cubicBezTo>
                    <a:cubicBezTo>
                      <a:pt x="262625" y="7180"/>
                      <a:pt x="263847" y="8340"/>
                      <a:pt x="265313" y="8340"/>
                    </a:cubicBezTo>
                    <a:cubicBezTo>
                      <a:pt x="266810" y="8340"/>
                      <a:pt x="268032" y="7180"/>
                      <a:pt x="268124" y="5713"/>
                    </a:cubicBezTo>
                    <a:cubicBezTo>
                      <a:pt x="268185" y="7210"/>
                      <a:pt x="269407" y="8402"/>
                      <a:pt x="270903" y="8402"/>
                    </a:cubicBezTo>
                    <a:cubicBezTo>
                      <a:pt x="272400" y="8402"/>
                      <a:pt x="273653" y="7210"/>
                      <a:pt x="273714" y="5713"/>
                    </a:cubicBezTo>
                    <a:cubicBezTo>
                      <a:pt x="273744" y="7210"/>
                      <a:pt x="274997" y="8402"/>
                      <a:pt x="276494" y="8402"/>
                    </a:cubicBezTo>
                    <a:cubicBezTo>
                      <a:pt x="277991" y="8402"/>
                      <a:pt x="279243" y="7210"/>
                      <a:pt x="279274" y="5713"/>
                    </a:cubicBezTo>
                    <a:cubicBezTo>
                      <a:pt x="279365" y="7149"/>
                      <a:pt x="280557" y="8279"/>
                      <a:pt x="281993" y="8340"/>
                    </a:cubicBezTo>
                    <a:cubicBezTo>
                      <a:pt x="282013" y="8341"/>
                      <a:pt x="282034" y="8341"/>
                      <a:pt x="282054" y="8341"/>
                    </a:cubicBezTo>
                    <a:cubicBezTo>
                      <a:pt x="283464" y="8341"/>
                      <a:pt x="284683" y="7312"/>
                      <a:pt x="284864" y="5897"/>
                    </a:cubicBezTo>
                    <a:cubicBezTo>
                      <a:pt x="284864" y="5866"/>
                      <a:pt x="284864" y="5866"/>
                      <a:pt x="284864" y="5866"/>
                    </a:cubicBezTo>
                    <a:cubicBezTo>
                      <a:pt x="285139" y="5805"/>
                      <a:pt x="285383" y="5683"/>
                      <a:pt x="285628" y="5561"/>
                    </a:cubicBezTo>
                    <a:lnTo>
                      <a:pt x="285628" y="3453"/>
                    </a:lnTo>
                    <a:cubicBezTo>
                      <a:pt x="285628" y="1559"/>
                      <a:pt x="284100" y="1"/>
                      <a:pt x="2822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p>
            </p:txBody>
          </p:sp>
        </p:grpSp>
        <p:sp>
          <p:nvSpPr>
            <p:cNvPr id="756" name="Google Shape;756;p33"/>
            <p:cNvSpPr/>
            <p:nvPr/>
          </p:nvSpPr>
          <p:spPr>
            <a:xfrm>
              <a:off x="-248700" y="4182223"/>
              <a:ext cx="9641100" cy="376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800"/>
            </a:p>
          </p:txBody>
        </p:sp>
      </p:grpSp>
    </p:spTree>
    <p:extLst>
      <p:ext uri="{BB962C8B-B14F-4D97-AF65-F5344CB8AC3E}">
        <p14:creationId xmlns:p14="http://schemas.microsoft.com/office/powerpoint/2010/main" val="830752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a:prstGeom prst="rect">
            <a:avLst/>
          </a:prstGeom>
        </p:spPr>
        <p:txBody>
          <a:bodyPr anchor="b"/>
          <a:lstStyle>
            <a:lvl1pPr algn="ctr">
              <a:defRPr sz="12000"/>
            </a:lvl1pPr>
          </a:lstStyle>
          <a:p>
            <a:r>
              <a:rPr lang="en-US"/>
              <a:t>Click to edit Master title style</a:t>
            </a:r>
          </a:p>
        </p:txBody>
      </p:sp>
      <p:sp>
        <p:nvSpPr>
          <p:cNvPr id="3" name="Subtitle 2"/>
          <p:cNvSpPr>
            <a:spLocks noGrp="1"/>
          </p:cNvSpPr>
          <p:nvPr>
            <p:ph type="subTitle" idx="1"/>
          </p:nvPr>
        </p:nvSpPr>
        <p:spPr>
          <a:xfrm>
            <a:off x="3048000" y="7204076"/>
            <a:ext cx="18288000" cy="3311524"/>
          </a:xfrm>
          <a:prstGeom prst="rect">
            <a:avLst/>
          </a:prstGeo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p>
        </p:txBody>
      </p:sp>
      <p:sp>
        <p:nvSpPr>
          <p:cNvPr id="4" name="Date Placeholder 3"/>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5" name="Footer Placeholder 4"/>
          <p:cNvSpPr>
            <a:spLocks noGrp="1"/>
          </p:cNvSpPr>
          <p:nvPr>
            <p:ph type="ftr" sz="quarter" idx="11"/>
          </p:nvPr>
        </p:nvSpPr>
        <p:spPr>
          <a:xfrm>
            <a:off x="8077200" y="12712701"/>
            <a:ext cx="8229600"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203178770"/>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730251"/>
            <a:ext cx="21031200" cy="2651126"/>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1676400" y="3651250"/>
            <a:ext cx="21031200" cy="870267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5" name="Footer Placeholder 4"/>
          <p:cNvSpPr>
            <a:spLocks noGrp="1"/>
          </p:cNvSpPr>
          <p:nvPr>
            <p:ph type="ftr" sz="quarter" idx="11"/>
          </p:nvPr>
        </p:nvSpPr>
        <p:spPr>
          <a:xfrm>
            <a:off x="8077200" y="12712701"/>
            <a:ext cx="8229600"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3789615295"/>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a:prstGeom prst="rect">
            <a:avLst/>
          </a:prstGeom>
        </p:spPr>
        <p:txBody>
          <a:bodyPr anchor="b"/>
          <a:lstStyle>
            <a:lvl1pPr>
              <a:defRPr sz="12000"/>
            </a:lvl1pPr>
          </a:lstStyle>
          <a:p>
            <a:r>
              <a:rPr lang="en-US"/>
              <a:t>Click to edit Master title style</a:t>
            </a:r>
          </a:p>
        </p:txBody>
      </p:sp>
      <p:sp>
        <p:nvSpPr>
          <p:cNvPr id="3" name="Text Placeholder 2"/>
          <p:cNvSpPr>
            <a:spLocks noGrp="1"/>
          </p:cNvSpPr>
          <p:nvPr>
            <p:ph type="body" idx="1"/>
          </p:nvPr>
        </p:nvSpPr>
        <p:spPr>
          <a:xfrm>
            <a:off x="1663700" y="9178927"/>
            <a:ext cx="21031200" cy="3000374"/>
          </a:xfrm>
          <a:prstGeom prst="rect">
            <a:avLst/>
          </a:prstGeo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5" name="Footer Placeholder 4"/>
          <p:cNvSpPr>
            <a:spLocks noGrp="1"/>
          </p:cNvSpPr>
          <p:nvPr>
            <p:ph type="ftr" sz="quarter" idx="11"/>
          </p:nvPr>
        </p:nvSpPr>
        <p:spPr>
          <a:xfrm>
            <a:off x="8077200" y="12712701"/>
            <a:ext cx="8229600"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2381594460"/>
      </p:ext>
    </p:extLst>
  </p:cSld>
  <p:clrMapOvr>
    <a:masterClrMapping/>
  </p:clrMapOvr>
  <p:transition spd="slow">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730251"/>
            <a:ext cx="21031200" cy="2651126"/>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1676400" y="3651250"/>
            <a:ext cx="10363200" cy="870267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44400" y="3651250"/>
            <a:ext cx="10363200" cy="870267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6" name="Footer Placeholder 5"/>
          <p:cNvSpPr>
            <a:spLocks noGrp="1"/>
          </p:cNvSpPr>
          <p:nvPr>
            <p:ph type="ftr" sz="quarter" idx="11"/>
          </p:nvPr>
        </p:nvSpPr>
        <p:spPr>
          <a:xfrm>
            <a:off x="8077200" y="12712701"/>
            <a:ext cx="8229600" cy="730250"/>
          </a:xfrm>
          <a:prstGeom prst="rect">
            <a:avLst/>
          </a:prstGeom>
        </p:spPr>
        <p:txBody>
          <a:bodyPr/>
          <a:lstStyle/>
          <a:p>
            <a:endParaRPr lang="en-US"/>
          </a:p>
        </p:txBody>
      </p:sp>
      <p:sp>
        <p:nvSpPr>
          <p:cNvPr id="7" name="Slide Number Placeholder 6"/>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1563683300"/>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1679577" y="3362326"/>
            <a:ext cx="10315574" cy="1647824"/>
          </a:xfrm>
          <a:prstGeom prst="rect">
            <a:avLst/>
          </a:prstGeo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Edit Master text styles</a:t>
            </a:r>
          </a:p>
        </p:txBody>
      </p:sp>
      <p:sp>
        <p:nvSpPr>
          <p:cNvPr id="4" name="Content Placeholder 3"/>
          <p:cNvSpPr>
            <a:spLocks noGrp="1"/>
          </p:cNvSpPr>
          <p:nvPr>
            <p:ph sz="half" idx="2"/>
          </p:nvPr>
        </p:nvSpPr>
        <p:spPr>
          <a:xfrm>
            <a:off x="1679577" y="5010150"/>
            <a:ext cx="10315574" cy="736917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4400" y="3362326"/>
            <a:ext cx="10366376" cy="1647824"/>
          </a:xfrm>
          <a:prstGeom prst="rect">
            <a:avLst/>
          </a:prstGeo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Edit Master text styles</a:t>
            </a:r>
          </a:p>
        </p:txBody>
      </p:sp>
      <p:sp>
        <p:nvSpPr>
          <p:cNvPr id="6" name="Content Placeholder 5"/>
          <p:cNvSpPr>
            <a:spLocks noGrp="1"/>
          </p:cNvSpPr>
          <p:nvPr>
            <p:ph sz="quarter" idx="4"/>
          </p:nvPr>
        </p:nvSpPr>
        <p:spPr>
          <a:xfrm>
            <a:off x="12344400" y="5010150"/>
            <a:ext cx="10366376" cy="736917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8" name="Footer Placeholder 7"/>
          <p:cNvSpPr>
            <a:spLocks noGrp="1"/>
          </p:cNvSpPr>
          <p:nvPr>
            <p:ph type="ftr" sz="quarter" idx="11"/>
          </p:nvPr>
        </p:nvSpPr>
        <p:spPr>
          <a:xfrm>
            <a:off x="8077200" y="12712701"/>
            <a:ext cx="8229600" cy="730250"/>
          </a:xfrm>
          <a:prstGeom prst="rect">
            <a:avLst/>
          </a:prstGeom>
        </p:spPr>
        <p:txBody>
          <a:bodyPr/>
          <a:lstStyle/>
          <a:p>
            <a:endParaRPr lang="en-US"/>
          </a:p>
        </p:txBody>
      </p:sp>
      <p:sp>
        <p:nvSpPr>
          <p:cNvPr id="9" name="Slide Number Placeholder 8"/>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3027508065"/>
      </p:ext>
    </p:extLst>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1679577" y="3362326"/>
            <a:ext cx="10315574" cy="1647824"/>
          </a:xfrm>
          <a:prstGeom prst="rect">
            <a:avLst/>
          </a:prstGeo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Edit Master text styles</a:t>
            </a:r>
          </a:p>
        </p:txBody>
      </p:sp>
      <p:sp>
        <p:nvSpPr>
          <p:cNvPr id="4" name="Content Placeholder 3"/>
          <p:cNvSpPr>
            <a:spLocks noGrp="1"/>
          </p:cNvSpPr>
          <p:nvPr>
            <p:ph sz="half" idx="2"/>
          </p:nvPr>
        </p:nvSpPr>
        <p:spPr>
          <a:xfrm>
            <a:off x="1679577" y="5010150"/>
            <a:ext cx="10315574" cy="736917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4400" y="3362326"/>
            <a:ext cx="10366376" cy="1647824"/>
          </a:xfrm>
          <a:prstGeom prst="rect">
            <a:avLst/>
          </a:prstGeo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Edit Master text styles</a:t>
            </a:r>
          </a:p>
        </p:txBody>
      </p:sp>
      <p:sp>
        <p:nvSpPr>
          <p:cNvPr id="6" name="Content Placeholder 5"/>
          <p:cNvSpPr>
            <a:spLocks noGrp="1"/>
          </p:cNvSpPr>
          <p:nvPr>
            <p:ph sz="quarter" idx="4"/>
          </p:nvPr>
        </p:nvSpPr>
        <p:spPr>
          <a:xfrm>
            <a:off x="12344400" y="5010150"/>
            <a:ext cx="10366376" cy="736917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8" name="Footer Placeholder 7"/>
          <p:cNvSpPr>
            <a:spLocks noGrp="1"/>
          </p:cNvSpPr>
          <p:nvPr>
            <p:ph type="ftr" sz="quarter" idx="11"/>
          </p:nvPr>
        </p:nvSpPr>
        <p:spPr>
          <a:xfrm>
            <a:off x="8077200" y="12712701"/>
            <a:ext cx="8229600" cy="730250"/>
          </a:xfrm>
          <a:prstGeom prst="rect">
            <a:avLst/>
          </a:prstGeom>
        </p:spPr>
        <p:txBody>
          <a:bodyPr/>
          <a:lstStyle/>
          <a:p>
            <a:endParaRPr lang="en-US"/>
          </a:p>
        </p:txBody>
      </p:sp>
      <p:sp>
        <p:nvSpPr>
          <p:cNvPr id="9" name="Slide Number Placeholder 8"/>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1277778250"/>
      </p:ext>
    </p:extLst>
  </p:cSld>
  <p:clrMapOvr>
    <a:masterClrMapping/>
  </p:clrMapOvr>
  <p:transition spd="slow">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76400" y="730251"/>
            <a:ext cx="21031200" cy="2651126"/>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4" name="Footer Placeholder 3"/>
          <p:cNvSpPr>
            <a:spLocks noGrp="1"/>
          </p:cNvSpPr>
          <p:nvPr>
            <p:ph type="ftr" sz="quarter" idx="11"/>
          </p:nvPr>
        </p:nvSpPr>
        <p:spPr>
          <a:xfrm>
            <a:off x="8077200" y="12712701"/>
            <a:ext cx="8229600" cy="730250"/>
          </a:xfrm>
          <a:prstGeom prst="rect">
            <a:avLst/>
          </a:prstGeom>
        </p:spPr>
        <p:txBody>
          <a:bodyPr/>
          <a:lstStyle/>
          <a:p>
            <a:endParaRPr lang="en-US"/>
          </a:p>
        </p:txBody>
      </p:sp>
      <p:sp>
        <p:nvSpPr>
          <p:cNvPr id="5" name="Slide Number Placeholder 4"/>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2019510540"/>
      </p:ext>
    </p:extLst>
  </p:cSld>
  <p:clrMapOvr>
    <a:masterClrMapping/>
  </p:clrMapOvr>
  <p:transition spd="slow">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3" name="Footer Placeholder 2"/>
          <p:cNvSpPr>
            <a:spLocks noGrp="1"/>
          </p:cNvSpPr>
          <p:nvPr>
            <p:ph type="ftr" sz="quarter" idx="11"/>
          </p:nvPr>
        </p:nvSpPr>
        <p:spPr>
          <a:xfrm>
            <a:off x="8077200" y="12712701"/>
            <a:ext cx="8229600" cy="730250"/>
          </a:xfrm>
          <a:prstGeom prst="rect">
            <a:avLst/>
          </a:prstGeom>
        </p:spPr>
        <p:txBody>
          <a:bodyPr/>
          <a:lstStyle/>
          <a:p>
            <a:endParaRPr lang="en-US"/>
          </a:p>
        </p:txBody>
      </p:sp>
      <p:sp>
        <p:nvSpPr>
          <p:cNvPr id="4" name="Slide Number Placeholder 3"/>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3301246283"/>
      </p:ext>
    </p:extLst>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a:prstGeom prst="rect">
            <a:avLst/>
          </a:prstGeom>
        </p:spPr>
        <p:txBody>
          <a:bodyPr anchor="b"/>
          <a:lstStyle>
            <a:lvl1pPr>
              <a:defRPr sz="6400"/>
            </a:lvl1pPr>
          </a:lstStyle>
          <a:p>
            <a:r>
              <a:rPr lang="en-US"/>
              <a:t>Click to edit Master title style</a:t>
            </a:r>
          </a:p>
        </p:txBody>
      </p:sp>
      <p:sp>
        <p:nvSpPr>
          <p:cNvPr id="3" name="Content Placeholder 2"/>
          <p:cNvSpPr>
            <a:spLocks noGrp="1"/>
          </p:cNvSpPr>
          <p:nvPr>
            <p:ph idx="1"/>
          </p:nvPr>
        </p:nvSpPr>
        <p:spPr>
          <a:xfrm>
            <a:off x="10366376" y="1974851"/>
            <a:ext cx="12344400" cy="9747250"/>
          </a:xfrm>
          <a:prstGeom prst="rect">
            <a:avLst/>
          </a:prstGeo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79577" y="4114800"/>
            <a:ext cx="7864474" cy="7623176"/>
          </a:xfrm>
          <a:prstGeom prst="rect">
            <a:avLst/>
          </a:prstGeo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Edit Master text styles</a:t>
            </a:r>
          </a:p>
        </p:txBody>
      </p:sp>
      <p:sp>
        <p:nvSpPr>
          <p:cNvPr id="5" name="Date Placeholder 4"/>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6" name="Footer Placeholder 5"/>
          <p:cNvSpPr>
            <a:spLocks noGrp="1"/>
          </p:cNvSpPr>
          <p:nvPr>
            <p:ph type="ftr" sz="quarter" idx="11"/>
          </p:nvPr>
        </p:nvSpPr>
        <p:spPr>
          <a:xfrm>
            <a:off x="8077200" y="12712701"/>
            <a:ext cx="8229600" cy="730250"/>
          </a:xfrm>
          <a:prstGeom prst="rect">
            <a:avLst/>
          </a:prstGeom>
        </p:spPr>
        <p:txBody>
          <a:bodyPr/>
          <a:lstStyle/>
          <a:p>
            <a:endParaRPr lang="en-US"/>
          </a:p>
        </p:txBody>
      </p:sp>
      <p:sp>
        <p:nvSpPr>
          <p:cNvPr id="7" name="Slide Number Placeholder 6"/>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540481129"/>
      </p:ext>
    </p:extLst>
  </p:cSld>
  <p:clrMapOvr>
    <a:masterClrMapping/>
  </p:clrMapOvr>
  <p:transition spd="slow">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a:prstGeom prst="rect">
            <a:avLst/>
          </a:prstGeom>
        </p:spPr>
        <p:txBody>
          <a:bodyPr anchor="b"/>
          <a:lstStyle>
            <a:lvl1pPr>
              <a:defRPr sz="6400"/>
            </a:lvl1pPr>
          </a:lstStyle>
          <a:p>
            <a:r>
              <a:rPr lang="en-US"/>
              <a:t>Click to edit Master title style</a:t>
            </a:r>
          </a:p>
        </p:txBody>
      </p:sp>
      <p:sp>
        <p:nvSpPr>
          <p:cNvPr id="3" name="Picture Placeholder 2"/>
          <p:cNvSpPr>
            <a:spLocks noGrp="1"/>
          </p:cNvSpPr>
          <p:nvPr>
            <p:ph type="pic" idx="1"/>
          </p:nvPr>
        </p:nvSpPr>
        <p:spPr>
          <a:xfrm>
            <a:off x="10366376" y="1974851"/>
            <a:ext cx="12344400" cy="9747250"/>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p:nvPr>
        </p:nvSpPr>
        <p:spPr>
          <a:xfrm>
            <a:off x="1679577" y="4114800"/>
            <a:ext cx="7864474" cy="7623176"/>
          </a:xfrm>
          <a:prstGeom prst="rect">
            <a:avLst/>
          </a:prstGeo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Edit Master text styles</a:t>
            </a:r>
          </a:p>
        </p:txBody>
      </p:sp>
      <p:sp>
        <p:nvSpPr>
          <p:cNvPr id="5" name="Date Placeholder 4"/>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6" name="Footer Placeholder 5"/>
          <p:cNvSpPr>
            <a:spLocks noGrp="1"/>
          </p:cNvSpPr>
          <p:nvPr>
            <p:ph type="ftr" sz="quarter" idx="11"/>
          </p:nvPr>
        </p:nvSpPr>
        <p:spPr>
          <a:xfrm>
            <a:off x="8077200" y="12712701"/>
            <a:ext cx="8229600" cy="730250"/>
          </a:xfrm>
          <a:prstGeom prst="rect">
            <a:avLst/>
          </a:prstGeom>
        </p:spPr>
        <p:txBody>
          <a:bodyPr/>
          <a:lstStyle/>
          <a:p>
            <a:endParaRPr lang="en-US"/>
          </a:p>
        </p:txBody>
      </p:sp>
      <p:sp>
        <p:nvSpPr>
          <p:cNvPr id="7" name="Slide Number Placeholder 6"/>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1323707362"/>
      </p:ext>
    </p:extLst>
  </p:cSld>
  <p:clrMapOvr>
    <a:masterClrMapping/>
  </p:clrMapOvr>
  <p:transition spd="slow">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676400" y="730251"/>
            <a:ext cx="21031200" cy="2651126"/>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1676400" y="3651250"/>
            <a:ext cx="21031200" cy="8702676"/>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5" name="Footer Placeholder 4"/>
          <p:cNvSpPr>
            <a:spLocks noGrp="1"/>
          </p:cNvSpPr>
          <p:nvPr>
            <p:ph type="ftr" sz="quarter" idx="11"/>
          </p:nvPr>
        </p:nvSpPr>
        <p:spPr>
          <a:xfrm>
            <a:off x="8077200" y="12712701"/>
            <a:ext cx="8229600"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2139930660"/>
      </p:ext>
    </p:extLst>
  </p:cSld>
  <p:clrMapOvr>
    <a:masterClrMapping/>
  </p:clrMapOvr>
  <p:transition spd="slow">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a:prstGeom prst="rect">
            <a:avLst/>
          </a:prstGeom>
        </p:spPr>
        <p:txBody>
          <a:bodyPr vert="eaVert"/>
          <a:lstStyle/>
          <a:p>
            <a:r>
              <a:rPr lang="en-US"/>
              <a:t>Click to edit Master title style</a:t>
            </a:r>
          </a:p>
        </p:txBody>
      </p:sp>
      <p:sp>
        <p:nvSpPr>
          <p:cNvPr id="4" name="Date Placeholder 3"/>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5" name="Footer Placeholder 4"/>
          <p:cNvSpPr>
            <a:spLocks noGrp="1"/>
          </p:cNvSpPr>
          <p:nvPr>
            <p:ph type="ftr" sz="quarter" idx="11"/>
          </p:nvPr>
        </p:nvSpPr>
        <p:spPr>
          <a:xfrm>
            <a:off x="8077200" y="12712701"/>
            <a:ext cx="8229600"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3184048505"/>
      </p:ext>
    </p:extLst>
  </p:cSld>
  <p:clrMapOvr>
    <a:masterClrMapping/>
  </p:clrMapOvr>
  <p:transition spd="slow">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219200" y="12712706"/>
            <a:ext cx="5689601" cy="730250"/>
          </a:xfrm>
          <a:prstGeom prst="rect">
            <a:avLst/>
          </a:prstGeom>
        </p:spPr>
        <p:txBody>
          <a:bodyPr lIns="91426" tIns="45713" rIns="91426" bIns="45713"/>
          <a:lstStyle/>
          <a:p>
            <a:fld id="{D15044BE-B3F3-4258-B55D-9238C2EBFDF1}" type="datetimeFigureOut">
              <a:rPr lang="en-US" smtClean="0"/>
              <a:pPr/>
              <a:t>9/8/2023</a:t>
            </a:fld>
            <a:endParaRPr lang="en-US"/>
          </a:p>
        </p:txBody>
      </p:sp>
      <p:sp>
        <p:nvSpPr>
          <p:cNvPr id="5" name="Footer Placeholder 4"/>
          <p:cNvSpPr>
            <a:spLocks noGrp="1"/>
          </p:cNvSpPr>
          <p:nvPr>
            <p:ph type="ftr" sz="quarter" idx="11"/>
          </p:nvPr>
        </p:nvSpPr>
        <p:spPr>
          <a:xfrm>
            <a:off x="8331205" y="12712706"/>
            <a:ext cx="7721601" cy="730250"/>
          </a:xfrm>
          <a:prstGeom prst="rect">
            <a:avLst/>
          </a:prstGeom>
        </p:spPr>
        <p:txBody>
          <a:bodyPr lIns="91426" tIns="45713" rIns="91426" bIns="45713"/>
          <a:lstStyle/>
          <a:p>
            <a:endParaRPr lang="en-US"/>
          </a:p>
        </p:txBody>
      </p:sp>
      <p:sp>
        <p:nvSpPr>
          <p:cNvPr id="6" name="Slide Number Placeholder 5"/>
          <p:cNvSpPr>
            <a:spLocks noGrp="1"/>
          </p:cNvSpPr>
          <p:nvPr>
            <p:ph type="sldNum" sz="quarter" idx="12"/>
          </p:nvPr>
        </p:nvSpPr>
        <p:spPr>
          <a:xfrm>
            <a:off x="17475204" y="12712706"/>
            <a:ext cx="5689601" cy="730250"/>
          </a:xfrm>
          <a:prstGeom prst="rect">
            <a:avLst/>
          </a:prstGeom>
        </p:spPr>
        <p:txBody>
          <a:bodyPr lIns="91426" tIns="45713" rIns="91426" bIns="45713"/>
          <a:lstStyle/>
          <a:p>
            <a:fld id="{E56A0A80-8336-46B1-B89F-89FB7E7362A5}" type="slidenum">
              <a:rPr lang="en-US" smtClean="0"/>
              <a:pPr/>
              <a:t>‹#›</a:t>
            </a:fld>
            <a:endParaRPr lang="en-US"/>
          </a:p>
        </p:txBody>
      </p:sp>
    </p:spTree>
    <p:extLst>
      <p:ext uri="{BB962C8B-B14F-4D97-AF65-F5344CB8AC3E}">
        <p14:creationId xmlns:p14="http://schemas.microsoft.com/office/powerpoint/2010/main" val="2948862067"/>
      </p:ext>
    </p:extLst>
  </p:cSld>
  <p:clrMapOvr>
    <a:masterClrMapping/>
  </p:clrMapOvr>
  <p:transition spd="slow">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219202" y="12712702"/>
            <a:ext cx="5689600" cy="730250"/>
          </a:xfrm>
          <a:prstGeom prst="rect">
            <a:avLst/>
          </a:prstGeom>
        </p:spPr>
        <p:txBody>
          <a:bodyPr/>
          <a:lstStyle/>
          <a:p>
            <a:fld id="{D15044BE-B3F3-4258-B55D-9238C2EBFDF1}" type="datetimeFigureOut">
              <a:rPr lang="en-US" smtClean="0"/>
              <a:pPr/>
              <a:t>9/8/2023</a:t>
            </a:fld>
            <a:endParaRPr lang="en-US"/>
          </a:p>
        </p:txBody>
      </p:sp>
      <p:sp>
        <p:nvSpPr>
          <p:cNvPr id="5" name="Footer Placeholder 4"/>
          <p:cNvSpPr>
            <a:spLocks noGrp="1"/>
          </p:cNvSpPr>
          <p:nvPr>
            <p:ph type="ftr" sz="quarter" idx="11"/>
          </p:nvPr>
        </p:nvSpPr>
        <p:spPr>
          <a:xfrm>
            <a:off x="8331200" y="12712702"/>
            <a:ext cx="7721600"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475201" y="12712702"/>
            <a:ext cx="5689600" cy="730250"/>
          </a:xfrm>
          <a:prstGeom prst="rect">
            <a:avLst/>
          </a:prstGeom>
        </p:spPr>
        <p:txBody>
          <a:bodyPr/>
          <a:lstStyle/>
          <a:p>
            <a:fld id="{E56A0A80-8336-46B1-B89F-89FB7E7362A5}" type="slidenum">
              <a:rPr lang="en-US" smtClean="0"/>
              <a:pPr/>
              <a:t>‹#›</a:t>
            </a:fld>
            <a:endParaRPr lang="en-US"/>
          </a:p>
        </p:txBody>
      </p:sp>
    </p:spTree>
    <p:extLst>
      <p:ext uri="{BB962C8B-B14F-4D97-AF65-F5344CB8AC3E}">
        <p14:creationId xmlns:p14="http://schemas.microsoft.com/office/powerpoint/2010/main" val="3423164471"/>
      </p:ext>
    </p:extLst>
  </p:cSld>
  <p:clrMapOvr>
    <a:masterClrMapping/>
  </p:clrMapOvr>
  <p:transition spd="slow">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219201" y="12712701"/>
            <a:ext cx="5689600" cy="730250"/>
          </a:xfrm>
          <a:prstGeom prst="rect">
            <a:avLst/>
          </a:prstGeom>
        </p:spPr>
        <p:txBody>
          <a:bodyPr/>
          <a:lstStyle/>
          <a:p>
            <a:fld id="{D15044BE-B3F3-4258-B55D-9238C2EBFDF1}" type="datetimeFigureOut">
              <a:rPr lang="en-US" smtClean="0"/>
              <a:pPr/>
              <a:t>9/8/2023</a:t>
            </a:fld>
            <a:endParaRPr lang="en-US"/>
          </a:p>
        </p:txBody>
      </p:sp>
      <p:sp>
        <p:nvSpPr>
          <p:cNvPr id="5" name="Footer Placeholder 4"/>
          <p:cNvSpPr>
            <a:spLocks noGrp="1"/>
          </p:cNvSpPr>
          <p:nvPr>
            <p:ph type="ftr" sz="quarter" idx="11"/>
          </p:nvPr>
        </p:nvSpPr>
        <p:spPr>
          <a:xfrm>
            <a:off x="8331200" y="12712701"/>
            <a:ext cx="7721600"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475200" y="12712701"/>
            <a:ext cx="5689600" cy="730250"/>
          </a:xfrm>
          <a:prstGeom prst="rect">
            <a:avLst/>
          </a:prstGeom>
        </p:spPr>
        <p:txBody>
          <a:bodyPr/>
          <a:lstStyle/>
          <a:p>
            <a:fld id="{E56A0A80-8336-46B1-B89F-89FB7E7362A5}" type="slidenum">
              <a:rPr lang="en-US" smtClean="0"/>
              <a:pPr/>
              <a:t>‹#›</a:t>
            </a:fld>
            <a:endParaRPr lang="en-US"/>
          </a:p>
        </p:txBody>
      </p:sp>
    </p:spTree>
    <p:extLst>
      <p:ext uri="{BB962C8B-B14F-4D97-AF65-F5344CB8AC3E}">
        <p14:creationId xmlns:p14="http://schemas.microsoft.com/office/powerpoint/2010/main" val="443766085"/>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5" name="Footer Placeholder 4"/>
          <p:cNvSpPr>
            <a:spLocks noGrp="1"/>
          </p:cNvSpPr>
          <p:nvPr>
            <p:ph type="ftr" sz="quarter" idx="11"/>
          </p:nvPr>
        </p:nvSpPr>
        <p:spPr>
          <a:xfrm>
            <a:off x="8077200" y="12712701"/>
            <a:ext cx="8229600"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pic>
        <p:nvPicPr>
          <p:cNvPr id="2" name="Picture 1">
            <a:extLst>
              <a:ext uri="{FF2B5EF4-FFF2-40B4-BE49-F238E27FC236}">
                <a16:creationId xmlns:a16="http://schemas.microsoft.com/office/drawing/2014/main" id="{B6FD4328-148B-4547-A4ED-C0C479A0C767}"/>
              </a:ext>
            </a:extLst>
          </p:cNvPr>
          <p:cNvPicPr>
            <a:picLocks noChangeAspect="1"/>
          </p:cNvPicPr>
          <p:nvPr userDrawn="1"/>
        </p:nvPicPr>
        <p:blipFill>
          <a:blip r:embed="rId2"/>
          <a:stretch>
            <a:fillRect/>
          </a:stretch>
        </p:blipFill>
        <p:spPr>
          <a:xfrm>
            <a:off x="0" y="0"/>
            <a:ext cx="24384000" cy="1286069"/>
          </a:xfrm>
          <a:prstGeom prst="rect">
            <a:avLst/>
          </a:prstGeom>
        </p:spPr>
      </p:pic>
    </p:spTree>
    <p:extLst>
      <p:ext uri="{BB962C8B-B14F-4D97-AF65-F5344CB8AC3E}">
        <p14:creationId xmlns:p14="http://schemas.microsoft.com/office/powerpoint/2010/main" val="2455751046"/>
      </p:ext>
    </p:extLst>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219201" y="12712701"/>
            <a:ext cx="5689600" cy="730250"/>
          </a:xfrm>
          <a:prstGeom prst="rect">
            <a:avLst/>
          </a:prstGeom>
        </p:spPr>
        <p:txBody>
          <a:bodyPr/>
          <a:lstStyle/>
          <a:p>
            <a:fld id="{D15044BE-B3F3-4258-B55D-9238C2EBFDF1}" type="datetimeFigureOut">
              <a:rPr lang="en-US" smtClean="0"/>
              <a:pPr/>
              <a:t>9/8/2023</a:t>
            </a:fld>
            <a:endParaRPr lang="en-US"/>
          </a:p>
        </p:txBody>
      </p:sp>
      <p:sp>
        <p:nvSpPr>
          <p:cNvPr id="5" name="Footer Placeholder 4"/>
          <p:cNvSpPr>
            <a:spLocks noGrp="1"/>
          </p:cNvSpPr>
          <p:nvPr>
            <p:ph type="ftr" sz="quarter" idx="11"/>
          </p:nvPr>
        </p:nvSpPr>
        <p:spPr>
          <a:xfrm>
            <a:off x="8331200" y="12712701"/>
            <a:ext cx="7721600"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475200" y="12712701"/>
            <a:ext cx="5689600" cy="730250"/>
          </a:xfrm>
          <a:prstGeom prst="rect">
            <a:avLst/>
          </a:prstGeom>
        </p:spPr>
        <p:txBody>
          <a:bodyPr/>
          <a:lstStyle/>
          <a:p>
            <a:fld id="{E56A0A80-8336-46B1-B89F-89FB7E7362A5}" type="slidenum">
              <a:rPr lang="en-US" smtClean="0"/>
              <a:pPr/>
              <a:t>‹#›</a:t>
            </a:fld>
            <a:endParaRPr lang="en-US"/>
          </a:p>
        </p:txBody>
      </p:sp>
    </p:spTree>
    <p:extLst>
      <p:ext uri="{BB962C8B-B14F-4D97-AF65-F5344CB8AC3E}">
        <p14:creationId xmlns:p14="http://schemas.microsoft.com/office/powerpoint/2010/main" val="1829813515"/>
      </p:ext>
    </p:extLst>
  </p:cSld>
  <p:clrMapOvr>
    <a:masterClrMapping/>
  </p:clrMapOvr>
  <p:transition spd="slow">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699727" y="1781954"/>
            <a:ext cx="21031200" cy="2651126"/>
          </a:xfrm>
          <a:prstGeom prst="rect">
            <a:avLst/>
          </a:prstGeom>
        </p:spPr>
        <p:txBody>
          <a:bodyPr/>
          <a:lstStyle>
            <a:lvl1pPr algn="l">
              <a:defRPr sz="5400">
                <a:latin typeface="Tomaho"/>
              </a:defRPr>
            </a:lvl1pPr>
          </a:lstStyle>
          <a:p>
            <a:r>
              <a:rPr lang="en-US"/>
              <a:t>Click to edit Master title style</a:t>
            </a:r>
          </a:p>
        </p:txBody>
      </p:sp>
      <p:sp>
        <p:nvSpPr>
          <p:cNvPr id="3" name="Content Placeholder 2"/>
          <p:cNvSpPr>
            <a:spLocks noGrp="1"/>
          </p:cNvSpPr>
          <p:nvPr>
            <p:ph sz="half" idx="1"/>
          </p:nvPr>
        </p:nvSpPr>
        <p:spPr>
          <a:xfrm>
            <a:off x="1699727" y="4702953"/>
            <a:ext cx="10363200" cy="8702676"/>
          </a:xfrm>
          <a:prstGeom prst="rect">
            <a:avLst/>
          </a:prstGeom>
        </p:spPr>
        <p:txBody>
          <a:bodyPr/>
          <a:lstStyle>
            <a:lvl1pPr algn="l">
              <a:defRPr sz="4800">
                <a:latin typeface="Tomaho"/>
              </a:defRPr>
            </a:lvl1pPr>
            <a:lvl2pPr algn="l">
              <a:defRPr sz="4800">
                <a:latin typeface="Tomaho"/>
              </a:defRPr>
            </a:lvl2pPr>
            <a:lvl3pPr algn="l">
              <a:defRPr sz="4800">
                <a:latin typeface="Tomaho"/>
              </a:defRPr>
            </a:lvl3pPr>
            <a:lvl4pPr algn="l">
              <a:defRPr sz="4800">
                <a:latin typeface="Tomaho"/>
              </a:defRPr>
            </a:lvl4pPr>
            <a:lvl5pPr algn="l">
              <a:defRPr sz="4800">
                <a:latin typeface="Tomaho"/>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2367727" y="4702953"/>
            <a:ext cx="10363200" cy="8702676"/>
          </a:xfrm>
          <a:prstGeom prst="rect">
            <a:avLst/>
          </a:prstGeom>
        </p:spPr>
        <p:txBody>
          <a:bodyPr/>
          <a:lstStyle>
            <a:lvl1pPr algn="l">
              <a:defRPr sz="4800">
                <a:latin typeface="Tomaho"/>
              </a:defRPr>
            </a:lvl1pPr>
            <a:lvl2pPr algn="l">
              <a:defRPr sz="4800">
                <a:latin typeface="Tomaho"/>
              </a:defRPr>
            </a:lvl2pPr>
            <a:lvl3pPr algn="l">
              <a:defRPr sz="4800">
                <a:latin typeface="Tomaho"/>
              </a:defRPr>
            </a:lvl3pPr>
            <a:lvl4pPr algn="l">
              <a:defRPr sz="4800">
                <a:latin typeface="Tomaho"/>
              </a:defRPr>
            </a:lvl4pPr>
            <a:lvl5pPr algn="l">
              <a:defRPr sz="4800">
                <a:latin typeface="Tomaho"/>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solidFill>
                  <a:prstClr val="black"/>
                </a:solidFill>
              </a:rPr>
              <a:pPr/>
              <a:t>9/8/2023</a:t>
            </a:fld>
            <a:endParaRPr lang="en-US">
              <a:solidFill>
                <a:prstClr val="black"/>
              </a:solidFill>
            </a:endParaRPr>
          </a:p>
        </p:txBody>
      </p:sp>
      <p:sp>
        <p:nvSpPr>
          <p:cNvPr id="6" name="Footer Placeholder 5"/>
          <p:cNvSpPr>
            <a:spLocks noGrp="1"/>
          </p:cNvSpPr>
          <p:nvPr>
            <p:ph type="ftr" sz="quarter" idx="11"/>
          </p:nvPr>
        </p:nvSpPr>
        <p:spPr>
          <a:xfrm>
            <a:off x="8077200" y="12712701"/>
            <a:ext cx="8229600" cy="730250"/>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693852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up)">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up)">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up)">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up)">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up)">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Effect transition="in" filter="wipe(up)">
                                      <p:cBhvr>
                                        <p:cTn id="37" dur="500"/>
                                        <p:tgtEl>
                                          <p:spTgt spid="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animEffect transition="in" filter="wipe(up)">
                                      <p:cBhvr>
                                        <p:cTn id="42" dur="500"/>
                                        <p:tgtEl>
                                          <p:spTgt spid="4">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Effect transition="in" filter="wipe(up)">
                                      <p:cBhvr>
                                        <p:cTn id="47" dur="500"/>
                                        <p:tgtEl>
                                          <p:spTgt spid="4">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4">
                                            <p:txEl>
                                              <p:pRg st="3" end="3"/>
                                            </p:txEl>
                                          </p:spTgt>
                                        </p:tgtEl>
                                        <p:attrNameLst>
                                          <p:attrName>style.visibility</p:attrName>
                                        </p:attrNameLst>
                                      </p:cBhvr>
                                      <p:to>
                                        <p:strVal val="visible"/>
                                      </p:to>
                                    </p:set>
                                    <p:animEffect transition="in" filter="wipe(up)">
                                      <p:cBhvr>
                                        <p:cTn id="52" dur="500"/>
                                        <p:tgtEl>
                                          <p:spTgt spid="4">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4">
                                            <p:txEl>
                                              <p:pRg st="4" end="4"/>
                                            </p:txEl>
                                          </p:spTgt>
                                        </p:tgtEl>
                                        <p:attrNameLst>
                                          <p:attrName>style.visibility</p:attrName>
                                        </p:attrNameLst>
                                      </p:cBhvr>
                                      <p:to>
                                        <p:strVal val="visible"/>
                                      </p:to>
                                    </p:set>
                                    <p:animEffect transition="in" filter="wipe(up)">
                                      <p:cBhvr>
                                        <p:cTn id="5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2">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3">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4">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 lvl="5">
            <p:tnLst>
              <p:par>
                <p:cTn presetID="22" presetClass="entr" presetSubtype="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up)">
                      <p:cBhvr>
                        <p:cTn dur="500"/>
                        <p:tgtEl>
                          <p:spTgt spid="3"/>
                        </p:tgtEl>
                      </p:cBhvr>
                    </p:animEffect>
                  </p:childTnLst>
                </p:cTn>
              </p:par>
            </p:tnLst>
          </p:tmpl>
        </p:tmplLst>
      </p:bldP>
      <p:bldP spid="4" grpId="0" build="p">
        <p:tmplLst>
          <p:tmpl lvl="1">
            <p:tnLst>
              <p:par>
                <p:cTn presetID="22" presetClass="entr" presetSubtype="1"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 lvl="2">
            <p:tnLst>
              <p:par>
                <p:cTn presetID="22" presetClass="entr" presetSubtype="1"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 lvl="3">
            <p:tnLst>
              <p:par>
                <p:cTn presetID="22" presetClass="entr" presetSubtype="1"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 lvl="4">
            <p:tnLst>
              <p:par>
                <p:cTn presetID="22" presetClass="entr" presetSubtype="1"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 lvl="5">
            <p:tnLst>
              <p:par>
                <p:cTn presetID="22" presetClass="entr" presetSubtype="1" fill="hold" nodeType="click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up)">
                      <p:cBhvr>
                        <p:cTn dur="500"/>
                        <p:tgtEl>
                          <p:spTgt spid="4"/>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1679577" y="3362326"/>
            <a:ext cx="10315574" cy="1647824"/>
          </a:xfrm>
          <a:prstGeom prst="rect">
            <a:avLst/>
          </a:prstGeo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Edit Master text styles</a:t>
            </a:r>
          </a:p>
        </p:txBody>
      </p:sp>
      <p:sp>
        <p:nvSpPr>
          <p:cNvPr id="4" name="Content Placeholder 3"/>
          <p:cNvSpPr>
            <a:spLocks noGrp="1"/>
          </p:cNvSpPr>
          <p:nvPr>
            <p:ph sz="half" idx="2"/>
          </p:nvPr>
        </p:nvSpPr>
        <p:spPr>
          <a:xfrm>
            <a:off x="1679577" y="5010150"/>
            <a:ext cx="10315574" cy="736917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44400" y="3362326"/>
            <a:ext cx="10366376" cy="1647824"/>
          </a:xfrm>
          <a:prstGeom prst="rect">
            <a:avLst/>
          </a:prstGeo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Edit Master text styles</a:t>
            </a:r>
          </a:p>
        </p:txBody>
      </p:sp>
      <p:sp>
        <p:nvSpPr>
          <p:cNvPr id="6" name="Content Placeholder 5"/>
          <p:cNvSpPr>
            <a:spLocks noGrp="1"/>
          </p:cNvSpPr>
          <p:nvPr>
            <p:ph sz="quarter" idx="4"/>
          </p:nvPr>
        </p:nvSpPr>
        <p:spPr>
          <a:xfrm>
            <a:off x="12344400" y="5010150"/>
            <a:ext cx="10366376" cy="736917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solidFill>
                  <a:prstClr val="black"/>
                </a:solidFill>
              </a:rPr>
              <a:pPr/>
              <a:t>9/8/2023</a:t>
            </a:fld>
            <a:endParaRPr lang="en-US">
              <a:solidFill>
                <a:prstClr val="black"/>
              </a:solidFill>
            </a:endParaRPr>
          </a:p>
        </p:txBody>
      </p:sp>
      <p:sp>
        <p:nvSpPr>
          <p:cNvPr id="8" name="Footer Placeholder 7"/>
          <p:cNvSpPr>
            <a:spLocks noGrp="1"/>
          </p:cNvSpPr>
          <p:nvPr>
            <p:ph type="ftr" sz="quarter" idx="11"/>
          </p:nvPr>
        </p:nvSpPr>
        <p:spPr>
          <a:xfrm>
            <a:off x="8077200" y="12712701"/>
            <a:ext cx="8229600" cy="730250"/>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49377641"/>
      </p:ext>
    </p:extLst>
  </p:cSld>
  <p:clrMapOvr>
    <a:masterClrMapping/>
  </p:clrMapOvr>
  <p:transition spd="slow">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solidFill>
                  <a:prstClr val="black"/>
                </a:solidFill>
              </a:rPr>
              <a:pPr/>
              <a:t>9/8/2023</a:t>
            </a:fld>
            <a:endParaRPr lang="en-US">
              <a:solidFill>
                <a:prstClr val="black"/>
              </a:solidFill>
            </a:endParaRPr>
          </a:p>
        </p:txBody>
      </p:sp>
      <p:sp>
        <p:nvSpPr>
          <p:cNvPr id="5" name="Footer Placeholder 4"/>
          <p:cNvSpPr>
            <a:spLocks noGrp="1"/>
          </p:cNvSpPr>
          <p:nvPr>
            <p:ph type="ftr" sz="quarter" idx="11"/>
          </p:nvPr>
        </p:nvSpPr>
        <p:spPr>
          <a:xfrm>
            <a:off x="8077200" y="12712701"/>
            <a:ext cx="8229600" cy="730250"/>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6126027"/>
      </p:ext>
    </p:extLst>
  </p:cSld>
  <p:clrMapOvr>
    <a:masterClrMapping/>
  </p:clrMapOvr>
  <p:transition spd="slow">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a:prstGeom prst="rect">
            <a:avLst/>
          </a:prstGeom>
        </p:spPr>
        <p:txBody>
          <a:bodyPr anchor="b"/>
          <a:lstStyle>
            <a:lvl1pPr>
              <a:defRPr sz="12000"/>
            </a:lvl1pPr>
          </a:lstStyle>
          <a:p>
            <a:r>
              <a:rPr lang="en-US"/>
              <a:t>Click to edit Master title style</a:t>
            </a:r>
          </a:p>
        </p:txBody>
      </p:sp>
      <p:sp>
        <p:nvSpPr>
          <p:cNvPr id="3" name="Text Placeholder 2"/>
          <p:cNvSpPr>
            <a:spLocks noGrp="1"/>
          </p:cNvSpPr>
          <p:nvPr>
            <p:ph type="body" idx="1"/>
          </p:nvPr>
        </p:nvSpPr>
        <p:spPr>
          <a:xfrm>
            <a:off x="1663700" y="9178927"/>
            <a:ext cx="21031200" cy="3000374"/>
          </a:xfrm>
          <a:prstGeom prst="rect">
            <a:avLst/>
          </a:prstGeo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solidFill>
                  <a:prstClr val="black"/>
                </a:solidFill>
              </a:rPr>
              <a:pPr/>
              <a:t>9/8/2023</a:t>
            </a:fld>
            <a:endParaRPr lang="en-US">
              <a:solidFill>
                <a:prstClr val="black"/>
              </a:solidFill>
            </a:endParaRPr>
          </a:p>
        </p:txBody>
      </p:sp>
      <p:sp>
        <p:nvSpPr>
          <p:cNvPr id="5" name="Footer Placeholder 4"/>
          <p:cNvSpPr>
            <a:spLocks noGrp="1"/>
          </p:cNvSpPr>
          <p:nvPr>
            <p:ph type="ftr" sz="quarter" idx="11"/>
          </p:nvPr>
        </p:nvSpPr>
        <p:spPr>
          <a:xfrm>
            <a:off x="8077200" y="12712701"/>
            <a:ext cx="8229600" cy="730250"/>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79098318"/>
      </p:ext>
    </p:extLst>
  </p:cSld>
  <p:clrMapOvr>
    <a:masterClrMapping/>
  </p:clrMapOvr>
  <p:transition spd="slow">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76400" y="730251"/>
            <a:ext cx="21031200" cy="2651126"/>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solidFill>
                  <a:prstClr val="black"/>
                </a:solidFill>
              </a:rPr>
              <a:pPr/>
              <a:t>9/8/2023</a:t>
            </a:fld>
            <a:endParaRPr lang="en-US">
              <a:solidFill>
                <a:prstClr val="black"/>
              </a:solidFill>
            </a:endParaRPr>
          </a:p>
        </p:txBody>
      </p:sp>
      <p:sp>
        <p:nvSpPr>
          <p:cNvPr id="4" name="Footer Placeholder 3"/>
          <p:cNvSpPr>
            <a:spLocks noGrp="1"/>
          </p:cNvSpPr>
          <p:nvPr>
            <p:ph type="ftr" sz="quarter" idx="11"/>
          </p:nvPr>
        </p:nvSpPr>
        <p:spPr>
          <a:xfrm>
            <a:off x="8077200" y="12712701"/>
            <a:ext cx="8229600" cy="730250"/>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8350239"/>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solidFill>
                  <a:prstClr val="black"/>
                </a:solidFill>
              </a:rPr>
              <a:pPr/>
              <a:t>9/8/2023</a:t>
            </a:fld>
            <a:endParaRPr lang="en-US">
              <a:solidFill>
                <a:prstClr val="black"/>
              </a:solidFill>
            </a:endParaRPr>
          </a:p>
        </p:txBody>
      </p:sp>
      <p:sp>
        <p:nvSpPr>
          <p:cNvPr id="3" name="Footer Placeholder 2"/>
          <p:cNvSpPr>
            <a:spLocks noGrp="1"/>
          </p:cNvSpPr>
          <p:nvPr>
            <p:ph type="ftr" sz="quarter" idx="11"/>
          </p:nvPr>
        </p:nvSpPr>
        <p:spPr>
          <a:xfrm>
            <a:off x="8077200" y="12712701"/>
            <a:ext cx="8229600" cy="730250"/>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10246560"/>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a:prstGeom prst="rect">
            <a:avLst/>
          </a:prstGeom>
        </p:spPr>
        <p:txBody>
          <a:bodyPr anchor="b"/>
          <a:lstStyle>
            <a:lvl1pPr>
              <a:defRPr sz="6400"/>
            </a:lvl1pPr>
          </a:lstStyle>
          <a:p>
            <a:r>
              <a:rPr lang="en-US"/>
              <a:t>Click to edit Master title style</a:t>
            </a:r>
          </a:p>
        </p:txBody>
      </p:sp>
      <p:sp>
        <p:nvSpPr>
          <p:cNvPr id="3" name="Content Placeholder 2"/>
          <p:cNvSpPr>
            <a:spLocks noGrp="1"/>
          </p:cNvSpPr>
          <p:nvPr>
            <p:ph idx="1"/>
          </p:nvPr>
        </p:nvSpPr>
        <p:spPr>
          <a:xfrm>
            <a:off x="10366376" y="1974851"/>
            <a:ext cx="12344400" cy="9747250"/>
          </a:xfrm>
          <a:prstGeom prst="rect">
            <a:avLst/>
          </a:prstGeo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79577" y="4114800"/>
            <a:ext cx="7864474" cy="7623176"/>
          </a:xfrm>
          <a:prstGeom prst="rect">
            <a:avLst/>
          </a:prstGeo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Edit Master text styles</a:t>
            </a:r>
          </a:p>
        </p:txBody>
      </p:sp>
      <p:sp>
        <p:nvSpPr>
          <p:cNvPr id="5" name="Date Placeholder 4"/>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solidFill>
                  <a:prstClr val="black"/>
                </a:solidFill>
              </a:rPr>
              <a:pPr/>
              <a:t>9/8/2023</a:t>
            </a:fld>
            <a:endParaRPr lang="en-US">
              <a:solidFill>
                <a:prstClr val="black"/>
              </a:solidFill>
            </a:endParaRPr>
          </a:p>
        </p:txBody>
      </p:sp>
      <p:sp>
        <p:nvSpPr>
          <p:cNvPr id="6" name="Footer Placeholder 5"/>
          <p:cNvSpPr>
            <a:spLocks noGrp="1"/>
          </p:cNvSpPr>
          <p:nvPr>
            <p:ph type="ftr" sz="quarter" idx="11"/>
          </p:nvPr>
        </p:nvSpPr>
        <p:spPr>
          <a:xfrm>
            <a:off x="8077200" y="12712701"/>
            <a:ext cx="8229600" cy="730250"/>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59852385"/>
      </p:ext>
    </p:extLst>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a:prstGeom prst="rect">
            <a:avLst/>
          </a:prstGeom>
        </p:spPr>
        <p:txBody>
          <a:bodyPr anchor="b"/>
          <a:lstStyle>
            <a:lvl1pPr>
              <a:defRPr sz="6400"/>
            </a:lvl1pPr>
          </a:lstStyle>
          <a:p>
            <a:r>
              <a:rPr lang="en-US"/>
              <a:t>Click to edit Master title style</a:t>
            </a:r>
          </a:p>
        </p:txBody>
      </p:sp>
      <p:sp>
        <p:nvSpPr>
          <p:cNvPr id="3" name="Picture Placeholder 2"/>
          <p:cNvSpPr>
            <a:spLocks noGrp="1"/>
          </p:cNvSpPr>
          <p:nvPr>
            <p:ph type="pic" idx="1"/>
          </p:nvPr>
        </p:nvSpPr>
        <p:spPr>
          <a:xfrm>
            <a:off x="10366376" y="1974851"/>
            <a:ext cx="12344400" cy="9747250"/>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p:nvPr>
        </p:nvSpPr>
        <p:spPr>
          <a:xfrm>
            <a:off x="1679577" y="4114800"/>
            <a:ext cx="7864474" cy="7623176"/>
          </a:xfrm>
          <a:prstGeom prst="rect">
            <a:avLst/>
          </a:prstGeo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Edit Master text styles</a:t>
            </a:r>
          </a:p>
        </p:txBody>
      </p:sp>
      <p:sp>
        <p:nvSpPr>
          <p:cNvPr id="5" name="Date Placeholder 4"/>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solidFill>
                  <a:prstClr val="black"/>
                </a:solidFill>
              </a:rPr>
              <a:pPr/>
              <a:t>9/8/2023</a:t>
            </a:fld>
            <a:endParaRPr lang="en-US">
              <a:solidFill>
                <a:prstClr val="black"/>
              </a:solidFill>
            </a:endParaRPr>
          </a:p>
        </p:txBody>
      </p:sp>
      <p:sp>
        <p:nvSpPr>
          <p:cNvPr id="6" name="Footer Placeholder 5"/>
          <p:cNvSpPr>
            <a:spLocks noGrp="1"/>
          </p:cNvSpPr>
          <p:nvPr>
            <p:ph type="ftr" sz="quarter" idx="11"/>
          </p:nvPr>
        </p:nvSpPr>
        <p:spPr>
          <a:xfrm>
            <a:off x="8077200" y="12712701"/>
            <a:ext cx="8229600" cy="730250"/>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38200713"/>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676400" y="730251"/>
            <a:ext cx="21031200" cy="2651126"/>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1676400" y="3651250"/>
            <a:ext cx="21031200" cy="8702676"/>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solidFill>
                  <a:prstClr val="black"/>
                </a:solidFill>
              </a:rPr>
              <a:pPr/>
              <a:t>9/8/2023</a:t>
            </a:fld>
            <a:endParaRPr lang="en-US">
              <a:solidFill>
                <a:prstClr val="black"/>
              </a:solidFill>
            </a:endParaRPr>
          </a:p>
        </p:txBody>
      </p:sp>
      <p:sp>
        <p:nvSpPr>
          <p:cNvPr id="5" name="Footer Placeholder 4"/>
          <p:cNvSpPr>
            <a:spLocks noGrp="1"/>
          </p:cNvSpPr>
          <p:nvPr>
            <p:ph type="ftr" sz="quarter" idx="11"/>
          </p:nvPr>
        </p:nvSpPr>
        <p:spPr>
          <a:xfrm>
            <a:off x="8077200" y="12712701"/>
            <a:ext cx="8229600" cy="730250"/>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16048906"/>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a:prstGeom prst="rect">
            <a:avLst/>
          </a:prstGeom>
        </p:spPr>
        <p:txBody>
          <a:bodyPr anchor="b"/>
          <a:lstStyle>
            <a:lvl1pPr>
              <a:defRPr sz="12000"/>
            </a:lvl1pPr>
          </a:lstStyle>
          <a:p>
            <a:r>
              <a:rPr lang="en-US"/>
              <a:t>Click to edit Master title style</a:t>
            </a:r>
          </a:p>
        </p:txBody>
      </p:sp>
      <p:sp>
        <p:nvSpPr>
          <p:cNvPr id="3" name="Text Placeholder 2"/>
          <p:cNvSpPr>
            <a:spLocks noGrp="1"/>
          </p:cNvSpPr>
          <p:nvPr>
            <p:ph type="body" idx="1"/>
          </p:nvPr>
        </p:nvSpPr>
        <p:spPr>
          <a:xfrm>
            <a:off x="1663700" y="9178927"/>
            <a:ext cx="21031200" cy="3000374"/>
          </a:xfrm>
          <a:prstGeom prst="rect">
            <a:avLst/>
          </a:prstGeo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5" name="Footer Placeholder 4"/>
          <p:cNvSpPr>
            <a:spLocks noGrp="1"/>
          </p:cNvSpPr>
          <p:nvPr>
            <p:ph type="ftr" sz="quarter" idx="11"/>
          </p:nvPr>
        </p:nvSpPr>
        <p:spPr>
          <a:xfrm>
            <a:off x="8077200" y="12712701"/>
            <a:ext cx="8229600"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1821938197"/>
      </p:ext>
    </p:extLst>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1676400" y="730250"/>
            <a:ext cx="15468600" cy="11623676"/>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solidFill>
                  <a:prstClr val="black"/>
                </a:solidFill>
              </a:rPr>
              <a:pPr/>
              <a:t>9/8/2023</a:t>
            </a:fld>
            <a:endParaRPr lang="en-US">
              <a:solidFill>
                <a:prstClr val="black"/>
              </a:solidFill>
            </a:endParaRPr>
          </a:p>
        </p:txBody>
      </p:sp>
      <p:sp>
        <p:nvSpPr>
          <p:cNvPr id="5" name="Footer Placeholder 4"/>
          <p:cNvSpPr>
            <a:spLocks noGrp="1"/>
          </p:cNvSpPr>
          <p:nvPr>
            <p:ph type="ftr" sz="quarter" idx="11"/>
          </p:nvPr>
        </p:nvSpPr>
        <p:spPr>
          <a:xfrm>
            <a:off x="8077200" y="12712701"/>
            <a:ext cx="8229600" cy="730250"/>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5388578"/>
      </p:ext>
    </p:extLst>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4657963"/>
      </p:ext>
    </p:extLst>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6495635"/>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676400" y="730251"/>
            <a:ext cx="21031200" cy="2651126"/>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4" name="Footer Placeholder 3"/>
          <p:cNvSpPr>
            <a:spLocks noGrp="1"/>
          </p:cNvSpPr>
          <p:nvPr>
            <p:ph type="ftr" sz="quarter" idx="11"/>
          </p:nvPr>
        </p:nvSpPr>
        <p:spPr>
          <a:xfrm>
            <a:off x="8077200" y="12712701"/>
            <a:ext cx="8229600" cy="730250"/>
          </a:xfrm>
          <a:prstGeom prst="rect">
            <a:avLst/>
          </a:prstGeom>
        </p:spPr>
        <p:txBody>
          <a:bodyPr/>
          <a:lstStyle/>
          <a:p>
            <a:endParaRPr lang="en-US"/>
          </a:p>
        </p:txBody>
      </p:sp>
      <p:sp>
        <p:nvSpPr>
          <p:cNvPr id="5" name="Slide Number Placeholder 4"/>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471241930"/>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3" name="Footer Placeholder 2"/>
          <p:cNvSpPr>
            <a:spLocks noGrp="1"/>
          </p:cNvSpPr>
          <p:nvPr>
            <p:ph type="ftr" sz="quarter" idx="11"/>
          </p:nvPr>
        </p:nvSpPr>
        <p:spPr>
          <a:xfrm>
            <a:off x="8077200" y="12712701"/>
            <a:ext cx="8229600" cy="730250"/>
          </a:xfrm>
          <a:prstGeom prst="rect">
            <a:avLst/>
          </a:prstGeom>
        </p:spPr>
        <p:txBody>
          <a:bodyPr/>
          <a:lstStyle/>
          <a:p>
            <a:endParaRPr lang="en-US"/>
          </a:p>
        </p:txBody>
      </p:sp>
      <p:sp>
        <p:nvSpPr>
          <p:cNvPr id="4" name="Slide Number Placeholder 3"/>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3624589881"/>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a:prstGeom prst="rect">
            <a:avLst/>
          </a:prstGeom>
        </p:spPr>
        <p:txBody>
          <a:bodyPr anchor="b"/>
          <a:lstStyle>
            <a:lvl1pPr>
              <a:defRPr sz="6400"/>
            </a:lvl1pPr>
          </a:lstStyle>
          <a:p>
            <a:r>
              <a:rPr lang="en-US"/>
              <a:t>Click to edit Master title style</a:t>
            </a:r>
          </a:p>
        </p:txBody>
      </p:sp>
      <p:sp>
        <p:nvSpPr>
          <p:cNvPr id="3" name="Content Placeholder 2"/>
          <p:cNvSpPr>
            <a:spLocks noGrp="1"/>
          </p:cNvSpPr>
          <p:nvPr>
            <p:ph idx="1"/>
          </p:nvPr>
        </p:nvSpPr>
        <p:spPr>
          <a:xfrm>
            <a:off x="10366376" y="1974851"/>
            <a:ext cx="12344400" cy="9747250"/>
          </a:xfrm>
          <a:prstGeom prst="rect">
            <a:avLst/>
          </a:prstGeo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79577" y="4114800"/>
            <a:ext cx="7864474" cy="7623176"/>
          </a:xfrm>
          <a:prstGeom prst="rect">
            <a:avLst/>
          </a:prstGeo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Edit Master text styles</a:t>
            </a:r>
          </a:p>
        </p:txBody>
      </p:sp>
      <p:sp>
        <p:nvSpPr>
          <p:cNvPr id="5" name="Date Placeholder 4"/>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6" name="Footer Placeholder 5"/>
          <p:cNvSpPr>
            <a:spLocks noGrp="1"/>
          </p:cNvSpPr>
          <p:nvPr>
            <p:ph type="ftr" sz="quarter" idx="11"/>
          </p:nvPr>
        </p:nvSpPr>
        <p:spPr>
          <a:xfrm>
            <a:off x="8077200" y="12712701"/>
            <a:ext cx="8229600" cy="730250"/>
          </a:xfrm>
          <a:prstGeom prst="rect">
            <a:avLst/>
          </a:prstGeom>
        </p:spPr>
        <p:txBody>
          <a:bodyPr/>
          <a:lstStyle/>
          <a:p>
            <a:endParaRPr lang="en-US"/>
          </a:p>
        </p:txBody>
      </p:sp>
      <p:sp>
        <p:nvSpPr>
          <p:cNvPr id="7" name="Slide Number Placeholder 6"/>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4007655814"/>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a:prstGeom prst="rect">
            <a:avLst/>
          </a:prstGeom>
        </p:spPr>
        <p:txBody>
          <a:bodyPr anchor="b"/>
          <a:lstStyle>
            <a:lvl1pPr>
              <a:defRPr sz="6400"/>
            </a:lvl1pPr>
          </a:lstStyle>
          <a:p>
            <a:r>
              <a:rPr lang="en-US"/>
              <a:t>Click to edit Master title style</a:t>
            </a:r>
          </a:p>
        </p:txBody>
      </p:sp>
      <p:sp>
        <p:nvSpPr>
          <p:cNvPr id="3" name="Picture Placeholder 2"/>
          <p:cNvSpPr>
            <a:spLocks noGrp="1"/>
          </p:cNvSpPr>
          <p:nvPr>
            <p:ph type="pic" idx="1"/>
          </p:nvPr>
        </p:nvSpPr>
        <p:spPr>
          <a:xfrm>
            <a:off x="10366376" y="1974851"/>
            <a:ext cx="12344400" cy="9747250"/>
          </a:xfrm>
          <a:prstGeom prst="rect">
            <a:avLst/>
          </a:prstGeo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4" name="Text Placeholder 3"/>
          <p:cNvSpPr>
            <a:spLocks noGrp="1"/>
          </p:cNvSpPr>
          <p:nvPr>
            <p:ph type="body" sz="half" idx="2"/>
          </p:nvPr>
        </p:nvSpPr>
        <p:spPr>
          <a:xfrm>
            <a:off x="1679577" y="4114800"/>
            <a:ext cx="7864474" cy="7623176"/>
          </a:xfrm>
          <a:prstGeom prst="rect">
            <a:avLst/>
          </a:prstGeo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Edit Master text styles</a:t>
            </a:r>
          </a:p>
        </p:txBody>
      </p:sp>
      <p:sp>
        <p:nvSpPr>
          <p:cNvPr id="5" name="Date Placeholder 4"/>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6" name="Footer Placeholder 5"/>
          <p:cNvSpPr>
            <a:spLocks noGrp="1"/>
          </p:cNvSpPr>
          <p:nvPr>
            <p:ph type="ftr" sz="quarter" idx="11"/>
          </p:nvPr>
        </p:nvSpPr>
        <p:spPr>
          <a:xfrm>
            <a:off x="8077200" y="12712701"/>
            <a:ext cx="8229600" cy="730250"/>
          </a:xfrm>
          <a:prstGeom prst="rect">
            <a:avLst/>
          </a:prstGeom>
        </p:spPr>
        <p:txBody>
          <a:bodyPr/>
          <a:lstStyle/>
          <a:p>
            <a:endParaRPr lang="en-US"/>
          </a:p>
        </p:txBody>
      </p:sp>
      <p:sp>
        <p:nvSpPr>
          <p:cNvPr id="7" name="Slide Number Placeholder 6"/>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382098361"/>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676400" y="730251"/>
            <a:ext cx="21031200" cy="2651126"/>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1676400" y="3651250"/>
            <a:ext cx="21031200" cy="8702676"/>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676400" y="12712701"/>
            <a:ext cx="5486400" cy="730250"/>
          </a:xfrm>
          <a:prstGeom prst="rect">
            <a:avLst/>
          </a:prstGeom>
        </p:spPr>
        <p:txBody>
          <a:bodyPr/>
          <a:lstStyle/>
          <a:p>
            <a:fld id="{F9E5E443-43CC-47C0-B016-9A203293290C}" type="datetimeFigureOut">
              <a:rPr lang="en-US" smtClean="0"/>
              <a:pPr/>
              <a:t>9/8/2023</a:t>
            </a:fld>
            <a:endParaRPr lang="en-US"/>
          </a:p>
        </p:txBody>
      </p:sp>
      <p:sp>
        <p:nvSpPr>
          <p:cNvPr id="5" name="Footer Placeholder 4"/>
          <p:cNvSpPr>
            <a:spLocks noGrp="1"/>
          </p:cNvSpPr>
          <p:nvPr>
            <p:ph type="ftr" sz="quarter" idx="11"/>
          </p:nvPr>
        </p:nvSpPr>
        <p:spPr>
          <a:xfrm>
            <a:off x="8077200" y="12712701"/>
            <a:ext cx="8229600" cy="730250"/>
          </a:xfrm>
          <a:prstGeom prst="rect">
            <a:avLst/>
          </a:prstGeom>
        </p:spPr>
        <p:txBody>
          <a:bodyPr/>
          <a:lstStyle/>
          <a:p>
            <a:endParaRPr lang="en-US"/>
          </a:p>
        </p:txBody>
      </p:sp>
      <p:sp>
        <p:nvSpPr>
          <p:cNvPr id="6" name="Slide Number Placeholder 5"/>
          <p:cNvSpPr>
            <a:spLocks noGrp="1"/>
          </p:cNvSpPr>
          <p:nvPr>
            <p:ph type="sldNum" sz="quarter" idx="12"/>
          </p:nvPr>
        </p:nvSpPr>
        <p:spPr>
          <a:xfrm>
            <a:off x="17221200" y="12712701"/>
            <a:ext cx="5486400" cy="730250"/>
          </a:xfrm>
          <a:prstGeom prst="rect">
            <a:avLst/>
          </a:prstGeom>
        </p:spPr>
        <p:txBody>
          <a:bodyPr/>
          <a:lstStyle/>
          <a:p>
            <a:fld id="{24C77148-22BA-41E4-AAE6-AAE78D0077C6}" type="slidenum">
              <a:rPr lang="en-US" smtClean="0"/>
              <a:pPr/>
              <a:t>‹#›</a:t>
            </a:fld>
            <a:endParaRPr lang="en-US"/>
          </a:p>
        </p:txBody>
      </p:sp>
    </p:spTree>
    <p:extLst>
      <p:ext uri="{BB962C8B-B14F-4D97-AF65-F5344CB8AC3E}">
        <p14:creationId xmlns:p14="http://schemas.microsoft.com/office/powerpoint/2010/main" val="32108855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2.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3140210"/>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0" r:id="rId3"/>
    <p:sldLayoutId id="2147483741" r:id="rId4"/>
    <p:sldLayoutId id="2147483744" r:id="rId5"/>
    <p:sldLayoutId id="2147483745" r:id="rId6"/>
    <p:sldLayoutId id="2147483746" r:id="rId7"/>
    <p:sldLayoutId id="2147483747" r:id="rId8"/>
    <p:sldLayoutId id="2147483748" r:id="rId9"/>
    <p:sldLayoutId id="2147483749" r:id="rId10"/>
    <p:sldLayoutId id="2147483750" r:id="rId11"/>
    <p:sldLayoutId id="2147483782" r:id="rId12"/>
    <p:sldLayoutId id="2147483796" r:id="rId13"/>
    <p:sldLayoutId id="2147483797" r:id="rId14"/>
    <p:sldLayoutId id="2147483798" r:id="rId15"/>
  </p:sldLayoutIdLst>
  <p:transition spd="slow">
    <p:fade/>
  </p:transition>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02D81D6-6C80-4AD7-8303-A19CA2808612}"/>
              </a:ext>
            </a:extLst>
          </p:cNvPr>
          <p:cNvPicPr>
            <a:picLocks noChangeAspect="1"/>
          </p:cNvPicPr>
          <p:nvPr userDrawn="1"/>
        </p:nvPicPr>
        <p:blipFill>
          <a:blip r:embed="rId17"/>
          <a:stretch>
            <a:fillRect/>
          </a:stretch>
        </p:blipFill>
        <p:spPr>
          <a:xfrm>
            <a:off x="144203" y="1065704"/>
            <a:ext cx="24239797" cy="12650296"/>
          </a:xfrm>
          <a:prstGeom prst="rect">
            <a:avLst/>
          </a:prstGeom>
        </p:spPr>
      </p:pic>
    </p:spTree>
    <p:extLst>
      <p:ext uri="{BB962C8B-B14F-4D97-AF65-F5344CB8AC3E}">
        <p14:creationId xmlns:p14="http://schemas.microsoft.com/office/powerpoint/2010/main" val="4241094257"/>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Lst>
  <p:transition spd="slow">
    <p:fade/>
  </p:transition>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2118198"/>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Lst>
  <p:transition spd="slow">
    <p:fade/>
  </p:transition>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5.xml"/><Relationship Id="rId7" Type="http://schemas.openxmlformats.org/officeDocument/2006/relationships/image" Target="../media/image5.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audio" Target="../media/audio3.wav"/><Relationship Id="rId5" Type="http://schemas.openxmlformats.org/officeDocument/2006/relationships/audio" Target="../media/audio2.wav"/><Relationship Id="rId4" Type="http://schemas.openxmlformats.org/officeDocument/2006/relationships/audio" Target="../media/audio1.wav"/></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19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1.xml"/><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image" Target="../media/image14.png"/><Relationship Id="rId5" Type="http://schemas.openxmlformats.org/officeDocument/2006/relationships/image" Target="../media/image24.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image" Target="../media/image22.png"/><Relationship Id="rId5" Type="http://schemas.openxmlformats.org/officeDocument/2006/relationships/image" Target="../media/image28.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1.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35.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11.xml"/><Relationship Id="rId5" Type="http://schemas.openxmlformats.org/officeDocument/2006/relationships/image" Target="../media/image37.png"/><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image" Target="../media/image420.png"/><Relationship Id="rId5" Type="http://schemas.openxmlformats.org/officeDocument/2006/relationships/image" Target="../media/image42.png"/><Relationship Id="rId4" Type="http://schemas.openxmlformats.org/officeDocument/2006/relationships/image" Target="../media/image41.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11.xml"/><Relationship Id="rId5" Type="http://schemas.openxmlformats.org/officeDocument/2006/relationships/image" Target="../media/image44.pn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11.xml"/><Relationship Id="rId5" Type="http://schemas.openxmlformats.org/officeDocument/2006/relationships/image" Target="../media/image46.png"/><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11.xml"/><Relationship Id="rId5" Type="http://schemas.openxmlformats.org/officeDocument/2006/relationships/image" Target="../media/image48.png"/><Relationship Id="rId4" Type="http://schemas.openxmlformats.org/officeDocument/2006/relationships/image" Target="../media/image4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1.xml"/><Relationship Id="rId7" Type="http://schemas.openxmlformats.org/officeDocument/2006/relationships/image" Target="../media/image25.png"/><Relationship Id="rId2" Type="http://schemas.openxmlformats.org/officeDocument/2006/relationships/slideLayout" Target="../slideLayouts/slideLayout1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90.png"/><Relationship Id="rId4" Type="http://schemas.openxmlformats.org/officeDocument/2006/relationships/image" Target="../media/image29.png"/></Relationships>
</file>

<file path=ppt/slides/_rels/slide3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32.xml"/><Relationship Id="rId1" Type="http://schemas.openxmlformats.org/officeDocument/2006/relationships/slideLayout" Target="../slideLayouts/slideLayout11.xml"/><Relationship Id="rId4" Type="http://schemas.openxmlformats.org/officeDocument/2006/relationships/image" Target="../media/image11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openxmlformats.org/officeDocument/2006/relationships/image" Target="../media/image50.png"/></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4.xml"/><Relationship Id="rId1" Type="http://schemas.openxmlformats.org/officeDocument/2006/relationships/slideLayout" Target="../slideLayouts/slideLayout11.xml"/><Relationship Id="rId4" Type="http://schemas.openxmlformats.org/officeDocument/2006/relationships/image" Target="../media/image52.png"/></Relationships>
</file>

<file path=ppt/slides/_rels/slide4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36.xml"/><Relationship Id="rId1" Type="http://schemas.openxmlformats.org/officeDocument/2006/relationships/slideLayout" Target="../slideLayouts/slideLayout11.xml"/><Relationship Id="rId4" Type="http://schemas.openxmlformats.org/officeDocument/2006/relationships/image" Target="../media/image160.png"/></Relationships>
</file>

<file path=ppt/slides/_rels/slide44.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37.xml"/><Relationship Id="rId1" Type="http://schemas.openxmlformats.org/officeDocument/2006/relationships/slideLayout" Target="../slideLayouts/slideLayout11.xml"/><Relationship Id="rId4" Type="http://schemas.openxmlformats.org/officeDocument/2006/relationships/image" Target="../media/image180.png"/></Relationships>
</file>

<file path=ppt/slides/_rels/slide45.xml.rels><?xml version="1.0" encoding="UTF-8" standalone="yes"?>
<Relationships xmlns="http://schemas.openxmlformats.org/package/2006/relationships"><Relationship Id="rId8" Type="http://schemas.openxmlformats.org/officeDocument/2006/relationships/image" Target="../media/image53.emf"/><Relationship Id="rId13" Type="http://schemas.openxmlformats.org/officeDocument/2006/relationships/audio" Target="../media/audio8.wav"/><Relationship Id="rId3" Type="http://schemas.openxmlformats.org/officeDocument/2006/relationships/audio" Target="../media/audio4.wav"/><Relationship Id="rId7" Type="http://schemas.openxmlformats.org/officeDocument/2006/relationships/image" Target="../media/image53.png"/><Relationship Id="rId12" Type="http://schemas.openxmlformats.org/officeDocument/2006/relationships/image" Target="../media/image56.wmf"/><Relationship Id="rId17" Type="http://schemas.openxmlformats.org/officeDocument/2006/relationships/image" Target="../media/image60.png"/><Relationship Id="rId2" Type="http://schemas.openxmlformats.org/officeDocument/2006/relationships/notesSlide" Target="../notesSlides/notesSlide38.xml"/><Relationship Id="rId16" Type="http://schemas.openxmlformats.org/officeDocument/2006/relationships/image" Target="../media/image59.png"/><Relationship Id="rId1" Type="http://schemas.openxmlformats.org/officeDocument/2006/relationships/slideLayout" Target="../slideLayouts/slideLayout13.xml"/><Relationship Id="rId6" Type="http://schemas.openxmlformats.org/officeDocument/2006/relationships/audio" Target="../media/audio7.wav"/><Relationship Id="rId11" Type="http://schemas.openxmlformats.org/officeDocument/2006/relationships/slide" Target="slide34.xml"/><Relationship Id="rId5" Type="http://schemas.openxmlformats.org/officeDocument/2006/relationships/audio" Target="../media/audio6.wav"/><Relationship Id="rId15" Type="http://schemas.openxmlformats.org/officeDocument/2006/relationships/image" Target="../media/image57.png"/><Relationship Id="rId10" Type="http://schemas.openxmlformats.org/officeDocument/2006/relationships/image" Target="../media/image55.emf"/><Relationship Id="rId4" Type="http://schemas.openxmlformats.org/officeDocument/2006/relationships/audio" Target="../media/audio5.wav"/><Relationship Id="rId9" Type="http://schemas.openxmlformats.org/officeDocument/2006/relationships/image" Target="../media/image54.emf"/><Relationship Id="rId14" Type="http://schemas.openxmlformats.org/officeDocument/2006/relationships/hyperlink" Target="https://www.youtube.com/user/TheMylove2011" TargetMode="External"/></Relationships>
</file>

<file path=ppt/slides/_rels/slide46.xml.rels><?xml version="1.0" encoding="UTF-8" standalone="yes"?>
<Relationships xmlns="http://schemas.openxmlformats.org/package/2006/relationships"><Relationship Id="rId8" Type="http://schemas.openxmlformats.org/officeDocument/2006/relationships/image" Target="../media/image54.emf"/><Relationship Id="rId13" Type="http://schemas.openxmlformats.org/officeDocument/2006/relationships/hyperlink" Target="https://www.youtube.com/user/TheMylove2011" TargetMode="External"/><Relationship Id="rId3" Type="http://schemas.openxmlformats.org/officeDocument/2006/relationships/audio" Target="../media/audio4.wav"/><Relationship Id="rId7" Type="http://schemas.openxmlformats.org/officeDocument/2006/relationships/image" Target="../media/image53.emf"/><Relationship Id="rId12" Type="http://schemas.openxmlformats.org/officeDocument/2006/relationships/audio" Target="../media/audio8.wav"/><Relationship Id="rId2" Type="http://schemas.openxmlformats.org/officeDocument/2006/relationships/notesSlide" Target="../notesSlides/notesSlide39.xml"/><Relationship Id="rId1" Type="http://schemas.openxmlformats.org/officeDocument/2006/relationships/slideLayout" Target="../slideLayouts/slideLayout13.xml"/><Relationship Id="rId6" Type="http://schemas.openxmlformats.org/officeDocument/2006/relationships/audio" Target="../media/audio7.wav"/><Relationship Id="rId11" Type="http://schemas.openxmlformats.org/officeDocument/2006/relationships/image" Target="../media/image56.wmf"/><Relationship Id="rId5" Type="http://schemas.openxmlformats.org/officeDocument/2006/relationships/audio" Target="../media/audio6.wav"/><Relationship Id="rId15" Type="http://schemas.openxmlformats.org/officeDocument/2006/relationships/image" Target="../media/image61.png"/><Relationship Id="rId10" Type="http://schemas.openxmlformats.org/officeDocument/2006/relationships/slide" Target="slide34.xml"/><Relationship Id="rId4" Type="http://schemas.openxmlformats.org/officeDocument/2006/relationships/audio" Target="../media/audio5.wav"/><Relationship Id="rId9" Type="http://schemas.openxmlformats.org/officeDocument/2006/relationships/image" Target="../media/image55.emf"/><Relationship Id="rId14" Type="http://schemas.openxmlformats.org/officeDocument/2006/relationships/image" Target="../media/image57.png"/></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220.png"/><Relationship Id="rId5" Type="http://schemas.openxmlformats.org/officeDocument/2006/relationships/image" Target="../media/image210.png"/></Relationships>
</file>

<file path=ppt/slides/_rels/slide49.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42.xml"/><Relationship Id="rId7" Type="http://schemas.openxmlformats.org/officeDocument/2006/relationships/image" Target="../media/image230.png"/><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240.png"/><Relationship Id="rId4" Type="http://schemas.openxmlformats.org/officeDocument/2006/relationships/image" Target="../media/image58.png"/><Relationship Id="rId9" Type="http://schemas.openxmlformats.org/officeDocument/2006/relationships/image" Target="../media/image59.w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image" Target="../media/image270.png"/><Relationship Id="rId5" Type="http://schemas.openxmlformats.org/officeDocument/2006/relationships/image" Target="../media/image260.png"/></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4.xml"/><Relationship Id="rId1" Type="http://schemas.openxmlformats.org/officeDocument/2006/relationships/slideLayout" Target="../slideLayouts/slideLayout6.xml"/><Relationship Id="rId5" Type="http://schemas.openxmlformats.org/officeDocument/2006/relationships/image" Target="../media/image280.png"/></Relationships>
</file>

<file path=ppt/slides/_rels/slide5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image" Target="../media/image300.png"/><Relationship Id="rId5" Type="http://schemas.openxmlformats.org/officeDocument/2006/relationships/image" Target="../media/image290.png"/></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image" Target="../media/image320.png"/><Relationship Id="rId5" Type="http://schemas.openxmlformats.org/officeDocument/2006/relationships/image" Target="../media/image310.png"/></Relationships>
</file>

<file path=ppt/slides/_rels/slide5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8.xml"/><Relationship Id="rId1" Type="http://schemas.openxmlformats.org/officeDocument/2006/relationships/slideLayout" Target="../slideLayouts/slideLayout6.xml"/><Relationship Id="rId6" Type="http://schemas.openxmlformats.org/officeDocument/2006/relationships/image" Target="../media/image340.png"/><Relationship Id="rId5" Type="http://schemas.openxmlformats.org/officeDocument/2006/relationships/image" Target="../media/image33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audio" Target="../media/audio3.wav"/><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audio" Target="../media/audio2.wav"/><Relationship Id="rId5" Type="http://schemas.openxmlformats.org/officeDocument/2006/relationships/audio" Target="../media/audio1.wav"/><Relationship Id="rId4" Type="http://schemas.openxmlformats.org/officeDocument/2006/relationships/notesSlide" Target="../notesSlides/notesSlide5.xml"/><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3FF6797-9084-4088-B03C-F68BB0D6D29D}"/>
              </a:ext>
            </a:extLst>
          </p:cNvPr>
          <p:cNvGrpSpPr/>
          <p:nvPr/>
        </p:nvGrpSpPr>
        <p:grpSpPr>
          <a:xfrm>
            <a:off x="9677400" y="1676400"/>
            <a:ext cx="13944600" cy="11181523"/>
            <a:chOff x="9851187" y="2126503"/>
            <a:chExt cx="13944600" cy="11181523"/>
          </a:xfrm>
        </p:grpSpPr>
        <p:grpSp>
          <p:nvGrpSpPr>
            <p:cNvPr id="8" name="Group 7"/>
            <p:cNvGrpSpPr/>
            <p:nvPr/>
          </p:nvGrpSpPr>
          <p:grpSpPr>
            <a:xfrm>
              <a:off x="9851187" y="2126503"/>
              <a:ext cx="13944600" cy="11181523"/>
              <a:chOff x="1339699" y="3448230"/>
              <a:chExt cx="13944600" cy="11181523"/>
            </a:xfrm>
          </p:grpSpPr>
          <p:sp>
            <p:nvSpPr>
              <p:cNvPr id="10" name="Right Triangle 9"/>
              <p:cNvSpPr/>
              <p:nvPr/>
            </p:nvSpPr>
            <p:spPr>
              <a:xfrm flipH="1">
                <a:off x="8958821" y="3486542"/>
                <a:ext cx="193377" cy="212342"/>
              </a:xfrm>
              <a:prstGeom prst="rtTriangl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11" name="Group 10"/>
              <p:cNvGrpSpPr/>
              <p:nvPr/>
            </p:nvGrpSpPr>
            <p:grpSpPr>
              <a:xfrm>
                <a:off x="1339699" y="3448230"/>
                <a:ext cx="13944600" cy="11181523"/>
                <a:chOff x="1339699" y="3448230"/>
                <a:chExt cx="13944600" cy="11181523"/>
              </a:xfrm>
            </p:grpSpPr>
            <p:sp>
              <p:nvSpPr>
                <p:cNvPr id="12" name="Rounded Rectangle 11"/>
                <p:cNvSpPr/>
                <p:nvPr/>
              </p:nvSpPr>
              <p:spPr>
                <a:xfrm>
                  <a:off x="1339699" y="3696072"/>
                  <a:ext cx="13944600" cy="10933681"/>
                </a:xfrm>
                <a:prstGeom prst="roundRect">
                  <a:avLst>
                    <a:gd name="adj" fmla="val 2374"/>
                  </a:avLst>
                </a:prstGeom>
                <a:solidFill>
                  <a:schemeClr val="accent6">
                    <a:lumMod val="20000"/>
                    <a:lumOff val="80000"/>
                  </a:schemeClr>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a:solidFill>
                      <a:prstClr val="white"/>
                    </a:solidFill>
                    <a:latin typeface="Tahoma" pitchFamily="34" charset="0"/>
                    <a:ea typeface="Tahoma" pitchFamily="34" charset="0"/>
                    <a:cs typeface="Tahoma" pitchFamily="34" charset="0"/>
                  </a:endParaRPr>
                </a:p>
              </p:txBody>
            </p:sp>
            <p:sp>
              <p:nvSpPr>
                <p:cNvPr id="14" name="TextBox 13"/>
                <p:cNvSpPr txBox="1"/>
                <p:nvPr/>
              </p:nvSpPr>
              <p:spPr>
                <a:xfrm>
                  <a:off x="5759299" y="3448230"/>
                  <a:ext cx="3890809" cy="923330"/>
                </a:xfrm>
                <a:prstGeom prst="rect">
                  <a:avLst/>
                </a:prstGeom>
                <a:noFill/>
              </p:spPr>
              <p:txBody>
                <a:bodyPr wrap="none" rtlCol="0">
                  <a:spAutoFit/>
                </a:bodyPr>
                <a:lstStyle/>
                <a:p>
                  <a:pPr algn="ctr">
                    <a:spcBef>
                      <a:spcPct val="50000"/>
                    </a:spcBef>
                    <a:defRPr/>
                  </a:pPr>
                  <a:r>
                    <a:rPr lang="en-US" sz="5400" b="1" cap="all" dirty="0">
                      <a:ln w="0"/>
                      <a:solidFill>
                        <a:prstClr val="white"/>
                      </a:solidFill>
                      <a:effectLst>
                        <a:reflection blurRad="12700" stA="50000" endPos="50000" dist="5000" dir="5400000" sy="-100000" rotWithShape="0"/>
                      </a:effectLst>
                      <a:latin typeface="Tahoma" pitchFamily="34" charset="0"/>
                      <a:ea typeface="Tahoma" pitchFamily="34" charset="0"/>
                      <a:cs typeface="Tahoma" pitchFamily="34" charset="0"/>
                    </a:rPr>
                    <a:t>CHƯƠNG I</a:t>
                  </a:r>
                </a:p>
              </p:txBody>
            </p:sp>
          </p:grpSp>
        </p:grpSp>
        <p:sp>
          <p:nvSpPr>
            <p:cNvPr id="15" name="Right Triangle 14"/>
            <p:cNvSpPr/>
            <p:nvPr/>
          </p:nvSpPr>
          <p:spPr>
            <a:xfrm flipH="1">
              <a:off x="11477625" y="2164818"/>
              <a:ext cx="193377" cy="212342"/>
            </a:xfrm>
            <a:prstGeom prst="rtTriangl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Round Same Side Corner Rectangle 15"/>
            <p:cNvSpPr/>
            <p:nvPr/>
          </p:nvSpPr>
          <p:spPr>
            <a:xfrm flipV="1">
              <a:off x="11671001" y="2164811"/>
              <a:ext cx="10807999" cy="1333291"/>
            </a:xfrm>
            <a:prstGeom prst="round2Same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Rectangle 6"/>
            <p:cNvSpPr>
              <a:spLocks noChangeArrowheads="1"/>
            </p:cNvSpPr>
            <p:nvPr/>
          </p:nvSpPr>
          <p:spPr bwMode="auto">
            <a:xfrm>
              <a:off x="11757873" y="5288484"/>
              <a:ext cx="10634253" cy="5105401"/>
            </a:xfrm>
            <a:prstGeom prst="rect">
              <a:avLst/>
            </a:prstGeom>
            <a:noFill/>
            <a:ln w="9525">
              <a:noFill/>
              <a:miter lim="800000"/>
              <a:headEnd/>
              <a:tailEnd/>
            </a:ln>
            <a:effectLst/>
          </p:spPr>
          <p:txBody>
            <a:bodyPr/>
            <a:lstStyle/>
            <a:p>
              <a:pPr algn="just">
                <a:lnSpc>
                  <a:spcPct val="150000"/>
                </a:lnSpc>
                <a:spcBef>
                  <a:spcPct val="20000"/>
                </a:spcBef>
                <a:defRPr/>
              </a:pPr>
              <a:r>
                <a:rPr lang="en-US" sz="6000" b="1" dirty="0">
                  <a:solidFill>
                    <a:srgbClr val="0000FF"/>
                  </a:solidFill>
                  <a:latin typeface="Tahoma" pitchFamily="34" charset="0"/>
                  <a:ea typeface="Tahoma" pitchFamily="34" charset="0"/>
                  <a:cs typeface="Tahoma" pitchFamily="34" charset="0"/>
                </a:rPr>
                <a:t>§1. </a:t>
              </a:r>
              <a:r>
                <a:rPr lang="en-US" sz="6000" b="1" dirty="0" err="1">
                  <a:solidFill>
                    <a:srgbClr val="0000FF"/>
                  </a:solidFill>
                  <a:latin typeface="Tahoma" pitchFamily="34" charset="0"/>
                  <a:ea typeface="Tahoma" pitchFamily="34" charset="0"/>
                  <a:cs typeface="Tahoma" pitchFamily="34" charset="0"/>
                </a:rPr>
                <a:t>Mệnh</a:t>
              </a:r>
              <a:r>
                <a:rPr lang="en-US" sz="6000" b="1" dirty="0">
                  <a:solidFill>
                    <a:srgbClr val="0000FF"/>
                  </a:solidFill>
                  <a:latin typeface="Tahoma" pitchFamily="34" charset="0"/>
                  <a:ea typeface="Tahoma" pitchFamily="34" charset="0"/>
                  <a:cs typeface="Tahoma" pitchFamily="34" charset="0"/>
                </a:rPr>
                <a:t> </a:t>
              </a:r>
              <a:r>
                <a:rPr lang="en-US" sz="6000" b="1" dirty="0" err="1">
                  <a:solidFill>
                    <a:srgbClr val="0000FF"/>
                  </a:solidFill>
                  <a:latin typeface="Tahoma" pitchFamily="34" charset="0"/>
                  <a:ea typeface="Tahoma" pitchFamily="34" charset="0"/>
                  <a:cs typeface="Tahoma" pitchFamily="34" charset="0"/>
                </a:rPr>
                <a:t>đề</a:t>
              </a:r>
              <a:endParaRPr lang="en-US" sz="6000" b="1" dirty="0">
                <a:solidFill>
                  <a:srgbClr val="0000FF"/>
                </a:solidFill>
                <a:latin typeface="Tahoma" pitchFamily="34" charset="0"/>
                <a:ea typeface="Tahoma" pitchFamily="34" charset="0"/>
                <a:cs typeface="Tahoma" pitchFamily="34" charset="0"/>
              </a:endParaRPr>
            </a:p>
            <a:p>
              <a:pPr algn="just">
                <a:lnSpc>
                  <a:spcPct val="150000"/>
                </a:lnSpc>
                <a:spcBef>
                  <a:spcPct val="20000"/>
                </a:spcBef>
                <a:defRPr/>
              </a:pPr>
              <a:r>
                <a:rPr lang="en-US" sz="6000" b="1" dirty="0">
                  <a:solidFill>
                    <a:srgbClr val="0000FF"/>
                  </a:solidFill>
                  <a:latin typeface="Tahoma" pitchFamily="34" charset="0"/>
                  <a:ea typeface="Tahoma" pitchFamily="34" charset="0"/>
                  <a:cs typeface="Tahoma" pitchFamily="34" charset="0"/>
                </a:rPr>
                <a:t>§2. </a:t>
              </a:r>
              <a:r>
                <a:rPr lang="en-US" sz="6000" b="1" dirty="0" err="1">
                  <a:solidFill>
                    <a:srgbClr val="0000FF"/>
                  </a:solidFill>
                  <a:latin typeface="Tahoma" pitchFamily="34" charset="0"/>
                  <a:ea typeface="Tahoma" pitchFamily="34" charset="0"/>
                  <a:cs typeface="Tahoma" pitchFamily="34" charset="0"/>
                </a:rPr>
                <a:t>Tập</a:t>
              </a:r>
              <a:r>
                <a:rPr lang="en-US" sz="6000" b="1" dirty="0">
                  <a:solidFill>
                    <a:srgbClr val="0000FF"/>
                  </a:solidFill>
                  <a:latin typeface="Tahoma" pitchFamily="34" charset="0"/>
                  <a:ea typeface="Tahoma" pitchFamily="34" charset="0"/>
                  <a:cs typeface="Tahoma" pitchFamily="34" charset="0"/>
                </a:rPr>
                <a:t> </a:t>
              </a:r>
              <a:r>
                <a:rPr lang="en-US" sz="6000" b="1" dirty="0" err="1">
                  <a:solidFill>
                    <a:srgbClr val="0000FF"/>
                  </a:solidFill>
                  <a:latin typeface="Tahoma" pitchFamily="34" charset="0"/>
                  <a:ea typeface="Tahoma" pitchFamily="34" charset="0"/>
                  <a:cs typeface="Tahoma" pitchFamily="34" charset="0"/>
                </a:rPr>
                <a:t>hợp</a:t>
              </a:r>
              <a:endParaRPr lang="en-US" sz="6000" b="1" dirty="0">
                <a:solidFill>
                  <a:srgbClr val="0000FF"/>
                </a:solidFill>
                <a:latin typeface="Tahoma" pitchFamily="34" charset="0"/>
                <a:ea typeface="Tahoma" pitchFamily="34" charset="0"/>
                <a:cs typeface="Tahoma" pitchFamily="34" charset="0"/>
              </a:endParaRPr>
            </a:p>
            <a:p>
              <a:pPr algn="just">
                <a:lnSpc>
                  <a:spcPct val="150000"/>
                </a:lnSpc>
                <a:spcBef>
                  <a:spcPct val="20000"/>
                </a:spcBef>
                <a:defRPr/>
              </a:pPr>
              <a:r>
                <a:rPr lang="en-US" sz="6000" b="1" dirty="0">
                  <a:solidFill>
                    <a:srgbClr val="0000FF"/>
                  </a:solidFill>
                  <a:latin typeface="Tahoma" pitchFamily="34" charset="0"/>
                  <a:ea typeface="Tahoma" pitchFamily="34" charset="0"/>
                  <a:cs typeface="Tahoma" pitchFamily="34" charset="0"/>
                </a:rPr>
                <a:t>§3</a:t>
              </a:r>
              <a:r>
                <a:rPr lang="en-US" sz="6000" b="1">
                  <a:solidFill>
                    <a:srgbClr val="0000FF"/>
                  </a:solidFill>
                  <a:latin typeface="Tahoma" pitchFamily="34" charset="0"/>
                  <a:ea typeface="Tahoma" pitchFamily="34" charset="0"/>
                  <a:cs typeface="Tahoma" pitchFamily="34" charset="0"/>
                </a:rPr>
                <a:t>. Bài tập cuối chương 1</a:t>
              </a:r>
              <a:endParaRPr lang="en-US" sz="6000" b="1" dirty="0">
                <a:solidFill>
                  <a:srgbClr val="0000FF"/>
                </a:solidFill>
                <a:latin typeface="Tahoma" pitchFamily="34" charset="0"/>
                <a:ea typeface="Tahoma" pitchFamily="34" charset="0"/>
                <a:cs typeface="Tahoma" pitchFamily="34" charset="0"/>
              </a:endParaRPr>
            </a:p>
          </p:txBody>
        </p:sp>
        <p:sp>
          <p:nvSpPr>
            <p:cNvPr id="2" name="TextBox 1"/>
            <p:cNvSpPr txBox="1"/>
            <p:nvPr/>
          </p:nvSpPr>
          <p:spPr>
            <a:xfrm>
              <a:off x="11912449" y="2428363"/>
              <a:ext cx="11349937" cy="830997"/>
            </a:xfrm>
            <a:prstGeom prst="rect">
              <a:avLst/>
            </a:prstGeom>
            <a:noFill/>
          </p:spPr>
          <p:txBody>
            <a:bodyPr wrap="square" rtlCol="0">
              <a:spAutoFit/>
            </a:bodyPr>
            <a:lstStyle/>
            <a:p>
              <a:r>
                <a:rPr lang="vi-VN" sz="4800" b="1" dirty="0">
                  <a:solidFill>
                    <a:prstClr val="white"/>
                  </a:solidFill>
                  <a:latin typeface="Times New Roman"/>
                </a:rPr>
                <a:t>CHƯƠNG I. MỆNH ĐỀ </a:t>
              </a:r>
              <a:r>
                <a:rPr lang="en-US" sz="4800" b="1" dirty="0" err="1">
                  <a:solidFill>
                    <a:prstClr val="white"/>
                  </a:solidFill>
                  <a:latin typeface="Calibri Light"/>
                </a:rPr>
                <a:t>VÀ</a:t>
              </a:r>
              <a:r>
                <a:rPr lang="vi-VN" sz="4800" b="1" dirty="0">
                  <a:solidFill>
                    <a:prstClr val="white"/>
                  </a:solidFill>
                  <a:latin typeface="Times New Roman"/>
                </a:rPr>
                <a:t> TẬP HỢP</a:t>
              </a:r>
            </a:p>
          </p:txBody>
        </p:sp>
      </p:grpSp>
      <p:pic>
        <p:nvPicPr>
          <p:cNvPr id="3" name="Picture 2">
            <a:extLst>
              <a:ext uri="{FF2B5EF4-FFF2-40B4-BE49-F238E27FC236}">
                <a16:creationId xmlns:a16="http://schemas.microsoft.com/office/drawing/2014/main" id="{54FF52DF-8AC8-4DAD-B751-39601E57B279}"/>
              </a:ext>
            </a:extLst>
          </p:cNvPr>
          <p:cNvPicPr>
            <a:picLocks noChangeAspect="1"/>
          </p:cNvPicPr>
          <p:nvPr/>
        </p:nvPicPr>
        <p:blipFill>
          <a:blip r:embed="rId2"/>
          <a:stretch>
            <a:fillRect/>
          </a:stretch>
        </p:blipFill>
        <p:spPr>
          <a:xfrm>
            <a:off x="776134" y="1924240"/>
            <a:ext cx="8813299" cy="10933681"/>
          </a:xfrm>
          <a:prstGeom prst="rect">
            <a:avLst/>
          </a:prstGeom>
        </p:spPr>
      </p:pic>
    </p:spTree>
    <p:extLst>
      <p:ext uri="{BB962C8B-B14F-4D97-AF65-F5344CB8AC3E}">
        <p14:creationId xmlns:p14="http://schemas.microsoft.com/office/powerpoint/2010/main" val="2183120786"/>
      </p:ext>
    </p:extLst>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dirty="0" err="1">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a:t>
              </a:r>
              <a:r>
                <a:rPr lang="en-US" sz="5400" b="1" kern="1200" dirty="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 </a:t>
              </a:r>
              <a:r>
                <a:rPr lang="en-US" sz="5400" b="1" kern="1200" dirty="0" err="1">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ĐỀ</a:t>
              </a:r>
              <a:endParaRPr lang="en-US" sz="5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839065" y="464074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grpSp>
        <p:nvGrpSpPr>
          <p:cNvPr id="50" name="Group 67">
            <a:extLst>
              <a:ext uri="{FF2B5EF4-FFF2-40B4-BE49-F238E27FC236}">
                <a16:creationId xmlns:a16="http://schemas.microsoft.com/office/drawing/2014/main" id="{BAE863BA-DDC7-40A3-BD63-B632301C2DDF}"/>
              </a:ext>
            </a:extLst>
          </p:cNvPr>
          <p:cNvGrpSpPr/>
          <p:nvPr/>
        </p:nvGrpSpPr>
        <p:grpSpPr>
          <a:xfrm>
            <a:off x="1526207" y="2362200"/>
            <a:ext cx="4569793" cy="940513"/>
            <a:chOff x="1311958" y="3405486"/>
            <a:chExt cx="5547673" cy="940513"/>
          </a:xfrm>
        </p:grpSpPr>
        <p:sp>
          <p:nvSpPr>
            <p:cNvPr id="51" name="Freeform 20">
              <a:extLst>
                <a:ext uri="{FF2B5EF4-FFF2-40B4-BE49-F238E27FC236}">
                  <a16:creationId xmlns:a16="http://schemas.microsoft.com/office/drawing/2014/main" id="{15D07D9B-5448-498A-B68D-C65FD69E3A6E}"/>
                </a:ext>
              </a:extLst>
            </p:cNvPr>
            <p:cNvSpPr>
              <a:spLocks/>
            </p:cNvSpPr>
            <p:nvPr/>
          </p:nvSpPr>
          <p:spPr bwMode="auto">
            <a:xfrm rot="5400000">
              <a:off x="4069456" y="1523012"/>
              <a:ext cx="793396" cy="4786954"/>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38ADCDEF-9ADE-4990-911D-DB4A647079A9}"/>
                </a:ext>
              </a:extLst>
            </p:cNvPr>
            <p:cNvSpPr txBox="1"/>
            <p:nvPr/>
          </p:nvSpPr>
          <p:spPr>
            <a:xfrm>
              <a:off x="2316645" y="3484582"/>
              <a:ext cx="3333361"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600" b="1" kern="0">
                  <a:solidFill>
                    <a:prstClr val="white"/>
                  </a:solidFill>
                  <a:latin typeface="Tahoma" pitchFamily="34" charset="0"/>
                  <a:ea typeface="Tahoma" pitchFamily="34" charset="0"/>
                  <a:cs typeface="Tahoma" pitchFamily="34" charset="0"/>
                </a:rPr>
                <a:t>Luyện tập 1</a:t>
              </a:r>
              <a:endPar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grpSp>
          <p:nvGrpSpPr>
            <p:cNvPr id="53" name="Group 70">
              <a:extLst>
                <a:ext uri="{FF2B5EF4-FFF2-40B4-BE49-F238E27FC236}">
                  <a16:creationId xmlns:a16="http://schemas.microsoft.com/office/drawing/2014/main" id="{9DB54C55-6C13-4C06-B677-EB45AED0EF74}"/>
                </a:ext>
              </a:extLst>
            </p:cNvPr>
            <p:cNvGrpSpPr/>
            <p:nvPr/>
          </p:nvGrpSpPr>
          <p:grpSpPr>
            <a:xfrm>
              <a:off x="1311958" y="3405486"/>
              <a:ext cx="950173" cy="940513"/>
              <a:chOff x="1311958" y="3405486"/>
              <a:chExt cx="950173" cy="940513"/>
            </a:xfrm>
          </p:grpSpPr>
          <p:sp>
            <p:nvSpPr>
              <p:cNvPr id="54" name="Rectangle 53">
                <a:extLst>
                  <a:ext uri="{FF2B5EF4-FFF2-40B4-BE49-F238E27FC236}">
                    <a16:creationId xmlns:a16="http://schemas.microsoft.com/office/drawing/2014/main" id="{F43D8799-9111-4045-A7B0-7DF40BFE6CB2}"/>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Freeform 13">
                <a:extLst>
                  <a:ext uri="{FF2B5EF4-FFF2-40B4-BE49-F238E27FC236}">
                    <a16:creationId xmlns:a16="http://schemas.microsoft.com/office/drawing/2014/main" id="{0964B461-7639-42FF-9628-5AEBCC705C50}"/>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6" name="Freeform 14">
                <a:extLst>
                  <a:ext uri="{FF2B5EF4-FFF2-40B4-BE49-F238E27FC236}">
                    <a16:creationId xmlns:a16="http://schemas.microsoft.com/office/drawing/2014/main" id="{2BD50541-A2D2-439A-9CFF-5A2D5CF0EAFB}"/>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7" name="Freeform 15">
                <a:extLst>
                  <a:ext uri="{FF2B5EF4-FFF2-40B4-BE49-F238E27FC236}">
                    <a16:creationId xmlns:a16="http://schemas.microsoft.com/office/drawing/2014/main" id="{25BBDF65-0816-4435-86C9-CE992D59BA26}"/>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8" name="Freeform 16">
                <a:extLst>
                  <a:ext uri="{FF2B5EF4-FFF2-40B4-BE49-F238E27FC236}">
                    <a16:creationId xmlns:a16="http://schemas.microsoft.com/office/drawing/2014/main" id="{D17517C7-E177-434D-8C4D-A78AAA7627E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Freeform 17">
                <a:extLst>
                  <a:ext uri="{FF2B5EF4-FFF2-40B4-BE49-F238E27FC236}">
                    <a16:creationId xmlns:a16="http://schemas.microsoft.com/office/drawing/2014/main" id="{9B01B60B-B2FF-4665-8ED7-490257C21EAE}"/>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0" name="Freeform 18">
                <a:extLst>
                  <a:ext uri="{FF2B5EF4-FFF2-40B4-BE49-F238E27FC236}">
                    <a16:creationId xmlns:a16="http://schemas.microsoft.com/office/drawing/2014/main" id="{19109C17-AF6D-4476-A672-55EC71EF9A0D}"/>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1" name="Freeform 19">
                <a:extLst>
                  <a:ext uri="{FF2B5EF4-FFF2-40B4-BE49-F238E27FC236}">
                    <a16:creationId xmlns:a16="http://schemas.microsoft.com/office/drawing/2014/main" id="{81AC942F-911A-4CB3-9629-21F5E1B5FBC6}"/>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2" name="Freeform 20">
                <a:extLst>
                  <a:ext uri="{FF2B5EF4-FFF2-40B4-BE49-F238E27FC236}">
                    <a16:creationId xmlns:a16="http://schemas.microsoft.com/office/drawing/2014/main" id="{D9F382EA-F4E2-4501-BC82-C78D2C810BC9}"/>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21">
                <a:extLst>
                  <a:ext uri="{FF2B5EF4-FFF2-40B4-BE49-F238E27FC236}">
                    <a16:creationId xmlns:a16="http://schemas.microsoft.com/office/drawing/2014/main" id="{F1ECB0E6-4452-4C42-BAAB-DC3E74C35AE2}"/>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22">
                <a:extLst>
                  <a:ext uri="{FF2B5EF4-FFF2-40B4-BE49-F238E27FC236}">
                    <a16:creationId xmlns:a16="http://schemas.microsoft.com/office/drawing/2014/main" id="{4BAED771-D18E-4AB8-90C4-545B70E84253}"/>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23">
                <a:extLst>
                  <a:ext uri="{FF2B5EF4-FFF2-40B4-BE49-F238E27FC236}">
                    <a16:creationId xmlns:a16="http://schemas.microsoft.com/office/drawing/2014/main" id="{9015FA6A-8E42-44EB-BD0B-B4F3C8124FCA}"/>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24">
                <a:extLst>
                  <a:ext uri="{FF2B5EF4-FFF2-40B4-BE49-F238E27FC236}">
                    <a16:creationId xmlns:a16="http://schemas.microsoft.com/office/drawing/2014/main" id="{67CF42F9-44A5-43B1-8433-A9E6B4A6ADC5}"/>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25">
                <a:extLst>
                  <a:ext uri="{FF2B5EF4-FFF2-40B4-BE49-F238E27FC236}">
                    <a16:creationId xmlns:a16="http://schemas.microsoft.com/office/drawing/2014/main" id="{024383A2-15A9-46AB-9836-B440A160DEB9}"/>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26">
                <a:extLst>
                  <a:ext uri="{FF2B5EF4-FFF2-40B4-BE49-F238E27FC236}">
                    <a16:creationId xmlns:a16="http://schemas.microsoft.com/office/drawing/2014/main" id="{CBBC424F-E267-4294-AC7B-C2A365F10E51}"/>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7">
                <a:extLst>
                  <a:ext uri="{FF2B5EF4-FFF2-40B4-BE49-F238E27FC236}">
                    <a16:creationId xmlns:a16="http://schemas.microsoft.com/office/drawing/2014/main" id="{E10F5550-7A5C-4D04-AF81-314FA07D9743}"/>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8">
                <a:extLst>
                  <a:ext uri="{FF2B5EF4-FFF2-40B4-BE49-F238E27FC236}">
                    <a16:creationId xmlns:a16="http://schemas.microsoft.com/office/drawing/2014/main" id="{C84E9659-ABE6-4728-B9E2-CF1DABABE7FE}"/>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9">
                <a:extLst>
                  <a:ext uri="{FF2B5EF4-FFF2-40B4-BE49-F238E27FC236}">
                    <a16:creationId xmlns:a16="http://schemas.microsoft.com/office/drawing/2014/main" id="{916FD9E1-4B27-47DC-BD7B-069CB432303C}"/>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30">
                <a:extLst>
                  <a:ext uri="{FF2B5EF4-FFF2-40B4-BE49-F238E27FC236}">
                    <a16:creationId xmlns:a16="http://schemas.microsoft.com/office/drawing/2014/main" id="{B4BE53A6-C202-4DAE-812F-04AC26C7D3EF}"/>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31">
                <a:extLst>
                  <a:ext uri="{FF2B5EF4-FFF2-40B4-BE49-F238E27FC236}">
                    <a16:creationId xmlns:a16="http://schemas.microsoft.com/office/drawing/2014/main" id="{F246C574-3DC7-4E89-8F0D-9001EDC8B76B}"/>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32">
                <a:extLst>
                  <a:ext uri="{FF2B5EF4-FFF2-40B4-BE49-F238E27FC236}">
                    <a16:creationId xmlns:a16="http://schemas.microsoft.com/office/drawing/2014/main" id="{BB0DA318-2CD7-4778-97E0-E0DF3F1EDECE}"/>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33">
                <a:extLst>
                  <a:ext uri="{FF2B5EF4-FFF2-40B4-BE49-F238E27FC236}">
                    <a16:creationId xmlns:a16="http://schemas.microsoft.com/office/drawing/2014/main" id="{A1AF9A78-9612-4282-8B72-B07DA777B19E}"/>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34">
                <a:extLst>
                  <a:ext uri="{FF2B5EF4-FFF2-40B4-BE49-F238E27FC236}">
                    <a16:creationId xmlns:a16="http://schemas.microsoft.com/office/drawing/2014/main" id="{5942A584-5791-42D4-BE98-AA5043743485}"/>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35">
                <a:extLst>
                  <a:ext uri="{FF2B5EF4-FFF2-40B4-BE49-F238E27FC236}">
                    <a16:creationId xmlns:a16="http://schemas.microsoft.com/office/drawing/2014/main" id="{6FEBF141-B9BB-46D8-8EAC-1E8BE7F3F09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36">
                <a:extLst>
                  <a:ext uri="{FF2B5EF4-FFF2-40B4-BE49-F238E27FC236}">
                    <a16:creationId xmlns:a16="http://schemas.microsoft.com/office/drawing/2014/main" id="{8E06B4B8-B73A-41C4-BC84-349F7E2A0913}"/>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p:sp>
        <p:nvSpPr>
          <p:cNvPr id="79" name="TextBox 78">
            <a:extLst>
              <a:ext uri="{FF2B5EF4-FFF2-40B4-BE49-F238E27FC236}">
                <a16:creationId xmlns:a16="http://schemas.microsoft.com/office/drawing/2014/main" id="{7C93031B-F06C-433E-87D1-6F0F3294C852}"/>
              </a:ext>
            </a:extLst>
          </p:cNvPr>
          <p:cNvSpPr txBox="1"/>
          <p:nvPr/>
        </p:nvSpPr>
        <p:spPr>
          <a:xfrm>
            <a:off x="3200400" y="3368107"/>
            <a:ext cx="18468657" cy="811504"/>
          </a:xfrm>
          <a:prstGeom prst="rect">
            <a:avLst/>
          </a:prstGeom>
          <a:noFill/>
        </p:spPr>
        <p:txBody>
          <a:bodyPr wrap="square">
            <a:spAutoFit/>
          </a:bodyPr>
          <a:lstStyle/>
          <a:p>
            <a:pPr lvl="0" algn="just">
              <a:lnSpc>
                <a:spcPct val="107000"/>
              </a:lnSpc>
              <a:spcBef>
                <a:spcPts val="200"/>
              </a:spcBef>
              <a:spcAft>
                <a:spcPts val="200"/>
              </a:spcAft>
              <a:defRPr/>
            </a:pPr>
            <a:r>
              <a:rPr lang="en-US" sz="4800" b="1">
                <a:latin typeface="Tahoma" panose="020B0604030504040204" pitchFamily="34" charset="0"/>
                <a:ea typeface="Tahoma" panose="020B0604030504040204" pitchFamily="34" charset="0"/>
                <a:cs typeface="Tahoma" panose="020B0604030504040204" pitchFamily="34" charset="0"/>
              </a:rPr>
              <a:t>Thay dấu ‘’?’’ bằng dấu ‘’x’’ vào ô thích hợp trong bảng sau:</a:t>
            </a:r>
          </a:p>
        </p:txBody>
      </p:sp>
      <p:graphicFrame>
        <p:nvGraphicFramePr>
          <p:cNvPr id="4" name="Table 3">
            <a:extLst>
              <a:ext uri="{FF2B5EF4-FFF2-40B4-BE49-F238E27FC236}">
                <a16:creationId xmlns:a16="http://schemas.microsoft.com/office/drawing/2014/main" id="{9EB55B19-A268-47E6-86F2-D9CB17928748}"/>
              </a:ext>
            </a:extLst>
          </p:cNvPr>
          <p:cNvGraphicFramePr>
            <a:graphicFrameLocks noGrp="1"/>
          </p:cNvGraphicFramePr>
          <p:nvPr>
            <p:extLst>
              <p:ext uri="{D42A27DB-BD31-4B8C-83A1-F6EECF244321}">
                <p14:modId xmlns:p14="http://schemas.microsoft.com/office/powerpoint/2010/main" val="3891438057"/>
              </p:ext>
            </p:extLst>
          </p:nvPr>
        </p:nvGraphicFramePr>
        <p:xfrm>
          <a:off x="1322913" y="4717415"/>
          <a:ext cx="21689487" cy="7928610"/>
        </p:xfrm>
        <a:graphic>
          <a:graphicData uri="http://schemas.openxmlformats.org/drawingml/2006/table">
            <a:tbl>
              <a:tblPr firstRow="1" firstCol="1" bandRow="1">
                <a:tableStyleId>{5C22544A-7EE6-4342-B048-85BDC9FD1C3A}</a:tableStyleId>
              </a:tblPr>
              <a:tblGrid>
                <a:gridCol w="7767149">
                  <a:extLst>
                    <a:ext uri="{9D8B030D-6E8A-4147-A177-3AD203B41FA5}">
                      <a16:colId xmlns:a16="http://schemas.microsoft.com/office/drawing/2014/main" val="1751855056"/>
                    </a:ext>
                  </a:extLst>
                </a:gridCol>
                <a:gridCol w="5510400">
                  <a:extLst>
                    <a:ext uri="{9D8B030D-6E8A-4147-A177-3AD203B41FA5}">
                      <a16:colId xmlns:a16="http://schemas.microsoft.com/office/drawing/2014/main" val="3607455463"/>
                    </a:ext>
                  </a:extLst>
                </a:gridCol>
                <a:gridCol w="4536365">
                  <a:extLst>
                    <a:ext uri="{9D8B030D-6E8A-4147-A177-3AD203B41FA5}">
                      <a16:colId xmlns:a16="http://schemas.microsoft.com/office/drawing/2014/main" val="2390613552"/>
                    </a:ext>
                  </a:extLst>
                </a:gridCol>
                <a:gridCol w="3875573">
                  <a:extLst>
                    <a:ext uri="{9D8B030D-6E8A-4147-A177-3AD203B41FA5}">
                      <a16:colId xmlns:a16="http://schemas.microsoft.com/office/drawing/2014/main" val="1778229263"/>
                    </a:ext>
                  </a:extLst>
                </a:gridCol>
              </a:tblGrid>
              <a:tr h="603377">
                <a:tc>
                  <a:txBody>
                    <a:bodyPr/>
                    <a:lstStyle/>
                    <a:p>
                      <a:pPr algn="ctr">
                        <a:lnSpc>
                          <a:spcPct val="107000"/>
                        </a:lnSpc>
                        <a:spcAft>
                          <a:spcPts val="800"/>
                        </a:spcAft>
                      </a:pP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Câu</a:t>
                      </a:r>
                      <a:endPar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Không phải </a:t>
                      </a:r>
                    </a:p>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mệnh đề</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lnSpc>
                          <a:spcPct val="107000"/>
                        </a:lnSpc>
                        <a:spcAft>
                          <a:spcPts val="800"/>
                        </a:spcAft>
                      </a:pP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Mệnh</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đề</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effectLst/>
                          <a:latin typeface="Tahoma" panose="020B0604030504040204" pitchFamily="34" charset="0"/>
                          <a:ea typeface="Tahoma" panose="020B0604030504040204" pitchFamily="34" charset="0"/>
                          <a:cs typeface="Tahoma" panose="020B0604030504040204" pitchFamily="34" charset="0"/>
                        </a:rPr>
                        <a:t>đúng</a:t>
                      </a:r>
                      <a:endParaRPr lang="en-US" sz="4800" b="1" dirty="0">
                        <a:solidFill>
                          <a:srgbClr val="FF0000"/>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lnSpc>
                          <a:spcPct val="107000"/>
                        </a:lnSpc>
                        <a:spcAft>
                          <a:spcPts val="800"/>
                        </a:spcAft>
                      </a:pP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Mệnh</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đề</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effectLst/>
                          <a:latin typeface="Tahoma" panose="020B0604030504040204" pitchFamily="34" charset="0"/>
                          <a:ea typeface="Tahoma" panose="020B0604030504040204" pitchFamily="34" charset="0"/>
                          <a:cs typeface="Tahoma" panose="020B0604030504040204" pitchFamily="34" charset="0"/>
                        </a:rPr>
                        <a:t>sai</a:t>
                      </a:r>
                      <a:endParaRPr lang="en-US" sz="4800" b="1" dirty="0">
                        <a:solidFill>
                          <a:srgbClr val="FF0000"/>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3490115586"/>
                  </a:ext>
                </a:extLst>
              </a:tr>
              <a:tr h="603377">
                <a:tc>
                  <a:txBody>
                    <a:bodyPr/>
                    <a:lstStyle/>
                    <a:p>
                      <a:pPr>
                        <a:lnSpc>
                          <a:spcPct val="107000"/>
                        </a:lnSpc>
                        <a:spcAft>
                          <a:spcPts val="800"/>
                        </a:spcAft>
                      </a:pP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13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là</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số</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nguyên</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tố</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lnSpc>
                          <a:spcPct val="107000"/>
                        </a:lnSpc>
                        <a:spcAft>
                          <a:spcPts val="800"/>
                        </a:spcAft>
                      </a:pPr>
                      <a:endPar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endPar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9023952"/>
                  </a:ext>
                </a:extLst>
              </a:tr>
              <a:tr h="1382297">
                <a:tc>
                  <a:txBody>
                    <a:bodyPr/>
                    <a:lstStyle/>
                    <a:p>
                      <a:pPr algn="just">
                        <a:lnSpc>
                          <a:spcPct val="107000"/>
                        </a:lnSpc>
                        <a:spcAft>
                          <a:spcPts val="800"/>
                        </a:spcAft>
                      </a:pP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Tổng</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độ</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dài</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hai</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cạnh</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bất</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kì</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của</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một</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tam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giác</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nhỏ</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hơn</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độ</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dài</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cạnh</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còn</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lại</a:t>
                      </a:r>
                      <a:endPar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endPar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endPar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7700010"/>
                  </a:ext>
                </a:extLst>
              </a:tr>
              <a:tr h="603377">
                <a:tc>
                  <a:txBody>
                    <a:bodyPr/>
                    <a:lstStyle/>
                    <a:p>
                      <a:pPr algn="just">
                        <a:lnSpc>
                          <a:spcPct val="107000"/>
                        </a:lnSpc>
                        <a:spcAft>
                          <a:spcPts val="800"/>
                        </a:spcAft>
                      </a:pP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Bạn</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đã</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làm</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bài</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tập</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chưa</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endPar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endPar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1764121"/>
                  </a:ext>
                </a:extLst>
              </a:tr>
              <a:tr h="603377">
                <a:tc>
                  <a:txBody>
                    <a:bodyPr/>
                    <a:lstStyle/>
                    <a:p>
                      <a:pPr algn="just">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Thời tiết hôm nay thật đẹp!</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X</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endPar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endPar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60141959"/>
                  </a:ext>
                </a:extLst>
              </a:tr>
            </a:tbl>
          </a:graphicData>
        </a:graphic>
      </p:graphicFrame>
    </p:spTree>
    <p:extLst>
      <p:ext uri="{BB962C8B-B14F-4D97-AF65-F5344CB8AC3E}">
        <p14:creationId xmlns:p14="http://schemas.microsoft.com/office/powerpoint/2010/main" val="48203216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left)">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wipe(left)">
                                      <p:cBhvr>
                                        <p:cTn id="12" dur="500"/>
                                        <p:tgtEl>
                                          <p:spTgt spid="7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oup 116">
            <a:extLst>
              <a:ext uri="{FF2B5EF4-FFF2-40B4-BE49-F238E27FC236}">
                <a16:creationId xmlns:a16="http://schemas.microsoft.com/office/drawing/2014/main" id="{6936CF72-8298-F337-CB7E-89694976C449}"/>
              </a:ext>
            </a:extLst>
          </p:cNvPr>
          <p:cNvGrpSpPr/>
          <p:nvPr/>
        </p:nvGrpSpPr>
        <p:grpSpPr>
          <a:xfrm>
            <a:off x="3844687" y="781713"/>
            <a:ext cx="19419005" cy="1700680"/>
            <a:chOff x="1922343" y="390856"/>
            <a:chExt cx="9709502" cy="850340"/>
          </a:xfrm>
        </p:grpSpPr>
        <p:grpSp>
          <p:nvGrpSpPr>
            <p:cNvPr id="38" name="Group 37">
              <a:extLst>
                <a:ext uri="{FF2B5EF4-FFF2-40B4-BE49-F238E27FC236}">
                  <a16:creationId xmlns:a16="http://schemas.microsoft.com/office/drawing/2014/main" id="{06E6C817-ED72-0213-D35B-0B662161FA2A}"/>
                </a:ext>
              </a:extLst>
            </p:cNvPr>
            <p:cNvGrpSpPr/>
            <p:nvPr/>
          </p:nvGrpSpPr>
          <p:grpSpPr>
            <a:xfrm>
              <a:off x="4355143" y="493826"/>
              <a:ext cx="7276702" cy="703351"/>
              <a:chOff x="4216858" y="738324"/>
              <a:chExt cx="7276702" cy="1355217"/>
            </a:xfrm>
          </p:grpSpPr>
          <p:sp>
            <p:nvSpPr>
              <p:cNvPr id="52" name="Freeform 87">
                <a:extLst>
                  <a:ext uri="{FF2B5EF4-FFF2-40B4-BE49-F238E27FC236}">
                    <a16:creationId xmlns:a16="http://schemas.microsoft.com/office/drawing/2014/main" id="{97626024-EE53-4780-0D74-6A33C02469A9}"/>
                  </a:ext>
                </a:extLst>
              </p:cNvPr>
              <p:cNvSpPr/>
              <p:nvPr/>
            </p:nvSpPr>
            <p:spPr>
              <a:xfrm>
                <a:off x="4216858" y="772865"/>
                <a:ext cx="7103902" cy="1307011"/>
              </a:xfrm>
              <a:prstGeom prst="rect">
                <a:avLst/>
              </a:prstGeom>
              <a:solidFill>
                <a:srgbClr val="F9F0E1"/>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7" name="Freeform 101">
                <a:extLst>
                  <a:ext uri="{FF2B5EF4-FFF2-40B4-BE49-F238E27FC236}">
                    <a16:creationId xmlns:a16="http://schemas.microsoft.com/office/drawing/2014/main" id="{48AA414F-AC0A-C09B-D890-01FDD7BA277C}"/>
                  </a:ext>
                </a:extLst>
              </p:cNvPr>
              <p:cNvSpPr/>
              <p:nvPr/>
            </p:nvSpPr>
            <p:spPr>
              <a:xfrm>
                <a:off x="11288985" y="773993"/>
                <a:ext cx="204575" cy="1319548"/>
              </a:xfrm>
              <a:prstGeom prst="rect">
                <a:avLst/>
              </a:pr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5" name="TextBox 74">
                <a:extLst>
                  <a:ext uri="{FF2B5EF4-FFF2-40B4-BE49-F238E27FC236}">
                    <a16:creationId xmlns:a16="http://schemas.microsoft.com/office/drawing/2014/main" id="{DB55F304-4022-FFE2-A176-B05DBD288073}"/>
                  </a:ext>
                </a:extLst>
              </p:cNvPr>
              <p:cNvSpPr txBox="1"/>
              <p:nvPr/>
            </p:nvSpPr>
            <p:spPr>
              <a:xfrm>
                <a:off x="4911443" y="738324"/>
                <a:ext cx="6181997" cy="1195994"/>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a:t>
                </a:r>
              </a:p>
            </p:txBody>
          </p:sp>
        </p:grpSp>
        <p:grpSp>
          <p:nvGrpSpPr>
            <p:cNvPr id="3" name="Group 2">
              <a:extLst>
                <a:ext uri="{FF2B5EF4-FFF2-40B4-BE49-F238E27FC236}">
                  <a16:creationId xmlns:a16="http://schemas.microsoft.com/office/drawing/2014/main" id="{16828BEB-1F49-0209-EBB6-B044B9F635B3}"/>
                </a:ext>
              </a:extLst>
            </p:cNvPr>
            <p:cNvGrpSpPr/>
            <p:nvPr/>
          </p:nvGrpSpPr>
          <p:grpSpPr>
            <a:xfrm>
              <a:off x="1922343" y="390856"/>
              <a:ext cx="2667195" cy="850340"/>
              <a:chOff x="2122168" y="1638968"/>
              <a:chExt cx="2667195" cy="850340"/>
            </a:xfrm>
          </p:grpSpPr>
          <p:sp>
            <p:nvSpPr>
              <p:cNvPr id="53" name="Freeform 88">
                <a:extLst>
                  <a:ext uri="{FF2B5EF4-FFF2-40B4-BE49-F238E27FC236}">
                    <a16:creationId xmlns:a16="http://schemas.microsoft.com/office/drawing/2014/main" id="{E3564477-0E7C-1999-AB72-901F8951901E}"/>
                  </a:ext>
                </a:extLst>
              </p:cNvPr>
              <p:cNvSpPr/>
              <p:nvPr/>
            </p:nvSpPr>
            <p:spPr>
              <a:xfrm>
                <a:off x="2122168" y="1977073"/>
                <a:ext cx="206850" cy="174192"/>
              </a:xfrm>
              <a:custGeom>
                <a:avLst/>
                <a:gdLst/>
                <a:ahLst/>
                <a:cxnLst>
                  <a:cxn ang="0">
                    <a:pos x="wd2" y="hd2"/>
                  </a:cxn>
                  <a:cxn ang="5400000">
                    <a:pos x="wd2" y="hd2"/>
                  </a:cxn>
                  <a:cxn ang="10800000">
                    <a:pos x="wd2" y="hd2"/>
                  </a:cxn>
                  <a:cxn ang="16200000">
                    <a:pos x="wd2" y="hd2"/>
                  </a:cxn>
                </a:cxnLst>
                <a:rect l="0" t="0" r="r" b="b"/>
                <a:pathLst>
                  <a:path w="21600" h="18877" extrusionOk="0">
                    <a:moveTo>
                      <a:pt x="11232" y="62"/>
                    </a:moveTo>
                    <a:cubicBezTo>
                      <a:pt x="11232" y="62"/>
                      <a:pt x="0" y="-1361"/>
                      <a:pt x="0" y="9439"/>
                    </a:cubicBezTo>
                    <a:cubicBezTo>
                      <a:pt x="0" y="20239"/>
                      <a:pt x="11232" y="18815"/>
                      <a:pt x="11232" y="18815"/>
                    </a:cubicBezTo>
                    <a:cubicBezTo>
                      <a:pt x="11232" y="18815"/>
                      <a:pt x="21600" y="18168"/>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4" name="Freeform 89">
                <a:extLst>
                  <a:ext uri="{FF2B5EF4-FFF2-40B4-BE49-F238E27FC236}">
                    <a16:creationId xmlns:a16="http://schemas.microsoft.com/office/drawing/2014/main" id="{34A63092-1CC6-1098-07AA-DD1F7BEA2001}"/>
                  </a:ext>
                </a:extLst>
              </p:cNvPr>
              <p:cNvSpPr/>
              <p:nvPr/>
            </p:nvSpPr>
            <p:spPr>
              <a:xfrm>
                <a:off x="2412006" y="2045761"/>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5" name="Freeform 94">
                <a:extLst>
                  <a:ext uri="{FF2B5EF4-FFF2-40B4-BE49-F238E27FC236}">
                    <a16:creationId xmlns:a16="http://schemas.microsoft.com/office/drawing/2014/main" id="{15D748A4-7EF5-7830-7A4D-EE8739D837B2}"/>
                  </a:ext>
                </a:extLst>
              </p:cNvPr>
              <p:cNvSpPr/>
              <p:nvPr/>
            </p:nvSpPr>
            <p:spPr>
              <a:xfrm>
                <a:off x="3491508" y="1980381"/>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6" name="Freeform 95">
                <a:extLst>
                  <a:ext uri="{FF2B5EF4-FFF2-40B4-BE49-F238E27FC236}">
                    <a16:creationId xmlns:a16="http://schemas.microsoft.com/office/drawing/2014/main" id="{CF55F864-D2B8-881A-2343-3E84039F2F1C}"/>
                  </a:ext>
                </a:extLst>
              </p:cNvPr>
              <p:cNvSpPr/>
              <p:nvPr/>
            </p:nvSpPr>
            <p:spPr>
              <a:xfrm>
                <a:off x="3779525" y="1638968"/>
                <a:ext cx="1009838"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3"/>
                      <a:pt x="11232" y="62"/>
                      <a:pt x="11232" y="62"/>
                    </a:cubicBezTo>
                    <a:close/>
                    <a:moveTo>
                      <a:pt x="11171" y="17555"/>
                    </a:moveTo>
                    <a:cubicBezTo>
                      <a:pt x="11171" y="17555"/>
                      <a:pt x="1537" y="18775"/>
                      <a:pt x="1537" y="9512"/>
                    </a:cubicBezTo>
                    <a:cubicBezTo>
                      <a:pt x="1537" y="249"/>
                      <a:pt x="11171" y="1469"/>
                      <a:pt x="11171" y="1469"/>
                    </a:cubicBezTo>
                    <a:cubicBezTo>
                      <a:pt x="11171" y="1469"/>
                      <a:pt x="20063" y="290"/>
                      <a:pt x="20063" y="9512"/>
                    </a:cubicBezTo>
                    <a:cubicBezTo>
                      <a:pt x="20063" y="17003"/>
                      <a:pt x="11171" y="17555"/>
                      <a:pt x="11171" y="17555"/>
                    </a:cubicBezTo>
                    <a:close/>
                  </a:path>
                </a:pathLst>
              </a:cu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1" name="Rectangle 110">
              <a:extLst>
                <a:ext uri="{FF2B5EF4-FFF2-40B4-BE49-F238E27FC236}">
                  <a16:creationId xmlns:a16="http://schemas.microsoft.com/office/drawing/2014/main" id="{9C2DECBF-7E37-34F4-4A39-EEB79C57304A}"/>
                </a:ext>
              </a:extLst>
            </p:cNvPr>
            <p:cNvSpPr/>
            <p:nvPr/>
          </p:nvSpPr>
          <p:spPr>
            <a:xfrm>
              <a:off x="3905926" y="489607"/>
              <a:ext cx="415498" cy="646331"/>
            </a:xfrm>
            <a:prstGeom prst="rect">
              <a:avLst/>
            </a:prstGeom>
            <a:noFill/>
          </p:spPr>
          <p:txBody>
            <a:bodyPr wrap="none" lIns="182880" tIns="91440" rIns="182880" bIns="91440">
              <a:spAutoFit/>
            </a:bodyPr>
            <a:lstStyle/>
            <a:p>
              <a:pPr algn="ctr" defTabSz="1828823">
                <a:defRPr/>
              </a:pPr>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1</a:t>
              </a:r>
            </a:p>
          </p:txBody>
        </p:sp>
      </p:grpSp>
      <p:grpSp>
        <p:nvGrpSpPr>
          <p:cNvPr id="118" name="Group 117">
            <a:extLst>
              <a:ext uri="{FF2B5EF4-FFF2-40B4-BE49-F238E27FC236}">
                <a16:creationId xmlns:a16="http://schemas.microsoft.com/office/drawing/2014/main" id="{5AA5836E-A31D-44CD-935B-5CE19AC59492}"/>
              </a:ext>
            </a:extLst>
          </p:cNvPr>
          <p:cNvGrpSpPr/>
          <p:nvPr/>
        </p:nvGrpSpPr>
        <p:grpSpPr>
          <a:xfrm>
            <a:off x="3856891" y="2766923"/>
            <a:ext cx="19406800" cy="1700647"/>
            <a:chOff x="1928445" y="1383461"/>
            <a:chExt cx="9703400" cy="850324"/>
          </a:xfrm>
        </p:grpSpPr>
        <p:grpSp>
          <p:nvGrpSpPr>
            <p:cNvPr id="39" name="Group 38">
              <a:extLst>
                <a:ext uri="{FF2B5EF4-FFF2-40B4-BE49-F238E27FC236}">
                  <a16:creationId xmlns:a16="http://schemas.microsoft.com/office/drawing/2014/main" id="{EE3B37C9-66C5-17AB-E231-A102FCEA39DD}"/>
                </a:ext>
              </a:extLst>
            </p:cNvPr>
            <p:cNvGrpSpPr/>
            <p:nvPr/>
          </p:nvGrpSpPr>
          <p:grpSpPr>
            <a:xfrm>
              <a:off x="4493551" y="1447434"/>
              <a:ext cx="7138294" cy="776012"/>
              <a:chOff x="4361017" y="2814225"/>
              <a:chExt cx="7138294" cy="1436809"/>
            </a:xfrm>
          </p:grpSpPr>
          <p:sp>
            <p:nvSpPr>
              <p:cNvPr id="46" name="Freeform 71">
                <a:extLst>
                  <a:ext uri="{FF2B5EF4-FFF2-40B4-BE49-F238E27FC236}">
                    <a16:creationId xmlns:a16="http://schemas.microsoft.com/office/drawing/2014/main" id="{25492428-B40F-BD3B-4C19-18777BA488B2}"/>
                  </a:ext>
                </a:extLst>
              </p:cNvPr>
              <p:cNvSpPr/>
              <p:nvPr/>
            </p:nvSpPr>
            <p:spPr>
              <a:xfrm>
                <a:off x="4361017" y="2827890"/>
                <a:ext cx="7006796" cy="1423144"/>
              </a:xfrm>
              <a:prstGeom prst="rect">
                <a:avLst/>
              </a:prstGeom>
              <a:solidFill>
                <a:srgbClr val="EFF9D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1" name="Freeform 86">
                <a:extLst>
                  <a:ext uri="{FF2B5EF4-FFF2-40B4-BE49-F238E27FC236}">
                    <a16:creationId xmlns:a16="http://schemas.microsoft.com/office/drawing/2014/main" id="{2533BDED-B785-7A53-6AB0-8C771938A998}"/>
                  </a:ext>
                </a:extLst>
              </p:cNvPr>
              <p:cNvSpPr/>
              <p:nvPr/>
            </p:nvSpPr>
            <p:spPr>
              <a:xfrm>
                <a:off x="11294736" y="2814225"/>
                <a:ext cx="204575" cy="1436809"/>
              </a:xfrm>
              <a:prstGeom prst="rect">
                <a:avLst/>
              </a:pr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6" name="TextBox 75">
                <a:extLst>
                  <a:ext uri="{FF2B5EF4-FFF2-40B4-BE49-F238E27FC236}">
                    <a16:creationId xmlns:a16="http://schemas.microsoft.com/office/drawing/2014/main" id="{97F2C4C3-0BCD-0CD7-BB64-83F91D3C2677}"/>
                  </a:ext>
                </a:extLst>
              </p:cNvPr>
              <p:cNvSpPr txBox="1"/>
              <p:nvPr/>
            </p:nvSpPr>
            <p:spPr>
              <a:xfrm>
                <a:off x="4816506" y="3022646"/>
                <a:ext cx="5429042" cy="1149273"/>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 CHỨA BIẾN</a:t>
                </a:r>
                <a:endParaRPr lang="en-US" sz="7467" b="1" dirty="0">
                  <a:solidFill>
                    <a:srgbClr val="000000"/>
                  </a:solidFill>
                  <a:latin typeface="Arial"/>
                </a:endParaRPr>
              </a:p>
            </p:txBody>
          </p:sp>
        </p:grpSp>
        <p:grpSp>
          <p:nvGrpSpPr>
            <p:cNvPr id="35" name="Group 34">
              <a:extLst>
                <a:ext uri="{FF2B5EF4-FFF2-40B4-BE49-F238E27FC236}">
                  <a16:creationId xmlns:a16="http://schemas.microsoft.com/office/drawing/2014/main" id="{FEEBAA0D-F584-0913-8C4F-C0C2C0413E1B}"/>
                </a:ext>
              </a:extLst>
            </p:cNvPr>
            <p:cNvGrpSpPr/>
            <p:nvPr/>
          </p:nvGrpSpPr>
          <p:grpSpPr>
            <a:xfrm>
              <a:off x="1928445" y="1383461"/>
              <a:ext cx="2661093" cy="850324"/>
              <a:chOff x="2223411" y="3575748"/>
              <a:chExt cx="2661093" cy="850324"/>
            </a:xfrm>
          </p:grpSpPr>
          <p:sp>
            <p:nvSpPr>
              <p:cNvPr id="47" name="Freeform 72">
                <a:extLst>
                  <a:ext uri="{FF2B5EF4-FFF2-40B4-BE49-F238E27FC236}">
                    <a16:creationId xmlns:a16="http://schemas.microsoft.com/office/drawing/2014/main" id="{A6C1CF77-93FF-2B6C-F639-DE5B7417232A}"/>
                  </a:ext>
                </a:extLst>
              </p:cNvPr>
              <p:cNvSpPr/>
              <p:nvPr/>
            </p:nvSpPr>
            <p:spPr>
              <a:xfrm>
                <a:off x="2223411" y="3913838"/>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48" name="Freeform 73">
                <a:extLst>
                  <a:ext uri="{FF2B5EF4-FFF2-40B4-BE49-F238E27FC236}">
                    <a16:creationId xmlns:a16="http://schemas.microsoft.com/office/drawing/2014/main" id="{3834A2CE-D453-2223-0A93-0E574B775403}"/>
                  </a:ext>
                </a:extLst>
              </p:cNvPr>
              <p:cNvSpPr/>
              <p:nvPr/>
            </p:nvSpPr>
            <p:spPr>
              <a:xfrm>
                <a:off x="2513249" y="3982533"/>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49" name="Freeform 78">
                <a:extLst>
                  <a:ext uri="{FF2B5EF4-FFF2-40B4-BE49-F238E27FC236}">
                    <a16:creationId xmlns:a16="http://schemas.microsoft.com/office/drawing/2014/main" id="{93CC364D-369E-4E17-B4BB-2B17FB7E986D}"/>
                  </a:ext>
                </a:extLst>
              </p:cNvPr>
              <p:cNvSpPr/>
              <p:nvPr/>
            </p:nvSpPr>
            <p:spPr>
              <a:xfrm>
                <a:off x="3592751" y="3917147"/>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0" name="Freeform 79">
                <a:extLst>
                  <a:ext uri="{FF2B5EF4-FFF2-40B4-BE49-F238E27FC236}">
                    <a16:creationId xmlns:a16="http://schemas.microsoft.com/office/drawing/2014/main" id="{8A57AFB7-4F64-C2F5-49F9-9333F97A2691}"/>
                  </a:ext>
                </a:extLst>
              </p:cNvPr>
              <p:cNvSpPr/>
              <p:nvPr/>
            </p:nvSpPr>
            <p:spPr>
              <a:xfrm>
                <a:off x="3874666" y="3575748"/>
                <a:ext cx="1009838" cy="850324"/>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0"/>
                      <a:pt x="21600" y="9439"/>
                    </a:cubicBezTo>
                    <a:cubicBezTo>
                      <a:pt x="21600" y="-1313"/>
                      <a:pt x="11232" y="62"/>
                      <a:pt x="11232" y="62"/>
                    </a:cubicBezTo>
                    <a:close/>
                    <a:moveTo>
                      <a:pt x="11170" y="17555"/>
                    </a:moveTo>
                    <a:cubicBezTo>
                      <a:pt x="11170" y="17555"/>
                      <a:pt x="1537" y="18776"/>
                      <a:pt x="1537" y="9512"/>
                    </a:cubicBezTo>
                    <a:cubicBezTo>
                      <a:pt x="1537" y="248"/>
                      <a:pt x="11170" y="1469"/>
                      <a:pt x="11170" y="1469"/>
                    </a:cubicBezTo>
                    <a:cubicBezTo>
                      <a:pt x="11170" y="1469"/>
                      <a:pt x="20063" y="290"/>
                      <a:pt x="20063" y="9512"/>
                    </a:cubicBezTo>
                    <a:cubicBezTo>
                      <a:pt x="20063" y="17003"/>
                      <a:pt x="11170" y="17555"/>
                      <a:pt x="11170" y="17555"/>
                    </a:cubicBezTo>
                    <a:close/>
                  </a:path>
                </a:pathLst>
              </a:cu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2" name="Rectangle 111">
              <a:extLst>
                <a:ext uri="{FF2B5EF4-FFF2-40B4-BE49-F238E27FC236}">
                  <a16:creationId xmlns:a16="http://schemas.microsoft.com/office/drawing/2014/main" id="{89032516-33EE-9939-B2C5-9EFC354558F4}"/>
                </a:ext>
              </a:extLst>
            </p:cNvPr>
            <p:cNvSpPr/>
            <p:nvPr/>
          </p:nvSpPr>
          <p:spPr>
            <a:xfrm>
              <a:off x="3856334" y="1526733"/>
              <a:ext cx="415499" cy="646331"/>
            </a:xfrm>
            <a:prstGeom prst="rect">
              <a:avLst/>
            </a:prstGeom>
            <a:noFill/>
          </p:spPr>
          <p:txBody>
            <a:bodyPr wrap="none" lIns="182880" tIns="91440" rIns="182880" bIns="91440">
              <a:spAutoFit/>
            </a:bodyPr>
            <a:lstStyle/>
            <a:p>
              <a:pPr algn="ctr" defTabSz="1828823">
                <a:defRPr/>
              </a:pPr>
              <a:r>
                <a:rPr lang="en-US" sz="72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2</a:t>
              </a:r>
            </a:p>
          </p:txBody>
        </p:sp>
      </p:grpSp>
      <p:grpSp>
        <p:nvGrpSpPr>
          <p:cNvPr id="110" name="Group 109">
            <a:extLst>
              <a:ext uri="{FF2B5EF4-FFF2-40B4-BE49-F238E27FC236}">
                <a16:creationId xmlns:a16="http://schemas.microsoft.com/office/drawing/2014/main" id="{15B676D8-A500-9B34-67F3-4BC29C01B096}"/>
              </a:ext>
            </a:extLst>
          </p:cNvPr>
          <p:cNvGrpSpPr/>
          <p:nvPr/>
        </p:nvGrpSpPr>
        <p:grpSpPr>
          <a:xfrm>
            <a:off x="691979" y="1041520"/>
            <a:ext cx="4840725" cy="12674480"/>
            <a:chOff x="345989" y="520760"/>
            <a:chExt cx="2420362" cy="6337240"/>
          </a:xfrm>
        </p:grpSpPr>
        <p:grpSp>
          <p:nvGrpSpPr>
            <p:cNvPr id="37" name="Group 36">
              <a:extLst>
                <a:ext uri="{FF2B5EF4-FFF2-40B4-BE49-F238E27FC236}">
                  <a16:creationId xmlns:a16="http://schemas.microsoft.com/office/drawing/2014/main" id="{56A20020-DC2A-DF4C-1B4B-520D88D77E50}"/>
                </a:ext>
              </a:extLst>
            </p:cNvPr>
            <p:cNvGrpSpPr/>
            <p:nvPr/>
          </p:nvGrpSpPr>
          <p:grpSpPr>
            <a:xfrm>
              <a:off x="345989" y="520760"/>
              <a:ext cx="2420362" cy="6337240"/>
              <a:chOff x="345989" y="520760"/>
              <a:chExt cx="2420362" cy="6337240"/>
            </a:xfrm>
          </p:grpSpPr>
          <p:sp>
            <p:nvSpPr>
              <p:cNvPr id="4" name="Freeform 5">
                <a:extLst>
                  <a:ext uri="{FF2B5EF4-FFF2-40B4-BE49-F238E27FC236}">
                    <a16:creationId xmlns:a16="http://schemas.microsoft.com/office/drawing/2014/main" id="{4056DE36-564A-BE1C-03B7-DA59DE0E65CF}"/>
                  </a:ext>
                </a:extLst>
              </p:cNvPr>
              <p:cNvSpPr/>
              <p:nvPr/>
            </p:nvSpPr>
            <p:spPr>
              <a:xfrm>
                <a:off x="894967" y="5012462"/>
                <a:ext cx="1274192" cy="1000473"/>
              </a:xfrm>
              <a:prstGeom prst="rect">
                <a:avLst/>
              </a:prstGeom>
              <a:gradFill>
                <a:gsLst>
                  <a:gs pos="0">
                    <a:srgbClr val="00F2FE"/>
                  </a:gs>
                  <a:gs pos="41897">
                    <a:srgbClr val="28CFFE"/>
                  </a:gs>
                  <a:gs pos="97514">
                    <a:srgbClr val="4FACFE"/>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5" name="Freeform 6">
                <a:extLst>
                  <a:ext uri="{FF2B5EF4-FFF2-40B4-BE49-F238E27FC236}">
                    <a16:creationId xmlns:a16="http://schemas.microsoft.com/office/drawing/2014/main" id="{C632CA97-312A-CE7A-8C19-50C91C9530A1}"/>
                  </a:ext>
                </a:extLst>
              </p:cNvPr>
              <p:cNvSpPr/>
              <p:nvPr/>
            </p:nvSpPr>
            <p:spPr>
              <a:xfrm>
                <a:off x="1250748" y="5012462"/>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7" name="Freeform 9">
                <a:extLst>
                  <a:ext uri="{FF2B5EF4-FFF2-40B4-BE49-F238E27FC236}">
                    <a16:creationId xmlns:a16="http://schemas.microsoft.com/office/drawing/2014/main" id="{67143DA9-4582-4151-76EB-BEFD40DABDAA}"/>
                  </a:ext>
                </a:extLst>
              </p:cNvPr>
              <p:cNvSpPr/>
              <p:nvPr/>
            </p:nvSpPr>
            <p:spPr>
              <a:xfrm>
                <a:off x="894893" y="5857526"/>
                <a:ext cx="1274192" cy="1000473"/>
              </a:xfrm>
              <a:custGeom>
                <a:avLst/>
                <a:gdLst/>
                <a:ahLst/>
                <a:cxnLst>
                  <a:cxn ang="0">
                    <a:pos x="wd2" y="hd2"/>
                  </a:cxn>
                  <a:cxn ang="5400000">
                    <a:pos x="wd2" y="hd2"/>
                  </a:cxn>
                  <a:cxn ang="10800000">
                    <a:pos x="wd2" y="hd2"/>
                  </a:cxn>
                  <a:cxn ang="16200000">
                    <a:pos x="wd2" y="hd2"/>
                  </a:cxn>
                </a:cxnLst>
                <a:rect l="0" t="0" r="r" b="b"/>
                <a:pathLst>
                  <a:path w="21600" h="21600" extrusionOk="0">
                    <a:moveTo>
                      <a:pt x="16309" y="0"/>
                    </a:moveTo>
                    <a:cubicBezTo>
                      <a:pt x="11973" y="0"/>
                      <a:pt x="10870" y="3086"/>
                      <a:pt x="10870" y="3086"/>
                    </a:cubicBezTo>
                    <a:cubicBezTo>
                      <a:pt x="10870" y="3086"/>
                      <a:pt x="9753" y="0"/>
                      <a:pt x="5361" y="0"/>
                    </a:cubicBezTo>
                    <a:cubicBezTo>
                      <a:pt x="968" y="0"/>
                      <a:pt x="0" y="3086"/>
                      <a:pt x="0" y="3086"/>
                    </a:cubicBezTo>
                    <a:cubicBezTo>
                      <a:pt x="0" y="3086"/>
                      <a:pt x="8696" y="21600"/>
                      <a:pt x="10800" y="21600"/>
                    </a:cubicBezTo>
                    <a:cubicBezTo>
                      <a:pt x="12904" y="21600"/>
                      <a:pt x="21600" y="3086"/>
                      <a:pt x="21600" y="3086"/>
                    </a:cubicBezTo>
                    <a:cubicBezTo>
                      <a:pt x="21600" y="3086"/>
                      <a:pt x="20644" y="0"/>
                      <a:pt x="16309" y="0"/>
                    </a:cubicBezTo>
                    <a:close/>
                  </a:path>
                </a:pathLst>
              </a:custGeom>
              <a:solidFill>
                <a:srgbClr val="FFCCB5"/>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8" name="Freeform 10">
                <a:extLst>
                  <a:ext uri="{FF2B5EF4-FFF2-40B4-BE49-F238E27FC236}">
                    <a16:creationId xmlns:a16="http://schemas.microsoft.com/office/drawing/2014/main" id="{8ABBB2D5-A612-F080-1871-2095CC3335A4}"/>
                  </a:ext>
                </a:extLst>
              </p:cNvPr>
              <p:cNvSpPr/>
              <p:nvPr/>
            </p:nvSpPr>
            <p:spPr>
              <a:xfrm>
                <a:off x="1181586" y="5857526"/>
                <a:ext cx="705377" cy="876190"/>
              </a:xfrm>
              <a:custGeom>
                <a:avLst/>
                <a:gdLst/>
                <a:ahLst/>
                <a:cxnLst>
                  <a:cxn ang="0">
                    <a:pos x="wd2" y="hd2"/>
                  </a:cxn>
                  <a:cxn ang="5400000">
                    <a:pos x="wd2" y="hd2"/>
                  </a:cxn>
                  <a:cxn ang="10800000">
                    <a:pos x="wd2" y="hd2"/>
                  </a:cxn>
                  <a:cxn ang="16200000">
                    <a:pos x="wd2" y="hd2"/>
                  </a:cxn>
                </a:cxnLst>
                <a:rect l="0" t="0" r="r" b="b"/>
                <a:pathLst>
                  <a:path w="21600" h="21600" extrusionOk="0">
                    <a:moveTo>
                      <a:pt x="9463" y="21600"/>
                    </a:moveTo>
                    <a:lnTo>
                      <a:pt x="12377" y="21600"/>
                    </a:lnTo>
                    <a:lnTo>
                      <a:pt x="21600" y="17"/>
                    </a:lnTo>
                    <a:cubicBezTo>
                      <a:pt x="21303" y="6"/>
                      <a:pt x="20998" y="0"/>
                      <a:pt x="20681" y="0"/>
                    </a:cubicBezTo>
                    <a:cubicBezTo>
                      <a:pt x="12848" y="0"/>
                      <a:pt x="10857" y="3523"/>
                      <a:pt x="10857" y="3523"/>
                    </a:cubicBezTo>
                    <a:cubicBezTo>
                      <a:pt x="10857" y="3523"/>
                      <a:pt x="8839" y="0"/>
                      <a:pt x="905" y="0"/>
                    </a:cubicBezTo>
                    <a:cubicBezTo>
                      <a:pt x="593" y="0"/>
                      <a:pt x="293" y="6"/>
                      <a:pt x="0" y="16"/>
                    </a:cubicBezTo>
                    <a:close/>
                  </a:path>
                </a:pathLst>
              </a:custGeom>
              <a:solidFill>
                <a:srgbClr val="FCBFA7"/>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9" name="Freeform 11">
                <a:extLst>
                  <a:ext uri="{FF2B5EF4-FFF2-40B4-BE49-F238E27FC236}">
                    <a16:creationId xmlns:a16="http://schemas.microsoft.com/office/drawing/2014/main" id="{CC992782-4837-AAF9-8729-9379EAD4737A}"/>
                  </a:ext>
                </a:extLst>
              </p:cNvPr>
              <p:cNvSpPr/>
              <p:nvPr/>
            </p:nvSpPr>
            <p:spPr>
              <a:xfrm>
                <a:off x="1339826" y="6673005"/>
                <a:ext cx="384326" cy="18499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4650" y="12601"/>
                      <a:pt x="8709" y="21600"/>
                      <a:pt x="10800" y="21600"/>
                    </a:cubicBezTo>
                    <a:cubicBezTo>
                      <a:pt x="12891" y="21600"/>
                      <a:pt x="16946" y="12601"/>
                      <a:pt x="21600" y="0"/>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0" name="Freeform 12">
                <a:extLst>
                  <a:ext uri="{FF2B5EF4-FFF2-40B4-BE49-F238E27FC236}">
                    <a16:creationId xmlns:a16="http://schemas.microsoft.com/office/drawing/2014/main" id="{E32D64F0-7C7A-F214-E182-44D36C757F93}"/>
                  </a:ext>
                </a:extLst>
              </p:cNvPr>
              <p:cNvSpPr/>
              <p:nvPr/>
            </p:nvSpPr>
            <p:spPr>
              <a:xfrm>
                <a:off x="897264" y="3971412"/>
                <a:ext cx="1274192" cy="1000473"/>
              </a:xfrm>
              <a:prstGeom prst="rect">
                <a:avLst/>
              </a:pr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1" name="Freeform 13">
                <a:extLst>
                  <a:ext uri="{FF2B5EF4-FFF2-40B4-BE49-F238E27FC236}">
                    <a16:creationId xmlns:a16="http://schemas.microsoft.com/office/drawing/2014/main" id="{7F49880B-31E7-60E6-468F-512DE70536FD}"/>
                  </a:ext>
                </a:extLst>
              </p:cNvPr>
              <p:cNvSpPr/>
              <p:nvPr/>
            </p:nvSpPr>
            <p:spPr>
              <a:xfrm>
                <a:off x="1253043" y="3971412"/>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3" name="Freeform 16">
                <a:extLst>
                  <a:ext uri="{FF2B5EF4-FFF2-40B4-BE49-F238E27FC236}">
                    <a16:creationId xmlns:a16="http://schemas.microsoft.com/office/drawing/2014/main" id="{07210088-A9EB-40F2-1C19-7BD47DD0B97D}"/>
                  </a:ext>
                </a:extLst>
              </p:cNvPr>
              <p:cNvSpPr/>
              <p:nvPr/>
            </p:nvSpPr>
            <p:spPr>
              <a:xfrm>
                <a:off x="897264" y="2928994"/>
                <a:ext cx="1274192" cy="1000473"/>
              </a:xfrm>
              <a:prstGeom prst="rect">
                <a:avLst/>
              </a:pr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4" name="Freeform 17">
                <a:extLst>
                  <a:ext uri="{FF2B5EF4-FFF2-40B4-BE49-F238E27FC236}">
                    <a16:creationId xmlns:a16="http://schemas.microsoft.com/office/drawing/2014/main" id="{6EA87EFF-7C8E-54D9-A1D3-C05B0A73F3BE}"/>
                  </a:ext>
                </a:extLst>
              </p:cNvPr>
              <p:cNvSpPr/>
              <p:nvPr/>
            </p:nvSpPr>
            <p:spPr>
              <a:xfrm>
                <a:off x="1253043" y="2928994"/>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5" name="Freeform 18">
                <a:extLst>
                  <a:ext uri="{FF2B5EF4-FFF2-40B4-BE49-F238E27FC236}">
                    <a16:creationId xmlns:a16="http://schemas.microsoft.com/office/drawing/2014/main" id="{4EAC85F3-9C9E-E437-D875-4E0D7C003973}"/>
                  </a:ext>
                </a:extLst>
              </p:cNvPr>
              <p:cNvSpPr/>
              <p:nvPr/>
            </p:nvSpPr>
            <p:spPr>
              <a:xfrm>
                <a:off x="1832221" y="2928994"/>
                <a:ext cx="339233"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6" name="Freeform 22">
                <a:extLst>
                  <a:ext uri="{FF2B5EF4-FFF2-40B4-BE49-F238E27FC236}">
                    <a16:creationId xmlns:a16="http://schemas.microsoft.com/office/drawing/2014/main" id="{D0D2C08B-95D1-4C61-2724-52E13C409AA6}"/>
                  </a:ext>
                </a:extLst>
              </p:cNvPr>
              <p:cNvSpPr/>
              <p:nvPr/>
            </p:nvSpPr>
            <p:spPr>
              <a:xfrm>
                <a:off x="897264" y="1883469"/>
                <a:ext cx="1274192" cy="1000473"/>
              </a:xfrm>
              <a:prstGeom prst="rect">
                <a:avLst/>
              </a:pr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7" name="Freeform 23">
                <a:extLst>
                  <a:ext uri="{FF2B5EF4-FFF2-40B4-BE49-F238E27FC236}">
                    <a16:creationId xmlns:a16="http://schemas.microsoft.com/office/drawing/2014/main" id="{6BB3F58C-09E1-DBD2-C0CE-6D61B32DB24D}"/>
                  </a:ext>
                </a:extLst>
              </p:cNvPr>
              <p:cNvSpPr/>
              <p:nvPr/>
            </p:nvSpPr>
            <p:spPr>
              <a:xfrm>
                <a:off x="1253043" y="1883469"/>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9" name="Freeform 26">
                <a:extLst>
                  <a:ext uri="{FF2B5EF4-FFF2-40B4-BE49-F238E27FC236}">
                    <a16:creationId xmlns:a16="http://schemas.microsoft.com/office/drawing/2014/main" id="{AAD6A206-C57F-7AFD-B560-E40971134BC2}"/>
                  </a:ext>
                </a:extLst>
              </p:cNvPr>
              <p:cNvSpPr/>
              <p:nvPr/>
            </p:nvSpPr>
            <p:spPr>
              <a:xfrm>
                <a:off x="799030" y="1721048"/>
                <a:ext cx="1452225" cy="135173"/>
              </a:xfrm>
              <a:prstGeom prst="rect">
                <a:avLst/>
              </a:pr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0" name="Freeform 27">
                <a:extLst>
                  <a:ext uri="{FF2B5EF4-FFF2-40B4-BE49-F238E27FC236}">
                    <a16:creationId xmlns:a16="http://schemas.microsoft.com/office/drawing/2014/main" id="{A9E3741F-F78B-9609-2DD2-6D5A4801A2FC}"/>
                  </a:ext>
                </a:extLst>
              </p:cNvPr>
              <p:cNvSpPr/>
              <p:nvPr/>
            </p:nvSpPr>
            <p:spPr>
              <a:xfrm>
                <a:off x="1183811" y="1721048"/>
                <a:ext cx="1065543" cy="135173"/>
              </a:xfrm>
              <a:prstGeom prst="rect">
                <a:avLst/>
              </a:prstGeom>
              <a:solidFill>
                <a:srgbClr val="19192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2" name="Freeform 29">
                <a:extLst>
                  <a:ext uri="{FF2B5EF4-FFF2-40B4-BE49-F238E27FC236}">
                    <a16:creationId xmlns:a16="http://schemas.microsoft.com/office/drawing/2014/main" id="{ED97F5DD-6084-8BDF-4379-6B699978F907}"/>
                  </a:ext>
                </a:extLst>
              </p:cNvPr>
              <p:cNvSpPr/>
              <p:nvPr/>
            </p:nvSpPr>
            <p:spPr>
              <a:xfrm>
                <a:off x="886156" y="1313977"/>
                <a:ext cx="1274192" cy="381361"/>
              </a:xfrm>
              <a:prstGeom prst="rect">
                <a:avLst/>
              </a:prstGeom>
              <a:solidFill>
                <a:srgbClr val="79708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3" name="Freeform 30">
                <a:extLst>
                  <a:ext uri="{FF2B5EF4-FFF2-40B4-BE49-F238E27FC236}">
                    <a16:creationId xmlns:a16="http://schemas.microsoft.com/office/drawing/2014/main" id="{602678E6-4B63-75C8-A34D-C5D6FE921916}"/>
                  </a:ext>
                </a:extLst>
              </p:cNvPr>
              <p:cNvSpPr/>
              <p:nvPr/>
            </p:nvSpPr>
            <p:spPr>
              <a:xfrm>
                <a:off x="1241936" y="1313977"/>
                <a:ext cx="918411" cy="381361"/>
              </a:xfrm>
              <a:prstGeom prst="rect">
                <a:avLst/>
              </a:prstGeom>
              <a:solidFill>
                <a:srgbClr val="686172"/>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5" name="Freeform 32">
                <a:extLst>
                  <a:ext uri="{FF2B5EF4-FFF2-40B4-BE49-F238E27FC236}">
                    <a16:creationId xmlns:a16="http://schemas.microsoft.com/office/drawing/2014/main" id="{B907C773-5A41-DFF0-8827-7F71CCC1564A}"/>
                  </a:ext>
                </a:extLst>
              </p:cNvPr>
              <p:cNvSpPr/>
              <p:nvPr/>
            </p:nvSpPr>
            <p:spPr>
              <a:xfrm>
                <a:off x="886156" y="1386651"/>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6" name="Freeform 33">
                <a:extLst>
                  <a:ext uri="{FF2B5EF4-FFF2-40B4-BE49-F238E27FC236}">
                    <a16:creationId xmlns:a16="http://schemas.microsoft.com/office/drawing/2014/main" id="{52F4246B-1263-F5AF-2BE0-79AA35A6C546}"/>
                  </a:ext>
                </a:extLst>
              </p:cNvPr>
              <p:cNvSpPr/>
              <p:nvPr/>
            </p:nvSpPr>
            <p:spPr>
              <a:xfrm>
                <a:off x="886156" y="1499996"/>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7" name="Freeform 34">
                <a:extLst>
                  <a:ext uri="{FF2B5EF4-FFF2-40B4-BE49-F238E27FC236}">
                    <a16:creationId xmlns:a16="http://schemas.microsoft.com/office/drawing/2014/main" id="{0AB0C157-A5CC-7D82-10F3-4CE2E5D167F3}"/>
                  </a:ext>
                </a:extLst>
              </p:cNvPr>
              <p:cNvSpPr/>
              <p:nvPr/>
            </p:nvSpPr>
            <p:spPr>
              <a:xfrm>
                <a:off x="886156" y="1605931"/>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8" name="Freeform 35">
                <a:extLst>
                  <a:ext uri="{FF2B5EF4-FFF2-40B4-BE49-F238E27FC236}">
                    <a16:creationId xmlns:a16="http://schemas.microsoft.com/office/drawing/2014/main" id="{63110E3E-AF61-53BF-8D78-1994A6A4A790}"/>
                  </a:ext>
                </a:extLst>
              </p:cNvPr>
              <p:cNvSpPr/>
              <p:nvPr/>
            </p:nvSpPr>
            <p:spPr>
              <a:xfrm>
                <a:off x="799030" y="915388"/>
                <a:ext cx="1452225" cy="372878"/>
              </a:xfrm>
              <a:prstGeom prst="rect">
                <a:avLst/>
              </a:pr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9" name="Freeform 36">
                <a:extLst>
                  <a:ext uri="{FF2B5EF4-FFF2-40B4-BE49-F238E27FC236}">
                    <a16:creationId xmlns:a16="http://schemas.microsoft.com/office/drawing/2014/main" id="{F4A8E15D-FF87-1691-0DB4-FE9BD8E34DB4}"/>
                  </a:ext>
                </a:extLst>
              </p:cNvPr>
              <p:cNvSpPr/>
              <p:nvPr/>
            </p:nvSpPr>
            <p:spPr>
              <a:xfrm>
                <a:off x="345989" y="791105"/>
                <a:ext cx="2420362" cy="345676"/>
              </a:xfrm>
              <a:custGeom>
                <a:avLst/>
                <a:gdLst/>
                <a:ahLst/>
                <a:cxnLst>
                  <a:cxn ang="0">
                    <a:pos x="wd2" y="hd2"/>
                  </a:cxn>
                  <a:cxn ang="5400000">
                    <a:pos x="wd2" y="hd2"/>
                  </a:cxn>
                  <a:cxn ang="10800000">
                    <a:pos x="wd2" y="hd2"/>
                  </a:cxn>
                  <a:cxn ang="16200000">
                    <a:pos x="wd2" y="hd2"/>
                  </a:cxn>
                </a:cxnLst>
                <a:rect l="0" t="0" r="r" b="b"/>
                <a:pathLst>
                  <a:path w="21600" h="21600" extrusionOk="0">
                    <a:moveTo>
                      <a:pt x="0" y="1068"/>
                    </a:moveTo>
                    <a:lnTo>
                      <a:pt x="0" y="3254"/>
                    </a:lnTo>
                    <a:lnTo>
                      <a:pt x="10506" y="21600"/>
                    </a:lnTo>
                    <a:lnTo>
                      <a:pt x="21600" y="1943"/>
                    </a:lnTo>
                    <a:lnTo>
                      <a:pt x="21600" y="0"/>
                    </a:lnTo>
                    <a:lnTo>
                      <a:pt x="0" y="1068"/>
                    </a:lnTo>
                    <a:close/>
                  </a:path>
                </a:pathLst>
              </a:custGeom>
              <a:solidFill>
                <a:srgbClr val="0F0F1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0" name="Freeform 37">
                <a:extLst>
                  <a:ext uri="{FF2B5EF4-FFF2-40B4-BE49-F238E27FC236}">
                    <a16:creationId xmlns:a16="http://schemas.microsoft.com/office/drawing/2014/main" id="{D4C765A7-C240-4653-A34F-E433E66EC25B}"/>
                  </a:ext>
                </a:extLst>
              </p:cNvPr>
              <p:cNvSpPr/>
              <p:nvPr/>
            </p:nvSpPr>
            <p:spPr>
              <a:xfrm>
                <a:off x="345989" y="520760"/>
                <a:ext cx="2420362" cy="581082"/>
              </a:xfrm>
              <a:custGeom>
                <a:avLst/>
                <a:gdLst/>
                <a:ahLst/>
                <a:cxnLst>
                  <a:cxn ang="0">
                    <a:pos x="wd2" y="hd2"/>
                  </a:cxn>
                  <a:cxn ang="5400000">
                    <a:pos x="wd2" y="hd2"/>
                  </a:cxn>
                  <a:cxn ang="10800000">
                    <a:pos x="wd2" y="hd2"/>
                  </a:cxn>
                  <a:cxn ang="16200000">
                    <a:pos x="wd2" y="hd2"/>
                  </a:cxn>
                </a:cxnLst>
                <a:rect l="0" t="0" r="r" b="b"/>
                <a:pathLst>
                  <a:path w="21600" h="21600" extrusionOk="0">
                    <a:moveTo>
                      <a:pt x="10605" y="0"/>
                    </a:moveTo>
                    <a:lnTo>
                      <a:pt x="0" y="10685"/>
                    </a:lnTo>
                    <a:lnTo>
                      <a:pt x="10506" y="21600"/>
                    </a:lnTo>
                    <a:lnTo>
                      <a:pt x="21600" y="10049"/>
                    </a:lnTo>
                    <a:lnTo>
                      <a:pt x="10605" y="0"/>
                    </a:lnTo>
                    <a:close/>
                  </a:path>
                </a:pathLst>
              </a:custGeom>
              <a:solidFill>
                <a:srgbClr val="19192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1" name="Freeform 38">
                <a:extLst>
                  <a:ext uri="{FF2B5EF4-FFF2-40B4-BE49-F238E27FC236}">
                    <a16:creationId xmlns:a16="http://schemas.microsoft.com/office/drawing/2014/main" id="{D967DBE2-1A69-33A7-6B31-FDBC6B65F792}"/>
                  </a:ext>
                </a:extLst>
              </p:cNvPr>
              <p:cNvSpPr/>
              <p:nvPr/>
            </p:nvSpPr>
            <p:spPr>
              <a:xfrm>
                <a:off x="1556181" y="811301"/>
                <a:ext cx="898719" cy="42776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8"/>
                    </a:lnTo>
                    <a:lnTo>
                      <a:pt x="20798" y="5256"/>
                    </a:lnTo>
                    <a:lnTo>
                      <a:pt x="20698" y="21600"/>
                    </a:lnTo>
                    <a:lnTo>
                      <a:pt x="21600" y="21600"/>
                    </a:lnTo>
                    <a:lnTo>
                      <a:pt x="21600" y="4531"/>
                    </a:lnTo>
                    <a:lnTo>
                      <a:pt x="0" y="0"/>
                    </a:lnTo>
                    <a:close/>
                  </a:path>
                </a:pathLst>
              </a:custGeom>
              <a:solidFill>
                <a:srgbClr val="FFC14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1" name="Freeform 28">
                <a:extLst>
                  <a:ext uri="{FF2B5EF4-FFF2-40B4-BE49-F238E27FC236}">
                    <a16:creationId xmlns:a16="http://schemas.microsoft.com/office/drawing/2014/main" id="{7978299D-B53F-01FE-0884-063D72288205}"/>
                  </a:ext>
                </a:extLst>
              </p:cNvPr>
              <p:cNvSpPr/>
              <p:nvPr/>
            </p:nvSpPr>
            <p:spPr>
              <a:xfrm>
                <a:off x="1629754" y="1325513"/>
                <a:ext cx="475981" cy="135173"/>
              </a:xfrm>
              <a:prstGeom prst="rect">
                <a:avLst/>
              </a:prstGeom>
              <a:solidFill>
                <a:srgbClr val="0F0F1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2" name="Freeform 39">
                <a:extLst>
                  <a:ext uri="{FF2B5EF4-FFF2-40B4-BE49-F238E27FC236}">
                    <a16:creationId xmlns:a16="http://schemas.microsoft.com/office/drawing/2014/main" id="{890E6B30-BBD9-0499-B4B3-D1A3E6C68DA6}"/>
                  </a:ext>
                </a:extLst>
              </p:cNvPr>
              <p:cNvSpPr/>
              <p:nvPr/>
            </p:nvSpPr>
            <p:spPr>
              <a:xfrm>
                <a:off x="2193848" y="828697"/>
                <a:ext cx="194287" cy="299482"/>
              </a:xfrm>
              <a:custGeom>
                <a:avLst/>
                <a:gdLst/>
                <a:ahLst/>
                <a:cxnLst>
                  <a:cxn ang="0">
                    <a:pos x="wd2" y="hd2"/>
                  </a:cxn>
                  <a:cxn ang="5400000">
                    <a:pos x="wd2" y="hd2"/>
                  </a:cxn>
                  <a:cxn ang="10800000">
                    <a:pos x="wd2" y="hd2"/>
                  </a:cxn>
                  <a:cxn ang="16200000">
                    <a:pos x="wd2" y="hd2"/>
                  </a:cxn>
                </a:cxnLst>
                <a:rect l="0" t="0" r="r" b="b"/>
                <a:pathLst>
                  <a:path w="16653" h="20286" extrusionOk="0">
                    <a:moveTo>
                      <a:pt x="13433" y="4936"/>
                    </a:moveTo>
                    <a:cubicBezTo>
                      <a:pt x="13859" y="4456"/>
                      <a:pt x="14072" y="3920"/>
                      <a:pt x="14054" y="3378"/>
                    </a:cubicBezTo>
                    <a:cubicBezTo>
                      <a:pt x="14054" y="-401"/>
                      <a:pt x="8616" y="19"/>
                      <a:pt x="8616" y="19"/>
                    </a:cubicBezTo>
                    <a:cubicBezTo>
                      <a:pt x="8616" y="19"/>
                      <a:pt x="3062" y="-472"/>
                      <a:pt x="3062" y="3527"/>
                    </a:cubicBezTo>
                    <a:cubicBezTo>
                      <a:pt x="3047" y="4006"/>
                      <a:pt x="3171" y="4482"/>
                      <a:pt x="3430" y="4936"/>
                    </a:cubicBezTo>
                    <a:cubicBezTo>
                      <a:pt x="-4947" y="10835"/>
                      <a:pt x="4716" y="14121"/>
                      <a:pt x="4242" y="16646"/>
                    </a:cubicBezTo>
                    <a:cubicBezTo>
                      <a:pt x="3985" y="18121"/>
                      <a:pt x="2528" y="19430"/>
                      <a:pt x="342" y="20149"/>
                    </a:cubicBezTo>
                    <a:cubicBezTo>
                      <a:pt x="10035" y="21128"/>
                      <a:pt x="16653" y="16716"/>
                      <a:pt x="16653" y="11731"/>
                    </a:cubicBezTo>
                    <a:cubicBezTo>
                      <a:pt x="16653" y="6746"/>
                      <a:pt x="13433" y="4936"/>
                      <a:pt x="13433" y="4936"/>
                    </a:cubicBezTo>
                    <a:close/>
                  </a:path>
                </a:pathLst>
              </a:custGeom>
              <a:solidFill>
                <a:srgbClr val="FFC14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3" name="Freeform 40">
                <a:extLst>
                  <a:ext uri="{FF2B5EF4-FFF2-40B4-BE49-F238E27FC236}">
                    <a16:creationId xmlns:a16="http://schemas.microsoft.com/office/drawing/2014/main" id="{F8A5923E-F77E-CD94-B841-11F0E51D69B0}"/>
                  </a:ext>
                </a:extLst>
              </p:cNvPr>
              <p:cNvSpPr/>
              <p:nvPr/>
            </p:nvSpPr>
            <p:spPr>
              <a:xfrm>
                <a:off x="2197833" y="829477"/>
                <a:ext cx="190281" cy="298679"/>
              </a:xfrm>
              <a:custGeom>
                <a:avLst/>
                <a:gdLst/>
                <a:ahLst/>
                <a:cxnLst>
                  <a:cxn ang="0">
                    <a:pos x="wd2" y="hd2"/>
                  </a:cxn>
                  <a:cxn ang="5400000">
                    <a:pos x="wd2" y="hd2"/>
                  </a:cxn>
                  <a:cxn ang="10800000">
                    <a:pos x="wd2" y="hd2"/>
                  </a:cxn>
                  <a:cxn ang="16200000">
                    <a:pos x="wd2" y="hd2"/>
                  </a:cxn>
                </a:cxnLst>
                <a:rect l="0" t="0" r="r" b="b"/>
                <a:pathLst>
                  <a:path w="21600" h="20736" extrusionOk="0">
                    <a:moveTo>
                      <a:pt x="21600" y="11973"/>
                    </a:moveTo>
                    <a:cubicBezTo>
                      <a:pt x="21600" y="6868"/>
                      <a:pt x="17338" y="5004"/>
                      <a:pt x="17338" y="5004"/>
                    </a:cubicBezTo>
                    <a:cubicBezTo>
                      <a:pt x="17902" y="4513"/>
                      <a:pt x="18184" y="3964"/>
                      <a:pt x="18160" y="3408"/>
                    </a:cubicBezTo>
                    <a:cubicBezTo>
                      <a:pt x="18160" y="842"/>
                      <a:pt x="15002" y="165"/>
                      <a:pt x="12870" y="0"/>
                    </a:cubicBezTo>
                    <a:cubicBezTo>
                      <a:pt x="12870" y="0"/>
                      <a:pt x="15772" y="863"/>
                      <a:pt x="15889" y="2804"/>
                    </a:cubicBezTo>
                    <a:cubicBezTo>
                      <a:pt x="16007" y="4746"/>
                      <a:pt x="12133" y="5555"/>
                      <a:pt x="9784" y="5501"/>
                    </a:cubicBezTo>
                    <a:cubicBezTo>
                      <a:pt x="7436" y="5447"/>
                      <a:pt x="5323" y="4476"/>
                      <a:pt x="5206" y="4692"/>
                    </a:cubicBezTo>
                    <a:cubicBezTo>
                      <a:pt x="5088" y="4907"/>
                      <a:pt x="5558" y="6957"/>
                      <a:pt x="9784" y="7011"/>
                    </a:cubicBezTo>
                    <a:cubicBezTo>
                      <a:pt x="14011" y="7064"/>
                      <a:pt x="18942" y="7981"/>
                      <a:pt x="19529" y="12242"/>
                    </a:cubicBezTo>
                    <a:cubicBezTo>
                      <a:pt x="20020" y="15801"/>
                      <a:pt x="11644" y="17857"/>
                      <a:pt x="4767" y="17898"/>
                    </a:cubicBezTo>
                    <a:cubicBezTo>
                      <a:pt x="3999" y="19047"/>
                      <a:pt x="2289" y="20013"/>
                      <a:pt x="0" y="20595"/>
                    </a:cubicBezTo>
                    <a:cubicBezTo>
                      <a:pt x="12835" y="21600"/>
                      <a:pt x="21600" y="17078"/>
                      <a:pt x="21600" y="11973"/>
                    </a:cubicBezTo>
                    <a:close/>
                  </a:path>
                </a:pathLst>
              </a:custGeom>
              <a:solidFill>
                <a:srgbClr val="FCB73D"/>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grpSp>
        <p:sp>
          <p:nvSpPr>
            <p:cNvPr id="106" name="Rectangle 105">
              <a:extLst>
                <a:ext uri="{FF2B5EF4-FFF2-40B4-BE49-F238E27FC236}">
                  <a16:creationId xmlns:a16="http://schemas.microsoft.com/office/drawing/2014/main" id="{CEAF6152-CBAC-5DB5-3FC9-3DDAD5EB78BE}"/>
                </a:ext>
              </a:extLst>
            </p:cNvPr>
            <p:cNvSpPr/>
            <p:nvPr/>
          </p:nvSpPr>
          <p:spPr>
            <a:xfrm>
              <a:off x="1035811" y="2126741"/>
              <a:ext cx="959717"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NỘI</a:t>
              </a:r>
            </a:p>
          </p:txBody>
        </p:sp>
        <p:sp>
          <p:nvSpPr>
            <p:cNvPr id="107" name="Rectangle 106">
              <a:extLst>
                <a:ext uri="{FF2B5EF4-FFF2-40B4-BE49-F238E27FC236}">
                  <a16:creationId xmlns:a16="http://schemas.microsoft.com/office/drawing/2014/main" id="{52701606-8110-B0E2-B57D-CED23B250A9C}"/>
                </a:ext>
              </a:extLst>
            </p:cNvPr>
            <p:cNvSpPr/>
            <p:nvPr/>
          </p:nvSpPr>
          <p:spPr>
            <a:xfrm>
              <a:off x="793730" y="3091775"/>
              <a:ext cx="1393330"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DUNG</a:t>
              </a:r>
            </a:p>
          </p:txBody>
        </p:sp>
        <p:sp>
          <p:nvSpPr>
            <p:cNvPr id="108" name="Rectangle 107">
              <a:extLst>
                <a:ext uri="{FF2B5EF4-FFF2-40B4-BE49-F238E27FC236}">
                  <a16:creationId xmlns:a16="http://schemas.microsoft.com/office/drawing/2014/main" id="{EFCA958E-BD6F-7FFD-21EC-60D0EAC989C3}"/>
                </a:ext>
              </a:extLst>
            </p:cNvPr>
            <p:cNvSpPr/>
            <p:nvPr/>
          </p:nvSpPr>
          <p:spPr>
            <a:xfrm>
              <a:off x="1092655" y="4056809"/>
              <a:ext cx="914834"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p>
          </p:txBody>
        </p:sp>
        <p:sp>
          <p:nvSpPr>
            <p:cNvPr id="109" name="Rectangle 108">
              <a:extLst>
                <a:ext uri="{FF2B5EF4-FFF2-40B4-BE49-F238E27FC236}">
                  <a16:creationId xmlns:a16="http://schemas.microsoft.com/office/drawing/2014/main" id="{ED23ADD0-3743-D21D-A545-60DB0A814FC7}"/>
                </a:ext>
              </a:extLst>
            </p:cNvPr>
            <p:cNvSpPr/>
            <p:nvPr/>
          </p:nvSpPr>
          <p:spPr>
            <a:xfrm>
              <a:off x="936338" y="5021843"/>
              <a:ext cx="1119216"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p>
          </p:txBody>
        </p:sp>
      </p:grpSp>
    </p:spTree>
    <p:extLst>
      <p:ext uri="{BB962C8B-B14F-4D97-AF65-F5344CB8AC3E}">
        <p14:creationId xmlns:p14="http://schemas.microsoft.com/office/powerpoint/2010/main" val="35914981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wipe(up)">
                                      <p:cBhvr>
                                        <p:cTn id="7" dur="500"/>
                                        <p:tgtEl>
                                          <p:spTgt spid="11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7"/>
                                        </p:tgtEl>
                                        <p:attrNameLst>
                                          <p:attrName>style.visibility</p:attrName>
                                        </p:attrNameLst>
                                      </p:cBhvr>
                                      <p:to>
                                        <p:strVal val="visible"/>
                                      </p:to>
                                    </p:set>
                                    <p:animEffect transition="in" filter="wipe(left)">
                                      <p:cBhvr>
                                        <p:cTn id="11" dur="500"/>
                                        <p:tgtEl>
                                          <p:spTgt spid="117"/>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8"/>
                                        </p:tgtEl>
                                        <p:attrNameLst>
                                          <p:attrName>style.visibility</p:attrName>
                                        </p:attrNameLst>
                                      </p:cBhvr>
                                      <p:to>
                                        <p:strVal val="visible"/>
                                      </p:to>
                                    </p:set>
                                    <p:animEffect transition="in" filter="wipe(left)">
                                      <p:cBhvr>
                                        <p:cTn id="15" dur="5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46" name="Group 45">
            <a:extLst>
              <a:ext uri="{FF2B5EF4-FFF2-40B4-BE49-F238E27FC236}">
                <a16:creationId xmlns:a16="http://schemas.microsoft.com/office/drawing/2014/main" id="{0BF7F14D-FBE0-40C2-9108-E1EEE9627A3A}"/>
              </a:ext>
            </a:extLst>
          </p:cNvPr>
          <p:cNvGrpSpPr/>
          <p:nvPr/>
        </p:nvGrpSpPr>
        <p:grpSpPr>
          <a:xfrm>
            <a:off x="1354887" y="2424584"/>
            <a:ext cx="10837113" cy="852016"/>
            <a:chOff x="895143" y="2795826"/>
            <a:chExt cx="10417389" cy="852016"/>
          </a:xfrm>
        </p:grpSpPr>
        <p:sp>
          <p:nvSpPr>
            <p:cNvPr id="47" name="TextBox 46">
              <a:extLst>
                <a:ext uri="{FF2B5EF4-FFF2-40B4-BE49-F238E27FC236}">
                  <a16:creationId xmlns:a16="http://schemas.microsoft.com/office/drawing/2014/main" id="{B457CC90-BD49-4047-A4C2-7AAF26207943}"/>
                </a:ext>
              </a:extLst>
            </p:cNvPr>
            <p:cNvSpPr txBox="1"/>
            <p:nvPr/>
          </p:nvSpPr>
          <p:spPr>
            <a:xfrm>
              <a:off x="2320932" y="2816845"/>
              <a:ext cx="8991600" cy="830997"/>
            </a:xfrm>
            <a:prstGeom prst="rect">
              <a:avLst/>
            </a:prstGeom>
            <a:noFill/>
          </p:spPr>
          <p:txBody>
            <a:bodyPr wrap="square" rtlCol="0">
              <a:spAutoFit/>
            </a:bodyPr>
            <a:lstStyle/>
            <a:p>
              <a:r>
                <a:rPr lang="en-US" sz="4800" b="1" err="1">
                  <a:solidFill>
                    <a:srgbClr val="145F82"/>
                  </a:solidFill>
                  <a:latin typeface="Tahoma" pitchFamily="34" charset="0"/>
                  <a:ea typeface="Tahoma" pitchFamily="34" charset="0"/>
                  <a:cs typeface="Tahoma" pitchFamily="34" charset="0"/>
                </a:rPr>
                <a:t>Mệnh</a:t>
              </a:r>
              <a:r>
                <a:rPr lang="en-US" sz="4800" b="1">
                  <a:solidFill>
                    <a:srgbClr val="145F82"/>
                  </a:solidFill>
                  <a:latin typeface="Tahoma" pitchFamily="34" charset="0"/>
                  <a:ea typeface="Tahoma" pitchFamily="34" charset="0"/>
                  <a:cs typeface="Tahoma" pitchFamily="34" charset="0"/>
                </a:rPr>
                <a:t> đề chứa biến</a:t>
              </a:r>
              <a:endParaRPr lang="en-US" sz="4800" b="1" dirty="0">
                <a:solidFill>
                  <a:srgbClr val="145F82"/>
                </a:solidFill>
                <a:latin typeface="Tahoma" pitchFamily="34" charset="0"/>
                <a:ea typeface="Tahoma" pitchFamily="34" charset="0"/>
                <a:cs typeface="Tahoma" pitchFamily="34" charset="0"/>
              </a:endParaRPr>
            </a:p>
          </p:txBody>
        </p:sp>
        <p:sp>
          <p:nvSpPr>
            <p:cNvPr id="48" name="Rounded Rectangle 7">
              <a:extLst>
                <a:ext uri="{FF2B5EF4-FFF2-40B4-BE49-F238E27FC236}">
                  <a16:creationId xmlns:a16="http://schemas.microsoft.com/office/drawing/2014/main" id="{4CBA7D30-7DD6-476F-B76D-3D444FC7F088}"/>
                </a:ext>
              </a:extLst>
            </p:cNvPr>
            <p:cNvSpPr/>
            <p:nvPr/>
          </p:nvSpPr>
          <p:spPr>
            <a:xfrm>
              <a:off x="895143" y="2823876"/>
              <a:ext cx="895051"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extBox 86">
              <a:extLst>
                <a:ext uri="{FF2B5EF4-FFF2-40B4-BE49-F238E27FC236}">
                  <a16:creationId xmlns:a16="http://schemas.microsoft.com/office/drawing/2014/main" id="{AD5D21B7-1ADF-4A26-B49E-4E16A52A839F}"/>
                </a:ext>
              </a:extLst>
            </p:cNvPr>
            <p:cNvSpPr txBox="1"/>
            <p:nvPr/>
          </p:nvSpPr>
          <p:spPr>
            <a:xfrm>
              <a:off x="917967" y="2795826"/>
              <a:ext cx="692182" cy="769441"/>
            </a:xfrm>
            <a:prstGeom prst="rect">
              <a:avLst/>
            </a:prstGeom>
            <a:noFill/>
          </p:spPr>
          <p:txBody>
            <a:bodyPr wrap="none" rtlCol="0">
              <a:spAutoFit/>
            </a:bodyPr>
            <a:lstStyle/>
            <a:p>
              <a:pPr algn="ctr"/>
              <a:r>
                <a:rPr lang="en-US" sz="4400" b="1" dirty="0">
                  <a:solidFill>
                    <a:schemeClr val="bg1"/>
                  </a:solidFill>
                  <a:latin typeface="Tahoma" pitchFamily="34" charset="0"/>
                  <a:ea typeface="Tahoma" pitchFamily="34" charset="0"/>
                  <a:cs typeface="Tahoma" pitchFamily="34" charset="0"/>
                </a:rPr>
                <a:t>2</a:t>
              </a:r>
              <a:r>
                <a:rPr lang="en-US" sz="4400" b="1" dirty="0" smtClean="0">
                  <a:solidFill>
                    <a:schemeClr val="bg1"/>
                  </a:solidFill>
                  <a:latin typeface="Tahoma" pitchFamily="34" charset="0"/>
                  <a:ea typeface="Tahoma" pitchFamily="34" charset="0"/>
                  <a:cs typeface="Tahoma" pitchFamily="34" charset="0"/>
                </a:rPr>
                <a:t>.</a:t>
              </a:r>
              <a:endParaRPr lang="en-US" sz="4400" b="1" dirty="0">
                <a:solidFill>
                  <a:schemeClr val="bg1"/>
                </a:solidFill>
                <a:latin typeface="Tahoma" pitchFamily="34" charset="0"/>
                <a:ea typeface="Tahoma" pitchFamily="34" charset="0"/>
                <a:cs typeface="Tahoma" pitchFamily="34" charset="0"/>
              </a:endParaRPr>
            </a:p>
          </p:txBody>
        </p:sp>
      </p:grpSp>
      <mc:AlternateContent xmlns:mc="http://schemas.openxmlformats.org/markup-compatibility/2006" xmlns:a14="http://schemas.microsoft.com/office/drawing/2010/main">
        <mc:Choice Requires="a14">
          <p:sp>
            <p:nvSpPr>
              <p:cNvPr id="89" name="Rounded Rectangle 61">
                <a:extLst>
                  <a:ext uri="{FF2B5EF4-FFF2-40B4-BE49-F238E27FC236}">
                    <a16:creationId xmlns:a16="http://schemas.microsoft.com/office/drawing/2014/main" id="{23784C0D-F091-44D2-8A2A-F45D1F4AC1C3}"/>
                  </a:ext>
                </a:extLst>
              </p:cNvPr>
              <p:cNvSpPr/>
              <p:nvPr/>
            </p:nvSpPr>
            <p:spPr>
              <a:xfrm>
                <a:off x="1281205" y="3685034"/>
                <a:ext cx="21807395" cy="8273970"/>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r>
                  <a:rPr lang="en-US" sz="4800" b="1">
                    <a:latin typeface="Tahoma" panose="020B0604030504040204" pitchFamily="34" charset="0"/>
                    <a:ea typeface="Tahoma" panose="020B0604030504040204" pitchFamily="34" charset="0"/>
                    <a:cs typeface="Tahoma" panose="020B0604030504040204" pitchFamily="34" charset="0"/>
                  </a:rPr>
                  <a:t>Xét câu “</a:t>
                </a:r>
                <a14:m>
                  <m:oMath xmlns:m="http://schemas.openxmlformats.org/officeDocument/2006/math">
                    <m:r>
                      <a:rPr lang="en-US" sz="4800" b="1" i="1">
                        <a:latin typeface="Cambria Math" panose="02040503050406030204" pitchFamily="18" charset="0"/>
                      </a:rPr>
                      <m:t>𝒏</m:t>
                    </m:r>
                  </m:oMath>
                </a14:m>
                <a:r>
                  <a:rPr lang="en-US" sz="4800" b="1">
                    <a:latin typeface="Tahoma" panose="020B0604030504040204" pitchFamily="34" charset="0"/>
                    <a:ea typeface="Tahoma" panose="020B0604030504040204" pitchFamily="34" charset="0"/>
                    <a:cs typeface="Tahoma" panose="020B0604030504040204" pitchFamily="34" charset="0"/>
                  </a:rPr>
                  <a:t> chia hết cho </a:t>
                </a:r>
                <a14:m>
                  <m:oMath xmlns:m="http://schemas.openxmlformats.org/officeDocument/2006/math">
                    <m:r>
                      <a:rPr lang="en-US" sz="4800" b="1" i="1">
                        <a:latin typeface="Cambria Math" panose="02040503050406030204" pitchFamily="18" charset="0"/>
                      </a:rPr>
                      <m:t>𝟐</m:t>
                    </m:r>
                  </m:oMath>
                </a14:m>
                <a:r>
                  <a:rPr lang="en-US" sz="4800" b="1">
                    <a:latin typeface="Tahoma" panose="020B0604030504040204" pitchFamily="34" charset="0"/>
                    <a:ea typeface="Tahoma" panose="020B0604030504040204" pitchFamily="34" charset="0"/>
                    <a:cs typeface="Tahoma" panose="020B0604030504040204" pitchFamily="34" charset="0"/>
                  </a:rPr>
                  <a:t>” (với </a:t>
                </a:r>
                <a14:m>
                  <m:oMath xmlns:m="http://schemas.openxmlformats.org/officeDocument/2006/math">
                    <m:r>
                      <a:rPr lang="en-US" sz="4800" b="1" i="1">
                        <a:latin typeface="Cambria Math" panose="02040503050406030204" pitchFamily="18" charset="0"/>
                      </a:rPr>
                      <m:t>𝒏</m:t>
                    </m:r>
                  </m:oMath>
                </a14:m>
                <a:r>
                  <a:rPr lang="en-US" sz="4800" b="1">
                    <a:latin typeface="Tahoma" panose="020B0604030504040204" pitchFamily="34" charset="0"/>
                    <a:ea typeface="Tahoma" panose="020B0604030504040204" pitchFamily="34" charset="0"/>
                    <a:cs typeface="Tahoma" panose="020B0604030504040204" pitchFamily="34" charset="0"/>
                  </a:rPr>
                  <a:t> là số tự nhiên).</a:t>
                </a:r>
              </a:p>
              <a:p>
                <a:r>
                  <a:rPr lang="en-US" sz="4800" b="1">
                    <a:latin typeface="Tahoma" panose="020B0604030504040204" pitchFamily="34" charset="0"/>
                    <a:ea typeface="Tahoma" panose="020B0604030504040204" pitchFamily="34" charset="0"/>
                    <a:cs typeface="Tahoma" panose="020B0604030504040204" pitchFamily="34" charset="0"/>
                  </a:rPr>
                  <a:t>Ta chưa khẳng định được tính đúng sai của câu này, do đó nó chưa phải là một mệnh đề.</a:t>
                </a:r>
              </a:p>
              <a:p>
                <a:r>
                  <a:rPr lang="en-US" sz="4800" b="1">
                    <a:latin typeface="Tahoma" panose="020B0604030504040204" pitchFamily="34" charset="0"/>
                    <a:ea typeface="Tahoma" panose="020B0604030504040204" pitchFamily="34" charset="0"/>
                    <a:cs typeface="Tahoma" panose="020B0604030504040204" pitchFamily="34" charset="0"/>
                  </a:rPr>
                  <a:t>Tuy nhiên, nếu thay </a:t>
                </a:r>
                <a14:m>
                  <m:oMath xmlns:m="http://schemas.openxmlformats.org/officeDocument/2006/math">
                    <m:r>
                      <a:rPr lang="en-US" sz="4800" b="1" i="1">
                        <a:latin typeface="Cambria Math" panose="02040503050406030204" pitchFamily="18" charset="0"/>
                      </a:rPr>
                      <m:t>𝒏</m:t>
                    </m:r>
                  </m:oMath>
                </a14:m>
                <a:r>
                  <a:rPr lang="en-US" sz="4800" b="1">
                    <a:latin typeface="Tahoma" panose="020B0604030504040204" pitchFamily="34" charset="0"/>
                    <a:ea typeface="Tahoma" panose="020B0604030504040204" pitchFamily="34" charset="0"/>
                    <a:cs typeface="Tahoma" panose="020B0604030504040204" pitchFamily="34" charset="0"/>
                  </a:rPr>
                  <a:t> bằng số tự nhiên cụ thể thì câu này cho ta một mệnh đề. Chẳng hạn:</a:t>
                </a:r>
              </a:p>
              <a:p>
                <a:pPr marL="685800" lvl="0" indent="-685800">
                  <a:buFont typeface="Wingdings" panose="05000000000000000000" pitchFamily="2" charset="2"/>
                  <a:buChar char="Ø"/>
                </a:pPr>
                <a:r>
                  <a:rPr lang="en-US" sz="4800" b="1">
                    <a:latin typeface="Tahoma" panose="020B0604030504040204" pitchFamily="34" charset="0"/>
                    <a:ea typeface="Tahoma" panose="020B0604030504040204" pitchFamily="34" charset="0"/>
                    <a:cs typeface="Tahoma" panose="020B0604030504040204" pitchFamily="34" charset="0"/>
                  </a:rPr>
                  <a:t>Với </a:t>
                </a:r>
                <a14:m>
                  <m:oMath xmlns:m="http://schemas.openxmlformats.org/officeDocument/2006/math">
                    <m:r>
                      <a:rPr lang="en-US" sz="4800" b="1" i="1">
                        <a:latin typeface="Cambria Math" panose="02040503050406030204" pitchFamily="18" charset="0"/>
                      </a:rPr>
                      <m:t>𝒏</m:t>
                    </m:r>
                    <m:r>
                      <a:rPr lang="en-US" sz="4800" b="1" i="1">
                        <a:latin typeface="Cambria Math" panose="02040503050406030204" pitchFamily="18" charset="0"/>
                      </a:rPr>
                      <m:t>=</m:t>
                    </m:r>
                    <m:r>
                      <a:rPr lang="en-US" sz="4800" b="1" i="1">
                        <a:latin typeface="Cambria Math" panose="02040503050406030204" pitchFamily="18" charset="0"/>
                      </a:rPr>
                      <m:t>𝟓</m:t>
                    </m:r>
                  </m:oMath>
                </a14:m>
                <a:r>
                  <a:rPr lang="en-US" sz="4800" b="1">
                    <a:latin typeface="Tahoma" panose="020B0604030504040204" pitchFamily="34" charset="0"/>
                    <a:ea typeface="Tahoma" panose="020B0604030504040204" pitchFamily="34" charset="0"/>
                    <a:cs typeface="Tahoma" panose="020B0604030504040204" pitchFamily="34" charset="0"/>
                  </a:rPr>
                  <a:t> ta được mệnh đề “5 chia hết cho 2”. Đây là mệnh đề </a:t>
                </a:r>
                <a:r>
                  <a:rPr lang="en-US" sz="4800" b="1">
                    <a:solidFill>
                      <a:srgbClr val="FF0000"/>
                    </a:solidFill>
                    <a:latin typeface="Tahoma" panose="020B0604030504040204" pitchFamily="34" charset="0"/>
                    <a:ea typeface="Tahoma" panose="020B0604030504040204" pitchFamily="34" charset="0"/>
                    <a:cs typeface="Tahoma" panose="020B0604030504040204" pitchFamily="34" charset="0"/>
                  </a:rPr>
                  <a:t>sai</a:t>
                </a:r>
                <a:r>
                  <a:rPr lang="en-US" sz="4800" b="1">
                    <a:latin typeface="Tahoma" panose="020B0604030504040204" pitchFamily="34" charset="0"/>
                    <a:ea typeface="Tahoma" panose="020B0604030504040204" pitchFamily="34" charset="0"/>
                    <a:cs typeface="Tahoma" panose="020B0604030504040204" pitchFamily="34" charset="0"/>
                  </a:rPr>
                  <a:t>.</a:t>
                </a:r>
              </a:p>
              <a:p>
                <a:pPr marL="685800" lvl="0" indent="-685800">
                  <a:buFont typeface="Wingdings" panose="05000000000000000000" pitchFamily="2" charset="2"/>
                  <a:buChar char="Ø"/>
                </a:pPr>
                <a:r>
                  <a:rPr lang="en-US" sz="4800" b="1">
                    <a:latin typeface="Tahoma" panose="020B0604030504040204" pitchFamily="34" charset="0"/>
                    <a:ea typeface="Tahoma" panose="020B0604030504040204" pitchFamily="34" charset="0"/>
                    <a:cs typeface="Tahoma" panose="020B0604030504040204" pitchFamily="34" charset="0"/>
                  </a:rPr>
                  <a:t>Với </a:t>
                </a:r>
                <a14:m>
                  <m:oMath xmlns:m="http://schemas.openxmlformats.org/officeDocument/2006/math">
                    <m:r>
                      <a:rPr lang="en-US" sz="4800" b="1" i="1">
                        <a:latin typeface="Cambria Math" panose="02040503050406030204" pitchFamily="18" charset="0"/>
                      </a:rPr>
                      <m:t>𝒏</m:t>
                    </m:r>
                    <m:r>
                      <a:rPr lang="en-US" sz="4800" b="1" i="1">
                        <a:latin typeface="Cambria Math" panose="02040503050406030204" pitchFamily="18" charset="0"/>
                      </a:rPr>
                      <m:t>=</m:t>
                    </m:r>
                    <m:r>
                      <a:rPr lang="en-US" sz="4800" b="1" i="1">
                        <a:latin typeface="Cambria Math" panose="02040503050406030204" pitchFamily="18" charset="0"/>
                      </a:rPr>
                      <m:t>𝟏𝟎</m:t>
                    </m:r>
                  </m:oMath>
                </a14:m>
                <a:r>
                  <a:rPr lang="en-US" sz="4800" b="1">
                    <a:latin typeface="Tahoma" panose="020B0604030504040204" pitchFamily="34" charset="0"/>
                    <a:ea typeface="Tahoma" panose="020B0604030504040204" pitchFamily="34" charset="0"/>
                    <a:cs typeface="Tahoma" panose="020B0604030504040204" pitchFamily="34" charset="0"/>
                  </a:rPr>
                  <a:t> ta được mệnh đề “10 chia hết cho 2”. Đây là mệnh đề </a:t>
                </a:r>
                <a:r>
                  <a:rPr lang="en-US" sz="4800" b="1">
                    <a:solidFill>
                      <a:srgbClr val="FF0000"/>
                    </a:solidFill>
                    <a:latin typeface="Tahoma" panose="020B0604030504040204" pitchFamily="34" charset="0"/>
                    <a:ea typeface="Tahoma" panose="020B0604030504040204" pitchFamily="34" charset="0"/>
                    <a:cs typeface="Tahoma" panose="020B0604030504040204" pitchFamily="34" charset="0"/>
                  </a:rPr>
                  <a:t>đúng</a:t>
                </a:r>
                <a:r>
                  <a:rPr lang="en-US" sz="4800" b="1">
                    <a:latin typeface="Tahoma" panose="020B0604030504040204" pitchFamily="34" charset="0"/>
                    <a:ea typeface="Tahoma" panose="020B0604030504040204" pitchFamily="34" charset="0"/>
                    <a:cs typeface="Tahoma" panose="020B0604030504040204" pitchFamily="34" charset="0"/>
                  </a:rPr>
                  <a:t>.</a:t>
                </a:r>
              </a:p>
              <a:p>
                <a:r>
                  <a:rPr lang="en-US" sz="4800" b="1">
                    <a:latin typeface="Tahoma" panose="020B0604030504040204" pitchFamily="34" charset="0"/>
                    <a:ea typeface="Tahoma" panose="020B0604030504040204" pitchFamily="34" charset="0"/>
                    <a:cs typeface="Tahoma" panose="020B0604030504040204" pitchFamily="34" charset="0"/>
                  </a:rPr>
                  <a:t>Ta nói rằng câu “</a:t>
                </a:r>
                <a14:m>
                  <m:oMath xmlns:m="http://schemas.openxmlformats.org/officeDocument/2006/math">
                    <m:r>
                      <a:rPr lang="en-US" sz="4800" b="1" i="1">
                        <a:latin typeface="Cambria Math" panose="02040503050406030204" pitchFamily="18" charset="0"/>
                      </a:rPr>
                      <m:t>𝒏</m:t>
                    </m:r>
                  </m:oMath>
                </a14:m>
                <a:r>
                  <a:rPr lang="en-US" sz="4800" b="1">
                    <a:latin typeface="Tahoma" panose="020B0604030504040204" pitchFamily="34" charset="0"/>
                    <a:ea typeface="Tahoma" panose="020B0604030504040204" pitchFamily="34" charset="0"/>
                    <a:cs typeface="Tahoma" panose="020B0604030504040204" pitchFamily="34" charset="0"/>
                  </a:rPr>
                  <a:t> chia hết cho </a:t>
                </a:r>
                <a14:m>
                  <m:oMath xmlns:m="http://schemas.openxmlformats.org/officeDocument/2006/math">
                    <m:r>
                      <a:rPr lang="en-US" sz="4800" b="1" i="1">
                        <a:latin typeface="Cambria Math" panose="02040503050406030204" pitchFamily="18" charset="0"/>
                      </a:rPr>
                      <m:t>𝟐</m:t>
                    </m:r>
                  </m:oMath>
                </a14:m>
                <a:r>
                  <a:rPr lang="en-US" sz="4800" b="1">
                    <a:latin typeface="Tahoma" panose="020B0604030504040204" pitchFamily="34" charset="0"/>
                    <a:ea typeface="Tahoma" panose="020B0604030504040204" pitchFamily="34" charset="0"/>
                    <a:cs typeface="Tahoma" panose="020B0604030504040204" pitchFamily="34" charset="0"/>
                  </a:rPr>
                  <a:t>” là một </a:t>
                </a:r>
                <a:r>
                  <a:rPr lang="en-US" sz="4800" b="1">
                    <a:solidFill>
                      <a:srgbClr val="FF0000"/>
                    </a:solidFill>
                    <a:latin typeface="Tahoma" panose="020B0604030504040204" pitchFamily="34" charset="0"/>
                    <a:ea typeface="Tahoma" panose="020B0604030504040204" pitchFamily="34" charset="0"/>
                    <a:cs typeface="Tahoma" panose="020B0604030504040204" pitchFamily="34" charset="0"/>
                  </a:rPr>
                  <a:t>mệnh đề chứa biến</a:t>
                </a:r>
                <a:r>
                  <a:rPr lang="en-US" sz="4800" b="1">
                    <a:latin typeface="Tahoma" panose="020B0604030504040204" pitchFamily="34" charset="0"/>
                    <a:ea typeface="Tahoma" panose="020B0604030504040204" pitchFamily="34" charset="0"/>
                    <a:cs typeface="Tahoma" panose="020B0604030504040204" pitchFamily="34" charset="0"/>
                  </a:rPr>
                  <a:t>.</a:t>
                </a:r>
              </a:p>
            </p:txBody>
          </p:sp>
        </mc:Choice>
        <mc:Fallback xmlns="">
          <p:sp>
            <p:nvSpPr>
              <p:cNvPr id="89" name="Rounded Rectangle 61">
                <a:extLst>
                  <a:ext uri="{FF2B5EF4-FFF2-40B4-BE49-F238E27FC236}">
                    <a16:creationId xmlns:a16="http://schemas.microsoft.com/office/drawing/2014/main" id="{23784C0D-F091-44D2-8A2A-F45D1F4AC1C3}"/>
                  </a:ext>
                </a:extLst>
              </p:cNvPr>
              <p:cNvSpPr>
                <a:spLocks noRot="1" noChangeAspect="1" noMove="1" noResize="1" noEditPoints="1" noAdjustHandles="1" noChangeArrowheads="1" noChangeShapeType="1" noTextEdit="1"/>
              </p:cNvSpPr>
              <p:nvPr/>
            </p:nvSpPr>
            <p:spPr>
              <a:xfrm>
                <a:off x="1281205" y="3685034"/>
                <a:ext cx="21807395" cy="8273970"/>
              </a:xfrm>
              <a:prstGeom prst="roundRect">
                <a:avLst>
                  <a:gd name="adj" fmla="val 5347"/>
                </a:avLst>
              </a:prstGeom>
              <a:blipFill>
                <a:blip r:embed="rId4"/>
                <a:stretch>
                  <a:fillRect l="-614" r="-28"/>
                </a:stretch>
              </a:blipFill>
              <a:ln w="28575" cap="flat" cmpd="sng" algn="ctr">
                <a:solidFill>
                  <a:srgbClr val="70AD47">
                    <a:lumMod val="75000"/>
                  </a:srgbClr>
                </a:solidFill>
                <a:prstDash val="solid"/>
                <a:miter lim="800000"/>
              </a:ln>
              <a:effectLst/>
            </p:spPr>
            <p:txBody>
              <a:bodyPr/>
              <a:lstStyle/>
              <a:p>
                <a:r>
                  <a:rPr lang="en-US">
                    <a:noFill/>
                  </a:rPr>
                  <a:t> </a:t>
                </a:r>
              </a:p>
            </p:txBody>
          </p:sp>
        </mc:Fallback>
      </mc:AlternateContent>
    </p:spTree>
    <p:extLst>
      <p:ext uri="{BB962C8B-B14F-4D97-AF65-F5344CB8AC3E}">
        <p14:creationId xmlns:p14="http://schemas.microsoft.com/office/powerpoint/2010/main" val="395269340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wipe(left)">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9">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9">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9">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9">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9">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839065" y="578807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49" name="Rounded Rectangle 61">
            <a:extLst>
              <a:ext uri="{FF2B5EF4-FFF2-40B4-BE49-F238E27FC236}">
                <a16:creationId xmlns:a16="http://schemas.microsoft.com/office/drawing/2014/main" id="{8C4F66B5-9F53-45FC-B951-E4D1E076FC2C}"/>
              </a:ext>
            </a:extLst>
          </p:cNvPr>
          <p:cNvSpPr/>
          <p:nvPr/>
        </p:nvSpPr>
        <p:spPr>
          <a:xfrm>
            <a:off x="1055780" y="3874267"/>
            <a:ext cx="22164531" cy="3440933"/>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50" name="Group 67">
            <a:extLst>
              <a:ext uri="{FF2B5EF4-FFF2-40B4-BE49-F238E27FC236}">
                <a16:creationId xmlns:a16="http://schemas.microsoft.com/office/drawing/2014/main" id="{BAE863BA-DDC7-40A3-BD63-B632301C2DDF}"/>
              </a:ext>
            </a:extLst>
          </p:cNvPr>
          <p:cNvGrpSpPr/>
          <p:nvPr/>
        </p:nvGrpSpPr>
        <p:grpSpPr>
          <a:xfrm>
            <a:off x="1526208" y="3509530"/>
            <a:ext cx="3579192" cy="1659459"/>
            <a:chOff x="1311958" y="3405486"/>
            <a:chExt cx="3579192" cy="1659459"/>
          </a:xfrm>
        </p:grpSpPr>
        <p:sp>
          <p:nvSpPr>
            <p:cNvPr id="51" name="Freeform 20">
              <a:extLst>
                <a:ext uri="{FF2B5EF4-FFF2-40B4-BE49-F238E27FC236}">
                  <a16:creationId xmlns:a16="http://schemas.microsoft.com/office/drawing/2014/main" id="{15D07D9B-5448-498A-B68D-C65FD69E3A6E}"/>
                </a:ext>
              </a:extLst>
            </p:cNvPr>
            <p:cNvSpPr>
              <a:spLocks/>
            </p:cNvSpPr>
            <p:nvPr/>
          </p:nvSpPr>
          <p:spPr bwMode="auto">
            <a:xfrm rot="5400000">
              <a:off x="2709337" y="2883131"/>
              <a:ext cx="1545154" cy="2818473"/>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38ADCDEF-9ADE-4990-911D-DB4A647079A9}"/>
                </a:ext>
              </a:extLst>
            </p:cNvPr>
            <p:cNvSpPr txBox="1"/>
            <p:nvPr/>
          </p:nvSpPr>
          <p:spPr>
            <a:xfrm>
              <a:off x="2316645" y="3484582"/>
              <a:ext cx="184731"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grpSp>
          <p:nvGrpSpPr>
            <p:cNvPr id="53" name="Group 70">
              <a:extLst>
                <a:ext uri="{FF2B5EF4-FFF2-40B4-BE49-F238E27FC236}">
                  <a16:creationId xmlns:a16="http://schemas.microsoft.com/office/drawing/2014/main" id="{9DB54C55-6C13-4C06-B677-EB45AED0EF74}"/>
                </a:ext>
              </a:extLst>
            </p:cNvPr>
            <p:cNvGrpSpPr/>
            <p:nvPr/>
          </p:nvGrpSpPr>
          <p:grpSpPr>
            <a:xfrm>
              <a:off x="1311958" y="3405486"/>
              <a:ext cx="950173" cy="940513"/>
              <a:chOff x="1311958" y="3405486"/>
              <a:chExt cx="950173" cy="940513"/>
            </a:xfrm>
          </p:grpSpPr>
          <p:sp>
            <p:nvSpPr>
              <p:cNvPr id="54" name="Rectangle 53">
                <a:extLst>
                  <a:ext uri="{FF2B5EF4-FFF2-40B4-BE49-F238E27FC236}">
                    <a16:creationId xmlns:a16="http://schemas.microsoft.com/office/drawing/2014/main" id="{F43D8799-9111-4045-A7B0-7DF40BFE6CB2}"/>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Freeform 13">
                <a:extLst>
                  <a:ext uri="{FF2B5EF4-FFF2-40B4-BE49-F238E27FC236}">
                    <a16:creationId xmlns:a16="http://schemas.microsoft.com/office/drawing/2014/main" id="{0964B461-7639-42FF-9628-5AEBCC705C50}"/>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6" name="Freeform 14">
                <a:extLst>
                  <a:ext uri="{FF2B5EF4-FFF2-40B4-BE49-F238E27FC236}">
                    <a16:creationId xmlns:a16="http://schemas.microsoft.com/office/drawing/2014/main" id="{2BD50541-A2D2-439A-9CFF-5A2D5CF0EAFB}"/>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7" name="Freeform 15">
                <a:extLst>
                  <a:ext uri="{FF2B5EF4-FFF2-40B4-BE49-F238E27FC236}">
                    <a16:creationId xmlns:a16="http://schemas.microsoft.com/office/drawing/2014/main" id="{25BBDF65-0816-4435-86C9-CE992D59BA26}"/>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8" name="Freeform 16">
                <a:extLst>
                  <a:ext uri="{FF2B5EF4-FFF2-40B4-BE49-F238E27FC236}">
                    <a16:creationId xmlns:a16="http://schemas.microsoft.com/office/drawing/2014/main" id="{D17517C7-E177-434D-8C4D-A78AAA7627E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Freeform 17">
                <a:extLst>
                  <a:ext uri="{FF2B5EF4-FFF2-40B4-BE49-F238E27FC236}">
                    <a16:creationId xmlns:a16="http://schemas.microsoft.com/office/drawing/2014/main" id="{9B01B60B-B2FF-4665-8ED7-490257C21EAE}"/>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0" name="Freeform 18">
                <a:extLst>
                  <a:ext uri="{FF2B5EF4-FFF2-40B4-BE49-F238E27FC236}">
                    <a16:creationId xmlns:a16="http://schemas.microsoft.com/office/drawing/2014/main" id="{19109C17-AF6D-4476-A672-55EC71EF9A0D}"/>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1" name="Freeform 19">
                <a:extLst>
                  <a:ext uri="{FF2B5EF4-FFF2-40B4-BE49-F238E27FC236}">
                    <a16:creationId xmlns:a16="http://schemas.microsoft.com/office/drawing/2014/main" id="{81AC942F-911A-4CB3-9629-21F5E1B5FBC6}"/>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2" name="Freeform 20">
                <a:extLst>
                  <a:ext uri="{FF2B5EF4-FFF2-40B4-BE49-F238E27FC236}">
                    <a16:creationId xmlns:a16="http://schemas.microsoft.com/office/drawing/2014/main" id="{D9F382EA-F4E2-4501-BC82-C78D2C810BC9}"/>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21">
                <a:extLst>
                  <a:ext uri="{FF2B5EF4-FFF2-40B4-BE49-F238E27FC236}">
                    <a16:creationId xmlns:a16="http://schemas.microsoft.com/office/drawing/2014/main" id="{F1ECB0E6-4452-4C42-BAAB-DC3E74C35AE2}"/>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22">
                <a:extLst>
                  <a:ext uri="{FF2B5EF4-FFF2-40B4-BE49-F238E27FC236}">
                    <a16:creationId xmlns:a16="http://schemas.microsoft.com/office/drawing/2014/main" id="{4BAED771-D18E-4AB8-90C4-545B70E84253}"/>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23">
                <a:extLst>
                  <a:ext uri="{FF2B5EF4-FFF2-40B4-BE49-F238E27FC236}">
                    <a16:creationId xmlns:a16="http://schemas.microsoft.com/office/drawing/2014/main" id="{9015FA6A-8E42-44EB-BD0B-B4F3C8124FCA}"/>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24">
                <a:extLst>
                  <a:ext uri="{FF2B5EF4-FFF2-40B4-BE49-F238E27FC236}">
                    <a16:creationId xmlns:a16="http://schemas.microsoft.com/office/drawing/2014/main" id="{67CF42F9-44A5-43B1-8433-A9E6B4A6ADC5}"/>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25">
                <a:extLst>
                  <a:ext uri="{FF2B5EF4-FFF2-40B4-BE49-F238E27FC236}">
                    <a16:creationId xmlns:a16="http://schemas.microsoft.com/office/drawing/2014/main" id="{024383A2-15A9-46AB-9836-B440A160DEB9}"/>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26">
                <a:extLst>
                  <a:ext uri="{FF2B5EF4-FFF2-40B4-BE49-F238E27FC236}">
                    <a16:creationId xmlns:a16="http://schemas.microsoft.com/office/drawing/2014/main" id="{CBBC424F-E267-4294-AC7B-C2A365F10E51}"/>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7">
                <a:extLst>
                  <a:ext uri="{FF2B5EF4-FFF2-40B4-BE49-F238E27FC236}">
                    <a16:creationId xmlns:a16="http://schemas.microsoft.com/office/drawing/2014/main" id="{E10F5550-7A5C-4D04-AF81-314FA07D9743}"/>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8">
                <a:extLst>
                  <a:ext uri="{FF2B5EF4-FFF2-40B4-BE49-F238E27FC236}">
                    <a16:creationId xmlns:a16="http://schemas.microsoft.com/office/drawing/2014/main" id="{C84E9659-ABE6-4728-B9E2-CF1DABABE7FE}"/>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9">
                <a:extLst>
                  <a:ext uri="{FF2B5EF4-FFF2-40B4-BE49-F238E27FC236}">
                    <a16:creationId xmlns:a16="http://schemas.microsoft.com/office/drawing/2014/main" id="{916FD9E1-4B27-47DC-BD7B-069CB432303C}"/>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30">
                <a:extLst>
                  <a:ext uri="{FF2B5EF4-FFF2-40B4-BE49-F238E27FC236}">
                    <a16:creationId xmlns:a16="http://schemas.microsoft.com/office/drawing/2014/main" id="{B4BE53A6-C202-4DAE-812F-04AC26C7D3EF}"/>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31">
                <a:extLst>
                  <a:ext uri="{FF2B5EF4-FFF2-40B4-BE49-F238E27FC236}">
                    <a16:creationId xmlns:a16="http://schemas.microsoft.com/office/drawing/2014/main" id="{F246C574-3DC7-4E89-8F0D-9001EDC8B76B}"/>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32">
                <a:extLst>
                  <a:ext uri="{FF2B5EF4-FFF2-40B4-BE49-F238E27FC236}">
                    <a16:creationId xmlns:a16="http://schemas.microsoft.com/office/drawing/2014/main" id="{BB0DA318-2CD7-4778-97E0-E0DF3F1EDECE}"/>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33">
                <a:extLst>
                  <a:ext uri="{FF2B5EF4-FFF2-40B4-BE49-F238E27FC236}">
                    <a16:creationId xmlns:a16="http://schemas.microsoft.com/office/drawing/2014/main" id="{A1AF9A78-9612-4282-8B72-B07DA777B19E}"/>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34">
                <a:extLst>
                  <a:ext uri="{FF2B5EF4-FFF2-40B4-BE49-F238E27FC236}">
                    <a16:creationId xmlns:a16="http://schemas.microsoft.com/office/drawing/2014/main" id="{5942A584-5791-42D4-BE98-AA5043743485}"/>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35">
                <a:extLst>
                  <a:ext uri="{FF2B5EF4-FFF2-40B4-BE49-F238E27FC236}">
                    <a16:creationId xmlns:a16="http://schemas.microsoft.com/office/drawing/2014/main" id="{6FEBF141-B9BB-46D8-8EAC-1E8BE7F3F09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36">
                <a:extLst>
                  <a:ext uri="{FF2B5EF4-FFF2-40B4-BE49-F238E27FC236}">
                    <a16:creationId xmlns:a16="http://schemas.microsoft.com/office/drawing/2014/main" id="{8E06B4B8-B73A-41C4-BC84-349F7E2A0913}"/>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7C93031B-F06C-433E-87D1-6F0F3294C852}"/>
                  </a:ext>
                </a:extLst>
              </p:cNvPr>
              <p:cNvSpPr txBox="1"/>
              <p:nvPr/>
            </p:nvSpPr>
            <p:spPr>
              <a:xfrm>
                <a:off x="1894728" y="5229991"/>
                <a:ext cx="21236567" cy="1569660"/>
              </a:xfrm>
              <a:prstGeom prst="rect">
                <a:avLst/>
              </a:prstGeom>
              <a:noFill/>
            </p:spPr>
            <p:txBody>
              <a:bodyPr wrap="square">
                <a:spAutoFit/>
              </a:bodyPr>
              <a:lstStyle/>
              <a:p>
                <a:r>
                  <a:rPr lang="en-US" sz="4800" b="1">
                    <a:latin typeface="Tahoma" panose="020B0604030504040204" pitchFamily="34" charset="0"/>
                    <a:ea typeface="Tahoma" panose="020B0604030504040204" pitchFamily="34" charset="0"/>
                    <a:cs typeface="Tahoma" panose="020B0604030504040204" pitchFamily="34" charset="0"/>
                  </a:rPr>
                  <a:t>Xét câu “</a:t>
                </a:r>
                <a14:m>
                  <m:oMath xmlns:m="http://schemas.openxmlformats.org/officeDocument/2006/math">
                    <m:r>
                      <a:rPr lang="en-US" sz="4800" b="1" i="1">
                        <a:latin typeface="Cambria Math" panose="02040503050406030204" pitchFamily="18" charset="0"/>
                      </a:rPr>
                      <m:t>𝒙</m:t>
                    </m:r>
                    <m:r>
                      <a:rPr lang="en-US" sz="4800" b="1" i="1">
                        <a:latin typeface="Cambria Math" panose="02040503050406030204" pitchFamily="18" charset="0"/>
                      </a:rPr>
                      <m:t>&gt;</m:t>
                    </m:r>
                    <m:r>
                      <a:rPr lang="en-US" sz="4800" b="1" i="1">
                        <a:latin typeface="Cambria Math" panose="02040503050406030204" pitchFamily="18" charset="0"/>
                      </a:rPr>
                      <m:t>𝟓</m:t>
                    </m:r>
                  </m:oMath>
                </a14:m>
                <a:r>
                  <a:rPr lang="en-US" sz="4800" b="1">
                    <a:latin typeface="Tahoma" panose="020B0604030504040204" pitchFamily="34" charset="0"/>
                    <a:ea typeface="Tahoma" panose="020B0604030504040204" pitchFamily="34" charset="0"/>
                    <a:cs typeface="Tahoma" panose="020B0604030504040204" pitchFamily="34" charset="0"/>
                  </a:rPr>
                  <a:t>”. Hãy tìm hai giá trị thực của </a:t>
                </a:r>
                <a14:m>
                  <m:oMath xmlns:m="http://schemas.openxmlformats.org/officeDocument/2006/math">
                    <m:r>
                      <a:rPr lang="en-US" sz="4800" b="1" i="1">
                        <a:latin typeface="Cambria Math" panose="02040503050406030204" pitchFamily="18" charset="0"/>
                      </a:rPr>
                      <m:t>𝒙</m:t>
                    </m:r>
                  </m:oMath>
                </a14:m>
                <a:r>
                  <a:rPr lang="en-US" sz="4800" b="1">
                    <a:latin typeface="Tahoma" panose="020B0604030504040204" pitchFamily="34" charset="0"/>
                    <a:ea typeface="Tahoma" panose="020B0604030504040204" pitchFamily="34" charset="0"/>
                    <a:cs typeface="Tahoma" panose="020B0604030504040204" pitchFamily="34" charset="0"/>
                  </a:rPr>
                  <a:t> để từ câu đã cho ta nhận được một mệnh đề đúng và một mệnh đề sai. </a:t>
                </a:r>
              </a:p>
            </p:txBody>
          </p:sp>
        </mc:Choice>
        <mc:Fallback xmlns="">
          <p:sp>
            <p:nvSpPr>
              <p:cNvPr id="79" name="TextBox 78">
                <a:extLst>
                  <a:ext uri="{FF2B5EF4-FFF2-40B4-BE49-F238E27FC236}">
                    <a16:creationId xmlns:a16="http://schemas.microsoft.com/office/drawing/2014/main" id="{7C93031B-F06C-433E-87D1-6F0F3294C852}"/>
                  </a:ext>
                </a:extLst>
              </p:cNvPr>
              <p:cNvSpPr txBox="1">
                <a:spLocks noRot="1" noChangeAspect="1" noMove="1" noResize="1" noEditPoints="1" noAdjustHandles="1" noChangeArrowheads="1" noChangeShapeType="1" noTextEdit="1"/>
              </p:cNvSpPr>
              <p:nvPr/>
            </p:nvSpPr>
            <p:spPr>
              <a:xfrm>
                <a:off x="1894728" y="5229991"/>
                <a:ext cx="21236567" cy="1569660"/>
              </a:xfrm>
              <a:prstGeom prst="rect">
                <a:avLst/>
              </a:prstGeom>
              <a:blipFill>
                <a:blip r:embed="rId4"/>
                <a:stretch>
                  <a:fillRect l="-1320" t="-9339" b="-19844"/>
                </a:stretch>
              </a:blipFill>
            </p:spPr>
            <p:txBody>
              <a:bodyPr/>
              <a:lstStyle/>
              <a:p>
                <a:r>
                  <a:rPr lang="en-US">
                    <a:noFill/>
                  </a:rPr>
                  <a:t> </a:t>
                </a:r>
              </a:p>
            </p:txBody>
          </p:sp>
        </mc:Fallback>
      </mc:AlternateContent>
      <p:sp>
        <p:nvSpPr>
          <p:cNvPr id="80" name="Rounded Rectangle 4">
            <a:extLst>
              <a:ext uri="{FF2B5EF4-FFF2-40B4-BE49-F238E27FC236}">
                <a16:creationId xmlns:a16="http://schemas.microsoft.com/office/drawing/2014/main" id="{60BF75B9-8E5D-4526-9D50-2E9BBC426B2C}"/>
              </a:ext>
            </a:extLst>
          </p:cNvPr>
          <p:cNvSpPr/>
          <p:nvPr/>
        </p:nvSpPr>
        <p:spPr>
          <a:xfrm>
            <a:off x="1143000" y="8110595"/>
            <a:ext cx="22077311" cy="3180821"/>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81" name="Group 80">
            <a:extLst>
              <a:ext uri="{FF2B5EF4-FFF2-40B4-BE49-F238E27FC236}">
                <a16:creationId xmlns:a16="http://schemas.microsoft.com/office/drawing/2014/main" id="{FC8842BF-BD13-47EC-A01B-D5CB2E509824}"/>
              </a:ext>
            </a:extLst>
          </p:cNvPr>
          <p:cNvGrpSpPr/>
          <p:nvPr/>
        </p:nvGrpSpPr>
        <p:grpSpPr>
          <a:xfrm>
            <a:off x="1676403" y="7772400"/>
            <a:ext cx="3600000" cy="828000"/>
            <a:chOff x="1275608" y="6322796"/>
            <a:chExt cx="3572909" cy="828631"/>
          </a:xfrm>
        </p:grpSpPr>
        <p:sp>
          <p:nvSpPr>
            <p:cNvPr id="82" name="Freeform 20">
              <a:extLst>
                <a:ext uri="{FF2B5EF4-FFF2-40B4-BE49-F238E27FC236}">
                  <a16:creationId xmlns:a16="http://schemas.microsoft.com/office/drawing/2014/main" id="{9DCB7188-C5D1-4562-B7E9-036039AD40E7}"/>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3" name="TextBox 82">
              <a:extLst>
                <a:ext uri="{FF2B5EF4-FFF2-40B4-BE49-F238E27FC236}">
                  <a16:creationId xmlns:a16="http://schemas.microsoft.com/office/drawing/2014/main" id="{3C5BC4FA-BAB5-4E66-A1A7-2C39A80EA8B6}"/>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84" name="Round Diagonal Corner Rectangle 8">
              <a:extLst>
                <a:ext uri="{FF2B5EF4-FFF2-40B4-BE49-F238E27FC236}">
                  <a16:creationId xmlns:a16="http://schemas.microsoft.com/office/drawing/2014/main" id="{DD02836A-CB9D-49AF-9B43-E2AE37577D4F}"/>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5" name="Freeform 9">
              <a:extLst>
                <a:ext uri="{FF2B5EF4-FFF2-40B4-BE49-F238E27FC236}">
                  <a16:creationId xmlns:a16="http://schemas.microsoft.com/office/drawing/2014/main" id="{F1DAE37F-C02F-41A4-AB7C-15856E498EB4}"/>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86" name="Rectangle 85">
                <a:extLst>
                  <a:ext uri="{FF2B5EF4-FFF2-40B4-BE49-F238E27FC236}">
                    <a16:creationId xmlns:a16="http://schemas.microsoft.com/office/drawing/2014/main" id="{AC37888B-97E9-42E3-82BD-29595758137A}"/>
                  </a:ext>
                </a:extLst>
              </p:cNvPr>
              <p:cNvSpPr/>
              <p:nvPr/>
            </p:nvSpPr>
            <p:spPr>
              <a:xfrm>
                <a:off x="5276404" y="8739719"/>
                <a:ext cx="17202596" cy="1569660"/>
              </a:xfrm>
              <a:prstGeom prst="rect">
                <a:avLst/>
              </a:prstGeom>
            </p:spPr>
            <p:txBody>
              <a:bodyPr wrap="square">
                <a:spAutoFit/>
              </a:bodyPr>
              <a:lstStyle/>
              <a:p>
                <a:r>
                  <a:rPr lang="en-US" sz="4800" b="1" dirty="0">
                    <a:latin typeface="Tahoma" panose="020B0604030504040204" pitchFamily="34" charset="0"/>
                    <a:ea typeface="Tahoma" panose="020B0604030504040204" pitchFamily="34" charset="0"/>
                    <a:cs typeface="Tahoma" panose="020B0604030504040204" pitchFamily="34" charset="0"/>
                  </a:rPr>
                  <a:t>Khi </a:t>
                </a:r>
                <a14:m>
                  <m:oMath xmlns:m="http://schemas.openxmlformats.org/officeDocument/2006/math">
                    <m:r>
                      <a:rPr lang="en-US" sz="4800" b="1" i="1">
                        <a:latin typeface="Cambria Math" panose="02040503050406030204" pitchFamily="18" charset="0"/>
                      </a:rPr>
                      <m:t>𝒙</m:t>
                    </m:r>
                    <m:r>
                      <a:rPr lang="en-US" sz="4800" b="1" i="1">
                        <a:latin typeface="Cambria Math" panose="02040503050406030204" pitchFamily="18" charset="0"/>
                      </a:rPr>
                      <m:t>=</m:t>
                    </m:r>
                    <m:r>
                      <a:rPr lang="en-US" sz="4800" b="1" i="1">
                        <a:latin typeface="Cambria Math" panose="02040503050406030204" pitchFamily="18" charset="0"/>
                      </a:rPr>
                      <m:t>𝟕</m:t>
                    </m:r>
                  </m:oMath>
                </a14:m>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thì</a:t>
                </a:r>
                <a:r>
                  <a:rPr lang="en-US"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latin typeface="Cambria Math" panose="02040503050406030204" pitchFamily="18" charset="0"/>
                      </a:rPr>
                      <m:t>𝒙</m:t>
                    </m:r>
                    <m:r>
                      <a:rPr lang="en-US" sz="4800" b="1" i="1">
                        <a:latin typeface="Cambria Math" panose="02040503050406030204" pitchFamily="18" charset="0"/>
                      </a:rPr>
                      <m:t>&gt;</m:t>
                    </m:r>
                    <m:r>
                      <a:rPr lang="en-US" sz="4800" b="1" i="1">
                        <a:latin typeface="Cambria Math" panose="02040503050406030204" pitchFamily="18" charset="0"/>
                      </a:rPr>
                      <m:t>𝟓</m:t>
                    </m:r>
                  </m:oMath>
                </a14:m>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là</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một</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mệnh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đề</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đúng</a:t>
                </a:r>
                <a:r>
                  <a:rPr lang="en-US" sz="4800" b="1" dirty="0">
                    <a:latin typeface="Tahoma" panose="020B0604030504040204" pitchFamily="34" charset="0"/>
                    <a:ea typeface="Tahoma" panose="020B0604030504040204" pitchFamily="34" charset="0"/>
                    <a:cs typeface="Tahoma" panose="020B0604030504040204" pitchFamily="34" charset="0"/>
                  </a:rPr>
                  <a:t>.</a:t>
                </a:r>
                <a:endParaRPr lang="vi-VN" sz="4800" b="1" dirty="0">
                  <a:latin typeface="Tahoma" panose="020B0604030504040204" pitchFamily="34" charset="0"/>
                  <a:ea typeface="Tahoma" panose="020B0604030504040204" pitchFamily="34" charset="0"/>
                  <a:cs typeface="Tahoma" panose="020B0604030504040204" pitchFamily="34" charset="0"/>
                </a:endParaRPr>
              </a:p>
              <a:p>
                <a:r>
                  <a:rPr lang="en-US" sz="4800" b="1" dirty="0">
                    <a:latin typeface="Tahoma" panose="020B0604030504040204" pitchFamily="34" charset="0"/>
                    <a:ea typeface="Tahoma" panose="020B0604030504040204" pitchFamily="34" charset="0"/>
                    <a:cs typeface="Tahoma" panose="020B0604030504040204" pitchFamily="34" charset="0"/>
                  </a:rPr>
                  <a:t>Khi </a:t>
                </a:r>
                <a14:m>
                  <m:oMath xmlns:m="http://schemas.openxmlformats.org/officeDocument/2006/math">
                    <m:r>
                      <a:rPr lang="en-US" sz="4800" b="1" i="1">
                        <a:latin typeface="Cambria Math" panose="02040503050406030204" pitchFamily="18" charset="0"/>
                      </a:rPr>
                      <m:t>𝒙</m:t>
                    </m:r>
                    <m:r>
                      <a:rPr lang="en-US" sz="4800" b="1" i="1">
                        <a:latin typeface="Cambria Math" panose="02040503050406030204" pitchFamily="18" charset="0"/>
                      </a:rPr>
                      <m:t>=−</m:t>
                    </m:r>
                    <m:r>
                      <a:rPr lang="en-US" sz="4800" b="1" i="1">
                        <a:latin typeface="Cambria Math" panose="02040503050406030204" pitchFamily="18" charset="0"/>
                      </a:rPr>
                      <m:t>𝟕</m:t>
                    </m:r>
                  </m:oMath>
                </a14:m>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thì</a:t>
                </a:r>
                <a:r>
                  <a:rPr lang="en-US"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latin typeface="Cambria Math" panose="02040503050406030204" pitchFamily="18" charset="0"/>
                      </a:rPr>
                      <m:t>𝒙</m:t>
                    </m:r>
                    <m:r>
                      <a:rPr lang="en-US" sz="4800" b="1" i="1">
                        <a:latin typeface="Cambria Math" panose="02040503050406030204" pitchFamily="18" charset="0"/>
                      </a:rPr>
                      <m:t>&gt;</m:t>
                    </m:r>
                    <m:r>
                      <a:rPr lang="en-US" sz="4800" b="1" i="1">
                        <a:latin typeface="Cambria Math" panose="02040503050406030204" pitchFamily="18" charset="0"/>
                      </a:rPr>
                      <m:t>𝟓</m:t>
                    </m:r>
                  </m:oMath>
                </a14:m>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là</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một</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mệnh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đề</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sai</a:t>
                </a:r>
                <a:r>
                  <a:rPr lang="en-US" sz="4800" b="1" dirty="0">
                    <a:latin typeface="Tahoma" panose="020B0604030504040204" pitchFamily="34" charset="0"/>
                    <a:ea typeface="Tahoma" panose="020B0604030504040204" pitchFamily="34" charset="0"/>
                    <a:cs typeface="Tahoma" panose="020B0604030504040204" pitchFamily="34" charset="0"/>
                  </a:rPr>
                  <a:t>.</a:t>
                </a:r>
              </a:p>
            </p:txBody>
          </p:sp>
        </mc:Choice>
        <mc:Fallback xmlns="">
          <p:sp>
            <p:nvSpPr>
              <p:cNvPr id="86" name="Rectangle 85">
                <a:extLst>
                  <a:ext uri="{FF2B5EF4-FFF2-40B4-BE49-F238E27FC236}">
                    <a16:creationId xmlns:a16="http://schemas.microsoft.com/office/drawing/2014/main" id="{AC37888B-97E9-42E3-82BD-29595758137A}"/>
                  </a:ext>
                </a:extLst>
              </p:cNvPr>
              <p:cNvSpPr>
                <a:spLocks noRot="1" noChangeAspect="1" noMove="1" noResize="1" noEditPoints="1" noAdjustHandles="1" noChangeArrowheads="1" noChangeShapeType="1" noTextEdit="1"/>
              </p:cNvSpPr>
              <p:nvPr/>
            </p:nvSpPr>
            <p:spPr>
              <a:xfrm>
                <a:off x="5276404" y="8739719"/>
                <a:ext cx="17202596" cy="1569660"/>
              </a:xfrm>
              <a:prstGeom prst="rect">
                <a:avLst/>
              </a:prstGeom>
              <a:blipFill>
                <a:blip r:embed="rId5"/>
                <a:stretch>
                  <a:fillRect l="-1630" t="-9339" b="-19455"/>
                </a:stretch>
              </a:blipFill>
            </p:spPr>
            <p:txBody>
              <a:bodyPr/>
              <a:lstStyle/>
              <a:p>
                <a:r>
                  <a:rPr lang="en-US">
                    <a:noFill/>
                  </a:rPr>
                  <a:t> </a:t>
                </a:r>
              </a:p>
            </p:txBody>
          </p:sp>
        </mc:Fallback>
      </mc:AlternateContent>
      <p:pic>
        <p:nvPicPr>
          <p:cNvPr id="46" name="Picture 45">
            <a:extLst>
              <a:ext uri="{FF2B5EF4-FFF2-40B4-BE49-F238E27FC236}">
                <a16:creationId xmlns:a16="http://schemas.microsoft.com/office/drawing/2014/main" id="{DD0BE66A-15FB-4421-9CD4-B64DD77D7F5D}"/>
              </a:ext>
            </a:extLst>
          </p:cNvPr>
          <p:cNvPicPr>
            <a:picLocks noChangeAspect="1"/>
          </p:cNvPicPr>
          <p:nvPr/>
        </p:nvPicPr>
        <p:blipFill>
          <a:blip r:embed="rId6"/>
          <a:stretch>
            <a:fillRect/>
          </a:stretch>
        </p:blipFill>
        <p:spPr>
          <a:xfrm>
            <a:off x="2456334" y="3661929"/>
            <a:ext cx="2242753" cy="1507057"/>
          </a:xfrm>
          <a:prstGeom prst="rect">
            <a:avLst/>
          </a:prstGeom>
        </p:spPr>
      </p:pic>
    </p:spTree>
    <p:extLst>
      <p:ext uri="{BB962C8B-B14F-4D97-AF65-F5344CB8AC3E}">
        <p14:creationId xmlns:p14="http://schemas.microsoft.com/office/powerpoint/2010/main" val="336157392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81"/>
                                        </p:tgtEl>
                                        <p:attrNameLst>
                                          <p:attrName>style.visibility</p:attrName>
                                        </p:attrNameLst>
                                      </p:cBhvr>
                                      <p:to>
                                        <p:strVal val="visible"/>
                                      </p:to>
                                    </p:set>
                                    <p:animEffect transition="in" filter="barn(inVertical)">
                                      <p:cBhvr>
                                        <p:cTn id="19" dur="500"/>
                                        <p:tgtEl>
                                          <p:spTgt spid="8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80"/>
                                        </p:tgtEl>
                                        <p:attrNameLst>
                                          <p:attrName>style.visibility</p:attrName>
                                        </p:attrNameLst>
                                      </p:cBhvr>
                                      <p:to>
                                        <p:strVal val="visible"/>
                                      </p:to>
                                    </p:set>
                                    <p:animEffect transition="in" filter="wipe(down)">
                                      <p:cBhvr>
                                        <p:cTn id="24" dur="500"/>
                                        <p:tgtEl>
                                          <p:spTgt spid="80"/>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6">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79" grpId="0"/>
      <p:bldP spid="8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6" name="Group 125">
            <a:extLst>
              <a:ext uri="{FF2B5EF4-FFF2-40B4-BE49-F238E27FC236}">
                <a16:creationId xmlns:a16="http://schemas.microsoft.com/office/drawing/2014/main" id="{56E945CD-189E-374C-A5DB-CAAA0DB2ADED}"/>
              </a:ext>
            </a:extLst>
          </p:cNvPr>
          <p:cNvGrpSpPr/>
          <p:nvPr/>
        </p:nvGrpSpPr>
        <p:grpSpPr>
          <a:xfrm>
            <a:off x="8229602" y="259590"/>
            <a:ext cx="16036925" cy="3885296"/>
            <a:chOff x="4114800" y="129794"/>
            <a:chExt cx="8018462" cy="1942648"/>
          </a:xfrm>
        </p:grpSpPr>
        <p:grpSp>
          <p:nvGrpSpPr>
            <p:cNvPr id="8" name="Group 20">
              <a:extLst>
                <a:ext uri="{FF2B5EF4-FFF2-40B4-BE49-F238E27FC236}">
                  <a16:creationId xmlns:a16="http://schemas.microsoft.com/office/drawing/2014/main" id="{A6E62591-94C0-3A42-8EC7-E2933E9115EA}"/>
                </a:ext>
              </a:extLst>
            </p:cNvPr>
            <p:cNvGrpSpPr>
              <a:grpSpLocks/>
            </p:cNvGrpSpPr>
            <p:nvPr/>
          </p:nvGrpSpPr>
          <p:grpSpPr bwMode="auto">
            <a:xfrm>
              <a:off x="4114800" y="832104"/>
              <a:ext cx="685800" cy="152400"/>
              <a:chOff x="0" y="1896"/>
              <a:chExt cx="5760" cy="120"/>
            </a:xfrm>
          </p:grpSpPr>
          <p:sp>
            <p:nvSpPr>
              <p:cNvPr id="9" name="Rectangle 21">
                <a:extLst>
                  <a:ext uri="{FF2B5EF4-FFF2-40B4-BE49-F238E27FC236}">
                    <a16:creationId xmlns:a16="http://schemas.microsoft.com/office/drawing/2014/main" id="{148D868D-1740-AB44-9E05-E289841E79F8}"/>
                  </a:ext>
                </a:extLst>
              </p:cNvPr>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0" name="Rectangle 22">
                <a:extLst>
                  <a:ext uri="{FF2B5EF4-FFF2-40B4-BE49-F238E27FC236}">
                    <a16:creationId xmlns:a16="http://schemas.microsoft.com/office/drawing/2014/main" id="{19242F8E-913B-3E46-9B1E-B8855079528F}"/>
                  </a:ext>
                </a:extLst>
              </p:cNvPr>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sp>
          <p:nvSpPr>
            <p:cNvPr id="11" name="AutoShape 26">
              <a:extLst>
                <a:ext uri="{FF2B5EF4-FFF2-40B4-BE49-F238E27FC236}">
                  <a16:creationId xmlns:a16="http://schemas.microsoft.com/office/drawing/2014/main" id="{4E4257F9-1564-A040-8A6B-9586E5F0C5D2}"/>
                </a:ext>
              </a:extLst>
            </p:cNvPr>
            <p:cNvSpPr>
              <a:spLocks noChangeArrowheads="1"/>
            </p:cNvSpPr>
            <p:nvPr/>
          </p:nvSpPr>
          <p:spPr bwMode="auto">
            <a:xfrm>
              <a:off x="4818062" y="129794"/>
              <a:ext cx="7315200" cy="1524000"/>
            </a:xfrm>
            <a:prstGeom prst="roundRect">
              <a:avLst>
                <a:gd name="adj" fmla="val 16667"/>
              </a:avLst>
            </a:prstGeom>
            <a:gradFill rotWithShape="1">
              <a:gsLst>
                <a:gs pos="0">
                  <a:schemeClr val="accent1"/>
                </a:gs>
                <a:gs pos="100000">
                  <a:schemeClr val="tx1"/>
                </a:gs>
              </a:gsLst>
              <a:lin ang="2700000" scaled="1"/>
            </a:gradFill>
            <a:ln w="38100">
              <a:solidFill>
                <a:srgbClr val="333333"/>
              </a:solidFill>
              <a:round/>
              <a:headEnd type="none" w="sm" len="sm"/>
              <a:tailEnd type="none" w="sm" len="sm"/>
            </a:ln>
            <a:effectLst>
              <a:outerShdw dist="107763" dir="2700000" algn="ctr" rotWithShape="0">
                <a:schemeClr val="bg2">
                  <a:alpha val="50000"/>
                </a:schemeClr>
              </a:outerShdw>
            </a:effectLst>
          </p:spPr>
          <p:txBody>
            <a:bodyPr wrap="none" anchor="ctr"/>
            <a:lstStyle/>
            <a:p>
              <a:pPr algn="ctr" defTabSz="1828823">
                <a:defRPr/>
              </a:pPr>
              <a:endParaRPr lang="en-US" sz="4000">
                <a:solidFill>
                  <a:srgbClr val="000000"/>
                </a:solidFill>
                <a:latin typeface="Times New Roman" panose="02020603050405020304" pitchFamily="18" charset="0"/>
                <a:cs typeface="Times New Roman" panose="02020603050405020304" pitchFamily="18" charset="0"/>
              </a:endParaRPr>
            </a:p>
          </p:txBody>
        </p:sp>
        <p:sp>
          <p:nvSpPr>
            <p:cNvPr id="65" name="Text Box 83">
              <a:extLst>
                <a:ext uri="{FF2B5EF4-FFF2-40B4-BE49-F238E27FC236}">
                  <a16:creationId xmlns:a16="http://schemas.microsoft.com/office/drawing/2014/main" id="{113AD94B-841E-9444-8F73-5A2EB9201421}"/>
                </a:ext>
              </a:extLst>
            </p:cNvPr>
            <p:cNvSpPr txBox="1">
              <a:spLocks noChangeArrowheads="1"/>
            </p:cNvSpPr>
            <p:nvPr/>
          </p:nvSpPr>
          <p:spPr bwMode="auto">
            <a:xfrm>
              <a:off x="5072171" y="348797"/>
              <a:ext cx="7018989" cy="1723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lIns="0" tIns="0" rIns="0" bIns="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1828823">
                <a:defRPr/>
              </a:pPr>
              <a:r>
                <a:rPr lang="es-UY" altLang="en-VN" sz="7467" dirty="0" err="1">
                  <a:solidFill>
                    <a:srgbClr val="000000"/>
                  </a:solidFill>
                  <a:latin typeface="Times New Roman" panose="02020603050405020304" pitchFamily="18" charset="0"/>
                  <a:cs typeface="Times New Roman" panose="02020603050405020304" pitchFamily="18" charset="0"/>
                </a:rPr>
                <a:t>Xét</a:t>
              </a:r>
              <a:r>
                <a:rPr lang="es-UY" altLang="en-VN" sz="7467" dirty="0">
                  <a:solidFill>
                    <a:srgbClr val="000000"/>
                  </a:solidFill>
                  <a:latin typeface="Times New Roman" panose="02020603050405020304" pitchFamily="18" charset="0"/>
                  <a:cs typeface="Times New Roman" panose="02020603050405020304" pitchFamily="18" charset="0"/>
                </a:rPr>
                <a:t> </a:t>
              </a:r>
              <a:r>
                <a:rPr lang="es-UY" altLang="en-VN" sz="7467" dirty="0" err="1">
                  <a:solidFill>
                    <a:srgbClr val="000000"/>
                  </a:solidFill>
                  <a:latin typeface="Times New Roman" panose="02020603050405020304" pitchFamily="18" charset="0"/>
                  <a:cs typeface="Times New Roman" panose="02020603050405020304" pitchFamily="18" charset="0"/>
                </a:rPr>
                <a:t>mệnh</a:t>
              </a:r>
              <a:r>
                <a:rPr lang="es-UY" altLang="en-VN" sz="7467" dirty="0">
                  <a:solidFill>
                    <a:srgbClr val="000000"/>
                  </a:solidFill>
                  <a:latin typeface="Times New Roman" panose="02020603050405020304" pitchFamily="18" charset="0"/>
                  <a:cs typeface="Times New Roman" panose="02020603050405020304" pitchFamily="18" charset="0"/>
                </a:rPr>
                <a:t> </a:t>
              </a:r>
              <a:r>
                <a:rPr lang="es-UY" altLang="en-VN" sz="7467" dirty="0" err="1">
                  <a:solidFill>
                    <a:srgbClr val="000000"/>
                  </a:solidFill>
                  <a:latin typeface="Times New Roman" panose="02020603050405020304" pitchFamily="18" charset="0"/>
                  <a:cs typeface="Times New Roman" panose="02020603050405020304" pitchFamily="18" charset="0"/>
                </a:rPr>
                <a:t>đề</a:t>
              </a:r>
              <a:r>
                <a:rPr lang="es-UY" altLang="en-VN" sz="7467" dirty="0">
                  <a:solidFill>
                    <a:srgbClr val="000000"/>
                  </a:solidFill>
                  <a:latin typeface="Times New Roman" panose="02020603050405020304" pitchFamily="18" charset="0"/>
                  <a:cs typeface="Times New Roman" panose="02020603050405020304" pitchFamily="18" charset="0"/>
                </a:rPr>
                <a:t> "n </a:t>
              </a:r>
              <a:r>
                <a:rPr lang="es-UY" altLang="en-VN" sz="7467" dirty="0" err="1">
                  <a:solidFill>
                    <a:srgbClr val="000000"/>
                  </a:solidFill>
                  <a:latin typeface="Times New Roman" panose="02020603050405020304" pitchFamily="18" charset="0"/>
                  <a:cs typeface="Times New Roman" panose="02020603050405020304" pitchFamily="18" charset="0"/>
                </a:rPr>
                <a:t>chia</a:t>
              </a:r>
              <a:r>
                <a:rPr lang="es-UY" altLang="en-VN" sz="7467" dirty="0">
                  <a:solidFill>
                    <a:srgbClr val="000000"/>
                  </a:solidFill>
                  <a:latin typeface="Times New Roman" panose="02020603050405020304" pitchFamily="18" charset="0"/>
                  <a:cs typeface="Times New Roman" panose="02020603050405020304" pitchFamily="18" charset="0"/>
                </a:rPr>
                <a:t> </a:t>
              </a:r>
              <a:r>
                <a:rPr lang="es-UY" altLang="en-VN" sz="7467" dirty="0" err="1">
                  <a:solidFill>
                    <a:srgbClr val="000000"/>
                  </a:solidFill>
                  <a:latin typeface="Times New Roman" panose="02020603050405020304" pitchFamily="18" charset="0"/>
                  <a:cs typeface="Times New Roman" panose="02020603050405020304" pitchFamily="18" charset="0"/>
                </a:rPr>
                <a:t>hết</a:t>
              </a:r>
              <a:r>
                <a:rPr lang="es-UY" altLang="en-VN" sz="7467" dirty="0">
                  <a:solidFill>
                    <a:srgbClr val="000000"/>
                  </a:solidFill>
                  <a:latin typeface="Times New Roman" panose="02020603050405020304" pitchFamily="18" charset="0"/>
                  <a:cs typeface="Times New Roman" panose="02020603050405020304" pitchFamily="18" charset="0"/>
                </a:rPr>
                <a:t> cho 12", </a:t>
              </a:r>
              <a:r>
                <a:rPr lang="es-UY" altLang="en-VN" sz="7467" dirty="0" err="1">
                  <a:solidFill>
                    <a:srgbClr val="000000"/>
                  </a:solidFill>
                  <a:latin typeface="Times New Roman" panose="02020603050405020304" pitchFamily="18" charset="0"/>
                  <a:cs typeface="Times New Roman" panose="02020603050405020304" pitchFamily="18" charset="0"/>
                </a:rPr>
                <a:t>với</a:t>
              </a:r>
              <a:r>
                <a:rPr lang="es-UY" altLang="en-VN" sz="7467" dirty="0">
                  <a:solidFill>
                    <a:srgbClr val="000000"/>
                  </a:solidFill>
                  <a:latin typeface="Times New Roman" panose="02020603050405020304" pitchFamily="18" charset="0"/>
                  <a:cs typeface="Times New Roman" panose="02020603050405020304" pitchFamily="18" charset="0"/>
                </a:rPr>
                <a:t> </a:t>
              </a:r>
              <a:r>
                <a:rPr lang="es-UY" altLang="en-VN" sz="7467" dirty="0" err="1">
                  <a:solidFill>
                    <a:srgbClr val="000000"/>
                  </a:solidFill>
                  <a:latin typeface="Times New Roman" panose="02020603050405020304" pitchFamily="18" charset="0"/>
                  <a:cs typeface="Times New Roman" panose="02020603050405020304" pitchFamily="18" charset="0"/>
                </a:rPr>
                <a:t>giá</a:t>
              </a:r>
              <a:r>
                <a:rPr lang="es-UY" altLang="en-VN" sz="7467" dirty="0">
                  <a:solidFill>
                    <a:srgbClr val="000000"/>
                  </a:solidFill>
                  <a:latin typeface="Times New Roman" panose="02020603050405020304" pitchFamily="18" charset="0"/>
                  <a:cs typeface="Times New Roman" panose="02020603050405020304" pitchFamily="18" charset="0"/>
                </a:rPr>
                <a:t> </a:t>
              </a:r>
              <a:r>
                <a:rPr lang="es-UY" altLang="en-VN" sz="7467" dirty="0" err="1">
                  <a:solidFill>
                    <a:srgbClr val="000000"/>
                  </a:solidFill>
                  <a:latin typeface="Times New Roman" panose="02020603050405020304" pitchFamily="18" charset="0"/>
                  <a:cs typeface="Times New Roman" panose="02020603050405020304" pitchFamily="18" charset="0"/>
                </a:rPr>
                <a:t>trị</a:t>
              </a:r>
              <a:r>
                <a:rPr lang="es-UY" altLang="en-VN" sz="7467" dirty="0">
                  <a:solidFill>
                    <a:srgbClr val="000000"/>
                  </a:solidFill>
                  <a:latin typeface="Times New Roman" panose="02020603050405020304" pitchFamily="18" charset="0"/>
                  <a:cs typeface="Times New Roman" panose="02020603050405020304" pitchFamily="18" charset="0"/>
                </a:rPr>
                <a:t> </a:t>
              </a:r>
              <a:r>
                <a:rPr lang="es-UY" altLang="en-VN" sz="7467" dirty="0" err="1">
                  <a:solidFill>
                    <a:srgbClr val="000000"/>
                  </a:solidFill>
                  <a:latin typeface="Times New Roman" panose="02020603050405020304" pitchFamily="18" charset="0"/>
                  <a:cs typeface="Times New Roman" panose="02020603050405020304" pitchFamily="18" charset="0"/>
                </a:rPr>
                <a:t>nào</a:t>
              </a:r>
              <a:r>
                <a:rPr lang="es-UY" altLang="en-VN" sz="7467" dirty="0">
                  <a:solidFill>
                    <a:srgbClr val="000000"/>
                  </a:solidFill>
                  <a:latin typeface="Times New Roman" panose="02020603050405020304" pitchFamily="18" charset="0"/>
                  <a:cs typeface="Times New Roman" panose="02020603050405020304" pitchFamily="18" charset="0"/>
                </a:rPr>
                <a:t> </a:t>
              </a:r>
              <a:r>
                <a:rPr lang="es-UY" altLang="en-VN" sz="7467" dirty="0" err="1">
                  <a:solidFill>
                    <a:srgbClr val="000000"/>
                  </a:solidFill>
                  <a:latin typeface="Times New Roman" panose="02020603050405020304" pitchFamily="18" charset="0"/>
                  <a:cs typeface="Times New Roman" panose="02020603050405020304" pitchFamily="18" charset="0"/>
                </a:rPr>
                <a:t>của</a:t>
              </a:r>
              <a:r>
                <a:rPr lang="es-UY" altLang="en-VN" sz="7467" dirty="0">
                  <a:solidFill>
                    <a:srgbClr val="000000"/>
                  </a:solidFill>
                  <a:latin typeface="Times New Roman" panose="02020603050405020304" pitchFamily="18" charset="0"/>
                  <a:cs typeface="Times New Roman" panose="02020603050405020304" pitchFamily="18" charset="0"/>
                </a:rPr>
                <a:t> n </a:t>
              </a:r>
              <a:r>
                <a:rPr lang="es-UY" altLang="en-VN" sz="7467" dirty="0" err="1">
                  <a:solidFill>
                    <a:srgbClr val="000000"/>
                  </a:solidFill>
                  <a:latin typeface="Times New Roman" panose="02020603050405020304" pitchFamily="18" charset="0"/>
                  <a:cs typeface="Times New Roman" panose="02020603050405020304" pitchFamily="18" charset="0"/>
                </a:rPr>
                <a:t>thì</a:t>
              </a:r>
              <a:r>
                <a:rPr lang="es-UY" altLang="en-VN" sz="7467" dirty="0">
                  <a:solidFill>
                    <a:srgbClr val="000000"/>
                  </a:solidFill>
                  <a:latin typeface="Times New Roman" panose="02020603050405020304" pitchFamily="18" charset="0"/>
                  <a:cs typeface="Times New Roman" panose="02020603050405020304" pitchFamily="18" charset="0"/>
                </a:rPr>
                <a:t> </a:t>
              </a:r>
              <a:r>
                <a:rPr lang="es-UY" altLang="en-VN" sz="7467" dirty="0" err="1">
                  <a:solidFill>
                    <a:srgbClr val="000000"/>
                  </a:solidFill>
                  <a:latin typeface="Times New Roman" panose="02020603050405020304" pitchFamily="18" charset="0"/>
                  <a:cs typeface="Times New Roman" panose="02020603050405020304" pitchFamily="18" charset="0"/>
                </a:rPr>
                <a:t>mệnh</a:t>
              </a:r>
              <a:r>
                <a:rPr lang="es-UY" altLang="en-VN" sz="7467" dirty="0">
                  <a:solidFill>
                    <a:srgbClr val="000000"/>
                  </a:solidFill>
                  <a:latin typeface="Times New Roman" panose="02020603050405020304" pitchFamily="18" charset="0"/>
                  <a:cs typeface="Times New Roman" panose="02020603050405020304" pitchFamily="18" charset="0"/>
                </a:rPr>
                <a:t> </a:t>
              </a:r>
              <a:r>
                <a:rPr lang="es-UY" altLang="en-VN" sz="7467" dirty="0" err="1">
                  <a:solidFill>
                    <a:srgbClr val="000000"/>
                  </a:solidFill>
                  <a:latin typeface="Times New Roman" panose="02020603050405020304" pitchFamily="18" charset="0"/>
                  <a:cs typeface="Times New Roman" panose="02020603050405020304" pitchFamily="18" charset="0"/>
                </a:rPr>
                <a:t>đề</a:t>
              </a:r>
              <a:r>
                <a:rPr lang="es-UY" altLang="en-VN" sz="7467" dirty="0">
                  <a:solidFill>
                    <a:srgbClr val="000000"/>
                  </a:solidFill>
                  <a:latin typeface="Times New Roman" panose="02020603050405020304" pitchFamily="18" charset="0"/>
                  <a:cs typeface="Times New Roman" panose="02020603050405020304" pitchFamily="18" charset="0"/>
                </a:rPr>
                <a:t> </a:t>
              </a:r>
              <a:r>
                <a:rPr lang="es-UY" altLang="en-VN" sz="7467" dirty="0" err="1">
                  <a:solidFill>
                    <a:srgbClr val="000000"/>
                  </a:solidFill>
                  <a:latin typeface="Times New Roman" panose="02020603050405020304" pitchFamily="18" charset="0"/>
                  <a:cs typeface="Times New Roman" panose="02020603050405020304" pitchFamily="18" charset="0"/>
                </a:rPr>
                <a:t>đúng</a:t>
              </a:r>
              <a:r>
                <a:rPr lang="es-UY" altLang="en-VN" sz="7200" dirty="0">
                  <a:solidFill>
                    <a:srgbClr val="000000"/>
                  </a:solidFill>
                  <a:latin typeface="Times New Roman" panose="02020603050405020304" pitchFamily="18" charset="0"/>
                  <a:cs typeface="Times New Roman" panose="02020603050405020304" pitchFamily="18" charset="0"/>
                </a:rPr>
                <a:t>:</a:t>
              </a:r>
            </a:p>
          </p:txBody>
        </p:sp>
      </p:grpSp>
      <p:grpSp>
        <p:nvGrpSpPr>
          <p:cNvPr id="150" name="Group 149">
            <a:extLst>
              <a:ext uri="{FF2B5EF4-FFF2-40B4-BE49-F238E27FC236}">
                <a16:creationId xmlns:a16="http://schemas.microsoft.com/office/drawing/2014/main" id="{088AA6EB-87B2-A945-A983-5521C12E5068}"/>
              </a:ext>
            </a:extLst>
          </p:cNvPr>
          <p:cNvGrpSpPr/>
          <p:nvPr/>
        </p:nvGrpSpPr>
        <p:grpSpPr>
          <a:xfrm>
            <a:off x="7581901" y="-1536192"/>
            <a:ext cx="1409702" cy="13712827"/>
            <a:chOff x="3790950" y="-768096"/>
            <a:chExt cx="704850" cy="6856413"/>
          </a:xfrm>
        </p:grpSpPr>
        <p:grpSp>
          <p:nvGrpSpPr>
            <p:cNvPr id="151" name="Group 150">
              <a:extLst>
                <a:ext uri="{FF2B5EF4-FFF2-40B4-BE49-F238E27FC236}">
                  <a16:creationId xmlns:a16="http://schemas.microsoft.com/office/drawing/2014/main" id="{EB6A4388-88AD-F74C-A00A-4DDB840218C9}"/>
                </a:ext>
              </a:extLst>
            </p:cNvPr>
            <p:cNvGrpSpPr/>
            <p:nvPr/>
          </p:nvGrpSpPr>
          <p:grpSpPr>
            <a:xfrm>
              <a:off x="4097338" y="-768096"/>
              <a:ext cx="138112" cy="6856413"/>
              <a:chOff x="4097338" y="-768096"/>
              <a:chExt cx="138112" cy="6856413"/>
            </a:xfrm>
          </p:grpSpPr>
          <p:grpSp>
            <p:nvGrpSpPr>
              <p:cNvPr id="162" name="Group 14">
                <a:extLst>
                  <a:ext uri="{FF2B5EF4-FFF2-40B4-BE49-F238E27FC236}">
                    <a16:creationId xmlns:a16="http://schemas.microsoft.com/office/drawing/2014/main" id="{87F4EC43-F61D-F747-9557-EB1D34DF90CE}"/>
                  </a:ext>
                </a:extLst>
              </p:cNvPr>
              <p:cNvGrpSpPr>
                <a:grpSpLocks/>
              </p:cNvGrpSpPr>
              <p:nvPr/>
            </p:nvGrpSpPr>
            <p:grpSpPr bwMode="auto">
              <a:xfrm rot="5400000">
                <a:off x="3251994" y="77248"/>
                <a:ext cx="1828800" cy="138112"/>
                <a:chOff x="0" y="1896"/>
                <a:chExt cx="5760" cy="120"/>
              </a:xfrm>
            </p:grpSpPr>
            <p:sp>
              <p:nvSpPr>
                <p:cNvPr id="169" name="Rectangle 15">
                  <a:extLst>
                    <a:ext uri="{FF2B5EF4-FFF2-40B4-BE49-F238E27FC236}">
                      <a16:creationId xmlns:a16="http://schemas.microsoft.com/office/drawing/2014/main" id="{1F70B695-664A-CF44-B251-C2A07DB2C06B}"/>
                    </a:ext>
                  </a:extLst>
                </p:cNvPr>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70" name="Rectangle 16">
                  <a:extLst>
                    <a:ext uri="{FF2B5EF4-FFF2-40B4-BE49-F238E27FC236}">
                      <a16:creationId xmlns:a16="http://schemas.microsoft.com/office/drawing/2014/main" id="{FEFEB391-C0BF-7A42-AEEF-51DFA19A16D2}"/>
                    </a:ext>
                  </a:extLst>
                </p:cNvPr>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grpSp>
            <p:nvGrpSpPr>
              <p:cNvPr id="163" name="Group 17">
                <a:extLst>
                  <a:ext uri="{FF2B5EF4-FFF2-40B4-BE49-F238E27FC236}">
                    <a16:creationId xmlns:a16="http://schemas.microsoft.com/office/drawing/2014/main" id="{43256741-23D9-0949-93E6-A7806F71232A}"/>
                  </a:ext>
                </a:extLst>
              </p:cNvPr>
              <p:cNvGrpSpPr>
                <a:grpSpLocks/>
              </p:cNvGrpSpPr>
              <p:nvPr/>
            </p:nvGrpSpPr>
            <p:grpSpPr bwMode="auto">
              <a:xfrm rot="5400000">
                <a:off x="2566987" y="4419855"/>
                <a:ext cx="3198813" cy="138112"/>
                <a:chOff x="0" y="1896"/>
                <a:chExt cx="5760" cy="120"/>
              </a:xfrm>
            </p:grpSpPr>
            <p:sp>
              <p:nvSpPr>
                <p:cNvPr id="167" name="Rectangle 18">
                  <a:extLst>
                    <a:ext uri="{FF2B5EF4-FFF2-40B4-BE49-F238E27FC236}">
                      <a16:creationId xmlns:a16="http://schemas.microsoft.com/office/drawing/2014/main" id="{DDF0F0F9-B05C-1D40-B191-789E247D67BB}"/>
                    </a:ext>
                  </a:extLst>
                </p:cNvPr>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68" name="Rectangle 19">
                  <a:extLst>
                    <a:ext uri="{FF2B5EF4-FFF2-40B4-BE49-F238E27FC236}">
                      <a16:creationId xmlns:a16="http://schemas.microsoft.com/office/drawing/2014/main" id="{4DA2E564-0D7D-0744-ABA4-3BED1295139B}"/>
                    </a:ext>
                  </a:extLst>
                </p:cNvPr>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grpSp>
            <p:nvGrpSpPr>
              <p:cNvPr id="164" name="Group 27">
                <a:extLst>
                  <a:ext uri="{FF2B5EF4-FFF2-40B4-BE49-F238E27FC236}">
                    <a16:creationId xmlns:a16="http://schemas.microsoft.com/office/drawing/2014/main" id="{E7A40B3C-06A9-FB40-B142-7C04BDCFCE84}"/>
                  </a:ext>
                </a:extLst>
              </p:cNvPr>
              <p:cNvGrpSpPr>
                <a:grpSpLocks/>
              </p:cNvGrpSpPr>
              <p:nvPr/>
            </p:nvGrpSpPr>
            <p:grpSpPr bwMode="auto">
              <a:xfrm rot="5400000">
                <a:off x="3023394" y="1921923"/>
                <a:ext cx="2286000" cy="138112"/>
                <a:chOff x="0" y="1896"/>
                <a:chExt cx="5760" cy="120"/>
              </a:xfrm>
            </p:grpSpPr>
            <p:sp>
              <p:nvSpPr>
                <p:cNvPr id="165" name="Rectangle 28">
                  <a:extLst>
                    <a:ext uri="{FF2B5EF4-FFF2-40B4-BE49-F238E27FC236}">
                      <a16:creationId xmlns:a16="http://schemas.microsoft.com/office/drawing/2014/main" id="{25226D0C-DC67-1C4E-B1C5-C0D0234AF7B6}"/>
                    </a:ext>
                  </a:extLst>
                </p:cNvPr>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66" name="Rectangle 29">
                  <a:extLst>
                    <a:ext uri="{FF2B5EF4-FFF2-40B4-BE49-F238E27FC236}">
                      <a16:creationId xmlns:a16="http://schemas.microsoft.com/office/drawing/2014/main" id="{B127C09E-C34D-0B4D-A680-559FBF4A82B9}"/>
                    </a:ext>
                  </a:extLst>
                </p:cNvPr>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grpSp>
        <p:grpSp>
          <p:nvGrpSpPr>
            <p:cNvPr id="152" name="Group 136">
              <a:extLst>
                <a:ext uri="{FF2B5EF4-FFF2-40B4-BE49-F238E27FC236}">
                  <a16:creationId xmlns:a16="http://schemas.microsoft.com/office/drawing/2014/main" id="{9B957040-E13D-5C42-AEF6-200AE5B321CC}"/>
                </a:ext>
              </a:extLst>
            </p:cNvPr>
            <p:cNvGrpSpPr>
              <a:grpSpLocks/>
            </p:cNvGrpSpPr>
            <p:nvPr/>
          </p:nvGrpSpPr>
          <p:grpSpPr bwMode="auto">
            <a:xfrm rot="5400000">
              <a:off x="3795712" y="522542"/>
              <a:ext cx="695325" cy="704850"/>
              <a:chOff x="1872" y="1824"/>
              <a:chExt cx="2014" cy="1821"/>
            </a:xfrm>
          </p:grpSpPr>
          <p:sp>
            <p:nvSpPr>
              <p:cNvPr id="153" name="AutoShape 137">
                <a:extLst>
                  <a:ext uri="{FF2B5EF4-FFF2-40B4-BE49-F238E27FC236}">
                    <a16:creationId xmlns:a16="http://schemas.microsoft.com/office/drawing/2014/main" id="{82BA53DF-0C9E-734C-B615-F4F5530060E7}"/>
                  </a:ext>
                </a:extLst>
              </p:cNvPr>
              <p:cNvSpPr>
                <a:spLocks noChangeArrowheads="1"/>
              </p:cNvSpPr>
              <p:nvPr/>
            </p:nvSpPr>
            <p:spPr bwMode="gray">
              <a:xfrm rot="16200000" flipH="1">
                <a:off x="1822" y="2531"/>
                <a:ext cx="308" cy="207"/>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54" name="AutoShape 138">
                <a:extLst>
                  <a:ext uri="{FF2B5EF4-FFF2-40B4-BE49-F238E27FC236}">
                    <a16:creationId xmlns:a16="http://schemas.microsoft.com/office/drawing/2014/main" id="{A3426F20-F13F-7D40-8752-5C5465128FC5}"/>
                  </a:ext>
                </a:extLst>
              </p:cNvPr>
              <p:cNvSpPr>
                <a:spLocks noChangeArrowheads="1"/>
              </p:cNvSpPr>
              <p:nvPr/>
            </p:nvSpPr>
            <p:spPr bwMode="gray">
              <a:xfrm rot="5400000" flipH="1">
                <a:off x="3629" y="2498"/>
                <a:ext cx="308" cy="207"/>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55" name="AutoShape 139">
                <a:extLst>
                  <a:ext uri="{FF2B5EF4-FFF2-40B4-BE49-F238E27FC236}">
                    <a16:creationId xmlns:a16="http://schemas.microsoft.com/office/drawing/2014/main" id="{FA2389FA-5080-6944-8C02-9E4756395248}"/>
                  </a:ext>
                </a:extLst>
              </p:cNvPr>
              <p:cNvSpPr>
                <a:spLocks noChangeArrowheads="1"/>
              </p:cNvSpPr>
              <p:nvPr/>
            </p:nvSpPr>
            <p:spPr bwMode="gray">
              <a:xfrm rot="10800000" flipH="1">
                <a:off x="2727" y="3440"/>
                <a:ext cx="303"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56" name="Oval 140">
                <a:extLst>
                  <a:ext uri="{FF2B5EF4-FFF2-40B4-BE49-F238E27FC236}">
                    <a16:creationId xmlns:a16="http://schemas.microsoft.com/office/drawing/2014/main" id="{D8BF50AC-BB74-024B-AD94-1119C00C7B73}"/>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57" name="Oval 141">
                <a:extLst>
                  <a:ext uri="{FF2B5EF4-FFF2-40B4-BE49-F238E27FC236}">
                    <a16:creationId xmlns:a16="http://schemas.microsoft.com/office/drawing/2014/main" id="{3B9259FD-197F-F34D-AF18-EB0FD22D9820}"/>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58" name="Oval 142">
                <a:extLst>
                  <a:ext uri="{FF2B5EF4-FFF2-40B4-BE49-F238E27FC236}">
                    <a16:creationId xmlns:a16="http://schemas.microsoft.com/office/drawing/2014/main" id="{92FBA6C2-50FE-8C46-A4AD-DB8D92A06AD1}"/>
                  </a:ext>
                </a:extLst>
              </p:cNvPr>
              <p:cNvSpPr>
                <a:spLocks noChangeArrowheads="1"/>
              </p:cNvSpPr>
              <p:nvPr/>
            </p:nvSpPr>
            <p:spPr bwMode="gray">
              <a:xfrm>
                <a:off x="2697" y="2045"/>
                <a:ext cx="376" cy="117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59" name="Oval 143">
                <a:extLst>
                  <a:ext uri="{FF2B5EF4-FFF2-40B4-BE49-F238E27FC236}">
                    <a16:creationId xmlns:a16="http://schemas.microsoft.com/office/drawing/2014/main" id="{B992B267-46D1-B24F-8F86-3FD7E884385C}"/>
                  </a:ext>
                </a:extLst>
              </p:cNvPr>
              <p:cNvSpPr>
                <a:spLocks noChangeArrowheads="1"/>
              </p:cNvSpPr>
              <p:nvPr/>
            </p:nvSpPr>
            <p:spPr bwMode="gray">
              <a:xfrm>
                <a:off x="2696" y="2045"/>
                <a:ext cx="376" cy="1174"/>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60" name="Oval 144">
                <a:extLst>
                  <a:ext uri="{FF2B5EF4-FFF2-40B4-BE49-F238E27FC236}">
                    <a16:creationId xmlns:a16="http://schemas.microsoft.com/office/drawing/2014/main" id="{07EFFB98-9F72-EF4C-AE13-04ECDAFD5300}"/>
                  </a:ext>
                </a:extLst>
              </p:cNvPr>
              <p:cNvSpPr>
                <a:spLocks noChangeArrowheads="1"/>
              </p:cNvSpPr>
              <p:nvPr/>
            </p:nvSpPr>
            <p:spPr bwMode="gray">
              <a:xfrm>
                <a:off x="2336" y="2045"/>
                <a:ext cx="1094" cy="117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61" name="Oval 145">
                <a:extLst>
                  <a:ext uri="{FF2B5EF4-FFF2-40B4-BE49-F238E27FC236}">
                    <a16:creationId xmlns:a16="http://schemas.microsoft.com/office/drawing/2014/main" id="{BF41CD6D-8D13-A741-A00A-86EB9F335606}"/>
                  </a:ext>
                </a:extLst>
              </p:cNvPr>
              <p:cNvSpPr>
                <a:spLocks noChangeArrowheads="1"/>
              </p:cNvSpPr>
              <p:nvPr/>
            </p:nvSpPr>
            <p:spPr bwMode="gray">
              <a:xfrm>
                <a:off x="2337" y="2045"/>
                <a:ext cx="1096" cy="1174"/>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grpSp>
      <p:sp>
        <p:nvSpPr>
          <p:cNvPr id="171" name="Rectangle 170">
            <a:extLst>
              <a:ext uri="{FF2B5EF4-FFF2-40B4-BE49-F238E27FC236}">
                <a16:creationId xmlns:a16="http://schemas.microsoft.com/office/drawing/2014/main" id="{0DE571F4-453D-544A-9161-23C8CA76E394}"/>
              </a:ext>
            </a:extLst>
          </p:cNvPr>
          <p:cNvSpPr/>
          <p:nvPr/>
        </p:nvSpPr>
        <p:spPr>
          <a:xfrm>
            <a:off x="201680" y="48768"/>
            <a:ext cx="6152859" cy="4124206"/>
          </a:xfrm>
          <a:prstGeom prst="rect">
            <a:avLst/>
          </a:prstGeom>
          <a:noFill/>
        </p:spPr>
        <p:txBody>
          <a:bodyPr wrap="square" lIns="182880" tIns="91440" rIns="182880" bIns="91440">
            <a:spAutoFit/>
          </a:bodyPr>
          <a:lstStyle/>
          <a:p>
            <a:pPr algn="ctr" defTabSz="1828823">
              <a:defRPr/>
            </a:pPr>
            <a:r>
              <a:rPr lang="en-US" sz="12800" b="1" dirty="0">
                <a:ln w="0"/>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LUYỆN TẬP</a:t>
            </a:r>
          </a:p>
        </p:txBody>
      </p:sp>
      <p:pic>
        <p:nvPicPr>
          <p:cNvPr id="172" name="Picture 171">
            <a:extLst>
              <a:ext uri="{FF2B5EF4-FFF2-40B4-BE49-F238E27FC236}">
                <a16:creationId xmlns:a16="http://schemas.microsoft.com/office/drawing/2014/main" id="{A4414583-FB5B-FB49-BD86-AC5D8C89C837}"/>
              </a:ext>
            </a:extLst>
          </p:cNvPr>
          <p:cNvPicPr>
            <a:picLocks noChangeAspect="1"/>
          </p:cNvPicPr>
          <p:nvPr/>
        </p:nvPicPr>
        <p:blipFill>
          <a:blip r:embed="rId7"/>
          <a:stretch>
            <a:fillRect/>
          </a:stretch>
        </p:blipFill>
        <p:spPr>
          <a:xfrm>
            <a:off x="128516" y="5379093"/>
            <a:ext cx="6299181" cy="5827867"/>
          </a:xfrm>
          <a:prstGeom prst="rect">
            <a:avLst/>
          </a:prstGeom>
        </p:spPr>
      </p:pic>
      <p:grpSp>
        <p:nvGrpSpPr>
          <p:cNvPr id="15" name="C">
            <a:extLst>
              <a:ext uri="{FF2B5EF4-FFF2-40B4-BE49-F238E27FC236}">
                <a16:creationId xmlns:a16="http://schemas.microsoft.com/office/drawing/2014/main" id="{F8BA9E45-BBCE-3F4A-954B-60AAF0ED40F1}"/>
              </a:ext>
            </a:extLst>
          </p:cNvPr>
          <p:cNvGrpSpPr>
            <a:grpSpLocks/>
          </p:cNvGrpSpPr>
          <p:nvPr/>
        </p:nvGrpSpPr>
        <p:grpSpPr bwMode="auto">
          <a:xfrm>
            <a:off x="7464432" y="8237118"/>
            <a:ext cx="16297275" cy="1628776"/>
            <a:chOff x="95" y="1825"/>
            <a:chExt cx="5133" cy="513"/>
          </a:xfrm>
        </p:grpSpPr>
        <p:grpSp>
          <p:nvGrpSpPr>
            <p:cNvPr id="16" name="Group 32">
              <a:extLst>
                <a:ext uri="{FF2B5EF4-FFF2-40B4-BE49-F238E27FC236}">
                  <a16:creationId xmlns:a16="http://schemas.microsoft.com/office/drawing/2014/main" id="{E4557402-47F0-6B4A-869D-2D7AA0A70F54}"/>
                </a:ext>
              </a:extLst>
            </p:cNvPr>
            <p:cNvGrpSpPr>
              <a:grpSpLocks/>
            </p:cNvGrpSpPr>
            <p:nvPr/>
          </p:nvGrpSpPr>
          <p:grpSpPr bwMode="auto">
            <a:xfrm rot="5400000">
              <a:off x="231" y="1978"/>
              <a:ext cx="172" cy="287"/>
              <a:chOff x="1872" y="1115"/>
              <a:chExt cx="2015" cy="3026"/>
            </a:xfrm>
          </p:grpSpPr>
          <p:sp>
            <p:nvSpPr>
              <p:cNvPr id="31" name="AutoShape 33">
                <a:extLst>
                  <a:ext uri="{FF2B5EF4-FFF2-40B4-BE49-F238E27FC236}">
                    <a16:creationId xmlns:a16="http://schemas.microsoft.com/office/drawing/2014/main" id="{21180425-0A2E-DA42-B1CF-D1F4ABE4489A}"/>
                  </a:ext>
                </a:extLst>
              </p:cNvPr>
              <p:cNvSpPr>
                <a:spLocks noChangeArrowheads="1"/>
              </p:cNvSpPr>
              <p:nvPr/>
            </p:nvSpPr>
            <p:spPr bwMode="gray">
              <a:xfrm rot="16200000" flipH="1">
                <a:off x="1824" y="2524"/>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32" name="AutoShape 34">
                <a:extLst>
                  <a:ext uri="{FF2B5EF4-FFF2-40B4-BE49-F238E27FC236}">
                    <a16:creationId xmlns:a16="http://schemas.microsoft.com/office/drawing/2014/main" id="{0C99E1FD-1694-384E-A1B9-8D2FE695B399}"/>
                  </a:ext>
                </a:extLst>
              </p:cNvPr>
              <p:cNvSpPr>
                <a:spLocks noChangeArrowheads="1"/>
              </p:cNvSpPr>
              <p:nvPr/>
            </p:nvSpPr>
            <p:spPr bwMode="gray">
              <a:xfrm rot="5400000" flipH="1">
                <a:off x="3629" y="2493"/>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33" name="AutoShape 35">
                <a:extLst>
                  <a:ext uri="{FF2B5EF4-FFF2-40B4-BE49-F238E27FC236}">
                    <a16:creationId xmlns:a16="http://schemas.microsoft.com/office/drawing/2014/main" id="{1C221B47-67E6-E84C-BB25-B96554E22490}"/>
                  </a:ext>
                </a:extLst>
              </p:cNvPr>
              <p:cNvSpPr>
                <a:spLocks noChangeArrowheads="1"/>
              </p:cNvSpPr>
              <p:nvPr/>
            </p:nvSpPr>
            <p:spPr bwMode="gray">
              <a:xfrm rot="10800000" flipH="1">
                <a:off x="2722" y="3424"/>
                <a:ext cx="314" cy="211"/>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34" name="Oval 36">
                <a:extLst>
                  <a:ext uri="{FF2B5EF4-FFF2-40B4-BE49-F238E27FC236}">
                    <a16:creationId xmlns:a16="http://schemas.microsoft.com/office/drawing/2014/main" id="{11B98CAB-6800-CF48-913B-CDB3BEF5523F}"/>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35" name="Oval 37">
                <a:extLst>
                  <a:ext uri="{FF2B5EF4-FFF2-40B4-BE49-F238E27FC236}">
                    <a16:creationId xmlns:a16="http://schemas.microsoft.com/office/drawing/2014/main" id="{A79FE8C0-98BD-9E48-B75C-3CE1E582909E}"/>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36" name="Oval 38">
                <a:extLst>
                  <a:ext uri="{FF2B5EF4-FFF2-40B4-BE49-F238E27FC236}">
                    <a16:creationId xmlns:a16="http://schemas.microsoft.com/office/drawing/2014/main" id="{855108DF-8B79-CC46-ABF6-7BC5EC90838F}"/>
                  </a:ext>
                </a:extLst>
              </p:cNvPr>
              <p:cNvSpPr>
                <a:spLocks noChangeArrowheads="1"/>
              </p:cNvSpPr>
              <p:nvPr/>
            </p:nvSpPr>
            <p:spPr bwMode="gray">
              <a:xfrm>
                <a:off x="2407" y="1116"/>
                <a:ext cx="956" cy="301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37" name="Oval 39">
                <a:extLst>
                  <a:ext uri="{FF2B5EF4-FFF2-40B4-BE49-F238E27FC236}">
                    <a16:creationId xmlns:a16="http://schemas.microsoft.com/office/drawing/2014/main" id="{719EA82C-4121-7F47-88FE-88B0066DDC4E}"/>
                  </a:ext>
                </a:extLst>
              </p:cNvPr>
              <p:cNvSpPr>
                <a:spLocks noChangeArrowheads="1"/>
              </p:cNvSpPr>
              <p:nvPr/>
            </p:nvSpPr>
            <p:spPr bwMode="gray">
              <a:xfrm>
                <a:off x="2407" y="1124"/>
                <a:ext cx="956" cy="3017"/>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38" name="Oval 40">
                <a:extLst>
                  <a:ext uri="{FF2B5EF4-FFF2-40B4-BE49-F238E27FC236}">
                    <a16:creationId xmlns:a16="http://schemas.microsoft.com/office/drawing/2014/main" id="{D8091C20-6362-3C44-BFC0-A898DD1B6C1E}"/>
                  </a:ext>
                </a:extLst>
              </p:cNvPr>
              <p:cNvSpPr>
                <a:spLocks noChangeArrowheads="1"/>
              </p:cNvSpPr>
              <p:nvPr/>
            </p:nvSpPr>
            <p:spPr bwMode="gray">
              <a:xfrm>
                <a:off x="2338" y="1115"/>
                <a:ext cx="1094" cy="3017"/>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39" name="Oval 41">
                <a:extLst>
                  <a:ext uri="{FF2B5EF4-FFF2-40B4-BE49-F238E27FC236}">
                    <a16:creationId xmlns:a16="http://schemas.microsoft.com/office/drawing/2014/main" id="{0F26BB20-FC07-1D4A-A999-9181860EFDCB}"/>
                  </a:ext>
                </a:extLst>
              </p:cNvPr>
              <p:cNvSpPr>
                <a:spLocks noChangeArrowheads="1"/>
              </p:cNvSpPr>
              <p:nvPr/>
            </p:nvSpPr>
            <p:spPr bwMode="gray">
              <a:xfrm>
                <a:off x="2337" y="1122"/>
                <a:ext cx="1096" cy="3018"/>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sp>
          <p:nvSpPr>
            <p:cNvPr id="17" name="AutoShape 42">
              <a:extLst>
                <a:ext uri="{FF2B5EF4-FFF2-40B4-BE49-F238E27FC236}">
                  <a16:creationId xmlns:a16="http://schemas.microsoft.com/office/drawing/2014/main" id="{6422D6C1-6D3E-C745-9530-B721153FE5CD}"/>
                </a:ext>
              </a:extLst>
            </p:cNvPr>
            <p:cNvSpPr>
              <a:spLocks noChangeArrowheads="1"/>
            </p:cNvSpPr>
            <p:nvPr/>
          </p:nvSpPr>
          <p:spPr bwMode="gray">
            <a:xfrm>
              <a:off x="241" y="1897"/>
              <a:ext cx="4987" cy="379"/>
            </a:xfrm>
            <a:prstGeom prst="roundRect">
              <a:avLst>
                <a:gd name="adj" fmla="val 10889"/>
              </a:avLst>
            </a:prstGeom>
            <a:solidFill>
              <a:schemeClr val="accent5"/>
            </a:solidFill>
            <a:ln w="3175">
              <a:solidFill>
                <a:srgbClr val="C00000"/>
              </a:solidFill>
              <a:round/>
              <a:headEnd/>
              <a:tailEnd/>
            </a:ln>
            <a:effectLst>
              <a:outerShdw dist="135003" dir="2928844" algn="ctr" rotWithShape="0">
                <a:srgbClr val="000000">
                  <a:alpha val="50000"/>
                </a:srgbClr>
              </a:outerShdw>
            </a:effectLst>
          </p:spPr>
          <p:txBody>
            <a:bodyPr wrap="none" anchor="ctr"/>
            <a:lstStyle>
              <a:lvl1pPr marL="11430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2286029" defTabSz="1828823">
                <a:defRPr/>
              </a:pPr>
              <a:r>
                <a:rPr lang="en-US" altLang="en-VN" sz="7467" b="1" dirty="0">
                  <a:solidFill>
                    <a:srgbClr val="0033CC"/>
                  </a:solidFill>
                  <a:latin typeface="Times New Roman" panose="02020603050405020304" pitchFamily="18" charset="0"/>
                  <a:cs typeface="Times New Roman" panose="02020603050405020304" pitchFamily="18" charset="0"/>
                </a:rPr>
                <a:t>48</a:t>
              </a:r>
            </a:p>
          </p:txBody>
        </p:sp>
        <p:sp>
          <p:nvSpPr>
            <p:cNvPr id="18" name="AutoShape 43">
              <a:extLst>
                <a:ext uri="{FF2B5EF4-FFF2-40B4-BE49-F238E27FC236}">
                  <a16:creationId xmlns:a16="http://schemas.microsoft.com/office/drawing/2014/main" id="{5E4F8FAE-424C-0943-9B4A-7B31E901C560}"/>
                </a:ext>
              </a:extLst>
            </p:cNvPr>
            <p:cNvSpPr>
              <a:spLocks noChangeArrowheads="1"/>
            </p:cNvSpPr>
            <p:nvPr/>
          </p:nvSpPr>
          <p:spPr bwMode="gray">
            <a:xfrm>
              <a:off x="445" y="1932"/>
              <a:ext cx="489" cy="310"/>
            </a:xfrm>
            <a:prstGeom prst="roundRect">
              <a:avLst>
                <a:gd name="adj" fmla="val 11921"/>
              </a:avLst>
            </a:prstGeom>
            <a:gradFill rotWithShape="1">
              <a:gsLst>
                <a:gs pos="0">
                  <a:schemeClr val="accent1"/>
                </a:gs>
                <a:gs pos="100000">
                  <a:schemeClr val="accent1">
                    <a:gamma/>
                    <a:shade val="69804"/>
                    <a:invGamma/>
                  </a:schemeClr>
                </a:gs>
              </a:gsLst>
              <a:lin ang="5400000" scaled="1"/>
            </a:gradFill>
            <a:ln w="38100">
              <a:solidFill>
                <a:schemeClr val="bg1"/>
              </a:solidFill>
              <a:round/>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9" name="Freeform 44">
              <a:extLst>
                <a:ext uri="{FF2B5EF4-FFF2-40B4-BE49-F238E27FC236}">
                  <a16:creationId xmlns:a16="http://schemas.microsoft.com/office/drawing/2014/main" id="{CD8E2818-31D5-3C42-96EC-F2F1678B2F86}"/>
                </a:ext>
              </a:extLst>
            </p:cNvPr>
            <p:cNvSpPr>
              <a:spLocks/>
            </p:cNvSpPr>
            <p:nvPr/>
          </p:nvSpPr>
          <p:spPr bwMode="gray">
            <a:xfrm>
              <a:off x="475" y="1951"/>
              <a:ext cx="244" cy="155"/>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0" name="Text Box 45">
              <a:extLst>
                <a:ext uri="{FF2B5EF4-FFF2-40B4-BE49-F238E27FC236}">
                  <a16:creationId xmlns:a16="http://schemas.microsoft.com/office/drawing/2014/main" id="{9C39566F-23F7-A543-B753-15167581A6EF}"/>
                </a:ext>
              </a:extLst>
            </p:cNvPr>
            <p:cNvSpPr txBox="1">
              <a:spLocks noChangeArrowheads="1"/>
            </p:cNvSpPr>
            <p:nvPr/>
          </p:nvSpPr>
          <p:spPr bwMode="gray">
            <a:xfrm>
              <a:off x="627" y="1926"/>
              <a:ext cx="237" cy="301"/>
            </a:xfrm>
            <a:prstGeom prst="rect">
              <a:avLst/>
            </a:prstGeom>
            <a:noFill/>
            <a:ln w="9525" algn="ctr">
              <a:noFill/>
              <a:miter lim="800000"/>
              <a:headEnd/>
              <a:tailEnd/>
            </a:ln>
            <a:effectLst>
              <a:outerShdw dist="35921" dir="2700000" algn="ctr" rotWithShape="0">
                <a:schemeClr val="tx1"/>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1828823">
                <a:defRPr/>
              </a:pPr>
              <a:r>
                <a:rPr lang="en-US" altLang="en-VN" sz="5600" b="1" dirty="0">
                  <a:solidFill>
                    <a:srgbClr val="000000"/>
                  </a:solidFill>
                  <a:latin typeface="Times New Roman" panose="02020603050405020304" pitchFamily="18" charset="0"/>
                  <a:cs typeface="Times New Roman" panose="02020603050405020304" pitchFamily="18" charset="0"/>
                </a:rPr>
                <a:t>C</a:t>
              </a:r>
            </a:p>
          </p:txBody>
        </p:sp>
        <p:grpSp>
          <p:nvGrpSpPr>
            <p:cNvPr id="21" name="Group 46">
              <a:extLst>
                <a:ext uri="{FF2B5EF4-FFF2-40B4-BE49-F238E27FC236}">
                  <a16:creationId xmlns:a16="http://schemas.microsoft.com/office/drawing/2014/main" id="{E494B141-3502-1F41-A1FD-B533B9A514D1}"/>
                </a:ext>
              </a:extLst>
            </p:cNvPr>
            <p:cNvGrpSpPr>
              <a:grpSpLocks/>
            </p:cNvGrpSpPr>
            <p:nvPr/>
          </p:nvGrpSpPr>
          <p:grpSpPr bwMode="auto">
            <a:xfrm rot="5400000">
              <a:off x="83" y="1837"/>
              <a:ext cx="513" cy="489"/>
              <a:chOff x="1870" y="1824"/>
              <a:chExt cx="2014" cy="1823"/>
            </a:xfrm>
          </p:grpSpPr>
          <p:sp>
            <p:nvSpPr>
              <p:cNvPr id="22" name="AutoShape 47">
                <a:extLst>
                  <a:ext uri="{FF2B5EF4-FFF2-40B4-BE49-F238E27FC236}">
                    <a16:creationId xmlns:a16="http://schemas.microsoft.com/office/drawing/2014/main" id="{8AD6E70F-7812-8745-9237-ED2CEB15D34D}"/>
                  </a:ext>
                </a:extLst>
              </p:cNvPr>
              <p:cNvSpPr>
                <a:spLocks noChangeArrowheads="1"/>
              </p:cNvSpPr>
              <p:nvPr/>
            </p:nvSpPr>
            <p:spPr bwMode="gray">
              <a:xfrm rot="16200000" flipH="1">
                <a:off x="1817" y="2532"/>
                <a:ext cx="310"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3" name="AutoShape 48">
                <a:extLst>
                  <a:ext uri="{FF2B5EF4-FFF2-40B4-BE49-F238E27FC236}">
                    <a16:creationId xmlns:a16="http://schemas.microsoft.com/office/drawing/2014/main" id="{D44AEC6A-267C-F94F-805A-97CE85FA302A}"/>
                  </a:ext>
                </a:extLst>
              </p:cNvPr>
              <p:cNvSpPr>
                <a:spLocks noChangeArrowheads="1"/>
              </p:cNvSpPr>
              <p:nvPr/>
            </p:nvSpPr>
            <p:spPr bwMode="gray">
              <a:xfrm rot="5400000" flipH="1">
                <a:off x="3629" y="2492"/>
                <a:ext cx="306"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4" name="AutoShape 49">
                <a:extLst>
                  <a:ext uri="{FF2B5EF4-FFF2-40B4-BE49-F238E27FC236}">
                    <a16:creationId xmlns:a16="http://schemas.microsoft.com/office/drawing/2014/main" id="{FB302B57-F509-184C-9596-F38405B79B8A}"/>
                  </a:ext>
                </a:extLst>
              </p:cNvPr>
              <p:cNvSpPr>
                <a:spLocks noChangeArrowheads="1"/>
              </p:cNvSpPr>
              <p:nvPr/>
            </p:nvSpPr>
            <p:spPr bwMode="gray">
              <a:xfrm rot="10800000" flipH="1">
                <a:off x="2722" y="3442"/>
                <a:ext cx="310"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5" name="Oval 50">
                <a:extLst>
                  <a:ext uri="{FF2B5EF4-FFF2-40B4-BE49-F238E27FC236}">
                    <a16:creationId xmlns:a16="http://schemas.microsoft.com/office/drawing/2014/main" id="{4307C8C0-7193-EC47-9F45-704880136C51}"/>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26" name="Oval 51">
                <a:extLst>
                  <a:ext uri="{FF2B5EF4-FFF2-40B4-BE49-F238E27FC236}">
                    <a16:creationId xmlns:a16="http://schemas.microsoft.com/office/drawing/2014/main" id="{A726BE4E-1DED-FF41-B883-DC4E06634BF2}"/>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27" name="Oval 52">
                <a:extLst>
                  <a:ext uri="{FF2B5EF4-FFF2-40B4-BE49-F238E27FC236}">
                    <a16:creationId xmlns:a16="http://schemas.microsoft.com/office/drawing/2014/main" id="{C21F8E40-1E03-F64B-90E2-0071115DA4DB}"/>
                  </a:ext>
                </a:extLst>
              </p:cNvPr>
              <p:cNvSpPr>
                <a:spLocks noChangeArrowheads="1"/>
              </p:cNvSpPr>
              <p:nvPr/>
            </p:nvSpPr>
            <p:spPr bwMode="gray">
              <a:xfrm>
                <a:off x="2723" y="2100"/>
                <a:ext cx="321" cy="106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8" name="Oval 53">
                <a:extLst>
                  <a:ext uri="{FF2B5EF4-FFF2-40B4-BE49-F238E27FC236}">
                    <a16:creationId xmlns:a16="http://schemas.microsoft.com/office/drawing/2014/main" id="{27FF6F4A-67C9-DA44-9B58-2667669F0E6A}"/>
                  </a:ext>
                </a:extLst>
              </p:cNvPr>
              <p:cNvSpPr>
                <a:spLocks noChangeArrowheads="1"/>
              </p:cNvSpPr>
              <p:nvPr/>
            </p:nvSpPr>
            <p:spPr bwMode="gray">
              <a:xfrm>
                <a:off x="2725" y="2099"/>
                <a:ext cx="321" cy="1067"/>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29" name="Oval 54">
                <a:extLst>
                  <a:ext uri="{FF2B5EF4-FFF2-40B4-BE49-F238E27FC236}">
                    <a16:creationId xmlns:a16="http://schemas.microsoft.com/office/drawing/2014/main" id="{1713303E-70E3-3149-A0DC-940FDA437AEF}"/>
                  </a:ext>
                </a:extLst>
              </p:cNvPr>
              <p:cNvSpPr>
                <a:spLocks noChangeArrowheads="1"/>
              </p:cNvSpPr>
              <p:nvPr/>
            </p:nvSpPr>
            <p:spPr bwMode="gray">
              <a:xfrm>
                <a:off x="2333" y="2101"/>
                <a:ext cx="1099" cy="1067"/>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30" name="Oval 55">
                <a:extLst>
                  <a:ext uri="{FF2B5EF4-FFF2-40B4-BE49-F238E27FC236}">
                    <a16:creationId xmlns:a16="http://schemas.microsoft.com/office/drawing/2014/main" id="{2B941F92-0ADE-D248-B47C-0080F9E6F0C4}"/>
                  </a:ext>
                </a:extLst>
              </p:cNvPr>
              <p:cNvSpPr>
                <a:spLocks noChangeArrowheads="1"/>
              </p:cNvSpPr>
              <p:nvPr/>
            </p:nvSpPr>
            <p:spPr bwMode="gray">
              <a:xfrm>
                <a:off x="2337" y="2098"/>
                <a:ext cx="1096" cy="1068"/>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grpSp>
      <p:grpSp>
        <p:nvGrpSpPr>
          <p:cNvPr id="40" name="B">
            <a:extLst>
              <a:ext uri="{FF2B5EF4-FFF2-40B4-BE49-F238E27FC236}">
                <a16:creationId xmlns:a16="http://schemas.microsoft.com/office/drawing/2014/main" id="{A8986002-45DA-8E42-BF43-C9683915081E}"/>
              </a:ext>
            </a:extLst>
          </p:cNvPr>
          <p:cNvGrpSpPr>
            <a:grpSpLocks/>
          </p:cNvGrpSpPr>
          <p:nvPr/>
        </p:nvGrpSpPr>
        <p:grpSpPr bwMode="auto">
          <a:xfrm>
            <a:off x="7578726" y="6214680"/>
            <a:ext cx="16767173" cy="1628776"/>
            <a:chOff x="95" y="1825"/>
            <a:chExt cx="5281" cy="513"/>
          </a:xfrm>
        </p:grpSpPr>
        <p:grpSp>
          <p:nvGrpSpPr>
            <p:cNvPr id="41" name="Group 57">
              <a:extLst>
                <a:ext uri="{FF2B5EF4-FFF2-40B4-BE49-F238E27FC236}">
                  <a16:creationId xmlns:a16="http://schemas.microsoft.com/office/drawing/2014/main" id="{C4C7D69E-C85C-DA4A-B9CD-25CE0DC56DA5}"/>
                </a:ext>
              </a:extLst>
            </p:cNvPr>
            <p:cNvGrpSpPr>
              <a:grpSpLocks/>
            </p:cNvGrpSpPr>
            <p:nvPr/>
          </p:nvGrpSpPr>
          <p:grpSpPr bwMode="auto">
            <a:xfrm rot="5400000">
              <a:off x="231" y="1978"/>
              <a:ext cx="172" cy="287"/>
              <a:chOff x="1872" y="1115"/>
              <a:chExt cx="2015" cy="3026"/>
            </a:xfrm>
          </p:grpSpPr>
          <p:sp>
            <p:nvSpPr>
              <p:cNvPr id="56" name="AutoShape 58">
                <a:extLst>
                  <a:ext uri="{FF2B5EF4-FFF2-40B4-BE49-F238E27FC236}">
                    <a16:creationId xmlns:a16="http://schemas.microsoft.com/office/drawing/2014/main" id="{E531B512-0115-484C-A3FC-EF4629803A0E}"/>
                  </a:ext>
                </a:extLst>
              </p:cNvPr>
              <p:cNvSpPr>
                <a:spLocks noChangeArrowheads="1"/>
              </p:cNvSpPr>
              <p:nvPr/>
            </p:nvSpPr>
            <p:spPr bwMode="gray">
              <a:xfrm rot="16200000" flipH="1">
                <a:off x="1824" y="2524"/>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57" name="AutoShape 59">
                <a:extLst>
                  <a:ext uri="{FF2B5EF4-FFF2-40B4-BE49-F238E27FC236}">
                    <a16:creationId xmlns:a16="http://schemas.microsoft.com/office/drawing/2014/main" id="{3522067E-0028-6B46-B2CD-24A4F2036529}"/>
                  </a:ext>
                </a:extLst>
              </p:cNvPr>
              <p:cNvSpPr>
                <a:spLocks noChangeArrowheads="1"/>
              </p:cNvSpPr>
              <p:nvPr/>
            </p:nvSpPr>
            <p:spPr bwMode="gray">
              <a:xfrm rot="5400000" flipH="1">
                <a:off x="3629" y="2493"/>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58" name="AutoShape 60">
                <a:extLst>
                  <a:ext uri="{FF2B5EF4-FFF2-40B4-BE49-F238E27FC236}">
                    <a16:creationId xmlns:a16="http://schemas.microsoft.com/office/drawing/2014/main" id="{E112E1B1-2E57-D54C-AEFB-FB2390869E19}"/>
                  </a:ext>
                </a:extLst>
              </p:cNvPr>
              <p:cNvSpPr>
                <a:spLocks noChangeArrowheads="1"/>
              </p:cNvSpPr>
              <p:nvPr/>
            </p:nvSpPr>
            <p:spPr bwMode="gray">
              <a:xfrm rot="10800000" flipH="1">
                <a:off x="2722" y="3424"/>
                <a:ext cx="314" cy="211"/>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59" name="Oval 61">
                <a:extLst>
                  <a:ext uri="{FF2B5EF4-FFF2-40B4-BE49-F238E27FC236}">
                    <a16:creationId xmlns:a16="http://schemas.microsoft.com/office/drawing/2014/main" id="{F421B47B-9D5D-B44D-A452-ECCC57CF135B}"/>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60" name="Oval 62">
                <a:extLst>
                  <a:ext uri="{FF2B5EF4-FFF2-40B4-BE49-F238E27FC236}">
                    <a16:creationId xmlns:a16="http://schemas.microsoft.com/office/drawing/2014/main" id="{1B8484FB-1981-A544-AFD5-29F9B1B6EE46}"/>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61" name="Oval 63">
                <a:extLst>
                  <a:ext uri="{FF2B5EF4-FFF2-40B4-BE49-F238E27FC236}">
                    <a16:creationId xmlns:a16="http://schemas.microsoft.com/office/drawing/2014/main" id="{308D69B7-8448-7446-AF3C-2301639112ED}"/>
                  </a:ext>
                </a:extLst>
              </p:cNvPr>
              <p:cNvSpPr>
                <a:spLocks noChangeArrowheads="1"/>
              </p:cNvSpPr>
              <p:nvPr/>
            </p:nvSpPr>
            <p:spPr bwMode="gray">
              <a:xfrm>
                <a:off x="2407" y="1116"/>
                <a:ext cx="956" cy="301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62" name="Oval 64">
                <a:extLst>
                  <a:ext uri="{FF2B5EF4-FFF2-40B4-BE49-F238E27FC236}">
                    <a16:creationId xmlns:a16="http://schemas.microsoft.com/office/drawing/2014/main" id="{548A6289-292C-6C42-AD69-F4AAA36B9701}"/>
                  </a:ext>
                </a:extLst>
              </p:cNvPr>
              <p:cNvSpPr>
                <a:spLocks noChangeArrowheads="1"/>
              </p:cNvSpPr>
              <p:nvPr/>
            </p:nvSpPr>
            <p:spPr bwMode="gray">
              <a:xfrm>
                <a:off x="2407" y="1124"/>
                <a:ext cx="956" cy="3017"/>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63" name="Oval 65">
                <a:extLst>
                  <a:ext uri="{FF2B5EF4-FFF2-40B4-BE49-F238E27FC236}">
                    <a16:creationId xmlns:a16="http://schemas.microsoft.com/office/drawing/2014/main" id="{1D7D26C4-A227-344B-8A64-4FF5EC7B4923}"/>
                  </a:ext>
                </a:extLst>
              </p:cNvPr>
              <p:cNvSpPr>
                <a:spLocks noChangeArrowheads="1"/>
              </p:cNvSpPr>
              <p:nvPr/>
            </p:nvSpPr>
            <p:spPr bwMode="gray">
              <a:xfrm>
                <a:off x="2338" y="1115"/>
                <a:ext cx="1094" cy="3017"/>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64" name="Oval 66">
                <a:extLst>
                  <a:ext uri="{FF2B5EF4-FFF2-40B4-BE49-F238E27FC236}">
                    <a16:creationId xmlns:a16="http://schemas.microsoft.com/office/drawing/2014/main" id="{F9DF6677-4D0A-DC49-B31A-77320283838D}"/>
                  </a:ext>
                </a:extLst>
              </p:cNvPr>
              <p:cNvSpPr>
                <a:spLocks noChangeArrowheads="1"/>
              </p:cNvSpPr>
              <p:nvPr/>
            </p:nvSpPr>
            <p:spPr bwMode="gray">
              <a:xfrm>
                <a:off x="2337" y="1122"/>
                <a:ext cx="1096" cy="3018"/>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sp>
          <p:nvSpPr>
            <p:cNvPr id="42" name="AutoShape 67">
              <a:extLst>
                <a:ext uri="{FF2B5EF4-FFF2-40B4-BE49-F238E27FC236}">
                  <a16:creationId xmlns:a16="http://schemas.microsoft.com/office/drawing/2014/main" id="{2469E863-8CC8-E24F-AF84-644DFE1AC227}"/>
                </a:ext>
              </a:extLst>
            </p:cNvPr>
            <p:cNvSpPr>
              <a:spLocks noChangeArrowheads="1"/>
            </p:cNvSpPr>
            <p:nvPr/>
          </p:nvSpPr>
          <p:spPr bwMode="gray">
            <a:xfrm>
              <a:off x="389" y="1897"/>
              <a:ext cx="4987" cy="379"/>
            </a:xfrm>
            <a:prstGeom prst="roundRect">
              <a:avLst>
                <a:gd name="adj" fmla="val 10889"/>
              </a:avLst>
            </a:prstGeom>
            <a:solidFill>
              <a:schemeClr val="accent5"/>
            </a:solidFill>
            <a:ln w="3175">
              <a:solidFill>
                <a:srgbClr val="FFFFFF"/>
              </a:solidFill>
              <a:round/>
              <a:headEnd/>
              <a:tailEnd/>
            </a:ln>
            <a:effectLst>
              <a:outerShdw dist="135003" dir="2928844" algn="ctr" rotWithShape="0">
                <a:srgbClr val="000000">
                  <a:alpha val="50000"/>
                </a:srgbClr>
              </a:outerShdw>
            </a:effectLst>
          </p:spPr>
          <p:txBody>
            <a:bodyPr wrap="none" anchor="ctr"/>
            <a:lstStyle>
              <a:lvl1pPr marL="1485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marL="0" indent="0" defTabSz="1828823">
                <a:defRPr/>
              </a:pPr>
              <a:r>
                <a:rPr lang="en-US" altLang="en-VN" sz="5600" b="1" dirty="0">
                  <a:solidFill>
                    <a:srgbClr val="0033CC"/>
                  </a:solidFill>
                  <a:latin typeface="Times New Roman" panose="02020603050405020304" pitchFamily="18" charset="0"/>
                  <a:cs typeface="Times New Roman" panose="02020603050405020304" pitchFamily="18" charset="0"/>
                </a:rPr>
                <a:t>            </a:t>
              </a:r>
              <a:r>
                <a:rPr lang="en-US" altLang="en-VN" sz="7467" b="1" dirty="0">
                  <a:solidFill>
                    <a:srgbClr val="0033CC"/>
                  </a:solidFill>
                  <a:latin typeface="Times New Roman" panose="02020603050405020304" pitchFamily="18" charset="0"/>
                  <a:cs typeface="Times New Roman" panose="02020603050405020304" pitchFamily="18" charset="0"/>
                </a:rPr>
                <a:t> </a:t>
              </a:r>
              <a:r>
                <a:rPr lang="en-US" altLang="en-VN" sz="8533" b="1" dirty="0">
                  <a:solidFill>
                    <a:srgbClr val="0033CC"/>
                  </a:solidFill>
                  <a:latin typeface="Times New Roman" panose="02020603050405020304" pitchFamily="18" charset="0"/>
                  <a:cs typeface="Times New Roman" panose="02020603050405020304" pitchFamily="18" charset="0"/>
                </a:rPr>
                <a:t>4</a:t>
              </a:r>
              <a:endParaRPr lang="en-US" altLang="en-VN" sz="5600" b="1" dirty="0">
                <a:solidFill>
                  <a:srgbClr val="0033CC"/>
                </a:solidFill>
                <a:latin typeface="Times New Roman" panose="02020603050405020304" pitchFamily="18" charset="0"/>
                <a:cs typeface="Times New Roman" panose="02020603050405020304" pitchFamily="18" charset="0"/>
              </a:endParaRPr>
            </a:p>
          </p:txBody>
        </p:sp>
        <p:sp>
          <p:nvSpPr>
            <p:cNvPr id="43" name="AutoShape 68">
              <a:extLst>
                <a:ext uri="{FF2B5EF4-FFF2-40B4-BE49-F238E27FC236}">
                  <a16:creationId xmlns:a16="http://schemas.microsoft.com/office/drawing/2014/main" id="{8DABF7EE-DD61-5E43-BF2A-98318A5502D6}"/>
                </a:ext>
              </a:extLst>
            </p:cNvPr>
            <p:cNvSpPr>
              <a:spLocks noChangeArrowheads="1"/>
            </p:cNvSpPr>
            <p:nvPr/>
          </p:nvSpPr>
          <p:spPr bwMode="gray">
            <a:xfrm>
              <a:off x="445" y="1932"/>
              <a:ext cx="489" cy="310"/>
            </a:xfrm>
            <a:prstGeom prst="roundRect">
              <a:avLst>
                <a:gd name="adj" fmla="val 11921"/>
              </a:avLst>
            </a:prstGeom>
            <a:gradFill rotWithShape="1">
              <a:gsLst>
                <a:gs pos="0">
                  <a:schemeClr val="accent1"/>
                </a:gs>
                <a:gs pos="100000">
                  <a:schemeClr val="accent1">
                    <a:gamma/>
                    <a:shade val="69804"/>
                    <a:invGamma/>
                  </a:schemeClr>
                </a:gs>
              </a:gsLst>
              <a:lin ang="5400000" scaled="1"/>
            </a:gradFill>
            <a:ln w="38100">
              <a:solidFill>
                <a:schemeClr val="bg1"/>
              </a:solidFill>
              <a:round/>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44" name="Freeform 69">
              <a:extLst>
                <a:ext uri="{FF2B5EF4-FFF2-40B4-BE49-F238E27FC236}">
                  <a16:creationId xmlns:a16="http://schemas.microsoft.com/office/drawing/2014/main" id="{0F1571C8-A29D-2643-AF88-694A81CE3F2B}"/>
                </a:ext>
              </a:extLst>
            </p:cNvPr>
            <p:cNvSpPr>
              <a:spLocks/>
            </p:cNvSpPr>
            <p:nvPr/>
          </p:nvSpPr>
          <p:spPr bwMode="gray">
            <a:xfrm>
              <a:off x="475" y="1951"/>
              <a:ext cx="244" cy="155"/>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45" name="Text Box 70">
              <a:extLst>
                <a:ext uri="{FF2B5EF4-FFF2-40B4-BE49-F238E27FC236}">
                  <a16:creationId xmlns:a16="http://schemas.microsoft.com/office/drawing/2014/main" id="{9727C9DF-94EC-244C-B67E-B3157380E517}"/>
                </a:ext>
              </a:extLst>
            </p:cNvPr>
            <p:cNvSpPr txBox="1">
              <a:spLocks noChangeArrowheads="1"/>
            </p:cNvSpPr>
            <p:nvPr/>
          </p:nvSpPr>
          <p:spPr bwMode="gray">
            <a:xfrm>
              <a:off x="627" y="1926"/>
              <a:ext cx="237" cy="301"/>
            </a:xfrm>
            <a:prstGeom prst="rect">
              <a:avLst/>
            </a:prstGeom>
            <a:noFill/>
            <a:ln w="9525" algn="ctr">
              <a:noFill/>
              <a:miter lim="800000"/>
              <a:headEnd/>
              <a:tailEnd/>
            </a:ln>
            <a:effectLst>
              <a:outerShdw dist="35921" dir="2700000" algn="ctr" rotWithShape="0">
                <a:schemeClr val="tx1"/>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1828823">
                <a:defRPr/>
              </a:pPr>
              <a:r>
                <a:rPr lang="en-US" altLang="en-VN" sz="5600" b="1">
                  <a:solidFill>
                    <a:srgbClr val="000000"/>
                  </a:solidFill>
                  <a:latin typeface="Times New Roman" panose="02020603050405020304" pitchFamily="18" charset="0"/>
                  <a:cs typeface="Times New Roman" panose="02020603050405020304" pitchFamily="18" charset="0"/>
                </a:rPr>
                <a:t>B</a:t>
              </a:r>
            </a:p>
          </p:txBody>
        </p:sp>
        <p:grpSp>
          <p:nvGrpSpPr>
            <p:cNvPr id="46" name="Group 71">
              <a:extLst>
                <a:ext uri="{FF2B5EF4-FFF2-40B4-BE49-F238E27FC236}">
                  <a16:creationId xmlns:a16="http://schemas.microsoft.com/office/drawing/2014/main" id="{40BEB74E-7F44-5A44-BF47-1EB5215B4A16}"/>
                </a:ext>
              </a:extLst>
            </p:cNvPr>
            <p:cNvGrpSpPr>
              <a:grpSpLocks/>
            </p:cNvGrpSpPr>
            <p:nvPr/>
          </p:nvGrpSpPr>
          <p:grpSpPr bwMode="auto">
            <a:xfrm rot="5400000">
              <a:off x="83" y="1837"/>
              <a:ext cx="513" cy="489"/>
              <a:chOff x="1870" y="1824"/>
              <a:chExt cx="2014" cy="1823"/>
            </a:xfrm>
          </p:grpSpPr>
          <p:sp>
            <p:nvSpPr>
              <p:cNvPr id="47" name="AutoShape 72">
                <a:extLst>
                  <a:ext uri="{FF2B5EF4-FFF2-40B4-BE49-F238E27FC236}">
                    <a16:creationId xmlns:a16="http://schemas.microsoft.com/office/drawing/2014/main" id="{72E2869E-496A-7B43-806B-7C887D1039E9}"/>
                  </a:ext>
                </a:extLst>
              </p:cNvPr>
              <p:cNvSpPr>
                <a:spLocks noChangeArrowheads="1"/>
              </p:cNvSpPr>
              <p:nvPr/>
            </p:nvSpPr>
            <p:spPr bwMode="gray">
              <a:xfrm rot="16200000" flipH="1">
                <a:off x="1817" y="2532"/>
                <a:ext cx="310"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48" name="AutoShape 73">
                <a:extLst>
                  <a:ext uri="{FF2B5EF4-FFF2-40B4-BE49-F238E27FC236}">
                    <a16:creationId xmlns:a16="http://schemas.microsoft.com/office/drawing/2014/main" id="{09EAD2DB-130F-CA43-B9E8-3EC69DBC0E77}"/>
                  </a:ext>
                </a:extLst>
              </p:cNvPr>
              <p:cNvSpPr>
                <a:spLocks noChangeArrowheads="1"/>
              </p:cNvSpPr>
              <p:nvPr/>
            </p:nvSpPr>
            <p:spPr bwMode="gray">
              <a:xfrm rot="5400000" flipH="1">
                <a:off x="3629" y="2492"/>
                <a:ext cx="306"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49" name="AutoShape 74">
                <a:extLst>
                  <a:ext uri="{FF2B5EF4-FFF2-40B4-BE49-F238E27FC236}">
                    <a16:creationId xmlns:a16="http://schemas.microsoft.com/office/drawing/2014/main" id="{75291EB9-BD44-3245-B4D2-4BEBD41A93F2}"/>
                  </a:ext>
                </a:extLst>
              </p:cNvPr>
              <p:cNvSpPr>
                <a:spLocks noChangeArrowheads="1"/>
              </p:cNvSpPr>
              <p:nvPr/>
            </p:nvSpPr>
            <p:spPr bwMode="gray">
              <a:xfrm rot="10800000" flipH="1">
                <a:off x="2722" y="3442"/>
                <a:ext cx="310"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50" name="Oval 75">
                <a:extLst>
                  <a:ext uri="{FF2B5EF4-FFF2-40B4-BE49-F238E27FC236}">
                    <a16:creationId xmlns:a16="http://schemas.microsoft.com/office/drawing/2014/main" id="{04686DEA-6161-5A4E-8B5C-5C5BCE6BE64B}"/>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51" name="Oval 76">
                <a:extLst>
                  <a:ext uri="{FF2B5EF4-FFF2-40B4-BE49-F238E27FC236}">
                    <a16:creationId xmlns:a16="http://schemas.microsoft.com/office/drawing/2014/main" id="{45DFE335-D9AE-1F46-8040-AD663A54C71A}"/>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52" name="Oval 77">
                <a:extLst>
                  <a:ext uri="{FF2B5EF4-FFF2-40B4-BE49-F238E27FC236}">
                    <a16:creationId xmlns:a16="http://schemas.microsoft.com/office/drawing/2014/main" id="{3CBF0083-2381-0249-9735-906F37593E8C}"/>
                  </a:ext>
                </a:extLst>
              </p:cNvPr>
              <p:cNvSpPr>
                <a:spLocks noChangeArrowheads="1"/>
              </p:cNvSpPr>
              <p:nvPr/>
            </p:nvSpPr>
            <p:spPr bwMode="gray">
              <a:xfrm>
                <a:off x="2723" y="2100"/>
                <a:ext cx="321" cy="106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53" name="Oval 78">
                <a:extLst>
                  <a:ext uri="{FF2B5EF4-FFF2-40B4-BE49-F238E27FC236}">
                    <a16:creationId xmlns:a16="http://schemas.microsoft.com/office/drawing/2014/main" id="{3B2A4428-7AEA-C348-84D8-52BE98814ECF}"/>
                  </a:ext>
                </a:extLst>
              </p:cNvPr>
              <p:cNvSpPr>
                <a:spLocks noChangeArrowheads="1"/>
              </p:cNvSpPr>
              <p:nvPr/>
            </p:nvSpPr>
            <p:spPr bwMode="gray">
              <a:xfrm>
                <a:off x="2725" y="2099"/>
                <a:ext cx="321" cy="1067"/>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54" name="Oval 79">
                <a:extLst>
                  <a:ext uri="{FF2B5EF4-FFF2-40B4-BE49-F238E27FC236}">
                    <a16:creationId xmlns:a16="http://schemas.microsoft.com/office/drawing/2014/main" id="{60C8574F-2001-B949-A464-C215605B43CF}"/>
                  </a:ext>
                </a:extLst>
              </p:cNvPr>
              <p:cNvSpPr>
                <a:spLocks noChangeArrowheads="1"/>
              </p:cNvSpPr>
              <p:nvPr/>
            </p:nvSpPr>
            <p:spPr bwMode="gray">
              <a:xfrm>
                <a:off x="2333" y="2101"/>
                <a:ext cx="1099" cy="1067"/>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55" name="Oval 80">
                <a:extLst>
                  <a:ext uri="{FF2B5EF4-FFF2-40B4-BE49-F238E27FC236}">
                    <a16:creationId xmlns:a16="http://schemas.microsoft.com/office/drawing/2014/main" id="{59EAAC9F-E48A-E24A-855B-6EB55E4C40C7}"/>
                  </a:ext>
                </a:extLst>
              </p:cNvPr>
              <p:cNvSpPr>
                <a:spLocks noChangeArrowheads="1"/>
              </p:cNvSpPr>
              <p:nvPr/>
            </p:nvSpPr>
            <p:spPr bwMode="gray">
              <a:xfrm>
                <a:off x="2337" y="2098"/>
                <a:ext cx="1096" cy="1068"/>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grpSp>
      <p:grpSp>
        <p:nvGrpSpPr>
          <p:cNvPr id="66" name="A">
            <a:extLst>
              <a:ext uri="{FF2B5EF4-FFF2-40B4-BE49-F238E27FC236}">
                <a16:creationId xmlns:a16="http://schemas.microsoft.com/office/drawing/2014/main" id="{9A7221D9-2F23-8040-B850-88F07DAF5AFC}"/>
              </a:ext>
            </a:extLst>
          </p:cNvPr>
          <p:cNvGrpSpPr>
            <a:grpSpLocks/>
          </p:cNvGrpSpPr>
          <p:nvPr/>
        </p:nvGrpSpPr>
        <p:grpSpPr bwMode="auto">
          <a:xfrm>
            <a:off x="7551724" y="3693400"/>
            <a:ext cx="16767176" cy="1628776"/>
            <a:chOff x="95" y="1825"/>
            <a:chExt cx="5281" cy="513"/>
          </a:xfrm>
        </p:grpSpPr>
        <p:grpSp>
          <p:nvGrpSpPr>
            <p:cNvPr id="67" name="Group 85">
              <a:extLst>
                <a:ext uri="{FF2B5EF4-FFF2-40B4-BE49-F238E27FC236}">
                  <a16:creationId xmlns:a16="http://schemas.microsoft.com/office/drawing/2014/main" id="{C8E3A4FE-B514-BB4A-BCDC-2F3903321096}"/>
                </a:ext>
              </a:extLst>
            </p:cNvPr>
            <p:cNvGrpSpPr>
              <a:grpSpLocks/>
            </p:cNvGrpSpPr>
            <p:nvPr/>
          </p:nvGrpSpPr>
          <p:grpSpPr bwMode="auto">
            <a:xfrm rot="5400000">
              <a:off x="231" y="1978"/>
              <a:ext cx="172" cy="287"/>
              <a:chOff x="1872" y="1115"/>
              <a:chExt cx="2015" cy="3026"/>
            </a:xfrm>
          </p:grpSpPr>
          <p:sp>
            <p:nvSpPr>
              <p:cNvPr id="82" name="AutoShape 86">
                <a:extLst>
                  <a:ext uri="{FF2B5EF4-FFF2-40B4-BE49-F238E27FC236}">
                    <a16:creationId xmlns:a16="http://schemas.microsoft.com/office/drawing/2014/main" id="{5666C694-00A4-BE4B-83F4-44CCBBBED18C}"/>
                  </a:ext>
                </a:extLst>
              </p:cNvPr>
              <p:cNvSpPr>
                <a:spLocks noChangeArrowheads="1"/>
              </p:cNvSpPr>
              <p:nvPr/>
            </p:nvSpPr>
            <p:spPr bwMode="gray">
              <a:xfrm rot="16200000" flipH="1">
                <a:off x="1824" y="2524"/>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83" name="AutoShape 87">
                <a:extLst>
                  <a:ext uri="{FF2B5EF4-FFF2-40B4-BE49-F238E27FC236}">
                    <a16:creationId xmlns:a16="http://schemas.microsoft.com/office/drawing/2014/main" id="{497EC62D-F121-0F4C-9453-585489664A80}"/>
                  </a:ext>
                </a:extLst>
              </p:cNvPr>
              <p:cNvSpPr>
                <a:spLocks noChangeArrowheads="1"/>
              </p:cNvSpPr>
              <p:nvPr/>
            </p:nvSpPr>
            <p:spPr bwMode="gray">
              <a:xfrm rot="5400000" flipH="1">
                <a:off x="3629" y="2493"/>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84" name="AutoShape 88">
                <a:extLst>
                  <a:ext uri="{FF2B5EF4-FFF2-40B4-BE49-F238E27FC236}">
                    <a16:creationId xmlns:a16="http://schemas.microsoft.com/office/drawing/2014/main" id="{4FA77D54-68AD-6946-8416-B448B75C149F}"/>
                  </a:ext>
                </a:extLst>
              </p:cNvPr>
              <p:cNvSpPr>
                <a:spLocks noChangeArrowheads="1"/>
              </p:cNvSpPr>
              <p:nvPr/>
            </p:nvSpPr>
            <p:spPr bwMode="gray">
              <a:xfrm rot="10800000" flipH="1">
                <a:off x="2722" y="3424"/>
                <a:ext cx="314" cy="211"/>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85" name="Oval 89">
                <a:extLst>
                  <a:ext uri="{FF2B5EF4-FFF2-40B4-BE49-F238E27FC236}">
                    <a16:creationId xmlns:a16="http://schemas.microsoft.com/office/drawing/2014/main" id="{DD91AB93-B277-7F4C-A48B-14014E8D063E}"/>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86" name="Oval 90">
                <a:extLst>
                  <a:ext uri="{FF2B5EF4-FFF2-40B4-BE49-F238E27FC236}">
                    <a16:creationId xmlns:a16="http://schemas.microsoft.com/office/drawing/2014/main" id="{61586DDD-CB3E-7648-8740-24AF4DCBA9D7}"/>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87" name="Oval 91">
                <a:extLst>
                  <a:ext uri="{FF2B5EF4-FFF2-40B4-BE49-F238E27FC236}">
                    <a16:creationId xmlns:a16="http://schemas.microsoft.com/office/drawing/2014/main" id="{22B480BA-F1F5-184D-9BAB-ACD6ADA59719}"/>
                  </a:ext>
                </a:extLst>
              </p:cNvPr>
              <p:cNvSpPr>
                <a:spLocks noChangeArrowheads="1"/>
              </p:cNvSpPr>
              <p:nvPr/>
            </p:nvSpPr>
            <p:spPr bwMode="gray">
              <a:xfrm>
                <a:off x="2407" y="1116"/>
                <a:ext cx="956" cy="301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88" name="Oval 92">
                <a:extLst>
                  <a:ext uri="{FF2B5EF4-FFF2-40B4-BE49-F238E27FC236}">
                    <a16:creationId xmlns:a16="http://schemas.microsoft.com/office/drawing/2014/main" id="{360B63BD-B057-7741-BE5A-70551828F47C}"/>
                  </a:ext>
                </a:extLst>
              </p:cNvPr>
              <p:cNvSpPr>
                <a:spLocks noChangeArrowheads="1"/>
              </p:cNvSpPr>
              <p:nvPr/>
            </p:nvSpPr>
            <p:spPr bwMode="gray">
              <a:xfrm>
                <a:off x="2407" y="1124"/>
                <a:ext cx="956" cy="3017"/>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89" name="Oval 93">
                <a:extLst>
                  <a:ext uri="{FF2B5EF4-FFF2-40B4-BE49-F238E27FC236}">
                    <a16:creationId xmlns:a16="http://schemas.microsoft.com/office/drawing/2014/main" id="{51E4DAFA-AC2C-D04A-B00F-57420B1F32EB}"/>
                  </a:ext>
                </a:extLst>
              </p:cNvPr>
              <p:cNvSpPr>
                <a:spLocks noChangeArrowheads="1"/>
              </p:cNvSpPr>
              <p:nvPr/>
            </p:nvSpPr>
            <p:spPr bwMode="gray">
              <a:xfrm>
                <a:off x="2338" y="1115"/>
                <a:ext cx="1094" cy="3017"/>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90" name="Oval 94">
                <a:extLst>
                  <a:ext uri="{FF2B5EF4-FFF2-40B4-BE49-F238E27FC236}">
                    <a16:creationId xmlns:a16="http://schemas.microsoft.com/office/drawing/2014/main" id="{2BE10C30-5288-E543-87D6-D3E8BA81C5E7}"/>
                  </a:ext>
                </a:extLst>
              </p:cNvPr>
              <p:cNvSpPr>
                <a:spLocks noChangeArrowheads="1"/>
              </p:cNvSpPr>
              <p:nvPr/>
            </p:nvSpPr>
            <p:spPr bwMode="gray">
              <a:xfrm>
                <a:off x="2337" y="1122"/>
                <a:ext cx="1096" cy="3018"/>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sp>
          <p:nvSpPr>
            <p:cNvPr id="68" name="AutoShape 95">
              <a:extLst>
                <a:ext uri="{FF2B5EF4-FFF2-40B4-BE49-F238E27FC236}">
                  <a16:creationId xmlns:a16="http://schemas.microsoft.com/office/drawing/2014/main" id="{21CAE12D-A5EC-B44A-8E3E-D4EF0A8DDCC5}"/>
                </a:ext>
              </a:extLst>
            </p:cNvPr>
            <p:cNvSpPr>
              <a:spLocks noChangeArrowheads="1"/>
            </p:cNvSpPr>
            <p:nvPr/>
          </p:nvSpPr>
          <p:spPr bwMode="gray">
            <a:xfrm>
              <a:off x="389" y="1897"/>
              <a:ext cx="4987" cy="379"/>
            </a:xfrm>
            <a:prstGeom prst="roundRect">
              <a:avLst>
                <a:gd name="adj" fmla="val 10889"/>
              </a:avLst>
            </a:prstGeom>
            <a:solidFill>
              <a:schemeClr val="accent5"/>
            </a:solidFill>
            <a:ln w="38100">
              <a:solidFill>
                <a:srgbClr val="FFFFFF"/>
              </a:solidFill>
              <a:round/>
              <a:headEnd/>
              <a:tailEnd/>
            </a:ln>
            <a:effectLst>
              <a:outerShdw dist="135003" dir="2928844" algn="ctr" rotWithShape="0">
                <a:srgbClr val="000000">
                  <a:alpha val="50000"/>
                </a:srgbClr>
              </a:outerShdw>
            </a:effectLst>
          </p:spPr>
          <p:txBody>
            <a:bodyPr wrap="none" anchor="ctr"/>
            <a:lstStyle>
              <a:lvl1pPr marL="1485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marL="0" indent="0" defTabSz="1828823">
                <a:defRPr/>
              </a:pPr>
              <a:r>
                <a:rPr lang="en-US" altLang="en-VN" sz="5600" b="1" dirty="0">
                  <a:solidFill>
                    <a:srgbClr val="0033CC"/>
                  </a:solidFill>
                  <a:latin typeface="Times New Roman" panose="02020603050405020304" pitchFamily="18" charset="0"/>
                  <a:cs typeface="Times New Roman" panose="02020603050405020304" pitchFamily="18" charset="0"/>
                </a:rPr>
                <a:t>           </a:t>
              </a:r>
              <a:r>
                <a:rPr lang="en-US" altLang="en-VN" sz="7467" b="1" dirty="0">
                  <a:solidFill>
                    <a:srgbClr val="0033CC"/>
                  </a:solidFill>
                  <a:latin typeface="Times New Roman" panose="02020603050405020304" pitchFamily="18" charset="0"/>
                  <a:cs typeface="Times New Roman" panose="02020603050405020304" pitchFamily="18" charset="0"/>
                </a:rPr>
                <a:t> </a:t>
              </a:r>
              <a:r>
                <a:rPr lang="en-US" altLang="en-VN" sz="8533" b="1" dirty="0">
                  <a:solidFill>
                    <a:srgbClr val="0033CC"/>
                  </a:solidFill>
                  <a:latin typeface="Times New Roman" panose="02020603050405020304" pitchFamily="18" charset="0"/>
                  <a:cs typeface="Times New Roman" panose="02020603050405020304" pitchFamily="18" charset="0"/>
                </a:rPr>
                <a:t>3</a:t>
              </a:r>
              <a:endParaRPr lang="en-US" altLang="en-VN" sz="7467" b="1" dirty="0">
                <a:solidFill>
                  <a:srgbClr val="0033CC"/>
                </a:solidFill>
                <a:latin typeface="Times New Roman" panose="02020603050405020304" pitchFamily="18" charset="0"/>
                <a:cs typeface="Times New Roman" panose="02020603050405020304" pitchFamily="18" charset="0"/>
              </a:endParaRPr>
            </a:p>
          </p:txBody>
        </p:sp>
        <p:sp>
          <p:nvSpPr>
            <p:cNvPr id="69" name="AutoShape 96">
              <a:extLst>
                <a:ext uri="{FF2B5EF4-FFF2-40B4-BE49-F238E27FC236}">
                  <a16:creationId xmlns:a16="http://schemas.microsoft.com/office/drawing/2014/main" id="{A49EA481-2424-FF48-8057-CCB16BE259DA}"/>
                </a:ext>
              </a:extLst>
            </p:cNvPr>
            <p:cNvSpPr>
              <a:spLocks noChangeArrowheads="1"/>
            </p:cNvSpPr>
            <p:nvPr/>
          </p:nvSpPr>
          <p:spPr bwMode="gray">
            <a:xfrm>
              <a:off x="445" y="1932"/>
              <a:ext cx="489" cy="310"/>
            </a:xfrm>
            <a:prstGeom prst="roundRect">
              <a:avLst>
                <a:gd name="adj" fmla="val 11921"/>
              </a:avLst>
            </a:prstGeom>
            <a:gradFill rotWithShape="1">
              <a:gsLst>
                <a:gs pos="0">
                  <a:schemeClr val="accent1"/>
                </a:gs>
                <a:gs pos="100000">
                  <a:schemeClr val="accent1">
                    <a:gamma/>
                    <a:shade val="69804"/>
                    <a:invGamma/>
                  </a:schemeClr>
                </a:gs>
              </a:gsLst>
              <a:lin ang="5400000" scaled="1"/>
            </a:gradFill>
            <a:ln w="38100">
              <a:solidFill>
                <a:schemeClr val="bg1"/>
              </a:solidFill>
              <a:round/>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70" name="Freeform 97">
              <a:extLst>
                <a:ext uri="{FF2B5EF4-FFF2-40B4-BE49-F238E27FC236}">
                  <a16:creationId xmlns:a16="http://schemas.microsoft.com/office/drawing/2014/main" id="{1E94A0BC-BB0F-9840-8758-BE04B587F104}"/>
                </a:ext>
              </a:extLst>
            </p:cNvPr>
            <p:cNvSpPr>
              <a:spLocks/>
            </p:cNvSpPr>
            <p:nvPr/>
          </p:nvSpPr>
          <p:spPr bwMode="gray">
            <a:xfrm>
              <a:off x="475" y="1951"/>
              <a:ext cx="244" cy="155"/>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71" name="Text Box 98">
              <a:extLst>
                <a:ext uri="{FF2B5EF4-FFF2-40B4-BE49-F238E27FC236}">
                  <a16:creationId xmlns:a16="http://schemas.microsoft.com/office/drawing/2014/main" id="{373297F7-95CE-AD48-8D68-A44480B8F473}"/>
                </a:ext>
              </a:extLst>
            </p:cNvPr>
            <p:cNvSpPr txBox="1">
              <a:spLocks noChangeArrowheads="1"/>
            </p:cNvSpPr>
            <p:nvPr/>
          </p:nvSpPr>
          <p:spPr bwMode="gray">
            <a:xfrm>
              <a:off x="627" y="1926"/>
              <a:ext cx="237" cy="301"/>
            </a:xfrm>
            <a:prstGeom prst="rect">
              <a:avLst/>
            </a:prstGeom>
            <a:noFill/>
            <a:ln w="9525" algn="ctr">
              <a:noFill/>
              <a:miter lim="800000"/>
              <a:headEnd/>
              <a:tailEnd/>
            </a:ln>
            <a:effectLst>
              <a:outerShdw dist="35921" dir="2700000" algn="ctr" rotWithShape="0">
                <a:schemeClr val="tx1"/>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1828823">
                <a:defRPr/>
              </a:pPr>
              <a:r>
                <a:rPr lang="en-US" altLang="en-VN" sz="5600" b="1" dirty="0">
                  <a:solidFill>
                    <a:srgbClr val="000000"/>
                  </a:solidFill>
                  <a:latin typeface="Times New Roman" panose="02020603050405020304" pitchFamily="18" charset="0"/>
                  <a:cs typeface="Times New Roman" panose="02020603050405020304" pitchFamily="18" charset="0"/>
                </a:rPr>
                <a:t>A</a:t>
              </a:r>
            </a:p>
          </p:txBody>
        </p:sp>
        <p:grpSp>
          <p:nvGrpSpPr>
            <p:cNvPr id="72" name="Group 99">
              <a:extLst>
                <a:ext uri="{FF2B5EF4-FFF2-40B4-BE49-F238E27FC236}">
                  <a16:creationId xmlns:a16="http://schemas.microsoft.com/office/drawing/2014/main" id="{3C051FE2-BB03-2A42-89CC-09D259D69066}"/>
                </a:ext>
              </a:extLst>
            </p:cNvPr>
            <p:cNvGrpSpPr>
              <a:grpSpLocks/>
            </p:cNvGrpSpPr>
            <p:nvPr/>
          </p:nvGrpSpPr>
          <p:grpSpPr bwMode="auto">
            <a:xfrm rot="5400000">
              <a:off x="83" y="1837"/>
              <a:ext cx="513" cy="489"/>
              <a:chOff x="1870" y="1824"/>
              <a:chExt cx="2014" cy="1823"/>
            </a:xfrm>
          </p:grpSpPr>
          <p:sp>
            <p:nvSpPr>
              <p:cNvPr id="73" name="AutoShape 100">
                <a:extLst>
                  <a:ext uri="{FF2B5EF4-FFF2-40B4-BE49-F238E27FC236}">
                    <a16:creationId xmlns:a16="http://schemas.microsoft.com/office/drawing/2014/main" id="{B6CC324C-8F86-CB4A-AD2E-0370B8F61957}"/>
                  </a:ext>
                </a:extLst>
              </p:cNvPr>
              <p:cNvSpPr>
                <a:spLocks noChangeArrowheads="1"/>
              </p:cNvSpPr>
              <p:nvPr/>
            </p:nvSpPr>
            <p:spPr bwMode="gray">
              <a:xfrm rot="16200000" flipH="1">
                <a:off x="1817" y="2532"/>
                <a:ext cx="310"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74" name="AutoShape 101">
                <a:extLst>
                  <a:ext uri="{FF2B5EF4-FFF2-40B4-BE49-F238E27FC236}">
                    <a16:creationId xmlns:a16="http://schemas.microsoft.com/office/drawing/2014/main" id="{FF37BC71-F288-594C-9AFB-C02F2CCF7F5F}"/>
                  </a:ext>
                </a:extLst>
              </p:cNvPr>
              <p:cNvSpPr>
                <a:spLocks noChangeArrowheads="1"/>
              </p:cNvSpPr>
              <p:nvPr/>
            </p:nvSpPr>
            <p:spPr bwMode="gray">
              <a:xfrm rot="5400000" flipH="1">
                <a:off x="3629" y="2492"/>
                <a:ext cx="306"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75" name="AutoShape 102">
                <a:extLst>
                  <a:ext uri="{FF2B5EF4-FFF2-40B4-BE49-F238E27FC236}">
                    <a16:creationId xmlns:a16="http://schemas.microsoft.com/office/drawing/2014/main" id="{5EFB0599-B99C-1949-B639-AC7A438EF2D7}"/>
                  </a:ext>
                </a:extLst>
              </p:cNvPr>
              <p:cNvSpPr>
                <a:spLocks noChangeArrowheads="1"/>
              </p:cNvSpPr>
              <p:nvPr/>
            </p:nvSpPr>
            <p:spPr bwMode="gray">
              <a:xfrm rot="10800000" flipH="1">
                <a:off x="2722" y="3442"/>
                <a:ext cx="310"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76" name="Oval 103">
                <a:extLst>
                  <a:ext uri="{FF2B5EF4-FFF2-40B4-BE49-F238E27FC236}">
                    <a16:creationId xmlns:a16="http://schemas.microsoft.com/office/drawing/2014/main" id="{7B4E3AB0-5011-0646-B8BE-54AF9CCC9255}"/>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77" name="Oval 104">
                <a:extLst>
                  <a:ext uri="{FF2B5EF4-FFF2-40B4-BE49-F238E27FC236}">
                    <a16:creationId xmlns:a16="http://schemas.microsoft.com/office/drawing/2014/main" id="{DA6DDD20-13CF-0846-9C18-26548C4B9E9B}"/>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78" name="Oval 105">
                <a:extLst>
                  <a:ext uri="{FF2B5EF4-FFF2-40B4-BE49-F238E27FC236}">
                    <a16:creationId xmlns:a16="http://schemas.microsoft.com/office/drawing/2014/main" id="{1DD5DB63-5EFB-C649-9EB0-F0F466857CA0}"/>
                  </a:ext>
                </a:extLst>
              </p:cNvPr>
              <p:cNvSpPr>
                <a:spLocks noChangeArrowheads="1"/>
              </p:cNvSpPr>
              <p:nvPr/>
            </p:nvSpPr>
            <p:spPr bwMode="gray">
              <a:xfrm>
                <a:off x="2723" y="2100"/>
                <a:ext cx="321" cy="106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79" name="Oval 106">
                <a:extLst>
                  <a:ext uri="{FF2B5EF4-FFF2-40B4-BE49-F238E27FC236}">
                    <a16:creationId xmlns:a16="http://schemas.microsoft.com/office/drawing/2014/main" id="{8B5FCD77-0426-4D46-8530-72295E1D7780}"/>
                  </a:ext>
                </a:extLst>
              </p:cNvPr>
              <p:cNvSpPr>
                <a:spLocks noChangeArrowheads="1"/>
              </p:cNvSpPr>
              <p:nvPr/>
            </p:nvSpPr>
            <p:spPr bwMode="gray">
              <a:xfrm>
                <a:off x="2725" y="2099"/>
                <a:ext cx="321" cy="1067"/>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80" name="Oval 107">
                <a:extLst>
                  <a:ext uri="{FF2B5EF4-FFF2-40B4-BE49-F238E27FC236}">
                    <a16:creationId xmlns:a16="http://schemas.microsoft.com/office/drawing/2014/main" id="{05CB1D17-63EC-3942-B348-C930C0317DD4}"/>
                  </a:ext>
                </a:extLst>
              </p:cNvPr>
              <p:cNvSpPr>
                <a:spLocks noChangeArrowheads="1"/>
              </p:cNvSpPr>
              <p:nvPr/>
            </p:nvSpPr>
            <p:spPr bwMode="gray">
              <a:xfrm>
                <a:off x="2333" y="2101"/>
                <a:ext cx="1099" cy="1067"/>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81" name="Oval 108">
                <a:extLst>
                  <a:ext uri="{FF2B5EF4-FFF2-40B4-BE49-F238E27FC236}">
                    <a16:creationId xmlns:a16="http://schemas.microsoft.com/office/drawing/2014/main" id="{6663F379-0F65-0C4E-B875-10C3A72CFA65}"/>
                  </a:ext>
                </a:extLst>
              </p:cNvPr>
              <p:cNvSpPr>
                <a:spLocks noChangeArrowheads="1"/>
              </p:cNvSpPr>
              <p:nvPr/>
            </p:nvSpPr>
            <p:spPr bwMode="gray">
              <a:xfrm>
                <a:off x="2337" y="2098"/>
                <a:ext cx="1096" cy="1068"/>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grpSp>
      <p:grpSp>
        <p:nvGrpSpPr>
          <p:cNvPr id="91" name="D">
            <a:extLst>
              <a:ext uri="{FF2B5EF4-FFF2-40B4-BE49-F238E27FC236}">
                <a16:creationId xmlns:a16="http://schemas.microsoft.com/office/drawing/2014/main" id="{82B7DE9E-52C8-3F4A-9F63-1B58F70D7AA0}"/>
              </a:ext>
            </a:extLst>
          </p:cNvPr>
          <p:cNvGrpSpPr>
            <a:grpSpLocks/>
          </p:cNvGrpSpPr>
          <p:nvPr/>
        </p:nvGrpSpPr>
        <p:grpSpPr bwMode="auto">
          <a:xfrm>
            <a:off x="7578726" y="10586439"/>
            <a:ext cx="16767173" cy="1628773"/>
            <a:chOff x="95" y="1825"/>
            <a:chExt cx="5281" cy="513"/>
          </a:xfrm>
        </p:grpSpPr>
        <p:grpSp>
          <p:nvGrpSpPr>
            <p:cNvPr id="92" name="Group 110">
              <a:extLst>
                <a:ext uri="{FF2B5EF4-FFF2-40B4-BE49-F238E27FC236}">
                  <a16:creationId xmlns:a16="http://schemas.microsoft.com/office/drawing/2014/main" id="{F4EF4766-8FDC-C14B-B36B-471E2A6A0C9C}"/>
                </a:ext>
              </a:extLst>
            </p:cNvPr>
            <p:cNvGrpSpPr>
              <a:grpSpLocks/>
            </p:cNvGrpSpPr>
            <p:nvPr/>
          </p:nvGrpSpPr>
          <p:grpSpPr bwMode="auto">
            <a:xfrm rot="5400000">
              <a:off x="231" y="1978"/>
              <a:ext cx="172" cy="287"/>
              <a:chOff x="1872" y="1115"/>
              <a:chExt cx="2015" cy="3026"/>
            </a:xfrm>
          </p:grpSpPr>
          <p:sp>
            <p:nvSpPr>
              <p:cNvPr id="107" name="AutoShape 111">
                <a:extLst>
                  <a:ext uri="{FF2B5EF4-FFF2-40B4-BE49-F238E27FC236}">
                    <a16:creationId xmlns:a16="http://schemas.microsoft.com/office/drawing/2014/main" id="{19C6E2CA-1402-4645-9093-68482DF9CC70}"/>
                  </a:ext>
                </a:extLst>
              </p:cNvPr>
              <p:cNvSpPr>
                <a:spLocks noChangeArrowheads="1"/>
              </p:cNvSpPr>
              <p:nvPr/>
            </p:nvSpPr>
            <p:spPr bwMode="gray">
              <a:xfrm rot="16200000" flipH="1">
                <a:off x="1824" y="2524"/>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08" name="AutoShape 112">
                <a:extLst>
                  <a:ext uri="{FF2B5EF4-FFF2-40B4-BE49-F238E27FC236}">
                    <a16:creationId xmlns:a16="http://schemas.microsoft.com/office/drawing/2014/main" id="{318E67B5-787D-6B4E-BA04-B1DDED3581D7}"/>
                  </a:ext>
                </a:extLst>
              </p:cNvPr>
              <p:cNvSpPr>
                <a:spLocks noChangeArrowheads="1"/>
              </p:cNvSpPr>
              <p:nvPr/>
            </p:nvSpPr>
            <p:spPr bwMode="gray">
              <a:xfrm rot="5400000" flipH="1">
                <a:off x="3629" y="2493"/>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09" name="AutoShape 113">
                <a:extLst>
                  <a:ext uri="{FF2B5EF4-FFF2-40B4-BE49-F238E27FC236}">
                    <a16:creationId xmlns:a16="http://schemas.microsoft.com/office/drawing/2014/main" id="{3D46404B-22B4-4B41-AAD5-E91CF5298A84}"/>
                  </a:ext>
                </a:extLst>
              </p:cNvPr>
              <p:cNvSpPr>
                <a:spLocks noChangeArrowheads="1"/>
              </p:cNvSpPr>
              <p:nvPr/>
            </p:nvSpPr>
            <p:spPr bwMode="gray">
              <a:xfrm rot="10800000" flipH="1">
                <a:off x="2722" y="3424"/>
                <a:ext cx="314" cy="211"/>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10" name="Oval 114">
                <a:extLst>
                  <a:ext uri="{FF2B5EF4-FFF2-40B4-BE49-F238E27FC236}">
                    <a16:creationId xmlns:a16="http://schemas.microsoft.com/office/drawing/2014/main" id="{CD7B07ED-2F10-8C43-A39C-40A0FDD57FC7}"/>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11" name="Oval 115">
                <a:extLst>
                  <a:ext uri="{FF2B5EF4-FFF2-40B4-BE49-F238E27FC236}">
                    <a16:creationId xmlns:a16="http://schemas.microsoft.com/office/drawing/2014/main" id="{D61EA621-0977-CE4A-9675-FA6F5DEF5E68}"/>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12" name="Oval 116">
                <a:extLst>
                  <a:ext uri="{FF2B5EF4-FFF2-40B4-BE49-F238E27FC236}">
                    <a16:creationId xmlns:a16="http://schemas.microsoft.com/office/drawing/2014/main" id="{0AB945AB-936B-0C45-98F2-2C48EDA527AC}"/>
                  </a:ext>
                </a:extLst>
              </p:cNvPr>
              <p:cNvSpPr>
                <a:spLocks noChangeArrowheads="1"/>
              </p:cNvSpPr>
              <p:nvPr/>
            </p:nvSpPr>
            <p:spPr bwMode="gray">
              <a:xfrm>
                <a:off x="2407" y="1116"/>
                <a:ext cx="956" cy="301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13" name="Oval 117">
                <a:extLst>
                  <a:ext uri="{FF2B5EF4-FFF2-40B4-BE49-F238E27FC236}">
                    <a16:creationId xmlns:a16="http://schemas.microsoft.com/office/drawing/2014/main" id="{29B826F8-327A-8849-ADD4-1A464B00A1CB}"/>
                  </a:ext>
                </a:extLst>
              </p:cNvPr>
              <p:cNvSpPr>
                <a:spLocks noChangeArrowheads="1"/>
              </p:cNvSpPr>
              <p:nvPr/>
            </p:nvSpPr>
            <p:spPr bwMode="gray">
              <a:xfrm>
                <a:off x="2407" y="1124"/>
                <a:ext cx="956" cy="3017"/>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14" name="Oval 118">
                <a:extLst>
                  <a:ext uri="{FF2B5EF4-FFF2-40B4-BE49-F238E27FC236}">
                    <a16:creationId xmlns:a16="http://schemas.microsoft.com/office/drawing/2014/main" id="{5F9857E6-078B-884A-8DCA-35E104454778}"/>
                  </a:ext>
                </a:extLst>
              </p:cNvPr>
              <p:cNvSpPr>
                <a:spLocks noChangeArrowheads="1"/>
              </p:cNvSpPr>
              <p:nvPr/>
            </p:nvSpPr>
            <p:spPr bwMode="gray">
              <a:xfrm>
                <a:off x="2338" y="1115"/>
                <a:ext cx="1094" cy="3017"/>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15" name="Oval 119">
                <a:extLst>
                  <a:ext uri="{FF2B5EF4-FFF2-40B4-BE49-F238E27FC236}">
                    <a16:creationId xmlns:a16="http://schemas.microsoft.com/office/drawing/2014/main" id="{AD9B8307-CA31-0A43-BA46-97DBC2BCF9CA}"/>
                  </a:ext>
                </a:extLst>
              </p:cNvPr>
              <p:cNvSpPr>
                <a:spLocks noChangeArrowheads="1"/>
              </p:cNvSpPr>
              <p:nvPr/>
            </p:nvSpPr>
            <p:spPr bwMode="gray">
              <a:xfrm>
                <a:off x="2337" y="1122"/>
                <a:ext cx="1096" cy="3018"/>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sp>
          <p:nvSpPr>
            <p:cNvPr id="93" name="AutoShape 120">
              <a:extLst>
                <a:ext uri="{FF2B5EF4-FFF2-40B4-BE49-F238E27FC236}">
                  <a16:creationId xmlns:a16="http://schemas.microsoft.com/office/drawing/2014/main" id="{7FC58CA7-4122-214E-98D1-4EFB85F5B59D}"/>
                </a:ext>
              </a:extLst>
            </p:cNvPr>
            <p:cNvSpPr>
              <a:spLocks noChangeArrowheads="1"/>
            </p:cNvSpPr>
            <p:nvPr/>
          </p:nvSpPr>
          <p:spPr bwMode="gray">
            <a:xfrm>
              <a:off x="389" y="1897"/>
              <a:ext cx="4987" cy="379"/>
            </a:xfrm>
            <a:prstGeom prst="roundRect">
              <a:avLst>
                <a:gd name="adj" fmla="val 10889"/>
              </a:avLst>
            </a:prstGeom>
            <a:solidFill>
              <a:schemeClr val="accent5"/>
            </a:solidFill>
            <a:ln w="38100">
              <a:solidFill>
                <a:srgbClr val="FFFFFF"/>
              </a:solidFill>
              <a:round/>
              <a:headEnd/>
              <a:tailEnd/>
            </a:ln>
            <a:effectLst>
              <a:outerShdw dist="135003" dir="2928844" algn="ctr" rotWithShape="0">
                <a:srgbClr val="000000">
                  <a:alpha val="50000"/>
                </a:srgbClr>
              </a:outerShdw>
            </a:effectLst>
          </p:spPr>
          <p:txBody>
            <a:bodyPr wrap="none" anchor="ctr"/>
            <a:lstStyle>
              <a:lvl1pPr marL="1485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marL="0" indent="0" defTabSz="1828823">
                <a:defRPr/>
              </a:pPr>
              <a:r>
                <a:rPr lang="en-US" altLang="en-VN" sz="5600" b="1" dirty="0">
                  <a:solidFill>
                    <a:srgbClr val="0033CC"/>
                  </a:solidFill>
                  <a:latin typeface="Times New Roman" panose="02020603050405020304" pitchFamily="18" charset="0"/>
                  <a:cs typeface="Times New Roman" panose="02020603050405020304" pitchFamily="18" charset="0"/>
                </a:rPr>
                <a:t>           </a:t>
              </a:r>
              <a:r>
                <a:rPr lang="en-US" altLang="en-VN" sz="7467" b="1" dirty="0">
                  <a:solidFill>
                    <a:srgbClr val="0033CC"/>
                  </a:solidFill>
                  <a:latin typeface="Times New Roman" panose="02020603050405020304" pitchFamily="18" charset="0"/>
                  <a:cs typeface="Times New Roman" panose="02020603050405020304" pitchFamily="18" charset="0"/>
                </a:rPr>
                <a:t> 88</a:t>
              </a:r>
              <a:endParaRPr lang="en-US" altLang="en-VN" sz="5600" b="1" dirty="0">
                <a:solidFill>
                  <a:srgbClr val="0033CC"/>
                </a:solidFill>
                <a:latin typeface="Times New Roman" panose="02020603050405020304" pitchFamily="18" charset="0"/>
                <a:cs typeface="Times New Roman" panose="02020603050405020304" pitchFamily="18" charset="0"/>
              </a:endParaRPr>
            </a:p>
          </p:txBody>
        </p:sp>
        <p:sp>
          <p:nvSpPr>
            <p:cNvPr id="94" name="AutoShape 121">
              <a:extLst>
                <a:ext uri="{FF2B5EF4-FFF2-40B4-BE49-F238E27FC236}">
                  <a16:creationId xmlns:a16="http://schemas.microsoft.com/office/drawing/2014/main" id="{8B37066B-1409-4943-9C64-E7F84DB5FA30}"/>
                </a:ext>
              </a:extLst>
            </p:cNvPr>
            <p:cNvSpPr>
              <a:spLocks noChangeArrowheads="1"/>
            </p:cNvSpPr>
            <p:nvPr/>
          </p:nvSpPr>
          <p:spPr bwMode="gray">
            <a:xfrm>
              <a:off x="445" y="1932"/>
              <a:ext cx="489" cy="310"/>
            </a:xfrm>
            <a:prstGeom prst="roundRect">
              <a:avLst>
                <a:gd name="adj" fmla="val 11921"/>
              </a:avLst>
            </a:prstGeom>
            <a:gradFill rotWithShape="1">
              <a:gsLst>
                <a:gs pos="0">
                  <a:schemeClr val="accent1"/>
                </a:gs>
                <a:gs pos="100000">
                  <a:schemeClr val="accent1">
                    <a:gamma/>
                    <a:shade val="69804"/>
                    <a:invGamma/>
                  </a:schemeClr>
                </a:gs>
              </a:gsLst>
              <a:lin ang="5400000" scaled="1"/>
            </a:gradFill>
            <a:ln w="38100">
              <a:solidFill>
                <a:schemeClr val="bg1"/>
              </a:solidFill>
              <a:round/>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95" name="Freeform 122">
              <a:extLst>
                <a:ext uri="{FF2B5EF4-FFF2-40B4-BE49-F238E27FC236}">
                  <a16:creationId xmlns:a16="http://schemas.microsoft.com/office/drawing/2014/main" id="{53927133-0810-274D-833C-1B0C71A8B11F}"/>
                </a:ext>
              </a:extLst>
            </p:cNvPr>
            <p:cNvSpPr>
              <a:spLocks/>
            </p:cNvSpPr>
            <p:nvPr/>
          </p:nvSpPr>
          <p:spPr bwMode="gray">
            <a:xfrm>
              <a:off x="475" y="1951"/>
              <a:ext cx="244" cy="155"/>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96" name="Text Box 123">
              <a:extLst>
                <a:ext uri="{FF2B5EF4-FFF2-40B4-BE49-F238E27FC236}">
                  <a16:creationId xmlns:a16="http://schemas.microsoft.com/office/drawing/2014/main" id="{A3EAC4FE-7D78-2A47-B5A6-49A8B4D59856}"/>
                </a:ext>
              </a:extLst>
            </p:cNvPr>
            <p:cNvSpPr txBox="1">
              <a:spLocks noChangeArrowheads="1"/>
            </p:cNvSpPr>
            <p:nvPr/>
          </p:nvSpPr>
          <p:spPr bwMode="gray">
            <a:xfrm>
              <a:off x="627" y="1926"/>
              <a:ext cx="237" cy="301"/>
            </a:xfrm>
            <a:prstGeom prst="rect">
              <a:avLst/>
            </a:prstGeom>
            <a:noFill/>
            <a:ln w="9525" algn="ctr">
              <a:noFill/>
              <a:miter lim="800000"/>
              <a:headEnd/>
              <a:tailEnd/>
            </a:ln>
            <a:effectLst>
              <a:outerShdw dist="35921" dir="2700000" algn="ctr" rotWithShape="0">
                <a:schemeClr val="tx1"/>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1828823">
                <a:defRPr/>
              </a:pPr>
              <a:r>
                <a:rPr lang="en-US" altLang="en-VN" sz="5600" b="1">
                  <a:solidFill>
                    <a:srgbClr val="000000"/>
                  </a:solidFill>
                  <a:latin typeface="Times New Roman" panose="02020603050405020304" pitchFamily="18" charset="0"/>
                  <a:cs typeface="Times New Roman" panose="02020603050405020304" pitchFamily="18" charset="0"/>
                </a:rPr>
                <a:t>D</a:t>
              </a:r>
            </a:p>
          </p:txBody>
        </p:sp>
        <p:grpSp>
          <p:nvGrpSpPr>
            <p:cNvPr id="97" name="Group 124">
              <a:extLst>
                <a:ext uri="{FF2B5EF4-FFF2-40B4-BE49-F238E27FC236}">
                  <a16:creationId xmlns:a16="http://schemas.microsoft.com/office/drawing/2014/main" id="{CE603DD7-C928-D240-B984-BF6599CC5227}"/>
                </a:ext>
              </a:extLst>
            </p:cNvPr>
            <p:cNvGrpSpPr>
              <a:grpSpLocks/>
            </p:cNvGrpSpPr>
            <p:nvPr/>
          </p:nvGrpSpPr>
          <p:grpSpPr bwMode="auto">
            <a:xfrm rot="5400000">
              <a:off x="83" y="1837"/>
              <a:ext cx="513" cy="489"/>
              <a:chOff x="1870" y="1824"/>
              <a:chExt cx="2014" cy="1823"/>
            </a:xfrm>
          </p:grpSpPr>
          <p:sp>
            <p:nvSpPr>
              <p:cNvPr id="98" name="AutoShape 125">
                <a:extLst>
                  <a:ext uri="{FF2B5EF4-FFF2-40B4-BE49-F238E27FC236}">
                    <a16:creationId xmlns:a16="http://schemas.microsoft.com/office/drawing/2014/main" id="{38F2B851-AE5E-C74D-8272-BC968BE27826}"/>
                  </a:ext>
                </a:extLst>
              </p:cNvPr>
              <p:cNvSpPr>
                <a:spLocks noChangeArrowheads="1"/>
              </p:cNvSpPr>
              <p:nvPr/>
            </p:nvSpPr>
            <p:spPr bwMode="gray">
              <a:xfrm rot="16200000" flipH="1">
                <a:off x="1817" y="2532"/>
                <a:ext cx="310"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99" name="AutoShape 126">
                <a:extLst>
                  <a:ext uri="{FF2B5EF4-FFF2-40B4-BE49-F238E27FC236}">
                    <a16:creationId xmlns:a16="http://schemas.microsoft.com/office/drawing/2014/main" id="{E0AED424-CB6F-544B-A543-37F046E072F1}"/>
                  </a:ext>
                </a:extLst>
              </p:cNvPr>
              <p:cNvSpPr>
                <a:spLocks noChangeArrowheads="1"/>
              </p:cNvSpPr>
              <p:nvPr/>
            </p:nvSpPr>
            <p:spPr bwMode="gray">
              <a:xfrm rot="5400000" flipH="1">
                <a:off x="3629" y="2492"/>
                <a:ext cx="306"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00" name="AutoShape 127">
                <a:extLst>
                  <a:ext uri="{FF2B5EF4-FFF2-40B4-BE49-F238E27FC236}">
                    <a16:creationId xmlns:a16="http://schemas.microsoft.com/office/drawing/2014/main" id="{AD61FB56-0E8A-CE45-83AA-D2BC4C68DDCA}"/>
                  </a:ext>
                </a:extLst>
              </p:cNvPr>
              <p:cNvSpPr>
                <a:spLocks noChangeArrowheads="1"/>
              </p:cNvSpPr>
              <p:nvPr/>
            </p:nvSpPr>
            <p:spPr bwMode="gray">
              <a:xfrm rot="10800000" flipH="1">
                <a:off x="2722" y="3442"/>
                <a:ext cx="310"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01" name="Oval 128">
                <a:extLst>
                  <a:ext uri="{FF2B5EF4-FFF2-40B4-BE49-F238E27FC236}">
                    <a16:creationId xmlns:a16="http://schemas.microsoft.com/office/drawing/2014/main" id="{EA46254F-941D-E741-A402-378C1898D05B}"/>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02" name="Oval 129">
                <a:extLst>
                  <a:ext uri="{FF2B5EF4-FFF2-40B4-BE49-F238E27FC236}">
                    <a16:creationId xmlns:a16="http://schemas.microsoft.com/office/drawing/2014/main" id="{D08CF9BE-0DBC-7E48-8E9C-43C28A235F78}"/>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03" name="Oval 130">
                <a:extLst>
                  <a:ext uri="{FF2B5EF4-FFF2-40B4-BE49-F238E27FC236}">
                    <a16:creationId xmlns:a16="http://schemas.microsoft.com/office/drawing/2014/main" id="{423AC556-CDD5-E042-A8FE-FE0BC70F37B0}"/>
                  </a:ext>
                </a:extLst>
              </p:cNvPr>
              <p:cNvSpPr>
                <a:spLocks noChangeArrowheads="1"/>
              </p:cNvSpPr>
              <p:nvPr/>
            </p:nvSpPr>
            <p:spPr bwMode="gray">
              <a:xfrm>
                <a:off x="2723" y="2100"/>
                <a:ext cx="321" cy="106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04" name="Oval 131">
                <a:extLst>
                  <a:ext uri="{FF2B5EF4-FFF2-40B4-BE49-F238E27FC236}">
                    <a16:creationId xmlns:a16="http://schemas.microsoft.com/office/drawing/2014/main" id="{871DC5EB-2699-774C-B3D1-F675A0356FB4}"/>
                  </a:ext>
                </a:extLst>
              </p:cNvPr>
              <p:cNvSpPr>
                <a:spLocks noChangeArrowheads="1"/>
              </p:cNvSpPr>
              <p:nvPr/>
            </p:nvSpPr>
            <p:spPr bwMode="gray">
              <a:xfrm>
                <a:off x="2725" y="2099"/>
                <a:ext cx="321" cy="1067"/>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05" name="Oval 132">
                <a:extLst>
                  <a:ext uri="{FF2B5EF4-FFF2-40B4-BE49-F238E27FC236}">
                    <a16:creationId xmlns:a16="http://schemas.microsoft.com/office/drawing/2014/main" id="{D0439195-EB0C-754B-A6FA-4D8482C7CD71}"/>
                  </a:ext>
                </a:extLst>
              </p:cNvPr>
              <p:cNvSpPr>
                <a:spLocks noChangeArrowheads="1"/>
              </p:cNvSpPr>
              <p:nvPr/>
            </p:nvSpPr>
            <p:spPr bwMode="gray">
              <a:xfrm>
                <a:off x="2333" y="2101"/>
                <a:ext cx="1099" cy="1067"/>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06" name="Oval 133">
                <a:extLst>
                  <a:ext uri="{FF2B5EF4-FFF2-40B4-BE49-F238E27FC236}">
                    <a16:creationId xmlns:a16="http://schemas.microsoft.com/office/drawing/2014/main" id="{44E3E542-1266-CD40-9C3A-59D4EA612B95}"/>
                  </a:ext>
                </a:extLst>
              </p:cNvPr>
              <p:cNvSpPr>
                <a:spLocks noChangeArrowheads="1"/>
              </p:cNvSpPr>
              <p:nvPr/>
            </p:nvSpPr>
            <p:spPr bwMode="gray">
              <a:xfrm>
                <a:off x="2337" y="2098"/>
                <a:ext cx="1096" cy="1068"/>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grpSp>
      <p:pic>
        <p:nvPicPr>
          <p:cNvPr id="133" name="Nhạc-30s-Khởi-động-_hơi-sạch_-Đường-lên-đỉnh-Olympia-năm-thứ-22.wav" descr="Nhạc-30s-Khởi-động-_hơi-sạch_-Đường-lên-đỉnh-Olympia-năm-thứ-22.wav">
            <a:hlinkClick r:id="" action="ppaction://media"/>
            <a:extLst>
              <a:ext uri="{FF2B5EF4-FFF2-40B4-BE49-F238E27FC236}">
                <a16:creationId xmlns:a16="http://schemas.microsoft.com/office/drawing/2014/main" id="{B997966C-B4A7-614D-A5B5-47F608BEEA8D}"/>
              </a:ext>
            </a:extLst>
          </p:cNvPr>
          <p:cNvPicPr>
            <a:picLocks noChangeAspect="1"/>
          </p:cNvPicPr>
          <p:nvPr>
            <a:audioFile r:link="rId1"/>
            <p:extLst>
              <p:ext uri="{DAA4B4D4-6D71-4841-9C94-3DE7FCFB9230}">
                <p14:media xmlns:p14="http://schemas.microsoft.com/office/powerpoint/2010/main" r:embed="rId2">
                  <p14:trim end="23464.0773"/>
                </p14:media>
              </p:ext>
            </p:extLst>
          </p:nvPr>
        </p:nvPicPr>
        <p:blipFill>
          <a:blip r:embed="rId8"/>
          <a:stretch>
            <a:fillRect/>
          </a:stretch>
        </p:blipFill>
        <p:spPr>
          <a:xfrm>
            <a:off x="3088485" y="-3720592"/>
            <a:ext cx="1625600" cy="1625600"/>
          </a:xfrm>
          <a:prstGeom prst="rect">
            <a:avLst/>
          </a:prstGeom>
        </p:spPr>
      </p:pic>
    </p:spTree>
    <p:extLst>
      <p:ext uri="{BB962C8B-B14F-4D97-AF65-F5344CB8AC3E}">
        <p14:creationId xmlns:p14="http://schemas.microsoft.com/office/powerpoint/2010/main" val="3894023841"/>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500" tmFilter="0, 0; .2, .5; .8, .5; 1, 0"/>
                                        <p:tgtEl>
                                          <p:spTgt spid="171"/>
                                        </p:tgtEl>
                                      </p:cBhvr>
                                    </p:animEffect>
                                    <p:animScale>
                                      <p:cBhvr>
                                        <p:cTn id="7" dur="250" autoRev="1" fill="hold"/>
                                        <p:tgtEl>
                                          <p:spTgt spid="171"/>
                                        </p:tgtEl>
                                      </p:cBhvr>
                                      <p:by x="105000" y="105000"/>
                                    </p:animScale>
                                  </p:childTnLst>
                                </p:cTn>
                              </p:par>
                              <p:par>
                                <p:cTn id="8" presetID="22" presetClass="entr" presetSubtype="1" fill="hold" nodeType="withEffect">
                                  <p:stCondLst>
                                    <p:cond delay="0"/>
                                  </p:stCondLst>
                                  <p:childTnLst>
                                    <p:set>
                                      <p:cBhvr>
                                        <p:cTn id="9" dur="1" fill="hold">
                                          <p:stCondLst>
                                            <p:cond delay="0"/>
                                          </p:stCondLst>
                                        </p:cTn>
                                        <p:tgtEl>
                                          <p:spTgt spid="150"/>
                                        </p:tgtEl>
                                        <p:attrNameLst>
                                          <p:attrName>style.visibility</p:attrName>
                                        </p:attrNameLst>
                                      </p:cBhvr>
                                      <p:to>
                                        <p:strVal val="visible"/>
                                      </p:to>
                                    </p:set>
                                    <p:animEffect transition="in" filter="wipe(up)">
                                      <p:cBhvr>
                                        <p:cTn id="10" dur="500"/>
                                        <p:tgtEl>
                                          <p:spTgt spid="150"/>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126"/>
                                        </p:tgtEl>
                                        <p:attrNameLst>
                                          <p:attrName>style.visibility</p:attrName>
                                        </p:attrNameLst>
                                      </p:cBhvr>
                                      <p:to>
                                        <p:strVal val="visible"/>
                                      </p:to>
                                    </p:set>
                                    <p:animEffect transition="in" filter="wipe(left)">
                                      <p:cBhvr>
                                        <p:cTn id="14" dur="500"/>
                                        <p:tgtEl>
                                          <p:spTgt spid="126"/>
                                        </p:tgtEl>
                                      </p:cBhvr>
                                    </p:animEffect>
                                  </p:childTnLst>
                                  <p:subTnLst>
                                    <p:audio>
                                      <p:cMediaNode>
                                        <p:cTn display="0" masterRel="sameClick">
                                          <p:stCondLst>
                                            <p:cond evt="begin" delay="0">
                                              <p:tn val="12"/>
                                            </p:cond>
                                          </p:stCondLst>
                                          <p:endCondLst>
                                            <p:cond evt="onStopAudio" delay="0">
                                              <p:tgtEl>
                                                <p:sldTgt/>
                                              </p:tgtEl>
                                            </p:cond>
                                          </p:endCondLst>
                                        </p:cTn>
                                        <p:tgtEl>
                                          <p:sndTgt r:embed="rId4" name="whoosh.wav"/>
                                        </p:tgtEl>
                                      </p:cMediaNode>
                                    </p:audio>
                                  </p:sub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66"/>
                                        </p:tgtEl>
                                        <p:attrNameLst>
                                          <p:attrName>style.visibility</p:attrName>
                                        </p:attrNameLst>
                                      </p:cBhvr>
                                      <p:to>
                                        <p:strVal val="visible"/>
                                      </p:to>
                                    </p:set>
                                    <p:animEffect transition="in" filter="wipe(left)">
                                      <p:cBhvr>
                                        <p:cTn id="18" dur="500"/>
                                        <p:tgtEl>
                                          <p:spTgt spid="66"/>
                                        </p:tgtEl>
                                      </p:cBhvr>
                                    </p:animEffect>
                                  </p:childTnLst>
                                  <p:subTnLst>
                                    <p:audio>
                                      <p:cMediaNode>
                                        <p:cTn display="0" masterRel="sameClick">
                                          <p:stCondLst>
                                            <p:cond evt="begin" delay="0">
                                              <p:tn val="16"/>
                                            </p:cond>
                                          </p:stCondLst>
                                          <p:endCondLst>
                                            <p:cond evt="onStopAudio" delay="0">
                                              <p:tgtEl>
                                                <p:sldTgt/>
                                              </p:tgtEl>
                                            </p:cond>
                                          </p:endCondLst>
                                        </p:cTn>
                                        <p:tgtEl>
                                          <p:sndTgt r:embed="rId4" name="whoosh.wav"/>
                                        </p:tgtEl>
                                      </p:cMediaNode>
                                    </p:audio>
                                  </p:sub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ipe(left)">
                                      <p:cBhvr>
                                        <p:cTn id="22" dur="500"/>
                                        <p:tgtEl>
                                          <p:spTgt spid="40"/>
                                        </p:tgtEl>
                                      </p:cBhvr>
                                    </p:animEffect>
                                  </p:childTnLst>
                                  <p:subTnLst>
                                    <p:audio>
                                      <p:cMediaNode>
                                        <p:cTn display="0" masterRel="sameClick">
                                          <p:stCondLst>
                                            <p:cond evt="begin" delay="0">
                                              <p:tn val="20"/>
                                            </p:cond>
                                          </p:stCondLst>
                                          <p:endCondLst>
                                            <p:cond evt="onStopAudio" delay="0">
                                              <p:tgtEl>
                                                <p:sldTgt/>
                                              </p:tgtEl>
                                            </p:cond>
                                          </p:endCondLst>
                                        </p:cTn>
                                        <p:tgtEl>
                                          <p:sndTgt r:embed="rId4" name="whoosh.wav"/>
                                        </p:tgtEl>
                                      </p:cMediaNode>
                                    </p:audio>
                                  </p:sub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subTnLst>
                                    <p:audio>
                                      <p:cMediaNode>
                                        <p:cTn display="0" masterRel="sameClick">
                                          <p:stCondLst>
                                            <p:cond evt="begin" delay="0">
                                              <p:tn val="24"/>
                                            </p:cond>
                                          </p:stCondLst>
                                          <p:endCondLst>
                                            <p:cond evt="onStopAudio" delay="0">
                                              <p:tgtEl>
                                                <p:sldTgt/>
                                              </p:tgtEl>
                                            </p:cond>
                                          </p:endCondLst>
                                        </p:cTn>
                                        <p:tgtEl>
                                          <p:sndTgt r:embed="rId4" name="whoosh.wav"/>
                                        </p:tgtEl>
                                      </p:cMediaNode>
                                    </p:audio>
                                  </p:sub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91"/>
                                        </p:tgtEl>
                                        <p:attrNameLst>
                                          <p:attrName>style.visibility</p:attrName>
                                        </p:attrNameLst>
                                      </p:cBhvr>
                                      <p:to>
                                        <p:strVal val="visible"/>
                                      </p:to>
                                    </p:set>
                                    <p:animEffect transition="in" filter="wipe(left)">
                                      <p:cBhvr>
                                        <p:cTn id="30" dur="500"/>
                                        <p:tgtEl>
                                          <p:spTgt spid="91"/>
                                        </p:tgtEl>
                                      </p:cBhvr>
                                    </p:animEffect>
                                  </p:childTnLst>
                                  <p:subTnLst>
                                    <p:audio>
                                      <p:cMediaNode>
                                        <p:cTn display="0" masterRel="sameClick">
                                          <p:stCondLst>
                                            <p:cond evt="begin" delay="0">
                                              <p:tn val="28"/>
                                            </p:cond>
                                          </p:stCondLst>
                                          <p:endCondLst>
                                            <p:cond evt="onStopAudio" delay="0">
                                              <p:tgtEl>
                                                <p:sldTgt/>
                                              </p:tgtEl>
                                            </p:cond>
                                          </p:endCondLst>
                                        </p:cTn>
                                        <p:tgtEl>
                                          <p:sndTgt r:embed="rId4" name="whoosh.wav"/>
                                        </p:tgtEl>
                                      </p:cMediaNode>
                                    </p:audio>
                                  </p:subTnLst>
                                </p:cTn>
                              </p:par>
                              <p:par>
                                <p:cTn id="31" presetID="1" presetClass="mediacall" presetSubtype="0" fill="hold" nodeType="withEffect">
                                  <p:stCondLst>
                                    <p:cond delay="0"/>
                                  </p:stCondLst>
                                  <p:childTnLst>
                                    <p:cmd type="call" cmd="playFrom(0.0)">
                                      <p:cBhvr>
                                        <p:cTn id="32" dur="11880" fill="hold"/>
                                        <p:tgtEl>
                                          <p:spTgt spid="13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66"/>
                    </p:tgtEl>
                  </p:cond>
                </p:stCondLst>
                <p:endSync evt="end" delay="0">
                  <p:rtn val="all"/>
                </p:endSync>
                <p:childTnLst>
                  <p:par>
                    <p:cTn id="34" fill="hold">
                      <p:stCondLst>
                        <p:cond delay="0"/>
                      </p:stCondLst>
                      <p:childTnLst>
                        <p:par>
                          <p:cTn id="35" fill="hold">
                            <p:stCondLst>
                              <p:cond delay="0"/>
                            </p:stCondLst>
                            <p:childTnLst>
                              <p:par>
                                <p:cTn id="36" presetID="26" presetClass="emph" presetSubtype="0" fill="hold" nodeType="clickEffect">
                                  <p:stCondLst>
                                    <p:cond delay="0"/>
                                  </p:stCondLst>
                                  <p:childTnLst>
                                    <p:animEffect transition="out" filter="fade">
                                      <p:cBhvr>
                                        <p:cTn id="37" dur="500" tmFilter="0, 0; .2, .5; .8, .5; 1, 0"/>
                                        <p:tgtEl>
                                          <p:spTgt spid="66"/>
                                        </p:tgtEl>
                                      </p:cBhvr>
                                    </p:animEffect>
                                    <p:animScale>
                                      <p:cBhvr>
                                        <p:cTn id="38" dur="250" autoRev="1" fill="hold"/>
                                        <p:tgtEl>
                                          <p:spTgt spid="66"/>
                                        </p:tgtEl>
                                      </p:cBhvr>
                                      <p:by x="105000" y="105000"/>
                                    </p:animScale>
                                  </p:childTnLst>
                                  <p:subTnLst>
                                    <p:audio>
                                      <p:cMediaNode>
                                        <p:cTn display="0" masterRel="sameClick">
                                          <p:stCondLst>
                                            <p:cond evt="begin" delay="0">
                                              <p:tn val="36"/>
                                            </p:cond>
                                          </p:stCondLst>
                                          <p:endCondLst>
                                            <p:cond evt="onStopAudio" delay="0">
                                              <p:tgtEl>
                                                <p:sldTgt/>
                                              </p:tgtEl>
                                            </p:cond>
                                          </p:endCondLst>
                                        </p:cTn>
                                        <p:tgtEl>
                                          <p:sndTgt r:embed="rId5" name="sai (1).wav"/>
                                        </p:tgtEl>
                                      </p:cMediaNode>
                                    </p:audio>
                                  </p:subTnLst>
                                </p:cTn>
                              </p:par>
                            </p:childTnLst>
                          </p:cTn>
                        </p:par>
                      </p:childTnLst>
                    </p:cTn>
                  </p:par>
                </p:childTnLst>
              </p:cTn>
              <p:nextCondLst>
                <p:cond evt="onClick" delay="0">
                  <p:tgtEl>
                    <p:spTgt spid="66"/>
                  </p:tgtEl>
                </p:cond>
              </p:nextCondLst>
            </p:seq>
            <p:seq concurrent="1" nextAc="seek">
              <p:cTn id="39" restart="whenNotActive" fill="hold" evtFilter="cancelBubble" nodeType="interactiveSeq">
                <p:stCondLst>
                  <p:cond evt="onClick" delay="0">
                    <p:tgtEl>
                      <p:spTgt spid="40"/>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40"/>
                                        </p:tgtEl>
                                      </p:cBhvr>
                                    </p:animEffect>
                                    <p:animScale>
                                      <p:cBhvr>
                                        <p:cTn id="44" dur="250" autoRev="1" fill="hold"/>
                                        <p:tgtEl>
                                          <p:spTgt spid="40"/>
                                        </p:tgtEl>
                                      </p:cBhvr>
                                      <p:by x="105000" y="105000"/>
                                    </p:animScale>
                                  </p:childTnLst>
                                  <p:subTnLst>
                                    <p:audio>
                                      <p:cMediaNode>
                                        <p:cTn display="0" masterRel="sameClick">
                                          <p:stCondLst>
                                            <p:cond evt="begin" delay="0">
                                              <p:tn val="42"/>
                                            </p:cond>
                                          </p:stCondLst>
                                          <p:endCondLst>
                                            <p:cond evt="onStopAudio" delay="0">
                                              <p:tgtEl>
                                                <p:sldTgt/>
                                              </p:tgtEl>
                                            </p:cond>
                                          </p:endCondLst>
                                        </p:cTn>
                                        <p:tgtEl>
                                          <p:sndTgt r:embed="rId5" name="sai (1).wav"/>
                                        </p:tgtEl>
                                      </p:cMediaNode>
                                    </p:audio>
                                  </p:subTnLst>
                                </p:cTn>
                              </p:par>
                            </p:childTnLst>
                          </p:cTn>
                        </p:par>
                      </p:childTnLst>
                    </p:cTn>
                  </p:par>
                </p:childTnLst>
              </p:cTn>
              <p:nextCondLst>
                <p:cond evt="onClick" delay="0">
                  <p:tgtEl>
                    <p:spTgt spid="40"/>
                  </p:tgtEl>
                </p:cond>
              </p:nextCondLst>
            </p:seq>
            <p:seq concurrent="1" nextAc="seek">
              <p:cTn id="45" restart="whenNotActive" fill="hold" evtFilter="cancelBubble" nodeType="interactiveSeq">
                <p:stCondLst>
                  <p:cond evt="onClick" delay="0">
                    <p:tgtEl>
                      <p:spTgt spid="15"/>
                    </p:tgtEl>
                  </p:cond>
                </p:stCondLst>
                <p:endSync evt="end" delay="0">
                  <p:rtn val="all"/>
                </p:endSync>
                <p:childTnLst>
                  <p:par>
                    <p:cTn id="46" fill="hold">
                      <p:stCondLst>
                        <p:cond delay="0"/>
                      </p:stCondLst>
                      <p:childTnLst>
                        <p:par>
                          <p:cTn id="47" fill="hold">
                            <p:stCondLst>
                              <p:cond delay="0"/>
                            </p:stCondLst>
                            <p:childTnLst>
                              <p:par>
                                <p:cTn id="48" presetID="26" presetClass="emph" presetSubtype="0" fill="hold" nodeType="clickEffect">
                                  <p:stCondLst>
                                    <p:cond delay="0"/>
                                  </p:stCondLst>
                                  <p:childTnLst>
                                    <p:animEffect transition="out" filter="fade">
                                      <p:cBhvr>
                                        <p:cTn id="49" dur="500" tmFilter="0, 0; .2, .5; .8, .5; 1, 0"/>
                                        <p:tgtEl>
                                          <p:spTgt spid="15"/>
                                        </p:tgtEl>
                                      </p:cBhvr>
                                    </p:animEffect>
                                    <p:animScale>
                                      <p:cBhvr>
                                        <p:cTn id="50" dur="250" autoRev="1" fill="hold"/>
                                        <p:tgtEl>
                                          <p:spTgt spid="15"/>
                                        </p:tgtEl>
                                      </p:cBhvr>
                                      <p:by x="105000" y="105000"/>
                                    </p:animScale>
                                  </p:childTnLst>
                                  <p:subTnLst>
                                    <p:audio>
                                      <p:cMediaNode>
                                        <p:cTn display="0" masterRel="sameClick">
                                          <p:stCondLst>
                                            <p:cond evt="begin" delay="0">
                                              <p:tn val="48"/>
                                            </p:cond>
                                          </p:stCondLst>
                                          <p:endCondLst>
                                            <p:cond evt="onStopAudio" delay="0">
                                              <p:tgtEl>
                                                <p:sldTgt/>
                                              </p:tgtEl>
                                            </p:cond>
                                          </p:endCondLst>
                                        </p:cTn>
                                        <p:tgtEl>
                                          <p:sndTgt r:embed="rId6" name="%C4%91u%CC%81ng (1).wav"/>
                                        </p:tgtEl>
                                      </p:cMediaNode>
                                    </p:audio>
                                  </p:subTnLst>
                                </p:cTn>
                              </p:par>
                              <p:par>
                                <p:cTn id="51" presetID="5" presetClass="exit" presetSubtype="10" fill="hold" nodeType="withEffect">
                                  <p:stCondLst>
                                    <p:cond delay="0"/>
                                  </p:stCondLst>
                                  <p:childTnLst>
                                    <p:animEffect transition="out" filter="checkerboard(across)">
                                      <p:cBhvr>
                                        <p:cTn id="52" dur="500"/>
                                        <p:tgtEl>
                                          <p:spTgt spid="91"/>
                                        </p:tgtEl>
                                      </p:cBhvr>
                                    </p:animEffect>
                                    <p:set>
                                      <p:cBhvr>
                                        <p:cTn id="53" dur="1" fill="hold">
                                          <p:stCondLst>
                                            <p:cond delay="499"/>
                                          </p:stCondLst>
                                        </p:cTn>
                                        <p:tgtEl>
                                          <p:spTgt spid="91"/>
                                        </p:tgtEl>
                                        <p:attrNameLst>
                                          <p:attrName>style.visibility</p:attrName>
                                        </p:attrNameLst>
                                      </p:cBhvr>
                                      <p:to>
                                        <p:strVal val="hidden"/>
                                      </p:to>
                                    </p:set>
                                  </p:childTnLst>
                                </p:cTn>
                              </p:par>
                              <p:par>
                                <p:cTn id="54" presetID="5" presetClass="exit" presetSubtype="10" fill="hold" nodeType="withEffect">
                                  <p:stCondLst>
                                    <p:cond delay="0"/>
                                  </p:stCondLst>
                                  <p:childTnLst>
                                    <p:animEffect transition="out" filter="checkerboard(across)">
                                      <p:cBhvr>
                                        <p:cTn id="55" dur="500"/>
                                        <p:tgtEl>
                                          <p:spTgt spid="40"/>
                                        </p:tgtEl>
                                      </p:cBhvr>
                                    </p:animEffect>
                                    <p:set>
                                      <p:cBhvr>
                                        <p:cTn id="56" dur="1" fill="hold">
                                          <p:stCondLst>
                                            <p:cond delay="499"/>
                                          </p:stCondLst>
                                        </p:cTn>
                                        <p:tgtEl>
                                          <p:spTgt spid="40"/>
                                        </p:tgtEl>
                                        <p:attrNameLst>
                                          <p:attrName>style.visibility</p:attrName>
                                        </p:attrNameLst>
                                      </p:cBhvr>
                                      <p:to>
                                        <p:strVal val="hidden"/>
                                      </p:to>
                                    </p:set>
                                  </p:childTnLst>
                                </p:cTn>
                              </p:par>
                              <p:par>
                                <p:cTn id="57" presetID="5" presetClass="exit" presetSubtype="10" fill="hold" nodeType="withEffect">
                                  <p:stCondLst>
                                    <p:cond delay="0"/>
                                  </p:stCondLst>
                                  <p:childTnLst>
                                    <p:animEffect transition="out" filter="checkerboard(across)">
                                      <p:cBhvr>
                                        <p:cTn id="58" dur="500"/>
                                        <p:tgtEl>
                                          <p:spTgt spid="66"/>
                                        </p:tgtEl>
                                      </p:cBhvr>
                                    </p:animEffect>
                                    <p:set>
                                      <p:cBhvr>
                                        <p:cTn id="59" dur="1" fill="hold">
                                          <p:stCondLst>
                                            <p:cond delay="499"/>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60" restart="whenNotActive" fill="hold" evtFilter="cancelBubble" nodeType="interactiveSeq">
                <p:stCondLst>
                  <p:cond evt="onClick" delay="0">
                    <p:tgtEl>
                      <p:spTgt spid="91"/>
                    </p:tgtEl>
                  </p:cond>
                </p:stCondLst>
                <p:endSync evt="end" delay="0">
                  <p:rtn val="all"/>
                </p:endSync>
                <p:childTnLst>
                  <p:par>
                    <p:cTn id="61" fill="hold">
                      <p:stCondLst>
                        <p:cond delay="0"/>
                      </p:stCondLst>
                      <p:childTnLst>
                        <p:par>
                          <p:cTn id="62" fill="hold">
                            <p:stCondLst>
                              <p:cond delay="0"/>
                            </p:stCondLst>
                            <p:childTnLst>
                              <p:par>
                                <p:cTn id="63" presetID="26" presetClass="emph" presetSubtype="0" fill="hold" nodeType="clickEffect">
                                  <p:stCondLst>
                                    <p:cond delay="0"/>
                                  </p:stCondLst>
                                  <p:childTnLst>
                                    <p:animEffect transition="out" filter="fade">
                                      <p:cBhvr>
                                        <p:cTn id="64" dur="500" tmFilter="0, 0; .2, .5; .8, .5; 1, 0"/>
                                        <p:tgtEl>
                                          <p:spTgt spid="91"/>
                                        </p:tgtEl>
                                      </p:cBhvr>
                                    </p:animEffect>
                                    <p:animScale>
                                      <p:cBhvr>
                                        <p:cTn id="65" dur="250" autoRev="1" fill="hold"/>
                                        <p:tgtEl>
                                          <p:spTgt spid="91"/>
                                        </p:tgtEl>
                                      </p:cBhvr>
                                      <p:by x="105000" y="105000"/>
                                    </p:animScale>
                                  </p:childTnLst>
                                  <p:subTnLst>
                                    <p:audio>
                                      <p:cMediaNode>
                                        <p:cTn display="0" masterRel="sameClick">
                                          <p:stCondLst>
                                            <p:cond evt="begin" delay="0">
                                              <p:tn val="63"/>
                                            </p:cond>
                                          </p:stCondLst>
                                          <p:endCondLst>
                                            <p:cond evt="onStopAudio" delay="0">
                                              <p:tgtEl>
                                                <p:sldTgt/>
                                              </p:tgtEl>
                                            </p:cond>
                                          </p:endCondLst>
                                        </p:cTn>
                                        <p:tgtEl>
                                          <p:sndTgt r:embed="rId5" name="sai (1).wav"/>
                                        </p:tgtEl>
                                      </p:cMediaNode>
                                    </p:audio>
                                  </p:subTnLst>
                                </p:cTn>
                              </p:par>
                            </p:childTnLst>
                          </p:cTn>
                        </p:par>
                      </p:childTnLst>
                    </p:cTn>
                  </p:par>
                </p:childTnLst>
              </p:cTn>
              <p:nextCondLst>
                <p:cond evt="onClick" delay="0">
                  <p:tgtEl>
                    <p:spTgt spid="91"/>
                  </p:tgtEl>
                </p:cond>
              </p:nextCondLst>
            </p:seq>
            <p:audio>
              <p:cMediaNode vol="80000">
                <p:cTn id="66" fill="hold" display="0">
                  <p:stCondLst>
                    <p:cond delay="indefinite"/>
                  </p:stCondLst>
                  <p:endCondLst>
                    <p:cond evt="onStopAudio" delay="0">
                      <p:tgtEl>
                        <p:sldTgt/>
                      </p:tgtEl>
                    </p:cond>
                  </p:endCondLst>
                </p:cTn>
                <p:tgtEl>
                  <p:spTgt spid="133"/>
                </p:tgtEl>
              </p:cMediaNode>
            </p:audio>
          </p:childTnLst>
        </p:cTn>
      </p:par>
    </p:tnLst>
    <p:bldLst>
      <p:bldP spid="17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oup 116">
            <a:extLst>
              <a:ext uri="{FF2B5EF4-FFF2-40B4-BE49-F238E27FC236}">
                <a16:creationId xmlns:a16="http://schemas.microsoft.com/office/drawing/2014/main" id="{6936CF72-8298-F337-CB7E-89694976C449}"/>
              </a:ext>
            </a:extLst>
          </p:cNvPr>
          <p:cNvGrpSpPr/>
          <p:nvPr/>
        </p:nvGrpSpPr>
        <p:grpSpPr>
          <a:xfrm>
            <a:off x="3844687" y="781713"/>
            <a:ext cx="19419005" cy="1700680"/>
            <a:chOff x="1922343" y="390856"/>
            <a:chExt cx="9709502" cy="850340"/>
          </a:xfrm>
        </p:grpSpPr>
        <p:grpSp>
          <p:nvGrpSpPr>
            <p:cNvPr id="38" name="Group 37">
              <a:extLst>
                <a:ext uri="{FF2B5EF4-FFF2-40B4-BE49-F238E27FC236}">
                  <a16:creationId xmlns:a16="http://schemas.microsoft.com/office/drawing/2014/main" id="{06E6C817-ED72-0213-D35B-0B662161FA2A}"/>
                </a:ext>
              </a:extLst>
            </p:cNvPr>
            <p:cNvGrpSpPr/>
            <p:nvPr/>
          </p:nvGrpSpPr>
          <p:grpSpPr>
            <a:xfrm>
              <a:off x="4355143" y="493826"/>
              <a:ext cx="7276702" cy="703351"/>
              <a:chOff x="4216858" y="738324"/>
              <a:chExt cx="7276702" cy="1355217"/>
            </a:xfrm>
          </p:grpSpPr>
          <p:sp>
            <p:nvSpPr>
              <p:cNvPr id="52" name="Freeform 87">
                <a:extLst>
                  <a:ext uri="{FF2B5EF4-FFF2-40B4-BE49-F238E27FC236}">
                    <a16:creationId xmlns:a16="http://schemas.microsoft.com/office/drawing/2014/main" id="{97626024-EE53-4780-0D74-6A33C02469A9}"/>
                  </a:ext>
                </a:extLst>
              </p:cNvPr>
              <p:cNvSpPr/>
              <p:nvPr/>
            </p:nvSpPr>
            <p:spPr>
              <a:xfrm>
                <a:off x="4216858" y="772865"/>
                <a:ext cx="7103902" cy="1307011"/>
              </a:xfrm>
              <a:prstGeom prst="rect">
                <a:avLst/>
              </a:prstGeom>
              <a:solidFill>
                <a:srgbClr val="F9F0E1"/>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7" name="Freeform 101">
                <a:extLst>
                  <a:ext uri="{FF2B5EF4-FFF2-40B4-BE49-F238E27FC236}">
                    <a16:creationId xmlns:a16="http://schemas.microsoft.com/office/drawing/2014/main" id="{48AA414F-AC0A-C09B-D890-01FDD7BA277C}"/>
                  </a:ext>
                </a:extLst>
              </p:cNvPr>
              <p:cNvSpPr/>
              <p:nvPr/>
            </p:nvSpPr>
            <p:spPr>
              <a:xfrm>
                <a:off x="11288985" y="773993"/>
                <a:ext cx="204575" cy="1319548"/>
              </a:xfrm>
              <a:prstGeom prst="rect">
                <a:avLst/>
              </a:pr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5" name="TextBox 74">
                <a:extLst>
                  <a:ext uri="{FF2B5EF4-FFF2-40B4-BE49-F238E27FC236}">
                    <a16:creationId xmlns:a16="http://schemas.microsoft.com/office/drawing/2014/main" id="{DB55F304-4022-FFE2-A176-B05DBD288073}"/>
                  </a:ext>
                </a:extLst>
              </p:cNvPr>
              <p:cNvSpPr txBox="1"/>
              <p:nvPr/>
            </p:nvSpPr>
            <p:spPr>
              <a:xfrm>
                <a:off x="4911443" y="738324"/>
                <a:ext cx="6181997" cy="1195994"/>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a:t>
                </a:r>
              </a:p>
            </p:txBody>
          </p:sp>
        </p:grpSp>
        <p:grpSp>
          <p:nvGrpSpPr>
            <p:cNvPr id="3" name="Group 2">
              <a:extLst>
                <a:ext uri="{FF2B5EF4-FFF2-40B4-BE49-F238E27FC236}">
                  <a16:creationId xmlns:a16="http://schemas.microsoft.com/office/drawing/2014/main" id="{16828BEB-1F49-0209-EBB6-B044B9F635B3}"/>
                </a:ext>
              </a:extLst>
            </p:cNvPr>
            <p:cNvGrpSpPr/>
            <p:nvPr/>
          </p:nvGrpSpPr>
          <p:grpSpPr>
            <a:xfrm>
              <a:off x="1922343" y="390856"/>
              <a:ext cx="2667195" cy="850340"/>
              <a:chOff x="2122168" y="1638968"/>
              <a:chExt cx="2667195" cy="850340"/>
            </a:xfrm>
          </p:grpSpPr>
          <p:sp>
            <p:nvSpPr>
              <p:cNvPr id="53" name="Freeform 88">
                <a:extLst>
                  <a:ext uri="{FF2B5EF4-FFF2-40B4-BE49-F238E27FC236}">
                    <a16:creationId xmlns:a16="http://schemas.microsoft.com/office/drawing/2014/main" id="{E3564477-0E7C-1999-AB72-901F8951901E}"/>
                  </a:ext>
                </a:extLst>
              </p:cNvPr>
              <p:cNvSpPr/>
              <p:nvPr/>
            </p:nvSpPr>
            <p:spPr>
              <a:xfrm>
                <a:off x="2122168" y="1977073"/>
                <a:ext cx="206850" cy="174192"/>
              </a:xfrm>
              <a:custGeom>
                <a:avLst/>
                <a:gdLst/>
                <a:ahLst/>
                <a:cxnLst>
                  <a:cxn ang="0">
                    <a:pos x="wd2" y="hd2"/>
                  </a:cxn>
                  <a:cxn ang="5400000">
                    <a:pos x="wd2" y="hd2"/>
                  </a:cxn>
                  <a:cxn ang="10800000">
                    <a:pos x="wd2" y="hd2"/>
                  </a:cxn>
                  <a:cxn ang="16200000">
                    <a:pos x="wd2" y="hd2"/>
                  </a:cxn>
                </a:cxnLst>
                <a:rect l="0" t="0" r="r" b="b"/>
                <a:pathLst>
                  <a:path w="21600" h="18877" extrusionOk="0">
                    <a:moveTo>
                      <a:pt x="11232" y="62"/>
                    </a:moveTo>
                    <a:cubicBezTo>
                      <a:pt x="11232" y="62"/>
                      <a:pt x="0" y="-1361"/>
                      <a:pt x="0" y="9439"/>
                    </a:cubicBezTo>
                    <a:cubicBezTo>
                      <a:pt x="0" y="20239"/>
                      <a:pt x="11232" y="18815"/>
                      <a:pt x="11232" y="18815"/>
                    </a:cubicBezTo>
                    <a:cubicBezTo>
                      <a:pt x="11232" y="18815"/>
                      <a:pt x="21600" y="18168"/>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4" name="Freeform 89">
                <a:extLst>
                  <a:ext uri="{FF2B5EF4-FFF2-40B4-BE49-F238E27FC236}">
                    <a16:creationId xmlns:a16="http://schemas.microsoft.com/office/drawing/2014/main" id="{34A63092-1CC6-1098-07AA-DD1F7BEA2001}"/>
                  </a:ext>
                </a:extLst>
              </p:cNvPr>
              <p:cNvSpPr/>
              <p:nvPr/>
            </p:nvSpPr>
            <p:spPr>
              <a:xfrm>
                <a:off x="2412006" y="2045761"/>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5" name="Freeform 94">
                <a:extLst>
                  <a:ext uri="{FF2B5EF4-FFF2-40B4-BE49-F238E27FC236}">
                    <a16:creationId xmlns:a16="http://schemas.microsoft.com/office/drawing/2014/main" id="{15D748A4-7EF5-7830-7A4D-EE8739D837B2}"/>
                  </a:ext>
                </a:extLst>
              </p:cNvPr>
              <p:cNvSpPr/>
              <p:nvPr/>
            </p:nvSpPr>
            <p:spPr>
              <a:xfrm>
                <a:off x="3491508" y="1980381"/>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6" name="Freeform 95">
                <a:extLst>
                  <a:ext uri="{FF2B5EF4-FFF2-40B4-BE49-F238E27FC236}">
                    <a16:creationId xmlns:a16="http://schemas.microsoft.com/office/drawing/2014/main" id="{CF55F864-D2B8-881A-2343-3E84039F2F1C}"/>
                  </a:ext>
                </a:extLst>
              </p:cNvPr>
              <p:cNvSpPr/>
              <p:nvPr/>
            </p:nvSpPr>
            <p:spPr>
              <a:xfrm>
                <a:off x="3779525" y="1638968"/>
                <a:ext cx="1009838"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3"/>
                      <a:pt x="11232" y="62"/>
                      <a:pt x="11232" y="62"/>
                    </a:cubicBezTo>
                    <a:close/>
                    <a:moveTo>
                      <a:pt x="11171" y="17555"/>
                    </a:moveTo>
                    <a:cubicBezTo>
                      <a:pt x="11171" y="17555"/>
                      <a:pt x="1537" y="18775"/>
                      <a:pt x="1537" y="9512"/>
                    </a:cubicBezTo>
                    <a:cubicBezTo>
                      <a:pt x="1537" y="249"/>
                      <a:pt x="11171" y="1469"/>
                      <a:pt x="11171" y="1469"/>
                    </a:cubicBezTo>
                    <a:cubicBezTo>
                      <a:pt x="11171" y="1469"/>
                      <a:pt x="20063" y="290"/>
                      <a:pt x="20063" y="9512"/>
                    </a:cubicBezTo>
                    <a:cubicBezTo>
                      <a:pt x="20063" y="17003"/>
                      <a:pt x="11171" y="17555"/>
                      <a:pt x="11171" y="17555"/>
                    </a:cubicBezTo>
                    <a:close/>
                  </a:path>
                </a:pathLst>
              </a:cu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1" name="Rectangle 110">
              <a:extLst>
                <a:ext uri="{FF2B5EF4-FFF2-40B4-BE49-F238E27FC236}">
                  <a16:creationId xmlns:a16="http://schemas.microsoft.com/office/drawing/2014/main" id="{9C2DECBF-7E37-34F4-4A39-EEB79C57304A}"/>
                </a:ext>
              </a:extLst>
            </p:cNvPr>
            <p:cNvSpPr/>
            <p:nvPr/>
          </p:nvSpPr>
          <p:spPr>
            <a:xfrm>
              <a:off x="3905926" y="489607"/>
              <a:ext cx="415498" cy="646331"/>
            </a:xfrm>
            <a:prstGeom prst="rect">
              <a:avLst/>
            </a:prstGeom>
            <a:noFill/>
          </p:spPr>
          <p:txBody>
            <a:bodyPr wrap="none" lIns="182880" tIns="91440" rIns="182880" bIns="91440">
              <a:spAutoFit/>
            </a:bodyPr>
            <a:lstStyle/>
            <a:p>
              <a:pPr algn="ctr" defTabSz="1828823">
                <a:defRPr/>
              </a:pPr>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1</a:t>
              </a:r>
            </a:p>
          </p:txBody>
        </p:sp>
      </p:grpSp>
      <p:grpSp>
        <p:nvGrpSpPr>
          <p:cNvPr id="118" name="Group 117">
            <a:extLst>
              <a:ext uri="{FF2B5EF4-FFF2-40B4-BE49-F238E27FC236}">
                <a16:creationId xmlns:a16="http://schemas.microsoft.com/office/drawing/2014/main" id="{5AA5836E-A31D-44CD-935B-5CE19AC59492}"/>
              </a:ext>
            </a:extLst>
          </p:cNvPr>
          <p:cNvGrpSpPr/>
          <p:nvPr/>
        </p:nvGrpSpPr>
        <p:grpSpPr>
          <a:xfrm>
            <a:off x="3856891" y="2766923"/>
            <a:ext cx="19406800" cy="1700647"/>
            <a:chOff x="1928445" y="1383461"/>
            <a:chExt cx="9703400" cy="850324"/>
          </a:xfrm>
        </p:grpSpPr>
        <p:grpSp>
          <p:nvGrpSpPr>
            <p:cNvPr id="39" name="Group 38">
              <a:extLst>
                <a:ext uri="{FF2B5EF4-FFF2-40B4-BE49-F238E27FC236}">
                  <a16:creationId xmlns:a16="http://schemas.microsoft.com/office/drawing/2014/main" id="{EE3B37C9-66C5-17AB-E231-A102FCEA39DD}"/>
                </a:ext>
              </a:extLst>
            </p:cNvPr>
            <p:cNvGrpSpPr/>
            <p:nvPr/>
          </p:nvGrpSpPr>
          <p:grpSpPr>
            <a:xfrm>
              <a:off x="4493551" y="1447434"/>
              <a:ext cx="7138294" cy="776012"/>
              <a:chOff x="4361017" y="2814225"/>
              <a:chExt cx="7138294" cy="1436809"/>
            </a:xfrm>
          </p:grpSpPr>
          <p:sp>
            <p:nvSpPr>
              <p:cNvPr id="46" name="Freeform 71">
                <a:extLst>
                  <a:ext uri="{FF2B5EF4-FFF2-40B4-BE49-F238E27FC236}">
                    <a16:creationId xmlns:a16="http://schemas.microsoft.com/office/drawing/2014/main" id="{25492428-B40F-BD3B-4C19-18777BA488B2}"/>
                  </a:ext>
                </a:extLst>
              </p:cNvPr>
              <p:cNvSpPr/>
              <p:nvPr/>
            </p:nvSpPr>
            <p:spPr>
              <a:xfrm>
                <a:off x="4361017" y="2827890"/>
                <a:ext cx="7006796" cy="1423144"/>
              </a:xfrm>
              <a:prstGeom prst="rect">
                <a:avLst/>
              </a:prstGeom>
              <a:solidFill>
                <a:srgbClr val="EFF9D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1" name="Freeform 86">
                <a:extLst>
                  <a:ext uri="{FF2B5EF4-FFF2-40B4-BE49-F238E27FC236}">
                    <a16:creationId xmlns:a16="http://schemas.microsoft.com/office/drawing/2014/main" id="{2533BDED-B785-7A53-6AB0-8C771938A998}"/>
                  </a:ext>
                </a:extLst>
              </p:cNvPr>
              <p:cNvSpPr/>
              <p:nvPr/>
            </p:nvSpPr>
            <p:spPr>
              <a:xfrm>
                <a:off x="11294736" y="2814225"/>
                <a:ext cx="204575" cy="1436809"/>
              </a:xfrm>
              <a:prstGeom prst="rect">
                <a:avLst/>
              </a:pr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6" name="TextBox 75">
                <a:extLst>
                  <a:ext uri="{FF2B5EF4-FFF2-40B4-BE49-F238E27FC236}">
                    <a16:creationId xmlns:a16="http://schemas.microsoft.com/office/drawing/2014/main" id="{97F2C4C3-0BCD-0CD7-BB64-83F91D3C2677}"/>
                  </a:ext>
                </a:extLst>
              </p:cNvPr>
              <p:cNvSpPr txBox="1"/>
              <p:nvPr/>
            </p:nvSpPr>
            <p:spPr>
              <a:xfrm>
                <a:off x="4816506" y="3022646"/>
                <a:ext cx="5429042" cy="1149273"/>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 CHỨA BIẾN</a:t>
                </a:r>
                <a:endParaRPr lang="en-US" sz="7467" b="1" dirty="0">
                  <a:solidFill>
                    <a:srgbClr val="000000"/>
                  </a:solidFill>
                  <a:latin typeface="Arial"/>
                </a:endParaRPr>
              </a:p>
            </p:txBody>
          </p:sp>
        </p:grpSp>
        <p:grpSp>
          <p:nvGrpSpPr>
            <p:cNvPr id="35" name="Group 34">
              <a:extLst>
                <a:ext uri="{FF2B5EF4-FFF2-40B4-BE49-F238E27FC236}">
                  <a16:creationId xmlns:a16="http://schemas.microsoft.com/office/drawing/2014/main" id="{FEEBAA0D-F584-0913-8C4F-C0C2C0413E1B}"/>
                </a:ext>
              </a:extLst>
            </p:cNvPr>
            <p:cNvGrpSpPr/>
            <p:nvPr/>
          </p:nvGrpSpPr>
          <p:grpSpPr>
            <a:xfrm>
              <a:off x="1928445" y="1383461"/>
              <a:ext cx="2661093" cy="850324"/>
              <a:chOff x="2223411" y="3575748"/>
              <a:chExt cx="2661093" cy="850324"/>
            </a:xfrm>
          </p:grpSpPr>
          <p:sp>
            <p:nvSpPr>
              <p:cNvPr id="47" name="Freeform 72">
                <a:extLst>
                  <a:ext uri="{FF2B5EF4-FFF2-40B4-BE49-F238E27FC236}">
                    <a16:creationId xmlns:a16="http://schemas.microsoft.com/office/drawing/2014/main" id="{A6C1CF77-93FF-2B6C-F639-DE5B7417232A}"/>
                  </a:ext>
                </a:extLst>
              </p:cNvPr>
              <p:cNvSpPr/>
              <p:nvPr/>
            </p:nvSpPr>
            <p:spPr>
              <a:xfrm>
                <a:off x="2223411" y="3913838"/>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48" name="Freeform 73">
                <a:extLst>
                  <a:ext uri="{FF2B5EF4-FFF2-40B4-BE49-F238E27FC236}">
                    <a16:creationId xmlns:a16="http://schemas.microsoft.com/office/drawing/2014/main" id="{3834A2CE-D453-2223-0A93-0E574B775403}"/>
                  </a:ext>
                </a:extLst>
              </p:cNvPr>
              <p:cNvSpPr/>
              <p:nvPr/>
            </p:nvSpPr>
            <p:spPr>
              <a:xfrm>
                <a:off x="2513249" y="3982533"/>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49" name="Freeform 78">
                <a:extLst>
                  <a:ext uri="{FF2B5EF4-FFF2-40B4-BE49-F238E27FC236}">
                    <a16:creationId xmlns:a16="http://schemas.microsoft.com/office/drawing/2014/main" id="{93CC364D-369E-4E17-B4BB-2B17FB7E986D}"/>
                  </a:ext>
                </a:extLst>
              </p:cNvPr>
              <p:cNvSpPr/>
              <p:nvPr/>
            </p:nvSpPr>
            <p:spPr>
              <a:xfrm>
                <a:off x="3592751" y="3917147"/>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0" name="Freeform 79">
                <a:extLst>
                  <a:ext uri="{FF2B5EF4-FFF2-40B4-BE49-F238E27FC236}">
                    <a16:creationId xmlns:a16="http://schemas.microsoft.com/office/drawing/2014/main" id="{8A57AFB7-4F64-C2F5-49F9-9333F97A2691}"/>
                  </a:ext>
                </a:extLst>
              </p:cNvPr>
              <p:cNvSpPr/>
              <p:nvPr/>
            </p:nvSpPr>
            <p:spPr>
              <a:xfrm>
                <a:off x="3874666" y="3575748"/>
                <a:ext cx="1009838" cy="850324"/>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0"/>
                      <a:pt x="21600" y="9439"/>
                    </a:cubicBezTo>
                    <a:cubicBezTo>
                      <a:pt x="21600" y="-1313"/>
                      <a:pt x="11232" y="62"/>
                      <a:pt x="11232" y="62"/>
                    </a:cubicBezTo>
                    <a:close/>
                    <a:moveTo>
                      <a:pt x="11170" y="17555"/>
                    </a:moveTo>
                    <a:cubicBezTo>
                      <a:pt x="11170" y="17555"/>
                      <a:pt x="1537" y="18776"/>
                      <a:pt x="1537" y="9512"/>
                    </a:cubicBezTo>
                    <a:cubicBezTo>
                      <a:pt x="1537" y="248"/>
                      <a:pt x="11170" y="1469"/>
                      <a:pt x="11170" y="1469"/>
                    </a:cubicBezTo>
                    <a:cubicBezTo>
                      <a:pt x="11170" y="1469"/>
                      <a:pt x="20063" y="290"/>
                      <a:pt x="20063" y="9512"/>
                    </a:cubicBezTo>
                    <a:cubicBezTo>
                      <a:pt x="20063" y="17003"/>
                      <a:pt x="11170" y="17555"/>
                      <a:pt x="11170" y="17555"/>
                    </a:cubicBezTo>
                    <a:close/>
                  </a:path>
                </a:pathLst>
              </a:cu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2" name="Rectangle 111">
              <a:extLst>
                <a:ext uri="{FF2B5EF4-FFF2-40B4-BE49-F238E27FC236}">
                  <a16:creationId xmlns:a16="http://schemas.microsoft.com/office/drawing/2014/main" id="{89032516-33EE-9939-B2C5-9EFC354558F4}"/>
                </a:ext>
              </a:extLst>
            </p:cNvPr>
            <p:cNvSpPr/>
            <p:nvPr/>
          </p:nvSpPr>
          <p:spPr>
            <a:xfrm>
              <a:off x="3856334" y="1526733"/>
              <a:ext cx="415499" cy="646331"/>
            </a:xfrm>
            <a:prstGeom prst="rect">
              <a:avLst/>
            </a:prstGeom>
            <a:noFill/>
          </p:spPr>
          <p:txBody>
            <a:bodyPr wrap="none" lIns="182880" tIns="91440" rIns="182880" bIns="91440">
              <a:spAutoFit/>
            </a:bodyPr>
            <a:lstStyle/>
            <a:p>
              <a:pPr algn="ctr" defTabSz="1828823">
                <a:defRPr/>
              </a:pPr>
              <a:r>
                <a:rPr lang="en-US" sz="72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2</a:t>
              </a:r>
            </a:p>
          </p:txBody>
        </p:sp>
      </p:grpSp>
      <p:grpSp>
        <p:nvGrpSpPr>
          <p:cNvPr id="119" name="Group 118">
            <a:extLst>
              <a:ext uri="{FF2B5EF4-FFF2-40B4-BE49-F238E27FC236}">
                <a16:creationId xmlns:a16="http://schemas.microsoft.com/office/drawing/2014/main" id="{9610ED6E-D47C-76A4-1827-5EA047332729}"/>
              </a:ext>
            </a:extLst>
          </p:cNvPr>
          <p:cNvGrpSpPr/>
          <p:nvPr/>
        </p:nvGrpSpPr>
        <p:grpSpPr>
          <a:xfrm>
            <a:off x="3979776" y="4887262"/>
            <a:ext cx="19283915" cy="1700680"/>
            <a:chOff x="1989888" y="2443631"/>
            <a:chExt cx="9641957" cy="850340"/>
          </a:xfrm>
        </p:grpSpPr>
        <p:grpSp>
          <p:nvGrpSpPr>
            <p:cNvPr id="58" name="Group 57">
              <a:extLst>
                <a:ext uri="{FF2B5EF4-FFF2-40B4-BE49-F238E27FC236}">
                  <a16:creationId xmlns:a16="http://schemas.microsoft.com/office/drawing/2014/main" id="{2E1EA269-BB1C-2849-F627-F952809453C6}"/>
                </a:ext>
              </a:extLst>
            </p:cNvPr>
            <p:cNvGrpSpPr/>
            <p:nvPr/>
          </p:nvGrpSpPr>
          <p:grpSpPr>
            <a:xfrm>
              <a:off x="4323989" y="2469629"/>
              <a:ext cx="7307856" cy="793442"/>
              <a:chOff x="4379585" y="4824525"/>
              <a:chExt cx="7307856" cy="1217002"/>
            </a:xfrm>
          </p:grpSpPr>
          <p:sp>
            <p:nvSpPr>
              <p:cNvPr id="43" name="Freeform 60">
                <a:extLst>
                  <a:ext uri="{FF2B5EF4-FFF2-40B4-BE49-F238E27FC236}">
                    <a16:creationId xmlns:a16="http://schemas.microsoft.com/office/drawing/2014/main" id="{DC441425-4124-0649-A195-398402BA9EC3}"/>
                  </a:ext>
                </a:extLst>
              </p:cNvPr>
              <p:cNvSpPr/>
              <p:nvPr/>
            </p:nvSpPr>
            <p:spPr>
              <a:xfrm>
                <a:off x="4379585" y="4831422"/>
                <a:ext cx="7140134" cy="1210105"/>
              </a:xfrm>
              <a:prstGeom prst="rect">
                <a:avLst/>
              </a:prstGeom>
              <a:solidFill>
                <a:srgbClr val="F9D8D4"/>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45" name="Freeform 70">
                <a:extLst>
                  <a:ext uri="{FF2B5EF4-FFF2-40B4-BE49-F238E27FC236}">
                    <a16:creationId xmlns:a16="http://schemas.microsoft.com/office/drawing/2014/main" id="{FF48CF20-A9D6-29DA-9D3A-CB95522108A0}"/>
                  </a:ext>
                </a:extLst>
              </p:cNvPr>
              <p:cNvSpPr/>
              <p:nvPr/>
            </p:nvSpPr>
            <p:spPr>
              <a:xfrm>
                <a:off x="11519719" y="4824525"/>
                <a:ext cx="167722" cy="1217002"/>
              </a:xfrm>
              <a:prstGeom prst="rect">
                <a:avLst/>
              </a:pr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7" name="TextBox 76">
                <a:extLst>
                  <a:ext uri="{FF2B5EF4-FFF2-40B4-BE49-F238E27FC236}">
                    <a16:creationId xmlns:a16="http://schemas.microsoft.com/office/drawing/2014/main" id="{F993930E-F828-2D7D-3A36-EB39B9BB5C60}"/>
                  </a:ext>
                </a:extLst>
              </p:cNvPr>
              <p:cNvSpPr txBox="1"/>
              <p:nvPr/>
            </p:nvSpPr>
            <p:spPr>
              <a:xfrm>
                <a:off x="4930526" y="4891576"/>
                <a:ext cx="5522251" cy="952069"/>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 PHỦ ĐỊNH</a:t>
                </a:r>
                <a:endParaRPr lang="en-US" sz="7467" b="1" dirty="0">
                  <a:solidFill>
                    <a:srgbClr val="000000"/>
                  </a:solidFill>
                  <a:latin typeface="Arial"/>
                </a:endParaRPr>
              </a:p>
            </p:txBody>
          </p:sp>
        </p:grpSp>
        <p:grpSp>
          <p:nvGrpSpPr>
            <p:cNvPr id="36" name="Group 35">
              <a:extLst>
                <a:ext uri="{FF2B5EF4-FFF2-40B4-BE49-F238E27FC236}">
                  <a16:creationId xmlns:a16="http://schemas.microsoft.com/office/drawing/2014/main" id="{DAD112D0-4835-5E07-E7C1-B276297DA3C5}"/>
                </a:ext>
              </a:extLst>
            </p:cNvPr>
            <p:cNvGrpSpPr/>
            <p:nvPr/>
          </p:nvGrpSpPr>
          <p:grpSpPr>
            <a:xfrm>
              <a:off x="1989888" y="2443631"/>
              <a:ext cx="2599650" cy="850340"/>
              <a:chOff x="2193412" y="5636527"/>
              <a:chExt cx="2599650" cy="850340"/>
            </a:xfrm>
          </p:grpSpPr>
          <p:sp>
            <p:nvSpPr>
              <p:cNvPr id="40" name="Freeform 53">
                <a:extLst>
                  <a:ext uri="{FF2B5EF4-FFF2-40B4-BE49-F238E27FC236}">
                    <a16:creationId xmlns:a16="http://schemas.microsoft.com/office/drawing/2014/main" id="{BA162C96-6219-1A2B-CDDA-9932CF125242}"/>
                  </a:ext>
                </a:extLst>
              </p:cNvPr>
              <p:cNvSpPr/>
              <p:nvPr/>
            </p:nvSpPr>
            <p:spPr>
              <a:xfrm>
                <a:off x="2193412" y="5972985"/>
                <a:ext cx="201144"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41" name="Freeform 54">
                <a:extLst>
                  <a:ext uri="{FF2B5EF4-FFF2-40B4-BE49-F238E27FC236}">
                    <a16:creationId xmlns:a16="http://schemas.microsoft.com/office/drawing/2014/main" id="{F570C87C-C740-EBD8-AC9B-6151130294F7}"/>
                  </a:ext>
                </a:extLst>
              </p:cNvPr>
              <p:cNvSpPr/>
              <p:nvPr/>
            </p:nvSpPr>
            <p:spPr>
              <a:xfrm>
                <a:off x="2475015" y="6041527"/>
                <a:ext cx="97533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43" y="21600"/>
                    </a:lnTo>
                    <a:lnTo>
                      <a:pt x="2943"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65" y="21600"/>
                    </a:lnTo>
                    <a:lnTo>
                      <a:pt x="17065" y="0"/>
                    </a:lnTo>
                    <a:lnTo>
                      <a:pt x="14122" y="0"/>
                    </a:lnTo>
                    <a:close/>
                    <a:moveTo>
                      <a:pt x="18669" y="0"/>
                    </a:moveTo>
                    <a:lnTo>
                      <a:pt x="18669" y="21600"/>
                    </a:lnTo>
                    <a:lnTo>
                      <a:pt x="21600" y="21600"/>
                    </a:lnTo>
                    <a:lnTo>
                      <a:pt x="21600" y="0"/>
                    </a:lnTo>
                    <a:lnTo>
                      <a:pt x="18669"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42" name="Freeform 59">
                <a:extLst>
                  <a:ext uri="{FF2B5EF4-FFF2-40B4-BE49-F238E27FC236}">
                    <a16:creationId xmlns:a16="http://schemas.microsoft.com/office/drawing/2014/main" id="{854473BF-9C9B-510A-2732-66425D3CCE61}"/>
                  </a:ext>
                </a:extLst>
              </p:cNvPr>
              <p:cNvSpPr/>
              <p:nvPr/>
            </p:nvSpPr>
            <p:spPr>
              <a:xfrm>
                <a:off x="3524976" y="5976277"/>
                <a:ext cx="201144" cy="174177"/>
              </a:xfrm>
              <a:custGeom>
                <a:avLst/>
                <a:gdLst/>
                <a:ahLst/>
                <a:cxnLst>
                  <a:cxn ang="0">
                    <a:pos x="wd2" y="hd2"/>
                  </a:cxn>
                  <a:cxn ang="5400000">
                    <a:pos x="wd2" y="hd2"/>
                  </a:cxn>
                  <a:cxn ang="10800000">
                    <a:pos x="wd2" y="hd2"/>
                  </a:cxn>
                  <a:cxn ang="16200000">
                    <a:pos x="wd2" y="hd2"/>
                  </a:cxn>
                </a:cxnLst>
                <a:rect l="0" t="0" r="r" b="b"/>
                <a:pathLst>
                  <a:path w="21600" h="18875" extrusionOk="0">
                    <a:moveTo>
                      <a:pt x="11232" y="62"/>
                    </a:moveTo>
                    <a:cubicBezTo>
                      <a:pt x="11232" y="62"/>
                      <a:pt x="0" y="-1362"/>
                      <a:pt x="0" y="9438"/>
                    </a:cubicBezTo>
                    <a:cubicBezTo>
                      <a:pt x="0" y="20238"/>
                      <a:pt x="11232" y="18814"/>
                      <a:pt x="11232" y="18814"/>
                    </a:cubicBezTo>
                    <a:cubicBezTo>
                      <a:pt x="11232" y="18814"/>
                      <a:pt x="21600" y="18167"/>
                      <a:pt x="21600" y="9438"/>
                    </a:cubicBezTo>
                    <a:cubicBezTo>
                      <a:pt x="21600" y="-1305"/>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44" name="Freeform 61">
                <a:extLst>
                  <a:ext uri="{FF2B5EF4-FFF2-40B4-BE49-F238E27FC236}">
                    <a16:creationId xmlns:a16="http://schemas.microsoft.com/office/drawing/2014/main" id="{27378D9F-DAB4-3FDA-B693-7E20E0C30950}"/>
                  </a:ext>
                </a:extLst>
              </p:cNvPr>
              <p:cNvSpPr/>
              <p:nvPr/>
            </p:nvSpPr>
            <p:spPr>
              <a:xfrm>
                <a:off x="3811082" y="5636527"/>
                <a:ext cx="981980"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2"/>
                      <a:pt x="11232" y="62"/>
                      <a:pt x="11232" y="62"/>
                    </a:cubicBezTo>
                    <a:close/>
                    <a:moveTo>
                      <a:pt x="11171" y="17555"/>
                    </a:moveTo>
                    <a:cubicBezTo>
                      <a:pt x="11171" y="17555"/>
                      <a:pt x="1537" y="18776"/>
                      <a:pt x="1537" y="9513"/>
                    </a:cubicBezTo>
                    <a:cubicBezTo>
                      <a:pt x="1537" y="250"/>
                      <a:pt x="11171" y="1470"/>
                      <a:pt x="11171" y="1470"/>
                    </a:cubicBezTo>
                    <a:cubicBezTo>
                      <a:pt x="11171" y="1470"/>
                      <a:pt x="20063" y="291"/>
                      <a:pt x="20063" y="9513"/>
                    </a:cubicBezTo>
                    <a:cubicBezTo>
                      <a:pt x="20063" y="17001"/>
                      <a:pt x="11171" y="17555"/>
                      <a:pt x="11171" y="17555"/>
                    </a:cubicBezTo>
                    <a:close/>
                  </a:path>
                </a:pathLst>
              </a:cu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grpSp>
        <p:sp>
          <p:nvSpPr>
            <p:cNvPr id="113" name="Rectangle 112">
              <a:extLst>
                <a:ext uri="{FF2B5EF4-FFF2-40B4-BE49-F238E27FC236}">
                  <a16:creationId xmlns:a16="http://schemas.microsoft.com/office/drawing/2014/main" id="{9D8A4BDD-CA3B-01A3-8996-C8C2E4384922}"/>
                </a:ext>
              </a:extLst>
            </p:cNvPr>
            <p:cNvSpPr/>
            <p:nvPr/>
          </p:nvSpPr>
          <p:spPr>
            <a:xfrm>
              <a:off x="3856332" y="2560776"/>
              <a:ext cx="415498" cy="646331"/>
            </a:xfrm>
            <a:prstGeom prst="rect">
              <a:avLst/>
            </a:prstGeom>
            <a:noFill/>
          </p:spPr>
          <p:txBody>
            <a:bodyPr wrap="none" lIns="182880" tIns="91440" rIns="182880" bIns="91440">
              <a:spAutoFit/>
            </a:bodyPr>
            <a:lstStyle/>
            <a:p>
              <a:pPr algn="ctr" defTabSz="1828823">
                <a:defRPr/>
              </a:pPr>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3</a:t>
              </a:r>
            </a:p>
          </p:txBody>
        </p:sp>
      </p:grpSp>
      <p:grpSp>
        <p:nvGrpSpPr>
          <p:cNvPr id="110" name="Group 109">
            <a:extLst>
              <a:ext uri="{FF2B5EF4-FFF2-40B4-BE49-F238E27FC236}">
                <a16:creationId xmlns:a16="http://schemas.microsoft.com/office/drawing/2014/main" id="{15B676D8-A500-9B34-67F3-4BC29C01B096}"/>
              </a:ext>
            </a:extLst>
          </p:cNvPr>
          <p:cNvGrpSpPr/>
          <p:nvPr/>
        </p:nvGrpSpPr>
        <p:grpSpPr>
          <a:xfrm>
            <a:off x="691979" y="1041520"/>
            <a:ext cx="4840725" cy="12674480"/>
            <a:chOff x="345989" y="520760"/>
            <a:chExt cx="2420362" cy="6337240"/>
          </a:xfrm>
        </p:grpSpPr>
        <p:grpSp>
          <p:nvGrpSpPr>
            <p:cNvPr id="37" name="Group 36">
              <a:extLst>
                <a:ext uri="{FF2B5EF4-FFF2-40B4-BE49-F238E27FC236}">
                  <a16:creationId xmlns:a16="http://schemas.microsoft.com/office/drawing/2014/main" id="{56A20020-DC2A-DF4C-1B4B-520D88D77E50}"/>
                </a:ext>
              </a:extLst>
            </p:cNvPr>
            <p:cNvGrpSpPr/>
            <p:nvPr/>
          </p:nvGrpSpPr>
          <p:grpSpPr>
            <a:xfrm>
              <a:off x="345989" y="520760"/>
              <a:ext cx="2420362" cy="6337240"/>
              <a:chOff x="345989" y="520760"/>
              <a:chExt cx="2420362" cy="6337240"/>
            </a:xfrm>
          </p:grpSpPr>
          <p:sp>
            <p:nvSpPr>
              <p:cNvPr id="4" name="Freeform 5">
                <a:extLst>
                  <a:ext uri="{FF2B5EF4-FFF2-40B4-BE49-F238E27FC236}">
                    <a16:creationId xmlns:a16="http://schemas.microsoft.com/office/drawing/2014/main" id="{4056DE36-564A-BE1C-03B7-DA59DE0E65CF}"/>
                  </a:ext>
                </a:extLst>
              </p:cNvPr>
              <p:cNvSpPr/>
              <p:nvPr/>
            </p:nvSpPr>
            <p:spPr>
              <a:xfrm>
                <a:off x="894967" y="5012462"/>
                <a:ext cx="1274192" cy="1000473"/>
              </a:xfrm>
              <a:prstGeom prst="rect">
                <a:avLst/>
              </a:prstGeom>
              <a:gradFill>
                <a:gsLst>
                  <a:gs pos="0">
                    <a:srgbClr val="00F2FE"/>
                  </a:gs>
                  <a:gs pos="41897">
                    <a:srgbClr val="28CFFE"/>
                  </a:gs>
                  <a:gs pos="97514">
                    <a:srgbClr val="4FACFE"/>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5" name="Freeform 6">
                <a:extLst>
                  <a:ext uri="{FF2B5EF4-FFF2-40B4-BE49-F238E27FC236}">
                    <a16:creationId xmlns:a16="http://schemas.microsoft.com/office/drawing/2014/main" id="{C632CA97-312A-CE7A-8C19-50C91C9530A1}"/>
                  </a:ext>
                </a:extLst>
              </p:cNvPr>
              <p:cNvSpPr/>
              <p:nvPr/>
            </p:nvSpPr>
            <p:spPr>
              <a:xfrm>
                <a:off x="1250748" y="5012462"/>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7" name="Freeform 9">
                <a:extLst>
                  <a:ext uri="{FF2B5EF4-FFF2-40B4-BE49-F238E27FC236}">
                    <a16:creationId xmlns:a16="http://schemas.microsoft.com/office/drawing/2014/main" id="{67143DA9-4582-4151-76EB-BEFD40DABDAA}"/>
                  </a:ext>
                </a:extLst>
              </p:cNvPr>
              <p:cNvSpPr/>
              <p:nvPr/>
            </p:nvSpPr>
            <p:spPr>
              <a:xfrm>
                <a:off x="894893" y="5857526"/>
                <a:ext cx="1274192" cy="1000473"/>
              </a:xfrm>
              <a:custGeom>
                <a:avLst/>
                <a:gdLst/>
                <a:ahLst/>
                <a:cxnLst>
                  <a:cxn ang="0">
                    <a:pos x="wd2" y="hd2"/>
                  </a:cxn>
                  <a:cxn ang="5400000">
                    <a:pos x="wd2" y="hd2"/>
                  </a:cxn>
                  <a:cxn ang="10800000">
                    <a:pos x="wd2" y="hd2"/>
                  </a:cxn>
                  <a:cxn ang="16200000">
                    <a:pos x="wd2" y="hd2"/>
                  </a:cxn>
                </a:cxnLst>
                <a:rect l="0" t="0" r="r" b="b"/>
                <a:pathLst>
                  <a:path w="21600" h="21600" extrusionOk="0">
                    <a:moveTo>
                      <a:pt x="16309" y="0"/>
                    </a:moveTo>
                    <a:cubicBezTo>
                      <a:pt x="11973" y="0"/>
                      <a:pt x="10870" y="3086"/>
                      <a:pt x="10870" y="3086"/>
                    </a:cubicBezTo>
                    <a:cubicBezTo>
                      <a:pt x="10870" y="3086"/>
                      <a:pt x="9753" y="0"/>
                      <a:pt x="5361" y="0"/>
                    </a:cubicBezTo>
                    <a:cubicBezTo>
                      <a:pt x="968" y="0"/>
                      <a:pt x="0" y="3086"/>
                      <a:pt x="0" y="3086"/>
                    </a:cubicBezTo>
                    <a:cubicBezTo>
                      <a:pt x="0" y="3086"/>
                      <a:pt x="8696" y="21600"/>
                      <a:pt x="10800" y="21600"/>
                    </a:cubicBezTo>
                    <a:cubicBezTo>
                      <a:pt x="12904" y="21600"/>
                      <a:pt x="21600" y="3086"/>
                      <a:pt x="21600" y="3086"/>
                    </a:cubicBezTo>
                    <a:cubicBezTo>
                      <a:pt x="21600" y="3086"/>
                      <a:pt x="20644" y="0"/>
                      <a:pt x="16309" y="0"/>
                    </a:cubicBezTo>
                    <a:close/>
                  </a:path>
                </a:pathLst>
              </a:custGeom>
              <a:solidFill>
                <a:srgbClr val="FFCCB5"/>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8" name="Freeform 10">
                <a:extLst>
                  <a:ext uri="{FF2B5EF4-FFF2-40B4-BE49-F238E27FC236}">
                    <a16:creationId xmlns:a16="http://schemas.microsoft.com/office/drawing/2014/main" id="{8ABBB2D5-A612-F080-1871-2095CC3335A4}"/>
                  </a:ext>
                </a:extLst>
              </p:cNvPr>
              <p:cNvSpPr/>
              <p:nvPr/>
            </p:nvSpPr>
            <p:spPr>
              <a:xfrm>
                <a:off x="1181586" y="5857526"/>
                <a:ext cx="705377" cy="876190"/>
              </a:xfrm>
              <a:custGeom>
                <a:avLst/>
                <a:gdLst/>
                <a:ahLst/>
                <a:cxnLst>
                  <a:cxn ang="0">
                    <a:pos x="wd2" y="hd2"/>
                  </a:cxn>
                  <a:cxn ang="5400000">
                    <a:pos x="wd2" y="hd2"/>
                  </a:cxn>
                  <a:cxn ang="10800000">
                    <a:pos x="wd2" y="hd2"/>
                  </a:cxn>
                  <a:cxn ang="16200000">
                    <a:pos x="wd2" y="hd2"/>
                  </a:cxn>
                </a:cxnLst>
                <a:rect l="0" t="0" r="r" b="b"/>
                <a:pathLst>
                  <a:path w="21600" h="21600" extrusionOk="0">
                    <a:moveTo>
                      <a:pt x="9463" y="21600"/>
                    </a:moveTo>
                    <a:lnTo>
                      <a:pt x="12377" y="21600"/>
                    </a:lnTo>
                    <a:lnTo>
                      <a:pt x="21600" y="17"/>
                    </a:lnTo>
                    <a:cubicBezTo>
                      <a:pt x="21303" y="6"/>
                      <a:pt x="20998" y="0"/>
                      <a:pt x="20681" y="0"/>
                    </a:cubicBezTo>
                    <a:cubicBezTo>
                      <a:pt x="12848" y="0"/>
                      <a:pt x="10857" y="3523"/>
                      <a:pt x="10857" y="3523"/>
                    </a:cubicBezTo>
                    <a:cubicBezTo>
                      <a:pt x="10857" y="3523"/>
                      <a:pt x="8839" y="0"/>
                      <a:pt x="905" y="0"/>
                    </a:cubicBezTo>
                    <a:cubicBezTo>
                      <a:pt x="593" y="0"/>
                      <a:pt x="293" y="6"/>
                      <a:pt x="0" y="16"/>
                    </a:cubicBezTo>
                    <a:close/>
                  </a:path>
                </a:pathLst>
              </a:custGeom>
              <a:solidFill>
                <a:srgbClr val="FCBFA7"/>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9" name="Freeform 11">
                <a:extLst>
                  <a:ext uri="{FF2B5EF4-FFF2-40B4-BE49-F238E27FC236}">
                    <a16:creationId xmlns:a16="http://schemas.microsoft.com/office/drawing/2014/main" id="{CC992782-4837-AAF9-8729-9379EAD4737A}"/>
                  </a:ext>
                </a:extLst>
              </p:cNvPr>
              <p:cNvSpPr/>
              <p:nvPr/>
            </p:nvSpPr>
            <p:spPr>
              <a:xfrm>
                <a:off x="1339826" y="6673005"/>
                <a:ext cx="384326" cy="18499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4650" y="12601"/>
                      <a:pt x="8709" y="21600"/>
                      <a:pt x="10800" y="21600"/>
                    </a:cubicBezTo>
                    <a:cubicBezTo>
                      <a:pt x="12891" y="21600"/>
                      <a:pt x="16946" y="12601"/>
                      <a:pt x="21600" y="0"/>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0" name="Freeform 12">
                <a:extLst>
                  <a:ext uri="{FF2B5EF4-FFF2-40B4-BE49-F238E27FC236}">
                    <a16:creationId xmlns:a16="http://schemas.microsoft.com/office/drawing/2014/main" id="{E32D64F0-7C7A-F214-E182-44D36C757F93}"/>
                  </a:ext>
                </a:extLst>
              </p:cNvPr>
              <p:cNvSpPr/>
              <p:nvPr/>
            </p:nvSpPr>
            <p:spPr>
              <a:xfrm>
                <a:off x="897264" y="3971412"/>
                <a:ext cx="1274192" cy="1000473"/>
              </a:xfrm>
              <a:prstGeom prst="rect">
                <a:avLst/>
              </a:pr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1" name="Freeform 13">
                <a:extLst>
                  <a:ext uri="{FF2B5EF4-FFF2-40B4-BE49-F238E27FC236}">
                    <a16:creationId xmlns:a16="http://schemas.microsoft.com/office/drawing/2014/main" id="{7F49880B-31E7-60E6-468F-512DE70536FD}"/>
                  </a:ext>
                </a:extLst>
              </p:cNvPr>
              <p:cNvSpPr/>
              <p:nvPr/>
            </p:nvSpPr>
            <p:spPr>
              <a:xfrm>
                <a:off x="1253043" y="3971412"/>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3" name="Freeform 16">
                <a:extLst>
                  <a:ext uri="{FF2B5EF4-FFF2-40B4-BE49-F238E27FC236}">
                    <a16:creationId xmlns:a16="http://schemas.microsoft.com/office/drawing/2014/main" id="{07210088-A9EB-40F2-1C19-7BD47DD0B97D}"/>
                  </a:ext>
                </a:extLst>
              </p:cNvPr>
              <p:cNvSpPr/>
              <p:nvPr/>
            </p:nvSpPr>
            <p:spPr>
              <a:xfrm>
                <a:off x="897264" y="2928994"/>
                <a:ext cx="1274192" cy="1000473"/>
              </a:xfrm>
              <a:prstGeom prst="rect">
                <a:avLst/>
              </a:pr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4" name="Freeform 17">
                <a:extLst>
                  <a:ext uri="{FF2B5EF4-FFF2-40B4-BE49-F238E27FC236}">
                    <a16:creationId xmlns:a16="http://schemas.microsoft.com/office/drawing/2014/main" id="{6EA87EFF-7C8E-54D9-A1D3-C05B0A73F3BE}"/>
                  </a:ext>
                </a:extLst>
              </p:cNvPr>
              <p:cNvSpPr/>
              <p:nvPr/>
            </p:nvSpPr>
            <p:spPr>
              <a:xfrm>
                <a:off x="1253043" y="2928994"/>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5" name="Freeform 18">
                <a:extLst>
                  <a:ext uri="{FF2B5EF4-FFF2-40B4-BE49-F238E27FC236}">
                    <a16:creationId xmlns:a16="http://schemas.microsoft.com/office/drawing/2014/main" id="{4EAC85F3-9C9E-E437-D875-4E0D7C003973}"/>
                  </a:ext>
                </a:extLst>
              </p:cNvPr>
              <p:cNvSpPr/>
              <p:nvPr/>
            </p:nvSpPr>
            <p:spPr>
              <a:xfrm>
                <a:off x="1832221" y="2928994"/>
                <a:ext cx="339233"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6" name="Freeform 22">
                <a:extLst>
                  <a:ext uri="{FF2B5EF4-FFF2-40B4-BE49-F238E27FC236}">
                    <a16:creationId xmlns:a16="http://schemas.microsoft.com/office/drawing/2014/main" id="{D0D2C08B-95D1-4C61-2724-52E13C409AA6}"/>
                  </a:ext>
                </a:extLst>
              </p:cNvPr>
              <p:cNvSpPr/>
              <p:nvPr/>
            </p:nvSpPr>
            <p:spPr>
              <a:xfrm>
                <a:off x="897264" y="1883469"/>
                <a:ext cx="1274192" cy="1000473"/>
              </a:xfrm>
              <a:prstGeom prst="rect">
                <a:avLst/>
              </a:pr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7" name="Freeform 23">
                <a:extLst>
                  <a:ext uri="{FF2B5EF4-FFF2-40B4-BE49-F238E27FC236}">
                    <a16:creationId xmlns:a16="http://schemas.microsoft.com/office/drawing/2014/main" id="{6BB3F58C-09E1-DBD2-C0CE-6D61B32DB24D}"/>
                  </a:ext>
                </a:extLst>
              </p:cNvPr>
              <p:cNvSpPr/>
              <p:nvPr/>
            </p:nvSpPr>
            <p:spPr>
              <a:xfrm>
                <a:off x="1253043" y="1883469"/>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9" name="Freeform 26">
                <a:extLst>
                  <a:ext uri="{FF2B5EF4-FFF2-40B4-BE49-F238E27FC236}">
                    <a16:creationId xmlns:a16="http://schemas.microsoft.com/office/drawing/2014/main" id="{AAD6A206-C57F-7AFD-B560-E40971134BC2}"/>
                  </a:ext>
                </a:extLst>
              </p:cNvPr>
              <p:cNvSpPr/>
              <p:nvPr/>
            </p:nvSpPr>
            <p:spPr>
              <a:xfrm>
                <a:off x="799030" y="1721048"/>
                <a:ext cx="1452225" cy="135173"/>
              </a:xfrm>
              <a:prstGeom prst="rect">
                <a:avLst/>
              </a:pr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0" name="Freeform 27">
                <a:extLst>
                  <a:ext uri="{FF2B5EF4-FFF2-40B4-BE49-F238E27FC236}">
                    <a16:creationId xmlns:a16="http://schemas.microsoft.com/office/drawing/2014/main" id="{A9E3741F-F78B-9609-2DD2-6D5A4801A2FC}"/>
                  </a:ext>
                </a:extLst>
              </p:cNvPr>
              <p:cNvSpPr/>
              <p:nvPr/>
            </p:nvSpPr>
            <p:spPr>
              <a:xfrm>
                <a:off x="1183811" y="1721048"/>
                <a:ext cx="1065543" cy="135173"/>
              </a:xfrm>
              <a:prstGeom prst="rect">
                <a:avLst/>
              </a:prstGeom>
              <a:solidFill>
                <a:srgbClr val="19192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2" name="Freeform 29">
                <a:extLst>
                  <a:ext uri="{FF2B5EF4-FFF2-40B4-BE49-F238E27FC236}">
                    <a16:creationId xmlns:a16="http://schemas.microsoft.com/office/drawing/2014/main" id="{ED97F5DD-6084-8BDF-4379-6B699978F907}"/>
                  </a:ext>
                </a:extLst>
              </p:cNvPr>
              <p:cNvSpPr/>
              <p:nvPr/>
            </p:nvSpPr>
            <p:spPr>
              <a:xfrm>
                <a:off x="886156" y="1313977"/>
                <a:ext cx="1274192" cy="381361"/>
              </a:xfrm>
              <a:prstGeom prst="rect">
                <a:avLst/>
              </a:prstGeom>
              <a:solidFill>
                <a:srgbClr val="79708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3" name="Freeform 30">
                <a:extLst>
                  <a:ext uri="{FF2B5EF4-FFF2-40B4-BE49-F238E27FC236}">
                    <a16:creationId xmlns:a16="http://schemas.microsoft.com/office/drawing/2014/main" id="{602678E6-4B63-75C8-A34D-C5D6FE921916}"/>
                  </a:ext>
                </a:extLst>
              </p:cNvPr>
              <p:cNvSpPr/>
              <p:nvPr/>
            </p:nvSpPr>
            <p:spPr>
              <a:xfrm>
                <a:off x="1241936" y="1313977"/>
                <a:ext cx="918411" cy="381361"/>
              </a:xfrm>
              <a:prstGeom prst="rect">
                <a:avLst/>
              </a:prstGeom>
              <a:solidFill>
                <a:srgbClr val="686172"/>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5" name="Freeform 32">
                <a:extLst>
                  <a:ext uri="{FF2B5EF4-FFF2-40B4-BE49-F238E27FC236}">
                    <a16:creationId xmlns:a16="http://schemas.microsoft.com/office/drawing/2014/main" id="{B907C773-5A41-DFF0-8827-7F71CCC1564A}"/>
                  </a:ext>
                </a:extLst>
              </p:cNvPr>
              <p:cNvSpPr/>
              <p:nvPr/>
            </p:nvSpPr>
            <p:spPr>
              <a:xfrm>
                <a:off x="886156" y="1386651"/>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6" name="Freeform 33">
                <a:extLst>
                  <a:ext uri="{FF2B5EF4-FFF2-40B4-BE49-F238E27FC236}">
                    <a16:creationId xmlns:a16="http://schemas.microsoft.com/office/drawing/2014/main" id="{52F4246B-1263-F5AF-2BE0-79AA35A6C546}"/>
                  </a:ext>
                </a:extLst>
              </p:cNvPr>
              <p:cNvSpPr/>
              <p:nvPr/>
            </p:nvSpPr>
            <p:spPr>
              <a:xfrm>
                <a:off x="886156" y="1499996"/>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7" name="Freeform 34">
                <a:extLst>
                  <a:ext uri="{FF2B5EF4-FFF2-40B4-BE49-F238E27FC236}">
                    <a16:creationId xmlns:a16="http://schemas.microsoft.com/office/drawing/2014/main" id="{0AB0C157-A5CC-7D82-10F3-4CE2E5D167F3}"/>
                  </a:ext>
                </a:extLst>
              </p:cNvPr>
              <p:cNvSpPr/>
              <p:nvPr/>
            </p:nvSpPr>
            <p:spPr>
              <a:xfrm>
                <a:off x="886156" y="1605931"/>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8" name="Freeform 35">
                <a:extLst>
                  <a:ext uri="{FF2B5EF4-FFF2-40B4-BE49-F238E27FC236}">
                    <a16:creationId xmlns:a16="http://schemas.microsoft.com/office/drawing/2014/main" id="{63110E3E-AF61-53BF-8D78-1994A6A4A790}"/>
                  </a:ext>
                </a:extLst>
              </p:cNvPr>
              <p:cNvSpPr/>
              <p:nvPr/>
            </p:nvSpPr>
            <p:spPr>
              <a:xfrm>
                <a:off x="799030" y="915388"/>
                <a:ext cx="1452225" cy="372878"/>
              </a:xfrm>
              <a:prstGeom prst="rect">
                <a:avLst/>
              </a:pr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9" name="Freeform 36">
                <a:extLst>
                  <a:ext uri="{FF2B5EF4-FFF2-40B4-BE49-F238E27FC236}">
                    <a16:creationId xmlns:a16="http://schemas.microsoft.com/office/drawing/2014/main" id="{F4A8E15D-FF87-1691-0DB4-FE9BD8E34DB4}"/>
                  </a:ext>
                </a:extLst>
              </p:cNvPr>
              <p:cNvSpPr/>
              <p:nvPr/>
            </p:nvSpPr>
            <p:spPr>
              <a:xfrm>
                <a:off x="345989" y="791105"/>
                <a:ext cx="2420362" cy="345676"/>
              </a:xfrm>
              <a:custGeom>
                <a:avLst/>
                <a:gdLst/>
                <a:ahLst/>
                <a:cxnLst>
                  <a:cxn ang="0">
                    <a:pos x="wd2" y="hd2"/>
                  </a:cxn>
                  <a:cxn ang="5400000">
                    <a:pos x="wd2" y="hd2"/>
                  </a:cxn>
                  <a:cxn ang="10800000">
                    <a:pos x="wd2" y="hd2"/>
                  </a:cxn>
                  <a:cxn ang="16200000">
                    <a:pos x="wd2" y="hd2"/>
                  </a:cxn>
                </a:cxnLst>
                <a:rect l="0" t="0" r="r" b="b"/>
                <a:pathLst>
                  <a:path w="21600" h="21600" extrusionOk="0">
                    <a:moveTo>
                      <a:pt x="0" y="1068"/>
                    </a:moveTo>
                    <a:lnTo>
                      <a:pt x="0" y="3254"/>
                    </a:lnTo>
                    <a:lnTo>
                      <a:pt x="10506" y="21600"/>
                    </a:lnTo>
                    <a:lnTo>
                      <a:pt x="21600" y="1943"/>
                    </a:lnTo>
                    <a:lnTo>
                      <a:pt x="21600" y="0"/>
                    </a:lnTo>
                    <a:lnTo>
                      <a:pt x="0" y="1068"/>
                    </a:lnTo>
                    <a:close/>
                  </a:path>
                </a:pathLst>
              </a:custGeom>
              <a:solidFill>
                <a:srgbClr val="0F0F1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0" name="Freeform 37">
                <a:extLst>
                  <a:ext uri="{FF2B5EF4-FFF2-40B4-BE49-F238E27FC236}">
                    <a16:creationId xmlns:a16="http://schemas.microsoft.com/office/drawing/2014/main" id="{D4C765A7-C240-4653-A34F-E433E66EC25B}"/>
                  </a:ext>
                </a:extLst>
              </p:cNvPr>
              <p:cNvSpPr/>
              <p:nvPr/>
            </p:nvSpPr>
            <p:spPr>
              <a:xfrm>
                <a:off x="345989" y="520760"/>
                <a:ext cx="2420362" cy="581082"/>
              </a:xfrm>
              <a:custGeom>
                <a:avLst/>
                <a:gdLst/>
                <a:ahLst/>
                <a:cxnLst>
                  <a:cxn ang="0">
                    <a:pos x="wd2" y="hd2"/>
                  </a:cxn>
                  <a:cxn ang="5400000">
                    <a:pos x="wd2" y="hd2"/>
                  </a:cxn>
                  <a:cxn ang="10800000">
                    <a:pos x="wd2" y="hd2"/>
                  </a:cxn>
                  <a:cxn ang="16200000">
                    <a:pos x="wd2" y="hd2"/>
                  </a:cxn>
                </a:cxnLst>
                <a:rect l="0" t="0" r="r" b="b"/>
                <a:pathLst>
                  <a:path w="21600" h="21600" extrusionOk="0">
                    <a:moveTo>
                      <a:pt x="10605" y="0"/>
                    </a:moveTo>
                    <a:lnTo>
                      <a:pt x="0" y="10685"/>
                    </a:lnTo>
                    <a:lnTo>
                      <a:pt x="10506" y="21600"/>
                    </a:lnTo>
                    <a:lnTo>
                      <a:pt x="21600" y="10049"/>
                    </a:lnTo>
                    <a:lnTo>
                      <a:pt x="10605" y="0"/>
                    </a:lnTo>
                    <a:close/>
                  </a:path>
                </a:pathLst>
              </a:custGeom>
              <a:solidFill>
                <a:srgbClr val="19192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1" name="Freeform 38">
                <a:extLst>
                  <a:ext uri="{FF2B5EF4-FFF2-40B4-BE49-F238E27FC236}">
                    <a16:creationId xmlns:a16="http://schemas.microsoft.com/office/drawing/2014/main" id="{D967DBE2-1A69-33A7-6B31-FDBC6B65F792}"/>
                  </a:ext>
                </a:extLst>
              </p:cNvPr>
              <p:cNvSpPr/>
              <p:nvPr/>
            </p:nvSpPr>
            <p:spPr>
              <a:xfrm>
                <a:off x="1556181" y="811301"/>
                <a:ext cx="898719" cy="42776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8"/>
                    </a:lnTo>
                    <a:lnTo>
                      <a:pt x="20798" y="5256"/>
                    </a:lnTo>
                    <a:lnTo>
                      <a:pt x="20698" y="21600"/>
                    </a:lnTo>
                    <a:lnTo>
                      <a:pt x="21600" y="21600"/>
                    </a:lnTo>
                    <a:lnTo>
                      <a:pt x="21600" y="4531"/>
                    </a:lnTo>
                    <a:lnTo>
                      <a:pt x="0" y="0"/>
                    </a:lnTo>
                    <a:close/>
                  </a:path>
                </a:pathLst>
              </a:custGeom>
              <a:solidFill>
                <a:srgbClr val="FFC14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1" name="Freeform 28">
                <a:extLst>
                  <a:ext uri="{FF2B5EF4-FFF2-40B4-BE49-F238E27FC236}">
                    <a16:creationId xmlns:a16="http://schemas.microsoft.com/office/drawing/2014/main" id="{7978299D-B53F-01FE-0884-063D72288205}"/>
                  </a:ext>
                </a:extLst>
              </p:cNvPr>
              <p:cNvSpPr/>
              <p:nvPr/>
            </p:nvSpPr>
            <p:spPr>
              <a:xfrm>
                <a:off x="1629754" y="1325513"/>
                <a:ext cx="475981" cy="135173"/>
              </a:xfrm>
              <a:prstGeom prst="rect">
                <a:avLst/>
              </a:prstGeom>
              <a:solidFill>
                <a:srgbClr val="0F0F1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2" name="Freeform 39">
                <a:extLst>
                  <a:ext uri="{FF2B5EF4-FFF2-40B4-BE49-F238E27FC236}">
                    <a16:creationId xmlns:a16="http://schemas.microsoft.com/office/drawing/2014/main" id="{890E6B30-BBD9-0499-B4B3-D1A3E6C68DA6}"/>
                  </a:ext>
                </a:extLst>
              </p:cNvPr>
              <p:cNvSpPr/>
              <p:nvPr/>
            </p:nvSpPr>
            <p:spPr>
              <a:xfrm>
                <a:off x="2193848" y="828697"/>
                <a:ext cx="194287" cy="299482"/>
              </a:xfrm>
              <a:custGeom>
                <a:avLst/>
                <a:gdLst/>
                <a:ahLst/>
                <a:cxnLst>
                  <a:cxn ang="0">
                    <a:pos x="wd2" y="hd2"/>
                  </a:cxn>
                  <a:cxn ang="5400000">
                    <a:pos x="wd2" y="hd2"/>
                  </a:cxn>
                  <a:cxn ang="10800000">
                    <a:pos x="wd2" y="hd2"/>
                  </a:cxn>
                  <a:cxn ang="16200000">
                    <a:pos x="wd2" y="hd2"/>
                  </a:cxn>
                </a:cxnLst>
                <a:rect l="0" t="0" r="r" b="b"/>
                <a:pathLst>
                  <a:path w="16653" h="20286" extrusionOk="0">
                    <a:moveTo>
                      <a:pt x="13433" y="4936"/>
                    </a:moveTo>
                    <a:cubicBezTo>
                      <a:pt x="13859" y="4456"/>
                      <a:pt x="14072" y="3920"/>
                      <a:pt x="14054" y="3378"/>
                    </a:cubicBezTo>
                    <a:cubicBezTo>
                      <a:pt x="14054" y="-401"/>
                      <a:pt x="8616" y="19"/>
                      <a:pt x="8616" y="19"/>
                    </a:cubicBezTo>
                    <a:cubicBezTo>
                      <a:pt x="8616" y="19"/>
                      <a:pt x="3062" y="-472"/>
                      <a:pt x="3062" y="3527"/>
                    </a:cubicBezTo>
                    <a:cubicBezTo>
                      <a:pt x="3047" y="4006"/>
                      <a:pt x="3171" y="4482"/>
                      <a:pt x="3430" y="4936"/>
                    </a:cubicBezTo>
                    <a:cubicBezTo>
                      <a:pt x="-4947" y="10835"/>
                      <a:pt x="4716" y="14121"/>
                      <a:pt x="4242" y="16646"/>
                    </a:cubicBezTo>
                    <a:cubicBezTo>
                      <a:pt x="3985" y="18121"/>
                      <a:pt x="2528" y="19430"/>
                      <a:pt x="342" y="20149"/>
                    </a:cubicBezTo>
                    <a:cubicBezTo>
                      <a:pt x="10035" y="21128"/>
                      <a:pt x="16653" y="16716"/>
                      <a:pt x="16653" y="11731"/>
                    </a:cubicBezTo>
                    <a:cubicBezTo>
                      <a:pt x="16653" y="6746"/>
                      <a:pt x="13433" y="4936"/>
                      <a:pt x="13433" y="4936"/>
                    </a:cubicBezTo>
                    <a:close/>
                  </a:path>
                </a:pathLst>
              </a:custGeom>
              <a:solidFill>
                <a:srgbClr val="FFC14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3" name="Freeform 40">
                <a:extLst>
                  <a:ext uri="{FF2B5EF4-FFF2-40B4-BE49-F238E27FC236}">
                    <a16:creationId xmlns:a16="http://schemas.microsoft.com/office/drawing/2014/main" id="{F8A5923E-F77E-CD94-B841-11F0E51D69B0}"/>
                  </a:ext>
                </a:extLst>
              </p:cNvPr>
              <p:cNvSpPr/>
              <p:nvPr/>
            </p:nvSpPr>
            <p:spPr>
              <a:xfrm>
                <a:off x="2197833" y="829477"/>
                <a:ext cx="190281" cy="298679"/>
              </a:xfrm>
              <a:custGeom>
                <a:avLst/>
                <a:gdLst/>
                <a:ahLst/>
                <a:cxnLst>
                  <a:cxn ang="0">
                    <a:pos x="wd2" y="hd2"/>
                  </a:cxn>
                  <a:cxn ang="5400000">
                    <a:pos x="wd2" y="hd2"/>
                  </a:cxn>
                  <a:cxn ang="10800000">
                    <a:pos x="wd2" y="hd2"/>
                  </a:cxn>
                  <a:cxn ang="16200000">
                    <a:pos x="wd2" y="hd2"/>
                  </a:cxn>
                </a:cxnLst>
                <a:rect l="0" t="0" r="r" b="b"/>
                <a:pathLst>
                  <a:path w="21600" h="20736" extrusionOk="0">
                    <a:moveTo>
                      <a:pt x="21600" y="11973"/>
                    </a:moveTo>
                    <a:cubicBezTo>
                      <a:pt x="21600" y="6868"/>
                      <a:pt x="17338" y="5004"/>
                      <a:pt x="17338" y="5004"/>
                    </a:cubicBezTo>
                    <a:cubicBezTo>
                      <a:pt x="17902" y="4513"/>
                      <a:pt x="18184" y="3964"/>
                      <a:pt x="18160" y="3408"/>
                    </a:cubicBezTo>
                    <a:cubicBezTo>
                      <a:pt x="18160" y="842"/>
                      <a:pt x="15002" y="165"/>
                      <a:pt x="12870" y="0"/>
                    </a:cubicBezTo>
                    <a:cubicBezTo>
                      <a:pt x="12870" y="0"/>
                      <a:pt x="15772" y="863"/>
                      <a:pt x="15889" y="2804"/>
                    </a:cubicBezTo>
                    <a:cubicBezTo>
                      <a:pt x="16007" y="4746"/>
                      <a:pt x="12133" y="5555"/>
                      <a:pt x="9784" y="5501"/>
                    </a:cubicBezTo>
                    <a:cubicBezTo>
                      <a:pt x="7436" y="5447"/>
                      <a:pt x="5323" y="4476"/>
                      <a:pt x="5206" y="4692"/>
                    </a:cubicBezTo>
                    <a:cubicBezTo>
                      <a:pt x="5088" y="4907"/>
                      <a:pt x="5558" y="6957"/>
                      <a:pt x="9784" y="7011"/>
                    </a:cubicBezTo>
                    <a:cubicBezTo>
                      <a:pt x="14011" y="7064"/>
                      <a:pt x="18942" y="7981"/>
                      <a:pt x="19529" y="12242"/>
                    </a:cubicBezTo>
                    <a:cubicBezTo>
                      <a:pt x="20020" y="15801"/>
                      <a:pt x="11644" y="17857"/>
                      <a:pt x="4767" y="17898"/>
                    </a:cubicBezTo>
                    <a:cubicBezTo>
                      <a:pt x="3999" y="19047"/>
                      <a:pt x="2289" y="20013"/>
                      <a:pt x="0" y="20595"/>
                    </a:cubicBezTo>
                    <a:cubicBezTo>
                      <a:pt x="12835" y="21600"/>
                      <a:pt x="21600" y="17078"/>
                      <a:pt x="21600" y="11973"/>
                    </a:cubicBezTo>
                    <a:close/>
                  </a:path>
                </a:pathLst>
              </a:custGeom>
              <a:solidFill>
                <a:srgbClr val="FCB73D"/>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grpSp>
        <p:sp>
          <p:nvSpPr>
            <p:cNvPr id="106" name="Rectangle 105">
              <a:extLst>
                <a:ext uri="{FF2B5EF4-FFF2-40B4-BE49-F238E27FC236}">
                  <a16:creationId xmlns:a16="http://schemas.microsoft.com/office/drawing/2014/main" id="{CEAF6152-CBAC-5DB5-3FC9-3DDAD5EB78BE}"/>
                </a:ext>
              </a:extLst>
            </p:cNvPr>
            <p:cNvSpPr/>
            <p:nvPr/>
          </p:nvSpPr>
          <p:spPr>
            <a:xfrm>
              <a:off x="1035811" y="2126741"/>
              <a:ext cx="959717"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NỘI</a:t>
              </a:r>
            </a:p>
          </p:txBody>
        </p:sp>
        <p:sp>
          <p:nvSpPr>
            <p:cNvPr id="107" name="Rectangle 106">
              <a:extLst>
                <a:ext uri="{FF2B5EF4-FFF2-40B4-BE49-F238E27FC236}">
                  <a16:creationId xmlns:a16="http://schemas.microsoft.com/office/drawing/2014/main" id="{52701606-8110-B0E2-B57D-CED23B250A9C}"/>
                </a:ext>
              </a:extLst>
            </p:cNvPr>
            <p:cNvSpPr/>
            <p:nvPr/>
          </p:nvSpPr>
          <p:spPr>
            <a:xfrm>
              <a:off x="793730" y="3091775"/>
              <a:ext cx="1393330"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DUNG</a:t>
              </a:r>
            </a:p>
          </p:txBody>
        </p:sp>
        <p:sp>
          <p:nvSpPr>
            <p:cNvPr id="108" name="Rectangle 107">
              <a:extLst>
                <a:ext uri="{FF2B5EF4-FFF2-40B4-BE49-F238E27FC236}">
                  <a16:creationId xmlns:a16="http://schemas.microsoft.com/office/drawing/2014/main" id="{EFCA958E-BD6F-7FFD-21EC-60D0EAC989C3}"/>
                </a:ext>
              </a:extLst>
            </p:cNvPr>
            <p:cNvSpPr/>
            <p:nvPr/>
          </p:nvSpPr>
          <p:spPr>
            <a:xfrm>
              <a:off x="1092655" y="4056809"/>
              <a:ext cx="914834"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p>
          </p:txBody>
        </p:sp>
        <p:sp>
          <p:nvSpPr>
            <p:cNvPr id="109" name="Rectangle 108">
              <a:extLst>
                <a:ext uri="{FF2B5EF4-FFF2-40B4-BE49-F238E27FC236}">
                  <a16:creationId xmlns:a16="http://schemas.microsoft.com/office/drawing/2014/main" id="{ED23ADD0-3743-D21D-A545-60DB0A814FC7}"/>
                </a:ext>
              </a:extLst>
            </p:cNvPr>
            <p:cNvSpPr/>
            <p:nvPr/>
          </p:nvSpPr>
          <p:spPr>
            <a:xfrm>
              <a:off x="936338" y="5021843"/>
              <a:ext cx="1119216"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p>
          </p:txBody>
        </p:sp>
      </p:grpSp>
    </p:spTree>
    <p:extLst>
      <p:ext uri="{BB962C8B-B14F-4D97-AF65-F5344CB8AC3E}">
        <p14:creationId xmlns:p14="http://schemas.microsoft.com/office/powerpoint/2010/main" val="162237958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wipe(up)">
                                      <p:cBhvr>
                                        <p:cTn id="7" dur="500"/>
                                        <p:tgtEl>
                                          <p:spTgt spid="11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7"/>
                                        </p:tgtEl>
                                        <p:attrNameLst>
                                          <p:attrName>style.visibility</p:attrName>
                                        </p:attrNameLst>
                                      </p:cBhvr>
                                      <p:to>
                                        <p:strVal val="visible"/>
                                      </p:to>
                                    </p:set>
                                    <p:animEffect transition="in" filter="wipe(left)">
                                      <p:cBhvr>
                                        <p:cTn id="11" dur="500"/>
                                        <p:tgtEl>
                                          <p:spTgt spid="117"/>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8"/>
                                        </p:tgtEl>
                                        <p:attrNameLst>
                                          <p:attrName>style.visibility</p:attrName>
                                        </p:attrNameLst>
                                      </p:cBhvr>
                                      <p:to>
                                        <p:strVal val="visible"/>
                                      </p:to>
                                    </p:set>
                                    <p:animEffect transition="in" filter="wipe(left)">
                                      <p:cBhvr>
                                        <p:cTn id="15" dur="500"/>
                                        <p:tgtEl>
                                          <p:spTgt spid="118"/>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19"/>
                                        </p:tgtEl>
                                        <p:attrNameLst>
                                          <p:attrName>style.visibility</p:attrName>
                                        </p:attrNameLst>
                                      </p:cBhvr>
                                      <p:to>
                                        <p:strVal val="visible"/>
                                      </p:to>
                                    </p:set>
                                    <p:animEffect transition="in" filter="wipe(left)">
                                      <p:cBhvr>
                                        <p:cTn id="19"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839065" y="563134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49" name="Rounded Rectangle 61">
            <a:extLst>
              <a:ext uri="{FF2B5EF4-FFF2-40B4-BE49-F238E27FC236}">
                <a16:creationId xmlns:a16="http://schemas.microsoft.com/office/drawing/2014/main" id="{8C4F66B5-9F53-45FC-B951-E4D1E076FC2C}"/>
              </a:ext>
            </a:extLst>
          </p:cNvPr>
          <p:cNvSpPr/>
          <p:nvPr/>
        </p:nvSpPr>
        <p:spPr>
          <a:xfrm>
            <a:off x="1055781" y="3717537"/>
            <a:ext cx="22407574" cy="6232499"/>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50" name="Group 67">
            <a:extLst>
              <a:ext uri="{FF2B5EF4-FFF2-40B4-BE49-F238E27FC236}">
                <a16:creationId xmlns:a16="http://schemas.microsoft.com/office/drawing/2014/main" id="{BAE863BA-DDC7-40A3-BD63-B632301C2DDF}"/>
              </a:ext>
            </a:extLst>
          </p:cNvPr>
          <p:cNvGrpSpPr/>
          <p:nvPr/>
        </p:nvGrpSpPr>
        <p:grpSpPr>
          <a:xfrm>
            <a:off x="1526208" y="3352800"/>
            <a:ext cx="3579192" cy="940513"/>
            <a:chOff x="1311958" y="3405486"/>
            <a:chExt cx="3579192" cy="940513"/>
          </a:xfrm>
        </p:grpSpPr>
        <p:sp>
          <p:nvSpPr>
            <p:cNvPr id="51" name="Freeform 20">
              <a:extLst>
                <a:ext uri="{FF2B5EF4-FFF2-40B4-BE49-F238E27FC236}">
                  <a16:creationId xmlns:a16="http://schemas.microsoft.com/office/drawing/2014/main" id="{15D07D9B-5448-498A-B68D-C65FD69E3A6E}"/>
                </a:ext>
              </a:extLst>
            </p:cNvPr>
            <p:cNvSpPr>
              <a:spLocks/>
            </p:cNvSpPr>
            <p:nvPr/>
          </p:nvSpPr>
          <p:spPr bwMode="auto">
            <a:xfrm rot="5400000">
              <a:off x="3085216" y="2507252"/>
              <a:ext cx="793396" cy="2818473"/>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38ADCDEF-9ADE-4990-911D-DB4A647079A9}"/>
                </a:ext>
              </a:extLst>
            </p:cNvPr>
            <p:cNvSpPr txBox="1"/>
            <p:nvPr/>
          </p:nvSpPr>
          <p:spPr>
            <a:xfrm>
              <a:off x="2316645" y="3484582"/>
              <a:ext cx="1640193"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HĐ 2</a:t>
              </a:r>
              <a:endParaRPr kumimoji="0" lang="en-US" sz="46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grpSp>
          <p:nvGrpSpPr>
            <p:cNvPr id="53" name="Group 70">
              <a:extLst>
                <a:ext uri="{FF2B5EF4-FFF2-40B4-BE49-F238E27FC236}">
                  <a16:creationId xmlns:a16="http://schemas.microsoft.com/office/drawing/2014/main" id="{9DB54C55-6C13-4C06-B677-EB45AED0EF74}"/>
                </a:ext>
              </a:extLst>
            </p:cNvPr>
            <p:cNvGrpSpPr/>
            <p:nvPr/>
          </p:nvGrpSpPr>
          <p:grpSpPr>
            <a:xfrm>
              <a:off x="1311958" y="3405486"/>
              <a:ext cx="950173" cy="940513"/>
              <a:chOff x="1311958" y="3405486"/>
              <a:chExt cx="950173" cy="940513"/>
            </a:xfrm>
          </p:grpSpPr>
          <p:sp>
            <p:nvSpPr>
              <p:cNvPr id="54" name="Rectangle 53">
                <a:extLst>
                  <a:ext uri="{FF2B5EF4-FFF2-40B4-BE49-F238E27FC236}">
                    <a16:creationId xmlns:a16="http://schemas.microsoft.com/office/drawing/2014/main" id="{F43D8799-9111-4045-A7B0-7DF40BFE6CB2}"/>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Freeform 13">
                <a:extLst>
                  <a:ext uri="{FF2B5EF4-FFF2-40B4-BE49-F238E27FC236}">
                    <a16:creationId xmlns:a16="http://schemas.microsoft.com/office/drawing/2014/main" id="{0964B461-7639-42FF-9628-5AEBCC705C50}"/>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6" name="Freeform 14">
                <a:extLst>
                  <a:ext uri="{FF2B5EF4-FFF2-40B4-BE49-F238E27FC236}">
                    <a16:creationId xmlns:a16="http://schemas.microsoft.com/office/drawing/2014/main" id="{2BD50541-A2D2-439A-9CFF-5A2D5CF0EAFB}"/>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7" name="Freeform 15">
                <a:extLst>
                  <a:ext uri="{FF2B5EF4-FFF2-40B4-BE49-F238E27FC236}">
                    <a16:creationId xmlns:a16="http://schemas.microsoft.com/office/drawing/2014/main" id="{25BBDF65-0816-4435-86C9-CE992D59BA26}"/>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8" name="Freeform 16">
                <a:extLst>
                  <a:ext uri="{FF2B5EF4-FFF2-40B4-BE49-F238E27FC236}">
                    <a16:creationId xmlns:a16="http://schemas.microsoft.com/office/drawing/2014/main" id="{D17517C7-E177-434D-8C4D-A78AAA7627E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Freeform 17">
                <a:extLst>
                  <a:ext uri="{FF2B5EF4-FFF2-40B4-BE49-F238E27FC236}">
                    <a16:creationId xmlns:a16="http://schemas.microsoft.com/office/drawing/2014/main" id="{9B01B60B-B2FF-4665-8ED7-490257C21EAE}"/>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0" name="Freeform 18">
                <a:extLst>
                  <a:ext uri="{FF2B5EF4-FFF2-40B4-BE49-F238E27FC236}">
                    <a16:creationId xmlns:a16="http://schemas.microsoft.com/office/drawing/2014/main" id="{19109C17-AF6D-4476-A672-55EC71EF9A0D}"/>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1" name="Freeform 19">
                <a:extLst>
                  <a:ext uri="{FF2B5EF4-FFF2-40B4-BE49-F238E27FC236}">
                    <a16:creationId xmlns:a16="http://schemas.microsoft.com/office/drawing/2014/main" id="{81AC942F-911A-4CB3-9629-21F5E1B5FBC6}"/>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2" name="Freeform 20">
                <a:extLst>
                  <a:ext uri="{FF2B5EF4-FFF2-40B4-BE49-F238E27FC236}">
                    <a16:creationId xmlns:a16="http://schemas.microsoft.com/office/drawing/2014/main" id="{D9F382EA-F4E2-4501-BC82-C78D2C810BC9}"/>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21">
                <a:extLst>
                  <a:ext uri="{FF2B5EF4-FFF2-40B4-BE49-F238E27FC236}">
                    <a16:creationId xmlns:a16="http://schemas.microsoft.com/office/drawing/2014/main" id="{F1ECB0E6-4452-4C42-BAAB-DC3E74C35AE2}"/>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22">
                <a:extLst>
                  <a:ext uri="{FF2B5EF4-FFF2-40B4-BE49-F238E27FC236}">
                    <a16:creationId xmlns:a16="http://schemas.microsoft.com/office/drawing/2014/main" id="{4BAED771-D18E-4AB8-90C4-545B70E84253}"/>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23">
                <a:extLst>
                  <a:ext uri="{FF2B5EF4-FFF2-40B4-BE49-F238E27FC236}">
                    <a16:creationId xmlns:a16="http://schemas.microsoft.com/office/drawing/2014/main" id="{9015FA6A-8E42-44EB-BD0B-B4F3C8124FCA}"/>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24">
                <a:extLst>
                  <a:ext uri="{FF2B5EF4-FFF2-40B4-BE49-F238E27FC236}">
                    <a16:creationId xmlns:a16="http://schemas.microsoft.com/office/drawing/2014/main" id="{67CF42F9-44A5-43B1-8433-A9E6B4A6ADC5}"/>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25">
                <a:extLst>
                  <a:ext uri="{FF2B5EF4-FFF2-40B4-BE49-F238E27FC236}">
                    <a16:creationId xmlns:a16="http://schemas.microsoft.com/office/drawing/2014/main" id="{024383A2-15A9-46AB-9836-B440A160DEB9}"/>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26">
                <a:extLst>
                  <a:ext uri="{FF2B5EF4-FFF2-40B4-BE49-F238E27FC236}">
                    <a16:creationId xmlns:a16="http://schemas.microsoft.com/office/drawing/2014/main" id="{CBBC424F-E267-4294-AC7B-C2A365F10E51}"/>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7">
                <a:extLst>
                  <a:ext uri="{FF2B5EF4-FFF2-40B4-BE49-F238E27FC236}">
                    <a16:creationId xmlns:a16="http://schemas.microsoft.com/office/drawing/2014/main" id="{E10F5550-7A5C-4D04-AF81-314FA07D9743}"/>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8">
                <a:extLst>
                  <a:ext uri="{FF2B5EF4-FFF2-40B4-BE49-F238E27FC236}">
                    <a16:creationId xmlns:a16="http://schemas.microsoft.com/office/drawing/2014/main" id="{C84E9659-ABE6-4728-B9E2-CF1DABABE7FE}"/>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9">
                <a:extLst>
                  <a:ext uri="{FF2B5EF4-FFF2-40B4-BE49-F238E27FC236}">
                    <a16:creationId xmlns:a16="http://schemas.microsoft.com/office/drawing/2014/main" id="{916FD9E1-4B27-47DC-BD7B-069CB432303C}"/>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30">
                <a:extLst>
                  <a:ext uri="{FF2B5EF4-FFF2-40B4-BE49-F238E27FC236}">
                    <a16:creationId xmlns:a16="http://schemas.microsoft.com/office/drawing/2014/main" id="{B4BE53A6-C202-4DAE-812F-04AC26C7D3EF}"/>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31">
                <a:extLst>
                  <a:ext uri="{FF2B5EF4-FFF2-40B4-BE49-F238E27FC236}">
                    <a16:creationId xmlns:a16="http://schemas.microsoft.com/office/drawing/2014/main" id="{F246C574-3DC7-4E89-8F0D-9001EDC8B76B}"/>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32">
                <a:extLst>
                  <a:ext uri="{FF2B5EF4-FFF2-40B4-BE49-F238E27FC236}">
                    <a16:creationId xmlns:a16="http://schemas.microsoft.com/office/drawing/2014/main" id="{BB0DA318-2CD7-4778-97E0-E0DF3F1EDECE}"/>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33">
                <a:extLst>
                  <a:ext uri="{FF2B5EF4-FFF2-40B4-BE49-F238E27FC236}">
                    <a16:creationId xmlns:a16="http://schemas.microsoft.com/office/drawing/2014/main" id="{A1AF9A78-9612-4282-8B72-B07DA777B19E}"/>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34">
                <a:extLst>
                  <a:ext uri="{FF2B5EF4-FFF2-40B4-BE49-F238E27FC236}">
                    <a16:creationId xmlns:a16="http://schemas.microsoft.com/office/drawing/2014/main" id="{5942A584-5791-42D4-BE98-AA5043743485}"/>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35">
                <a:extLst>
                  <a:ext uri="{FF2B5EF4-FFF2-40B4-BE49-F238E27FC236}">
                    <a16:creationId xmlns:a16="http://schemas.microsoft.com/office/drawing/2014/main" id="{6FEBF141-B9BB-46D8-8EAC-1E8BE7F3F09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36">
                <a:extLst>
                  <a:ext uri="{FF2B5EF4-FFF2-40B4-BE49-F238E27FC236}">
                    <a16:creationId xmlns:a16="http://schemas.microsoft.com/office/drawing/2014/main" id="{8E06B4B8-B73A-41C4-BC84-349F7E2A0913}"/>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p:sp>
        <p:nvSpPr>
          <p:cNvPr id="79" name="TextBox 78">
            <a:extLst>
              <a:ext uri="{FF2B5EF4-FFF2-40B4-BE49-F238E27FC236}">
                <a16:creationId xmlns:a16="http://schemas.microsoft.com/office/drawing/2014/main" id="{7C93031B-F06C-433E-87D1-6F0F3294C852}"/>
              </a:ext>
            </a:extLst>
          </p:cNvPr>
          <p:cNvSpPr txBox="1"/>
          <p:nvPr/>
        </p:nvSpPr>
        <p:spPr>
          <a:xfrm>
            <a:off x="1243062" y="4326796"/>
            <a:ext cx="10723513" cy="6085127"/>
          </a:xfrm>
          <a:prstGeom prst="rect">
            <a:avLst/>
          </a:prstGeom>
          <a:noFill/>
        </p:spPr>
        <p:txBody>
          <a:bodyPr wrap="square">
            <a:spAutoFit/>
          </a:bodyPr>
          <a:lstStyle/>
          <a:p>
            <a:pPr lvl="0" algn="just">
              <a:lnSpc>
                <a:spcPct val="107000"/>
              </a:lnSpc>
              <a:spcBef>
                <a:spcPts val="200"/>
              </a:spcBef>
              <a:spcAft>
                <a:spcPts val="200"/>
              </a:spcAft>
              <a:defRPr/>
            </a:pPr>
            <a:r>
              <a:rPr lang="en-US" sz="4800" b="1">
                <a:latin typeface="Tahoma" panose="020B0604030504040204" pitchFamily="34" charset="0"/>
                <a:ea typeface="Tahoma" panose="020B0604030504040204" pitchFamily="34" charset="0"/>
                <a:cs typeface="Tahoma" panose="020B0604030504040204" pitchFamily="34" charset="0"/>
              </a:rPr>
              <a:t>Quan sát biển báo trong hình bên.</a:t>
            </a:r>
          </a:p>
          <a:p>
            <a:r>
              <a:rPr lang="en-US" sz="4800" b="1">
                <a:latin typeface="Tahoma" panose="020B0604030504040204" pitchFamily="34" charset="0"/>
                <a:ea typeface="Tahoma" panose="020B0604030504040204" pitchFamily="34" charset="0"/>
                <a:cs typeface="Tahoma" panose="020B0604030504040204" pitchFamily="34" charset="0"/>
              </a:rPr>
              <a:t>Khoa nói: “Đây là biển báo đường dành cho người đi bộ”.</a:t>
            </a:r>
          </a:p>
          <a:p>
            <a:r>
              <a:rPr lang="en-US" sz="4800" b="1">
                <a:latin typeface="Tahoma" panose="020B0604030504040204" pitchFamily="34" charset="0"/>
                <a:ea typeface="Tahoma" panose="020B0604030504040204" pitchFamily="34" charset="0"/>
                <a:cs typeface="Tahoma" panose="020B0604030504040204" pitchFamily="34" charset="0"/>
              </a:rPr>
              <a:t>An không đồng ý với ý kiến của Khoa.</a:t>
            </a:r>
          </a:p>
          <a:p>
            <a:r>
              <a:rPr lang="en-US" sz="4800" b="1">
                <a:latin typeface="Tahoma" panose="020B0604030504040204" pitchFamily="34" charset="0"/>
                <a:ea typeface="Tahoma" panose="020B0604030504040204" pitchFamily="34" charset="0"/>
                <a:cs typeface="Tahoma" panose="020B0604030504040204" pitchFamily="34" charset="0"/>
              </a:rPr>
              <a:t>Hãy phát biểu ý kiến của An dưới dạng một mệnh đề.</a:t>
            </a:r>
          </a:p>
          <a:p>
            <a:pPr lvl="0" algn="just">
              <a:lnSpc>
                <a:spcPct val="107000"/>
              </a:lnSpc>
              <a:spcBef>
                <a:spcPts val="200"/>
              </a:spcBef>
              <a:spcAft>
                <a:spcPts val="200"/>
              </a:spcAft>
              <a:defRPr/>
            </a:pPr>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80" name="Rounded Rectangle 4">
            <a:extLst>
              <a:ext uri="{FF2B5EF4-FFF2-40B4-BE49-F238E27FC236}">
                <a16:creationId xmlns:a16="http://schemas.microsoft.com/office/drawing/2014/main" id="{60BF75B9-8E5D-4526-9D50-2E9BBC426B2C}"/>
              </a:ext>
            </a:extLst>
          </p:cNvPr>
          <p:cNvSpPr/>
          <p:nvPr/>
        </p:nvSpPr>
        <p:spPr>
          <a:xfrm>
            <a:off x="1084355" y="10510827"/>
            <a:ext cx="22378999" cy="2290773"/>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81" name="Group 80">
            <a:extLst>
              <a:ext uri="{FF2B5EF4-FFF2-40B4-BE49-F238E27FC236}">
                <a16:creationId xmlns:a16="http://schemas.microsoft.com/office/drawing/2014/main" id="{FC8842BF-BD13-47EC-A01B-D5CB2E509824}"/>
              </a:ext>
            </a:extLst>
          </p:cNvPr>
          <p:cNvGrpSpPr/>
          <p:nvPr/>
        </p:nvGrpSpPr>
        <p:grpSpPr>
          <a:xfrm>
            <a:off x="1617759" y="10172632"/>
            <a:ext cx="3600000" cy="828000"/>
            <a:chOff x="1275608" y="6322796"/>
            <a:chExt cx="3572909" cy="828631"/>
          </a:xfrm>
        </p:grpSpPr>
        <p:sp>
          <p:nvSpPr>
            <p:cNvPr id="82" name="Freeform 20">
              <a:extLst>
                <a:ext uri="{FF2B5EF4-FFF2-40B4-BE49-F238E27FC236}">
                  <a16:creationId xmlns:a16="http://schemas.microsoft.com/office/drawing/2014/main" id="{9DCB7188-C5D1-4562-B7E9-036039AD40E7}"/>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3" name="TextBox 82">
              <a:extLst>
                <a:ext uri="{FF2B5EF4-FFF2-40B4-BE49-F238E27FC236}">
                  <a16:creationId xmlns:a16="http://schemas.microsoft.com/office/drawing/2014/main" id="{3C5BC4FA-BAB5-4E66-A1A7-2C39A80EA8B6}"/>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84" name="Round Diagonal Corner Rectangle 8">
              <a:extLst>
                <a:ext uri="{FF2B5EF4-FFF2-40B4-BE49-F238E27FC236}">
                  <a16:creationId xmlns:a16="http://schemas.microsoft.com/office/drawing/2014/main" id="{DD02836A-CB9D-49AF-9B43-E2AE37577D4F}"/>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5" name="Freeform 9">
              <a:extLst>
                <a:ext uri="{FF2B5EF4-FFF2-40B4-BE49-F238E27FC236}">
                  <a16:creationId xmlns:a16="http://schemas.microsoft.com/office/drawing/2014/main" id="{F1DAE37F-C02F-41A4-AB7C-15856E498EB4}"/>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86" name="Rectangle 85">
            <a:extLst>
              <a:ext uri="{FF2B5EF4-FFF2-40B4-BE49-F238E27FC236}">
                <a16:creationId xmlns:a16="http://schemas.microsoft.com/office/drawing/2014/main" id="{AC37888B-97E9-42E3-82BD-29595758137A}"/>
              </a:ext>
            </a:extLst>
          </p:cNvPr>
          <p:cNvSpPr/>
          <p:nvPr/>
        </p:nvSpPr>
        <p:spPr>
          <a:xfrm>
            <a:off x="1389156" y="11163232"/>
            <a:ext cx="21394644" cy="1569660"/>
          </a:xfrm>
          <a:prstGeom prst="rect">
            <a:avLst/>
          </a:prstGeom>
        </p:spPr>
        <p:txBody>
          <a:bodyPr wrap="square">
            <a:spAutoFit/>
          </a:bodyPr>
          <a:lstStyle/>
          <a:p>
            <a:r>
              <a:rPr lang="en-US" sz="4800" b="1">
                <a:latin typeface="Tahoma" panose="020B0604030504040204" pitchFamily="34" charset="0"/>
                <a:ea typeface="Tahoma" panose="020B0604030504040204" pitchFamily="34" charset="0"/>
                <a:cs typeface="Tahoma" panose="020B0604030504040204" pitchFamily="34" charset="0"/>
              </a:rPr>
              <a:t>Phát biểu ý kiến của An : “Đây không phải là biển báo đường dành cho người đi bộ”.</a:t>
            </a:r>
          </a:p>
        </p:txBody>
      </p:sp>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3</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a:solidFill>
                    <a:srgbClr val="145F82"/>
                  </a:solidFill>
                  <a:latin typeface="Tahoma" pitchFamily="34" charset="0"/>
                  <a:ea typeface="Tahoma" pitchFamily="34" charset="0"/>
                  <a:cs typeface="Tahoma" pitchFamily="34" charset="0"/>
                </a:rPr>
                <a:t>MỆNH ĐỀ PHỦ ĐỊNH</a:t>
              </a:r>
              <a:endParaRPr lang="en-US" sz="4800" b="1" dirty="0">
                <a:solidFill>
                  <a:srgbClr val="145F82"/>
                </a:solidFill>
                <a:latin typeface="Tahoma" pitchFamily="34" charset="0"/>
                <a:ea typeface="Tahoma" pitchFamily="34" charset="0"/>
                <a:cs typeface="Tahoma" pitchFamily="34" charset="0"/>
              </a:endParaRPr>
            </a:p>
          </p:txBody>
        </p:sp>
      </p:grpSp>
      <p:pic>
        <p:nvPicPr>
          <p:cNvPr id="88" name="Picture 87">
            <a:extLst>
              <a:ext uri="{FF2B5EF4-FFF2-40B4-BE49-F238E27FC236}">
                <a16:creationId xmlns:a16="http://schemas.microsoft.com/office/drawing/2014/main" id="{A3417A6E-0C1B-4C05-ACD0-618C5DBEB37E}"/>
              </a:ext>
            </a:extLst>
          </p:cNvPr>
          <p:cNvPicPr>
            <a:picLocks noChangeAspect="1"/>
          </p:cNvPicPr>
          <p:nvPr/>
        </p:nvPicPr>
        <p:blipFill>
          <a:blip r:embed="rId4"/>
          <a:stretch>
            <a:fillRect/>
          </a:stretch>
        </p:blipFill>
        <p:spPr>
          <a:xfrm>
            <a:off x="12913313" y="3929265"/>
            <a:ext cx="10550042" cy="5214735"/>
          </a:xfrm>
          <a:prstGeom prst="rect">
            <a:avLst/>
          </a:prstGeom>
        </p:spPr>
      </p:pic>
    </p:spTree>
    <p:extLst>
      <p:ext uri="{BB962C8B-B14F-4D97-AF65-F5344CB8AC3E}">
        <p14:creationId xmlns:p14="http://schemas.microsoft.com/office/powerpoint/2010/main" val="347034558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wipe(left)">
                                      <p:cBhvr>
                                        <p:cTn id="12" dur="500"/>
                                        <p:tgtEl>
                                          <p:spTgt spid="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9"/>
                                        </p:tgtEl>
                                        <p:attrNameLst>
                                          <p:attrName>style.visibility</p:attrName>
                                        </p:attrNameLst>
                                      </p:cBhvr>
                                      <p:to>
                                        <p:strVal val="visible"/>
                                      </p:to>
                                    </p:set>
                                    <p:animEffect transition="in" filter="wipe(left)">
                                      <p:cBhvr>
                                        <p:cTn id="17" dur="500"/>
                                        <p:tgtEl>
                                          <p:spTgt spid="79"/>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88"/>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79">
                                            <p:txEl>
                                              <p:pRg st="1" end="1"/>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9">
                                            <p:txEl>
                                              <p:pRg st="2" end="2"/>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79">
                                            <p:txEl>
                                              <p:pRg st="3" end="3"/>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81"/>
                                        </p:tgtEl>
                                        <p:attrNameLst>
                                          <p:attrName>style.visibility</p:attrName>
                                        </p:attrNameLst>
                                      </p:cBhvr>
                                      <p:to>
                                        <p:strVal val="visible"/>
                                      </p:to>
                                    </p:set>
                                    <p:animEffect transition="in" filter="barn(inVertical)">
                                      <p:cBhvr>
                                        <p:cTn id="42" dur="500"/>
                                        <p:tgtEl>
                                          <p:spTgt spid="8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80"/>
                                        </p:tgtEl>
                                        <p:attrNameLst>
                                          <p:attrName>style.visibility</p:attrName>
                                        </p:attrNameLst>
                                      </p:cBhvr>
                                      <p:to>
                                        <p:strVal val="visible"/>
                                      </p:to>
                                    </p:set>
                                    <p:animEffect transition="in" filter="wipe(down)">
                                      <p:cBhvr>
                                        <p:cTn id="47" dur="500"/>
                                        <p:tgtEl>
                                          <p:spTgt spid="8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86"/>
                                        </p:tgtEl>
                                        <p:attrNameLst>
                                          <p:attrName>style.visibility</p:attrName>
                                        </p:attrNameLst>
                                      </p:cBhvr>
                                      <p:to>
                                        <p:strVal val="visible"/>
                                      </p:to>
                                    </p:set>
                                    <p:animEffect transition="in" filter="wipe(left)">
                                      <p:cBhvr>
                                        <p:cTn id="52"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79" grpId="0"/>
      <p:bldP spid="80" grpId="0" animBg="1"/>
      <p:bldP spid="8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839065" y="563134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49" name="Rounded Rectangle 61">
            <a:extLst>
              <a:ext uri="{FF2B5EF4-FFF2-40B4-BE49-F238E27FC236}">
                <a16:creationId xmlns:a16="http://schemas.microsoft.com/office/drawing/2014/main" id="{8C4F66B5-9F53-45FC-B951-E4D1E076FC2C}"/>
              </a:ext>
            </a:extLst>
          </p:cNvPr>
          <p:cNvSpPr/>
          <p:nvPr/>
        </p:nvSpPr>
        <p:spPr>
          <a:xfrm>
            <a:off x="1055781" y="3717537"/>
            <a:ext cx="22272438" cy="3396081"/>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7C93031B-F06C-433E-87D1-6F0F3294C852}"/>
                  </a:ext>
                </a:extLst>
              </p:cNvPr>
              <p:cNvSpPr txBox="1"/>
              <p:nvPr/>
            </p:nvSpPr>
            <p:spPr>
              <a:xfrm>
                <a:off x="1243062" y="4326796"/>
                <a:ext cx="22085157" cy="2390398"/>
              </a:xfrm>
              <a:prstGeom prst="rect">
                <a:avLst/>
              </a:prstGeom>
              <a:noFill/>
            </p:spPr>
            <p:txBody>
              <a:bodyPr wrap="square">
                <a:spAutoFit/>
              </a:bodyPr>
              <a:lstStyle/>
              <a:p>
                <a:r>
                  <a:rPr lang="en-US" sz="4800" b="1">
                    <a:latin typeface="Tahoma" panose="020B0604030504040204" pitchFamily="34" charset="0"/>
                    <a:ea typeface="Tahoma" panose="020B0604030504040204" pitchFamily="34" charset="0"/>
                    <a:cs typeface="Tahoma" panose="020B0604030504040204" pitchFamily="34" charset="0"/>
                  </a:rPr>
                  <a:t>Để phủ định một mệnh đề </a:t>
                </a:r>
                <a:r>
                  <a:rPr lang="en-US" sz="4800" b="1" i="1">
                    <a:latin typeface="Tahoma" panose="020B0604030504040204" pitchFamily="34" charset="0"/>
                    <a:ea typeface="Tahoma" panose="020B0604030504040204" pitchFamily="34" charset="0"/>
                    <a:cs typeface="Tahoma" panose="020B0604030504040204" pitchFamily="34" charset="0"/>
                  </a:rPr>
                  <a:t>P</a:t>
                </a:r>
                <a:r>
                  <a:rPr lang="en-US" sz="4800" b="1">
                    <a:latin typeface="Tahoma" panose="020B0604030504040204" pitchFamily="34" charset="0"/>
                    <a:ea typeface="Tahoma" panose="020B0604030504040204" pitchFamily="34" charset="0"/>
                    <a:cs typeface="Tahoma" panose="020B0604030504040204" pitchFamily="34" charset="0"/>
                  </a:rPr>
                  <a:t>, người ta thường thêm (hoặc bớt) từ “không” hoặc “không phải” vào trước vị ngữ của mệnh đề </a:t>
                </a:r>
                <a:r>
                  <a:rPr lang="en-US" sz="4800" b="1" i="1">
                    <a:latin typeface="Tahoma" panose="020B0604030504040204" pitchFamily="34" charset="0"/>
                    <a:ea typeface="Tahoma" panose="020B0604030504040204" pitchFamily="34" charset="0"/>
                    <a:cs typeface="Tahoma" panose="020B0604030504040204" pitchFamily="34" charset="0"/>
                  </a:rPr>
                  <a:t>P</a:t>
                </a:r>
                <a:r>
                  <a:rPr lang="en-US" sz="4800" b="1">
                    <a:latin typeface="Tahoma" panose="020B0604030504040204" pitchFamily="34" charset="0"/>
                    <a:ea typeface="Tahoma" panose="020B0604030504040204" pitchFamily="34" charset="0"/>
                    <a:cs typeface="Tahoma" panose="020B0604030504040204" pitchFamily="34" charset="0"/>
                  </a:rPr>
                  <a:t>. </a:t>
                </a:r>
              </a:p>
              <a:p>
                <a:r>
                  <a:rPr lang="en-US" sz="4800" b="1">
                    <a:latin typeface="Tahoma" panose="020B0604030504040204" pitchFamily="34" charset="0"/>
                    <a:ea typeface="Tahoma" panose="020B0604030504040204" pitchFamily="34" charset="0"/>
                    <a:cs typeface="Tahoma" panose="020B0604030504040204" pitchFamily="34" charset="0"/>
                  </a:rPr>
                  <a:t>Ta kí hiệu mệnh đề phủ định của mệnh đề </a:t>
                </a:r>
                <a:r>
                  <a:rPr lang="en-US" sz="4800" b="1" i="1">
                    <a:latin typeface="Tahoma" panose="020B0604030504040204" pitchFamily="34" charset="0"/>
                    <a:ea typeface="Tahoma" panose="020B0604030504040204" pitchFamily="34" charset="0"/>
                    <a:cs typeface="Tahoma" panose="020B0604030504040204" pitchFamily="34" charset="0"/>
                  </a:rPr>
                  <a:t>P</a:t>
                </a:r>
                <a:r>
                  <a:rPr lang="en-US" sz="4800" b="1">
                    <a:latin typeface="Tahoma" panose="020B0604030504040204" pitchFamily="34" charset="0"/>
                    <a:ea typeface="Tahoma" panose="020B0604030504040204" pitchFamily="34" charset="0"/>
                    <a:cs typeface="Tahoma" panose="020B0604030504040204" pitchFamily="34" charset="0"/>
                  </a:rPr>
                  <a:t>  là </a:t>
                </a:r>
                <a14:m>
                  <m:oMath xmlns:m="http://schemas.openxmlformats.org/officeDocument/2006/math">
                    <m:bar>
                      <m:barPr>
                        <m:pos m:val="top"/>
                        <m:ctrlPr>
                          <a:rPr lang="en-US" sz="4800" b="1" i="1">
                            <a:latin typeface="Cambria Math" panose="02040503050406030204" pitchFamily="18" charset="0"/>
                          </a:rPr>
                        </m:ctrlPr>
                      </m:barPr>
                      <m:e>
                        <m:r>
                          <a:rPr lang="en-US" sz="4800" b="1" i="1">
                            <a:latin typeface="Cambria Math" panose="02040503050406030204" pitchFamily="18" charset="0"/>
                          </a:rPr>
                          <m:t>𝑷</m:t>
                        </m:r>
                      </m:e>
                    </m:bar>
                  </m:oMath>
                </a14:m>
                <a:r>
                  <a:rPr lang="en-US" sz="4800" b="1">
                    <a:latin typeface="Tahoma" panose="020B0604030504040204" pitchFamily="34" charset="0"/>
                    <a:ea typeface="Tahoma" panose="020B0604030504040204" pitchFamily="34" charset="0"/>
                    <a:cs typeface="Tahoma" panose="020B0604030504040204" pitchFamily="34" charset="0"/>
                  </a:rPr>
                  <a:t>.</a:t>
                </a:r>
              </a:p>
            </p:txBody>
          </p:sp>
        </mc:Choice>
        <mc:Fallback xmlns="">
          <p:sp>
            <p:nvSpPr>
              <p:cNvPr id="79" name="TextBox 78">
                <a:extLst>
                  <a:ext uri="{FF2B5EF4-FFF2-40B4-BE49-F238E27FC236}">
                    <a16:creationId xmlns:a16="http://schemas.microsoft.com/office/drawing/2014/main" id="{7C93031B-F06C-433E-87D1-6F0F3294C852}"/>
                  </a:ext>
                </a:extLst>
              </p:cNvPr>
              <p:cNvSpPr txBox="1">
                <a:spLocks noRot="1" noChangeAspect="1" noMove="1" noResize="1" noEditPoints="1" noAdjustHandles="1" noChangeArrowheads="1" noChangeShapeType="1" noTextEdit="1"/>
              </p:cNvSpPr>
              <p:nvPr/>
            </p:nvSpPr>
            <p:spPr>
              <a:xfrm>
                <a:off x="1243062" y="4326796"/>
                <a:ext cx="22085157" cy="2390398"/>
              </a:xfrm>
              <a:prstGeom prst="rect">
                <a:avLst/>
              </a:prstGeom>
              <a:blipFill>
                <a:blip r:embed="rId4"/>
                <a:stretch>
                  <a:fillRect l="-1270" t="-5867" b="-1224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6" name="Rectangle 85">
                <a:extLst>
                  <a:ext uri="{FF2B5EF4-FFF2-40B4-BE49-F238E27FC236}">
                    <a16:creationId xmlns:a16="http://schemas.microsoft.com/office/drawing/2014/main" id="{AC37888B-97E9-42E3-82BD-29595758137A}"/>
                  </a:ext>
                </a:extLst>
              </p:cNvPr>
              <p:cNvSpPr/>
              <p:nvPr/>
            </p:nvSpPr>
            <p:spPr>
              <a:xfrm>
                <a:off x="1389156" y="8001000"/>
                <a:ext cx="21394644" cy="1733808"/>
              </a:xfrm>
              <a:prstGeom prst="rect">
                <a:avLst/>
              </a:prstGeom>
            </p:spPr>
            <p:txBody>
              <a:bodyPr wrap="square">
                <a:spAutoFit/>
              </a:bodyPr>
              <a:lstStyle/>
              <a:p>
                <a:pPr marL="685800" indent="-685800">
                  <a:buFont typeface="Wingdings" panose="05000000000000000000" pitchFamily="2" charset="2"/>
                  <a:buChar char="Ø"/>
                </a:pPr>
                <a:r>
                  <a:rPr lang="en-US" sz="4800" b="1">
                    <a:solidFill>
                      <a:schemeClr val="bg1"/>
                    </a:solidFill>
                    <a:latin typeface="Tahoma" panose="020B0604030504040204" pitchFamily="34" charset="0"/>
                    <a:ea typeface="Tahoma" panose="020B0604030504040204" pitchFamily="34" charset="0"/>
                    <a:cs typeface="Tahoma" panose="020B0604030504040204" pitchFamily="34" charset="0"/>
                  </a:rPr>
                  <a:t>Mệnh đề </a:t>
                </a:r>
                <a:r>
                  <a:rPr lang="en-US" sz="4800" b="1" i="1">
                    <a:solidFill>
                      <a:schemeClr val="bg1"/>
                    </a:solidFill>
                    <a:latin typeface="Tahoma" panose="020B0604030504040204" pitchFamily="34" charset="0"/>
                    <a:ea typeface="Tahoma" panose="020B0604030504040204" pitchFamily="34" charset="0"/>
                    <a:cs typeface="Tahoma" panose="020B0604030504040204" pitchFamily="34" charset="0"/>
                  </a:rPr>
                  <a:t>P</a:t>
                </a:r>
                <a:r>
                  <a:rPr lang="en-US" sz="4800" b="1">
                    <a:solidFill>
                      <a:schemeClr val="bg1"/>
                    </a:solidFill>
                    <a:latin typeface="Tahoma" panose="020B0604030504040204" pitchFamily="34" charset="0"/>
                    <a:ea typeface="Tahoma" panose="020B0604030504040204" pitchFamily="34" charset="0"/>
                    <a:cs typeface="Tahoma" panose="020B0604030504040204" pitchFamily="34" charset="0"/>
                  </a:rPr>
                  <a:t>  và mệnh đề </a:t>
                </a:r>
                <a14:m>
                  <m:oMath xmlns:m="http://schemas.openxmlformats.org/officeDocument/2006/math">
                    <m:bar>
                      <m:barPr>
                        <m:pos m:val="top"/>
                        <m:ctrlPr>
                          <a:rPr lang="en-US" sz="4800" b="1" i="1">
                            <a:solidFill>
                              <a:schemeClr val="bg1"/>
                            </a:solidFill>
                            <a:latin typeface="Cambria Math" panose="02040503050406030204" pitchFamily="18" charset="0"/>
                          </a:rPr>
                        </m:ctrlPr>
                      </m:barPr>
                      <m:e>
                        <m:r>
                          <a:rPr lang="en-US" sz="4800" b="1" i="1">
                            <a:solidFill>
                              <a:schemeClr val="bg1"/>
                            </a:solidFill>
                            <a:latin typeface="Cambria Math" panose="02040503050406030204" pitchFamily="18" charset="0"/>
                          </a:rPr>
                          <m:t>𝑷</m:t>
                        </m:r>
                      </m:e>
                    </m:bar>
                  </m:oMath>
                </a14:m>
                <a:r>
                  <a:rPr lang="en-US" sz="4800" b="1">
                    <a:solidFill>
                      <a:schemeClr val="bg1"/>
                    </a:solidFill>
                    <a:latin typeface="Tahoma" panose="020B0604030504040204" pitchFamily="34" charset="0"/>
                    <a:ea typeface="Tahoma" panose="020B0604030504040204" pitchFamily="34" charset="0"/>
                    <a:cs typeface="Tahoma" panose="020B0604030504040204" pitchFamily="34" charset="0"/>
                  </a:rPr>
                  <a:t> là hai phát biểu trái ngược nhau. </a:t>
                </a:r>
              </a:p>
              <a:p>
                <a:pPr marL="685800" indent="-685800">
                  <a:buFont typeface="Wingdings" panose="05000000000000000000" pitchFamily="2" charset="2"/>
                  <a:buChar char="Ø"/>
                </a:pPr>
                <a:r>
                  <a:rPr lang="en-US" sz="4800" b="1">
                    <a:solidFill>
                      <a:schemeClr val="bg1"/>
                    </a:solidFill>
                    <a:latin typeface="Tahoma" panose="020B0604030504040204" pitchFamily="34" charset="0"/>
                    <a:ea typeface="Tahoma" panose="020B0604030504040204" pitchFamily="34" charset="0"/>
                    <a:cs typeface="Tahoma" panose="020B0604030504040204" pitchFamily="34" charset="0"/>
                  </a:rPr>
                  <a:t>Nếu </a:t>
                </a:r>
                <a:r>
                  <a:rPr lang="en-US" sz="4800" b="1" i="1">
                    <a:solidFill>
                      <a:schemeClr val="bg1"/>
                    </a:solidFill>
                    <a:latin typeface="Tahoma" panose="020B0604030504040204" pitchFamily="34" charset="0"/>
                    <a:ea typeface="Tahoma" panose="020B0604030504040204" pitchFamily="34" charset="0"/>
                    <a:cs typeface="Tahoma" panose="020B0604030504040204" pitchFamily="34" charset="0"/>
                  </a:rPr>
                  <a:t>P</a:t>
                </a:r>
                <a:r>
                  <a:rPr lang="en-US" sz="4800" b="1">
                    <a:solidFill>
                      <a:schemeClr val="bg1"/>
                    </a:solidFill>
                    <a:latin typeface="Tahoma" panose="020B0604030504040204" pitchFamily="34" charset="0"/>
                    <a:ea typeface="Tahoma" panose="020B0604030504040204" pitchFamily="34" charset="0"/>
                    <a:cs typeface="Tahoma" panose="020B0604030504040204" pitchFamily="34" charset="0"/>
                  </a:rPr>
                  <a:t>  đúng thì </a:t>
                </a:r>
                <a14:m>
                  <m:oMath xmlns:m="http://schemas.openxmlformats.org/officeDocument/2006/math">
                    <m:bar>
                      <m:barPr>
                        <m:pos m:val="top"/>
                        <m:ctrlPr>
                          <a:rPr lang="en-US" sz="4800" b="1" i="1">
                            <a:solidFill>
                              <a:schemeClr val="bg1"/>
                            </a:solidFill>
                            <a:latin typeface="Cambria Math" panose="02040503050406030204" pitchFamily="18" charset="0"/>
                          </a:rPr>
                        </m:ctrlPr>
                      </m:barPr>
                      <m:e>
                        <m:r>
                          <a:rPr lang="en-US" sz="4800" b="1" i="1">
                            <a:solidFill>
                              <a:schemeClr val="bg1"/>
                            </a:solidFill>
                            <a:latin typeface="Cambria Math" panose="02040503050406030204" pitchFamily="18" charset="0"/>
                          </a:rPr>
                          <m:t>𝑷</m:t>
                        </m:r>
                      </m:e>
                    </m:bar>
                  </m:oMath>
                </a14:m>
                <a:r>
                  <a:rPr lang="en-US" sz="4800" b="1">
                    <a:solidFill>
                      <a:schemeClr val="bg1"/>
                    </a:solidFill>
                    <a:latin typeface="Tahoma" panose="020B0604030504040204" pitchFamily="34" charset="0"/>
                    <a:ea typeface="Tahoma" panose="020B0604030504040204" pitchFamily="34" charset="0"/>
                    <a:cs typeface="Tahoma" panose="020B0604030504040204" pitchFamily="34" charset="0"/>
                  </a:rPr>
                  <a:t>  sai, còn nếu </a:t>
                </a:r>
                <a:r>
                  <a:rPr lang="en-US" sz="4800" b="1" i="1">
                    <a:solidFill>
                      <a:schemeClr val="bg1"/>
                    </a:solidFill>
                    <a:latin typeface="Tahoma" panose="020B0604030504040204" pitchFamily="34" charset="0"/>
                    <a:ea typeface="Tahoma" panose="020B0604030504040204" pitchFamily="34" charset="0"/>
                    <a:cs typeface="Tahoma" panose="020B0604030504040204" pitchFamily="34" charset="0"/>
                  </a:rPr>
                  <a:t>P</a:t>
                </a:r>
                <a:r>
                  <a:rPr lang="en-US" sz="4800" b="1">
                    <a:solidFill>
                      <a:schemeClr val="bg1"/>
                    </a:solidFill>
                    <a:latin typeface="Tahoma" panose="020B0604030504040204" pitchFamily="34" charset="0"/>
                    <a:ea typeface="Tahoma" panose="020B0604030504040204" pitchFamily="34" charset="0"/>
                    <a:cs typeface="Tahoma" panose="020B0604030504040204" pitchFamily="34" charset="0"/>
                  </a:rPr>
                  <a:t>  sai thì </a:t>
                </a:r>
                <a14:m>
                  <m:oMath xmlns:m="http://schemas.openxmlformats.org/officeDocument/2006/math">
                    <m:bar>
                      <m:barPr>
                        <m:pos m:val="top"/>
                        <m:ctrlPr>
                          <a:rPr lang="en-US" sz="4800" b="1" i="1">
                            <a:solidFill>
                              <a:schemeClr val="bg1"/>
                            </a:solidFill>
                            <a:latin typeface="Cambria Math" panose="02040503050406030204" pitchFamily="18" charset="0"/>
                          </a:rPr>
                        </m:ctrlPr>
                      </m:barPr>
                      <m:e>
                        <m:r>
                          <a:rPr lang="en-US" sz="4800" b="1" i="1">
                            <a:solidFill>
                              <a:schemeClr val="bg1"/>
                            </a:solidFill>
                            <a:latin typeface="Cambria Math" panose="02040503050406030204" pitchFamily="18" charset="0"/>
                          </a:rPr>
                          <m:t>𝑷</m:t>
                        </m:r>
                      </m:e>
                    </m:bar>
                  </m:oMath>
                </a14:m>
                <a:r>
                  <a:rPr lang="en-US" sz="4800" b="1">
                    <a:solidFill>
                      <a:schemeClr val="bg1"/>
                    </a:solidFill>
                    <a:latin typeface="Tahoma" panose="020B0604030504040204" pitchFamily="34" charset="0"/>
                    <a:ea typeface="Tahoma" panose="020B0604030504040204" pitchFamily="34" charset="0"/>
                    <a:cs typeface="Tahoma" panose="020B0604030504040204" pitchFamily="34" charset="0"/>
                  </a:rPr>
                  <a:t> đúng.</a:t>
                </a:r>
              </a:p>
            </p:txBody>
          </p:sp>
        </mc:Choice>
        <mc:Fallback xmlns="">
          <p:sp>
            <p:nvSpPr>
              <p:cNvPr id="86" name="Rectangle 85">
                <a:extLst>
                  <a:ext uri="{FF2B5EF4-FFF2-40B4-BE49-F238E27FC236}">
                    <a16:creationId xmlns:a16="http://schemas.microsoft.com/office/drawing/2014/main" id="{AC37888B-97E9-42E3-82BD-29595758137A}"/>
                  </a:ext>
                </a:extLst>
              </p:cNvPr>
              <p:cNvSpPr>
                <a:spLocks noRot="1" noChangeAspect="1" noMove="1" noResize="1" noEditPoints="1" noAdjustHandles="1" noChangeArrowheads="1" noChangeShapeType="1" noTextEdit="1"/>
              </p:cNvSpPr>
              <p:nvPr/>
            </p:nvSpPr>
            <p:spPr>
              <a:xfrm>
                <a:off x="1389156" y="8001000"/>
                <a:ext cx="21394644" cy="1733808"/>
              </a:xfrm>
              <a:prstGeom prst="rect">
                <a:avLst/>
              </a:prstGeom>
              <a:blipFill>
                <a:blip r:embed="rId5"/>
                <a:stretch>
                  <a:fillRect l="-1168" t="-3873" b="-16901"/>
                </a:stretch>
              </a:blipFill>
            </p:spPr>
            <p:txBody>
              <a:bodyPr/>
              <a:lstStyle/>
              <a:p>
                <a:r>
                  <a:rPr lang="en-US">
                    <a:noFill/>
                  </a:rPr>
                  <a:t> </a:t>
                </a:r>
              </a:p>
            </p:txBody>
          </p:sp>
        </mc:Fallback>
      </mc:AlternateContent>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3</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a:solidFill>
                    <a:srgbClr val="145F82"/>
                  </a:solidFill>
                  <a:latin typeface="Tahoma" pitchFamily="34" charset="0"/>
                  <a:ea typeface="Tahoma" pitchFamily="34" charset="0"/>
                  <a:cs typeface="Tahoma" pitchFamily="34" charset="0"/>
                </a:rPr>
                <a:t>MỆNH ĐỀ PHỦ ĐỊNH</a:t>
              </a:r>
              <a:endParaRPr lang="en-US" sz="4800" b="1" dirty="0">
                <a:solidFill>
                  <a:srgbClr val="145F82"/>
                </a:solidFill>
                <a:latin typeface="Tahoma" pitchFamily="34" charset="0"/>
                <a:ea typeface="Tahoma" pitchFamily="34" charset="0"/>
                <a:cs typeface="Tahoma" pitchFamily="34" charset="0"/>
              </a:endParaRPr>
            </a:p>
          </p:txBody>
        </p:sp>
      </p:grpSp>
      <mc:AlternateContent xmlns:mc="http://schemas.openxmlformats.org/markup-compatibility/2006" xmlns:a14="http://schemas.microsoft.com/office/drawing/2010/main">
        <mc:Choice Requires="a14">
          <p:sp>
            <p:nvSpPr>
              <p:cNvPr id="16" name="Rectangle: Rounded Corners 15">
                <a:extLst>
                  <a:ext uri="{FF2B5EF4-FFF2-40B4-BE49-F238E27FC236}">
                    <a16:creationId xmlns:a16="http://schemas.microsoft.com/office/drawing/2014/main" id="{8DB87BCF-54C3-49BD-A7B6-DC7C85AF1F16}"/>
                  </a:ext>
                </a:extLst>
              </p:cNvPr>
              <p:cNvSpPr/>
              <p:nvPr/>
            </p:nvSpPr>
            <p:spPr>
              <a:xfrm>
                <a:off x="1293253" y="7690210"/>
                <a:ext cx="21013644" cy="1947250"/>
              </a:xfrm>
              <a:prstGeom prst="roundRect">
                <a:avLst/>
              </a:prstGeom>
              <a:solidFill>
                <a:schemeClr val="accent4">
                  <a:lumMod val="20000"/>
                  <a:lumOff val="80000"/>
                </a:schemeClr>
              </a:solidFill>
            </p:spPr>
            <p:style>
              <a:lnRef idx="1">
                <a:schemeClr val="accent2"/>
              </a:lnRef>
              <a:fillRef idx="3">
                <a:schemeClr val="accent2"/>
              </a:fillRef>
              <a:effectRef idx="2">
                <a:schemeClr val="accent2"/>
              </a:effectRef>
              <a:fontRef idx="minor">
                <a:schemeClr val="lt1"/>
              </a:fontRef>
            </p:style>
            <p:txBody>
              <a:bodyPr rtlCol="0" anchor="ctr"/>
              <a:lstStyle/>
              <a:p>
                <a:pPr marL="685800" indent="-685800">
                  <a:buFont typeface="Wingdings" panose="05000000000000000000" pitchFamily="2" charset="2"/>
                  <a:buChar char="Ø"/>
                </a:pP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Mệnh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đề</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i="1" dirty="0">
                    <a:solidFill>
                      <a:srgbClr val="FF0000"/>
                    </a:solidFill>
                    <a:latin typeface="Tahoma" panose="020B0604030504040204" pitchFamily="34" charset="0"/>
                    <a:ea typeface="Tahoma" panose="020B0604030504040204" pitchFamily="34" charset="0"/>
                    <a:cs typeface="Tahoma" panose="020B0604030504040204" pitchFamily="34" charset="0"/>
                  </a:rPr>
                  <a:t>P</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và</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mệnh</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đề</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bar>
                      <m:barPr>
                        <m:pos m:val="top"/>
                        <m:ctrlPr>
                          <a:rPr lang="en-US" sz="4800" b="1" i="1">
                            <a:solidFill>
                              <a:srgbClr val="FF0000"/>
                            </a:solidFill>
                            <a:latin typeface="Cambria Math" panose="02040503050406030204" pitchFamily="18" charset="0"/>
                          </a:rPr>
                        </m:ctrlPr>
                      </m:barPr>
                      <m:e>
                        <m:r>
                          <a:rPr lang="en-US" sz="4800" b="1" i="1">
                            <a:solidFill>
                              <a:srgbClr val="FF0000"/>
                            </a:solidFill>
                            <a:latin typeface="Cambria Math" panose="02040503050406030204" pitchFamily="18" charset="0"/>
                          </a:rPr>
                          <m:t>𝑷</m:t>
                        </m:r>
                      </m:e>
                    </m:bar>
                  </m:oMath>
                </a14:m>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là</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hai</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phát</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biểu</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trái</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ngược</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nhau</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p>
              <a:p>
                <a:pPr marL="685800" indent="-685800">
                  <a:buFont typeface="Wingdings" panose="05000000000000000000" pitchFamily="2" charset="2"/>
                  <a:buChar char="Ø"/>
                </a:pP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Nếu</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i="1" dirty="0">
                    <a:solidFill>
                      <a:srgbClr val="FF0000"/>
                    </a:solidFill>
                    <a:latin typeface="Tahoma" panose="020B0604030504040204" pitchFamily="34" charset="0"/>
                    <a:ea typeface="Tahoma" panose="020B0604030504040204" pitchFamily="34" charset="0"/>
                    <a:cs typeface="Tahoma" panose="020B0604030504040204" pitchFamily="34" charset="0"/>
                  </a:rPr>
                  <a:t>P</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đúng</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thì</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bar>
                      <m:barPr>
                        <m:pos m:val="top"/>
                        <m:ctrlPr>
                          <a:rPr lang="en-US" sz="4800" b="1" i="1">
                            <a:solidFill>
                              <a:srgbClr val="FF0000"/>
                            </a:solidFill>
                            <a:latin typeface="Cambria Math" panose="02040503050406030204" pitchFamily="18" charset="0"/>
                          </a:rPr>
                        </m:ctrlPr>
                      </m:barPr>
                      <m:e>
                        <m:r>
                          <a:rPr lang="en-US" sz="4800" b="1" i="1">
                            <a:solidFill>
                              <a:srgbClr val="FF0000"/>
                            </a:solidFill>
                            <a:latin typeface="Cambria Math" panose="02040503050406030204" pitchFamily="18" charset="0"/>
                          </a:rPr>
                          <m:t>𝑷</m:t>
                        </m:r>
                      </m:e>
                    </m:bar>
                  </m:oMath>
                </a14:m>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sai</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còn</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nếu</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i="1" dirty="0">
                    <a:solidFill>
                      <a:srgbClr val="FF0000"/>
                    </a:solidFill>
                    <a:latin typeface="Tahoma" panose="020B0604030504040204" pitchFamily="34" charset="0"/>
                    <a:ea typeface="Tahoma" panose="020B0604030504040204" pitchFamily="34" charset="0"/>
                    <a:cs typeface="Tahoma" panose="020B0604030504040204" pitchFamily="34" charset="0"/>
                  </a:rPr>
                  <a:t>P</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sai</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thì</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bar>
                      <m:barPr>
                        <m:pos m:val="top"/>
                        <m:ctrlPr>
                          <a:rPr lang="en-US" sz="4800" b="1" i="1">
                            <a:solidFill>
                              <a:srgbClr val="FF0000"/>
                            </a:solidFill>
                            <a:latin typeface="Cambria Math" panose="02040503050406030204" pitchFamily="18" charset="0"/>
                          </a:rPr>
                        </m:ctrlPr>
                      </m:barPr>
                      <m:e>
                        <m:r>
                          <a:rPr lang="en-US" sz="4800" b="1" i="1">
                            <a:solidFill>
                              <a:srgbClr val="FF0000"/>
                            </a:solidFill>
                            <a:latin typeface="Cambria Math" panose="02040503050406030204" pitchFamily="18" charset="0"/>
                          </a:rPr>
                          <m:t>𝑷</m:t>
                        </m:r>
                      </m:e>
                    </m:bar>
                  </m:oMath>
                </a14:m>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đúng</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p:txBody>
          </p:sp>
        </mc:Choice>
        <mc:Fallback xmlns="">
          <p:sp>
            <p:nvSpPr>
              <p:cNvPr id="16" name="Rectangle: Rounded Corners 15">
                <a:extLst>
                  <a:ext uri="{FF2B5EF4-FFF2-40B4-BE49-F238E27FC236}">
                    <a16:creationId xmlns:a16="http://schemas.microsoft.com/office/drawing/2014/main" id="{8DB87BCF-54C3-49BD-A7B6-DC7C85AF1F16}"/>
                  </a:ext>
                </a:extLst>
              </p:cNvPr>
              <p:cNvSpPr>
                <a:spLocks noRot="1" noChangeAspect="1" noMove="1" noResize="1" noEditPoints="1" noAdjustHandles="1" noChangeArrowheads="1" noChangeShapeType="1" noTextEdit="1"/>
              </p:cNvSpPr>
              <p:nvPr/>
            </p:nvSpPr>
            <p:spPr>
              <a:xfrm>
                <a:off x="1293253" y="7690210"/>
                <a:ext cx="21013644" cy="1947250"/>
              </a:xfrm>
              <a:prstGeom prst="roundRect">
                <a:avLst/>
              </a:prstGeom>
              <a:blipFill>
                <a:blip r:embed="rId6"/>
                <a:stretch>
                  <a:fillRect l="-725" b="-9688"/>
                </a:stretch>
              </a:blipFill>
            </p:spPr>
            <p:txBody>
              <a:bodyPr/>
              <a:lstStyle/>
              <a:p>
                <a:r>
                  <a:rPr lang="en-US">
                    <a:noFill/>
                  </a:rPr>
                  <a:t> </a:t>
                </a:r>
              </a:p>
            </p:txBody>
          </p:sp>
        </mc:Fallback>
      </mc:AlternateContent>
    </p:spTree>
    <p:extLst>
      <p:ext uri="{BB962C8B-B14F-4D97-AF65-F5344CB8AC3E}">
        <p14:creationId xmlns:p14="http://schemas.microsoft.com/office/powerpoint/2010/main" val="28774286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wipe(left)">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9"/>
                                        </p:tgtEl>
                                        <p:attrNameLst>
                                          <p:attrName>style.visibility</p:attrName>
                                        </p:attrNameLst>
                                      </p:cBhvr>
                                      <p:to>
                                        <p:strVal val="visible"/>
                                      </p:to>
                                    </p:set>
                                    <p:animEffect transition="in" filter="wipe(left)">
                                      <p:cBhvr>
                                        <p:cTn id="17" dur="500"/>
                                        <p:tgtEl>
                                          <p:spTgt spid="7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6"/>
                                        </p:tgtEl>
                                        <p:attrNameLst>
                                          <p:attrName>style.visibility</p:attrName>
                                        </p:attrNameLst>
                                      </p:cBhvr>
                                      <p:to>
                                        <p:strVal val="visible"/>
                                      </p:to>
                                    </p:set>
                                    <p:animEffect transition="in" filter="wipe(left)">
                                      <p:cBhvr>
                                        <p:cTn id="22" dur="500"/>
                                        <p:tgtEl>
                                          <p:spTgt spid="86"/>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79" grpId="0"/>
      <p:bldP spid="86" grpId="0"/>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839065" y="601234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49" name="Rounded Rectangle 61">
            <a:extLst>
              <a:ext uri="{FF2B5EF4-FFF2-40B4-BE49-F238E27FC236}">
                <a16:creationId xmlns:a16="http://schemas.microsoft.com/office/drawing/2014/main" id="{8C4F66B5-9F53-45FC-B951-E4D1E076FC2C}"/>
              </a:ext>
            </a:extLst>
          </p:cNvPr>
          <p:cNvSpPr/>
          <p:nvPr/>
        </p:nvSpPr>
        <p:spPr>
          <a:xfrm>
            <a:off x="1055781" y="4098538"/>
            <a:ext cx="22476246" cy="3199268"/>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50" name="Group 67">
            <a:extLst>
              <a:ext uri="{FF2B5EF4-FFF2-40B4-BE49-F238E27FC236}">
                <a16:creationId xmlns:a16="http://schemas.microsoft.com/office/drawing/2014/main" id="{BAE863BA-DDC7-40A3-BD63-B632301C2DDF}"/>
              </a:ext>
            </a:extLst>
          </p:cNvPr>
          <p:cNvGrpSpPr/>
          <p:nvPr/>
        </p:nvGrpSpPr>
        <p:grpSpPr>
          <a:xfrm>
            <a:off x="1526208" y="3733800"/>
            <a:ext cx="3579192" cy="940513"/>
            <a:chOff x="1311958" y="3405486"/>
            <a:chExt cx="3579192" cy="940513"/>
          </a:xfrm>
        </p:grpSpPr>
        <p:sp>
          <p:nvSpPr>
            <p:cNvPr id="51" name="Freeform 20">
              <a:extLst>
                <a:ext uri="{FF2B5EF4-FFF2-40B4-BE49-F238E27FC236}">
                  <a16:creationId xmlns:a16="http://schemas.microsoft.com/office/drawing/2014/main" id="{15D07D9B-5448-498A-B68D-C65FD69E3A6E}"/>
                </a:ext>
              </a:extLst>
            </p:cNvPr>
            <p:cNvSpPr>
              <a:spLocks/>
            </p:cNvSpPr>
            <p:nvPr/>
          </p:nvSpPr>
          <p:spPr bwMode="auto">
            <a:xfrm rot="5400000">
              <a:off x="3085216" y="2507252"/>
              <a:ext cx="793396" cy="2818473"/>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38ADCDEF-9ADE-4990-911D-DB4A647079A9}"/>
                </a:ext>
              </a:extLst>
            </p:cNvPr>
            <p:cNvSpPr txBox="1"/>
            <p:nvPr/>
          </p:nvSpPr>
          <p:spPr>
            <a:xfrm>
              <a:off x="2316645" y="3484582"/>
              <a:ext cx="2231701"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0" cap="none" spc="0" normalizeH="0" baseline="0" noProof="0" dirty="0" err="1">
                  <a:ln>
                    <a:noFill/>
                  </a:ln>
                  <a:solidFill>
                    <a:prstClr val="white"/>
                  </a:solidFill>
                  <a:effectLst/>
                  <a:uLnTx/>
                  <a:uFillTx/>
                  <a:latin typeface="Tahoma" pitchFamily="34" charset="0"/>
                  <a:ea typeface="Tahoma" pitchFamily="34" charset="0"/>
                  <a:cs typeface="Tahoma" pitchFamily="34" charset="0"/>
                </a:rPr>
                <a:t>Ví</a:t>
              </a:r>
              <a:r>
                <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rPr>
                <a:t> </a:t>
              </a:r>
              <a:r>
                <a:rPr kumimoji="0" lang="en-US" sz="4600" b="1" i="0" u="none" strike="noStrike" kern="0" cap="none" spc="0" normalizeH="0" baseline="0" noProof="0" err="1">
                  <a:ln>
                    <a:noFill/>
                  </a:ln>
                  <a:solidFill>
                    <a:prstClr val="white"/>
                  </a:solidFill>
                  <a:effectLst/>
                  <a:uLnTx/>
                  <a:uFillTx/>
                  <a:latin typeface="Tahoma" pitchFamily="34" charset="0"/>
                  <a:ea typeface="Tahoma" pitchFamily="34" charset="0"/>
                  <a:cs typeface="Tahoma" pitchFamily="34" charset="0"/>
                </a:rPr>
                <a:t>dụ</a:t>
              </a:r>
              <a:r>
                <a:rPr kumimoji="0" lang="en-US" sz="4600" b="1" i="0" u="none" strike="noStrike" kern="0" cap="none" spc="0" normalizeH="0" baseline="0" noProof="0">
                  <a:ln>
                    <a:noFill/>
                  </a:ln>
                  <a:solidFill>
                    <a:prstClr val="white"/>
                  </a:solidFill>
                  <a:effectLst/>
                  <a:uLnTx/>
                  <a:uFillTx/>
                  <a:latin typeface="Tahoma" pitchFamily="34" charset="0"/>
                  <a:ea typeface="Tahoma" pitchFamily="34" charset="0"/>
                  <a:cs typeface="Tahoma" pitchFamily="34" charset="0"/>
                </a:rPr>
                <a:t> 2</a:t>
              </a:r>
              <a:endPar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grpSp>
          <p:nvGrpSpPr>
            <p:cNvPr id="53" name="Group 70">
              <a:extLst>
                <a:ext uri="{FF2B5EF4-FFF2-40B4-BE49-F238E27FC236}">
                  <a16:creationId xmlns:a16="http://schemas.microsoft.com/office/drawing/2014/main" id="{9DB54C55-6C13-4C06-B677-EB45AED0EF74}"/>
                </a:ext>
              </a:extLst>
            </p:cNvPr>
            <p:cNvGrpSpPr/>
            <p:nvPr/>
          </p:nvGrpSpPr>
          <p:grpSpPr>
            <a:xfrm>
              <a:off x="1311958" y="3405486"/>
              <a:ext cx="950173" cy="940513"/>
              <a:chOff x="1311958" y="3405486"/>
              <a:chExt cx="950173" cy="940513"/>
            </a:xfrm>
          </p:grpSpPr>
          <p:sp>
            <p:nvSpPr>
              <p:cNvPr id="54" name="Rectangle 53">
                <a:extLst>
                  <a:ext uri="{FF2B5EF4-FFF2-40B4-BE49-F238E27FC236}">
                    <a16:creationId xmlns:a16="http://schemas.microsoft.com/office/drawing/2014/main" id="{F43D8799-9111-4045-A7B0-7DF40BFE6CB2}"/>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Freeform 13">
                <a:extLst>
                  <a:ext uri="{FF2B5EF4-FFF2-40B4-BE49-F238E27FC236}">
                    <a16:creationId xmlns:a16="http://schemas.microsoft.com/office/drawing/2014/main" id="{0964B461-7639-42FF-9628-5AEBCC705C50}"/>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6" name="Freeform 14">
                <a:extLst>
                  <a:ext uri="{FF2B5EF4-FFF2-40B4-BE49-F238E27FC236}">
                    <a16:creationId xmlns:a16="http://schemas.microsoft.com/office/drawing/2014/main" id="{2BD50541-A2D2-439A-9CFF-5A2D5CF0EAFB}"/>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7" name="Freeform 15">
                <a:extLst>
                  <a:ext uri="{FF2B5EF4-FFF2-40B4-BE49-F238E27FC236}">
                    <a16:creationId xmlns:a16="http://schemas.microsoft.com/office/drawing/2014/main" id="{25BBDF65-0816-4435-86C9-CE992D59BA26}"/>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8" name="Freeform 16">
                <a:extLst>
                  <a:ext uri="{FF2B5EF4-FFF2-40B4-BE49-F238E27FC236}">
                    <a16:creationId xmlns:a16="http://schemas.microsoft.com/office/drawing/2014/main" id="{D17517C7-E177-434D-8C4D-A78AAA7627E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Freeform 17">
                <a:extLst>
                  <a:ext uri="{FF2B5EF4-FFF2-40B4-BE49-F238E27FC236}">
                    <a16:creationId xmlns:a16="http://schemas.microsoft.com/office/drawing/2014/main" id="{9B01B60B-B2FF-4665-8ED7-490257C21EAE}"/>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0" name="Freeform 18">
                <a:extLst>
                  <a:ext uri="{FF2B5EF4-FFF2-40B4-BE49-F238E27FC236}">
                    <a16:creationId xmlns:a16="http://schemas.microsoft.com/office/drawing/2014/main" id="{19109C17-AF6D-4476-A672-55EC71EF9A0D}"/>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1" name="Freeform 19">
                <a:extLst>
                  <a:ext uri="{FF2B5EF4-FFF2-40B4-BE49-F238E27FC236}">
                    <a16:creationId xmlns:a16="http://schemas.microsoft.com/office/drawing/2014/main" id="{81AC942F-911A-4CB3-9629-21F5E1B5FBC6}"/>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2" name="Freeform 20">
                <a:extLst>
                  <a:ext uri="{FF2B5EF4-FFF2-40B4-BE49-F238E27FC236}">
                    <a16:creationId xmlns:a16="http://schemas.microsoft.com/office/drawing/2014/main" id="{D9F382EA-F4E2-4501-BC82-C78D2C810BC9}"/>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21">
                <a:extLst>
                  <a:ext uri="{FF2B5EF4-FFF2-40B4-BE49-F238E27FC236}">
                    <a16:creationId xmlns:a16="http://schemas.microsoft.com/office/drawing/2014/main" id="{F1ECB0E6-4452-4C42-BAAB-DC3E74C35AE2}"/>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22">
                <a:extLst>
                  <a:ext uri="{FF2B5EF4-FFF2-40B4-BE49-F238E27FC236}">
                    <a16:creationId xmlns:a16="http://schemas.microsoft.com/office/drawing/2014/main" id="{4BAED771-D18E-4AB8-90C4-545B70E84253}"/>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23">
                <a:extLst>
                  <a:ext uri="{FF2B5EF4-FFF2-40B4-BE49-F238E27FC236}">
                    <a16:creationId xmlns:a16="http://schemas.microsoft.com/office/drawing/2014/main" id="{9015FA6A-8E42-44EB-BD0B-B4F3C8124FCA}"/>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24">
                <a:extLst>
                  <a:ext uri="{FF2B5EF4-FFF2-40B4-BE49-F238E27FC236}">
                    <a16:creationId xmlns:a16="http://schemas.microsoft.com/office/drawing/2014/main" id="{67CF42F9-44A5-43B1-8433-A9E6B4A6ADC5}"/>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25">
                <a:extLst>
                  <a:ext uri="{FF2B5EF4-FFF2-40B4-BE49-F238E27FC236}">
                    <a16:creationId xmlns:a16="http://schemas.microsoft.com/office/drawing/2014/main" id="{024383A2-15A9-46AB-9836-B440A160DEB9}"/>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26">
                <a:extLst>
                  <a:ext uri="{FF2B5EF4-FFF2-40B4-BE49-F238E27FC236}">
                    <a16:creationId xmlns:a16="http://schemas.microsoft.com/office/drawing/2014/main" id="{CBBC424F-E267-4294-AC7B-C2A365F10E51}"/>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7">
                <a:extLst>
                  <a:ext uri="{FF2B5EF4-FFF2-40B4-BE49-F238E27FC236}">
                    <a16:creationId xmlns:a16="http://schemas.microsoft.com/office/drawing/2014/main" id="{E10F5550-7A5C-4D04-AF81-314FA07D9743}"/>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8">
                <a:extLst>
                  <a:ext uri="{FF2B5EF4-FFF2-40B4-BE49-F238E27FC236}">
                    <a16:creationId xmlns:a16="http://schemas.microsoft.com/office/drawing/2014/main" id="{C84E9659-ABE6-4728-B9E2-CF1DABABE7FE}"/>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9">
                <a:extLst>
                  <a:ext uri="{FF2B5EF4-FFF2-40B4-BE49-F238E27FC236}">
                    <a16:creationId xmlns:a16="http://schemas.microsoft.com/office/drawing/2014/main" id="{916FD9E1-4B27-47DC-BD7B-069CB432303C}"/>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30">
                <a:extLst>
                  <a:ext uri="{FF2B5EF4-FFF2-40B4-BE49-F238E27FC236}">
                    <a16:creationId xmlns:a16="http://schemas.microsoft.com/office/drawing/2014/main" id="{B4BE53A6-C202-4DAE-812F-04AC26C7D3EF}"/>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31">
                <a:extLst>
                  <a:ext uri="{FF2B5EF4-FFF2-40B4-BE49-F238E27FC236}">
                    <a16:creationId xmlns:a16="http://schemas.microsoft.com/office/drawing/2014/main" id="{F246C574-3DC7-4E89-8F0D-9001EDC8B76B}"/>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32">
                <a:extLst>
                  <a:ext uri="{FF2B5EF4-FFF2-40B4-BE49-F238E27FC236}">
                    <a16:creationId xmlns:a16="http://schemas.microsoft.com/office/drawing/2014/main" id="{BB0DA318-2CD7-4778-97E0-E0DF3F1EDECE}"/>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33">
                <a:extLst>
                  <a:ext uri="{FF2B5EF4-FFF2-40B4-BE49-F238E27FC236}">
                    <a16:creationId xmlns:a16="http://schemas.microsoft.com/office/drawing/2014/main" id="{A1AF9A78-9612-4282-8B72-B07DA777B19E}"/>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34">
                <a:extLst>
                  <a:ext uri="{FF2B5EF4-FFF2-40B4-BE49-F238E27FC236}">
                    <a16:creationId xmlns:a16="http://schemas.microsoft.com/office/drawing/2014/main" id="{5942A584-5791-42D4-BE98-AA5043743485}"/>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35">
                <a:extLst>
                  <a:ext uri="{FF2B5EF4-FFF2-40B4-BE49-F238E27FC236}">
                    <a16:creationId xmlns:a16="http://schemas.microsoft.com/office/drawing/2014/main" id="{6FEBF141-B9BB-46D8-8EAC-1E8BE7F3F09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36">
                <a:extLst>
                  <a:ext uri="{FF2B5EF4-FFF2-40B4-BE49-F238E27FC236}">
                    <a16:creationId xmlns:a16="http://schemas.microsoft.com/office/drawing/2014/main" id="{8E06B4B8-B73A-41C4-BC84-349F7E2A0913}"/>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p:sp>
        <p:nvSpPr>
          <p:cNvPr id="79" name="TextBox 78">
            <a:extLst>
              <a:ext uri="{FF2B5EF4-FFF2-40B4-BE49-F238E27FC236}">
                <a16:creationId xmlns:a16="http://schemas.microsoft.com/office/drawing/2014/main" id="{7C93031B-F06C-433E-87D1-6F0F3294C852}"/>
              </a:ext>
            </a:extLst>
          </p:cNvPr>
          <p:cNvSpPr txBox="1"/>
          <p:nvPr/>
        </p:nvSpPr>
        <p:spPr>
          <a:xfrm>
            <a:off x="5270248" y="4448713"/>
            <a:ext cx="17274687" cy="2308324"/>
          </a:xfrm>
          <a:prstGeom prst="rect">
            <a:avLst/>
          </a:prstGeom>
          <a:noFill/>
        </p:spPr>
        <p:txBody>
          <a:bodyPr wrap="square">
            <a:spAutoFit/>
          </a:bodyPr>
          <a:lstStyle/>
          <a:p>
            <a:r>
              <a:rPr lang="en-US" sz="4800" b="1" dirty="0" err="1">
                <a:latin typeface="Tahoma" panose="020B0604030504040204" pitchFamily="34" charset="0"/>
                <a:ea typeface="Tahoma" panose="020B0604030504040204" pitchFamily="34" charset="0"/>
                <a:cs typeface="Tahoma" panose="020B0604030504040204" pitchFamily="34" charset="0"/>
              </a:rPr>
              <a:t>Phát</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biểu</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mệnh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đề</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phủ</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định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của</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mỗi</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mệnh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đề</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sau</a:t>
            </a:r>
            <a:r>
              <a:rPr lang="en-US" sz="4800" b="1" dirty="0">
                <a:latin typeface="Tahoma" panose="020B0604030504040204" pitchFamily="34" charset="0"/>
                <a:ea typeface="Tahoma" panose="020B0604030504040204" pitchFamily="34" charset="0"/>
                <a:cs typeface="Tahoma" panose="020B0604030504040204" pitchFamily="34" charset="0"/>
              </a:rPr>
              <a:t>:</a:t>
            </a:r>
          </a:p>
          <a:p>
            <a:r>
              <a:rPr lang="fr-FR" sz="4800" b="1" i="1" dirty="0">
                <a:latin typeface="Tahoma" panose="020B0604030504040204" pitchFamily="34" charset="0"/>
                <a:ea typeface="Tahoma" panose="020B0604030504040204" pitchFamily="34" charset="0"/>
                <a:cs typeface="Tahoma" panose="020B0604030504040204" pitchFamily="34" charset="0"/>
              </a:rPr>
              <a:t>P</a:t>
            </a:r>
            <a:r>
              <a:rPr lang="vi-VN"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 “17 là </a:t>
            </a:r>
            <a:r>
              <a:rPr lang="fr-FR" sz="4800" b="1" dirty="0" err="1">
                <a:latin typeface="Tahoma" panose="020B0604030504040204" pitchFamily="34" charset="0"/>
                <a:ea typeface="Tahoma" panose="020B0604030504040204" pitchFamily="34" charset="0"/>
                <a:cs typeface="Tahoma" panose="020B0604030504040204" pitchFamily="34" charset="0"/>
              </a:rPr>
              <a:t>số</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chính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phương</a:t>
            </a:r>
            <a:r>
              <a:rPr lang="fr-FR" sz="4800" b="1" dirty="0">
                <a:latin typeface="Tahoma" panose="020B0604030504040204" pitchFamily="34" charset="0"/>
                <a:ea typeface="Tahoma" panose="020B0604030504040204" pitchFamily="34" charset="0"/>
                <a:cs typeface="Tahoma" panose="020B0604030504040204" pitchFamily="34" charset="0"/>
              </a:rPr>
              <a:t>” ;</a:t>
            </a:r>
            <a:endParaRPr lang="en-US" sz="4800" b="1" dirty="0">
              <a:latin typeface="Tahoma" panose="020B0604030504040204" pitchFamily="34" charset="0"/>
              <a:ea typeface="Tahoma" panose="020B0604030504040204" pitchFamily="34" charset="0"/>
              <a:cs typeface="Tahoma" panose="020B0604030504040204" pitchFamily="34" charset="0"/>
            </a:endParaRPr>
          </a:p>
          <a:p>
            <a:r>
              <a:rPr lang="fr-FR" sz="4800" b="1" i="1" dirty="0">
                <a:latin typeface="Tahoma" panose="020B0604030504040204" pitchFamily="34" charset="0"/>
                <a:ea typeface="Tahoma" panose="020B0604030504040204" pitchFamily="34" charset="0"/>
                <a:cs typeface="Tahoma" panose="020B0604030504040204" pitchFamily="34" charset="0"/>
              </a:rPr>
              <a:t>Q</a:t>
            </a:r>
            <a:r>
              <a:rPr lang="vi-VN"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Hình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hộp</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không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phải</a:t>
            </a:r>
            <a:r>
              <a:rPr lang="fr-FR" sz="4800" b="1" dirty="0">
                <a:latin typeface="Tahoma" panose="020B0604030504040204" pitchFamily="34" charset="0"/>
                <a:ea typeface="Tahoma" panose="020B0604030504040204" pitchFamily="34" charset="0"/>
                <a:cs typeface="Tahoma" panose="020B0604030504040204" pitchFamily="34" charset="0"/>
              </a:rPr>
              <a:t> là </a:t>
            </a:r>
            <a:r>
              <a:rPr lang="fr-FR" sz="4800" b="1" dirty="0" err="1">
                <a:latin typeface="Tahoma" panose="020B0604030504040204" pitchFamily="34" charset="0"/>
                <a:ea typeface="Tahoma" panose="020B0604030504040204" pitchFamily="34" charset="0"/>
                <a:cs typeface="Tahoma" panose="020B0604030504040204" pitchFamily="34" charset="0"/>
              </a:rPr>
              <a:t>hình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lăng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trụ</a:t>
            </a:r>
            <a:r>
              <a:rPr lang="fr-FR" sz="4800" b="1" dirty="0">
                <a:latin typeface="Tahoma" panose="020B0604030504040204" pitchFamily="34" charset="0"/>
                <a:ea typeface="Tahoma" panose="020B0604030504040204" pitchFamily="34" charset="0"/>
                <a:cs typeface="Tahoma" panose="020B0604030504040204" pitchFamily="34" charset="0"/>
              </a:rPr>
              <a:t>”.</a:t>
            </a:r>
            <a:endParaRPr lang="en-US" sz="4800" b="1" dirty="0">
              <a:latin typeface="Tahoma" panose="020B0604030504040204" pitchFamily="34" charset="0"/>
              <a:ea typeface="Tahoma" panose="020B0604030504040204" pitchFamily="34" charset="0"/>
              <a:cs typeface="Tahoma" panose="020B0604030504040204" pitchFamily="34" charset="0"/>
            </a:endParaRPr>
          </a:p>
        </p:txBody>
      </p:sp>
      <p:sp>
        <p:nvSpPr>
          <p:cNvPr id="80" name="Rounded Rectangle 4">
            <a:extLst>
              <a:ext uri="{FF2B5EF4-FFF2-40B4-BE49-F238E27FC236}">
                <a16:creationId xmlns:a16="http://schemas.microsoft.com/office/drawing/2014/main" id="{60BF75B9-8E5D-4526-9D50-2E9BBC426B2C}"/>
              </a:ext>
            </a:extLst>
          </p:cNvPr>
          <p:cNvSpPr/>
          <p:nvPr/>
        </p:nvSpPr>
        <p:spPr>
          <a:xfrm>
            <a:off x="1157685" y="7895961"/>
            <a:ext cx="22159515" cy="3000640"/>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81" name="Group 80">
            <a:extLst>
              <a:ext uri="{FF2B5EF4-FFF2-40B4-BE49-F238E27FC236}">
                <a16:creationId xmlns:a16="http://schemas.microsoft.com/office/drawing/2014/main" id="{FC8842BF-BD13-47EC-A01B-D5CB2E509824}"/>
              </a:ext>
            </a:extLst>
          </p:cNvPr>
          <p:cNvGrpSpPr/>
          <p:nvPr/>
        </p:nvGrpSpPr>
        <p:grpSpPr>
          <a:xfrm>
            <a:off x="1691088" y="7557765"/>
            <a:ext cx="3600000" cy="828000"/>
            <a:chOff x="1275608" y="6322796"/>
            <a:chExt cx="3572909" cy="828631"/>
          </a:xfrm>
        </p:grpSpPr>
        <p:sp>
          <p:nvSpPr>
            <p:cNvPr id="82" name="Freeform 20">
              <a:extLst>
                <a:ext uri="{FF2B5EF4-FFF2-40B4-BE49-F238E27FC236}">
                  <a16:creationId xmlns:a16="http://schemas.microsoft.com/office/drawing/2014/main" id="{9DCB7188-C5D1-4562-B7E9-036039AD40E7}"/>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3" name="TextBox 82">
              <a:extLst>
                <a:ext uri="{FF2B5EF4-FFF2-40B4-BE49-F238E27FC236}">
                  <a16:creationId xmlns:a16="http://schemas.microsoft.com/office/drawing/2014/main" id="{3C5BC4FA-BAB5-4E66-A1A7-2C39A80EA8B6}"/>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84" name="Round Diagonal Corner Rectangle 8">
              <a:extLst>
                <a:ext uri="{FF2B5EF4-FFF2-40B4-BE49-F238E27FC236}">
                  <a16:creationId xmlns:a16="http://schemas.microsoft.com/office/drawing/2014/main" id="{DD02836A-CB9D-49AF-9B43-E2AE37577D4F}"/>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5" name="Freeform 9">
              <a:extLst>
                <a:ext uri="{FF2B5EF4-FFF2-40B4-BE49-F238E27FC236}">
                  <a16:creationId xmlns:a16="http://schemas.microsoft.com/office/drawing/2014/main" id="{F1DAE37F-C02F-41A4-AB7C-15856E498EB4}"/>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86" name="Rectangle 85">
                <a:extLst>
                  <a:ext uri="{FF2B5EF4-FFF2-40B4-BE49-F238E27FC236}">
                    <a16:creationId xmlns:a16="http://schemas.microsoft.com/office/drawing/2014/main" id="{AC37888B-97E9-42E3-82BD-29595758137A}"/>
                  </a:ext>
                </a:extLst>
              </p:cNvPr>
              <p:cNvSpPr/>
              <p:nvPr/>
            </p:nvSpPr>
            <p:spPr>
              <a:xfrm>
                <a:off x="1462485" y="8548365"/>
                <a:ext cx="21763830" cy="1738617"/>
              </a:xfrm>
              <a:prstGeom prst="rect">
                <a:avLst/>
              </a:prstGeom>
            </p:spPr>
            <p:txBody>
              <a:bodyPr wrap="square">
                <a:spAutoFit/>
              </a:bodyPr>
              <a:lstStyle/>
              <a:p>
                <a:pPr marL="685800" indent="-685800">
                  <a:buFont typeface="Wingdings" panose="05000000000000000000" pitchFamily="2" charset="2"/>
                  <a:buChar char="Ø"/>
                </a:pPr>
                <a:r>
                  <a:rPr lang="fr-FR" sz="4800" b="1">
                    <a:latin typeface="Tahoma" panose="020B0604030504040204" pitchFamily="34" charset="0"/>
                    <a:ea typeface="Tahoma" panose="020B0604030504040204" pitchFamily="34" charset="0"/>
                    <a:cs typeface="Tahoma" panose="020B0604030504040204" pitchFamily="34" charset="0"/>
                  </a:rPr>
                  <a:t>Mệnh đề phủ định của </a:t>
                </a:r>
                <a:r>
                  <a:rPr lang="fr-FR" sz="4800" b="1" i="1">
                    <a:latin typeface="Tahoma" panose="020B0604030504040204" pitchFamily="34" charset="0"/>
                    <a:ea typeface="Tahoma" panose="020B0604030504040204" pitchFamily="34" charset="0"/>
                    <a:cs typeface="Tahoma" panose="020B0604030504040204" pitchFamily="34" charset="0"/>
                  </a:rPr>
                  <a:t>P</a:t>
                </a:r>
                <a:r>
                  <a:rPr lang="fr-FR" sz="4800" b="1">
                    <a:latin typeface="Tahoma" panose="020B0604030504040204" pitchFamily="34" charset="0"/>
                    <a:ea typeface="Tahoma" panose="020B0604030504040204" pitchFamily="34" charset="0"/>
                    <a:cs typeface="Tahoma" panose="020B0604030504040204" pitchFamily="34" charset="0"/>
                  </a:rPr>
                  <a:t>  là </a:t>
                </a:r>
                <a14:m>
                  <m:oMath xmlns:m="http://schemas.openxmlformats.org/officeDocument/2006/math">
                    <m:bar>
                      <m:barPr>
                        <m:pos m:val="top"/>
                        <m:ctrlPr>
                          <a:rPr lang="en-US" sz="4800" b="1" i="1">
                            <a:latin typeface="Cambria Math" panose="02040503050406030204" pitchFamily="18" charset="0"/>
                          </a:rPr>
                        </m:ctrlPr>
                      </m:barPr>
                      <m:e>
                        <m:r>
                          <a:rPr lang="en-US" sz="4800" b="1" i="1">
                            <a:latin typeface="Cambria Math" panose="02040503050406030204" pitchFamily="18" charset="0"/>
                          </a:rPr>
                          <m:t>𝑷</m:t>
                        </m:r>
                      </m:e>
                    </m:bar>
                  </m:oMath>
                </a14:m>
                <a:r>
                  <a:rPr lang="fr-FR" sz="4800" b="1">
                    <a:latin typeface="Tahoma" panose="020B0604030504040204" pitchFamily="34" charset="0"/>
                    <a:ea typeface="Tahoma" panose="020B0604030504040204" pitchFamily="34" charset="0"/>
                    <a:cs typeface="Tahoma" panose="020B0604030504040204" pitchFamily="34" charset="0"/>
                  </a:rPr>
                  <a:t>: “17 không phải là số chính phương”.</a:t>
                </a:r>
                <a:endParaRPr lang="en-US" sz="4800" b="1">
                  <a:latin typeface="Tahoma" panose="020B0604030504040204" pitchFamily="34" charset="0"/>
                  <a:ea typeface="Tahoma" panose="020B0604030504040204" pitchFamily="34" charset="0"/>
                  <a:cs typeface="Tahoma" panose="020B0604030504040204" pitchFamily="34" charset="0"/>
                </a:endParaRPr>
              </a:p>
              <a:p>
                <a:pPr marL="685800" indent="-685800">
                  <a:buFont typeface="Wingdings" panose="05000000000000000000" pitchFamily="2" charset="2"/>
                  <a:buChar char="Ø"/>
                </a:pPr>
                <a:r>
                  <a:rPr lang="fr-FR" sz="4800" b="1">
                    <a:latin typeface="Tahoma" panose="020B0604030504040204" pitchFamily="34" charset="0"/>
                    <a:ea typeface="Tahoma" panose="020B0604030504040204" pitchFamily="34" charset="0"/>
                    <a:cs typeface="Tahoma" panose="020B0604030504040204" pitchFamily="34" charset="0"/>
                  </a:rPr>
                  <a:t>Mệnh đề phủ định của </a:t>
                </a:r>
                <a:r>
                  <a:rPr lang="fr-FR" sz="4800" b="1" i="1">
                    <a:latin typeface="Tahoma" panose="020B0604030504040204" pitchFamily="34" charset="0"/>
                    <a:ea typeface="Tahoma" panose="020B0604030504040204" pitchFamily="34" charset="0"/>
                    <a:cs typeface="Tahoma" panose="020B0604030504040204" pitchFamily="34" charset="0"/>
                  </a:rPr>
                  <a:t>Q</a:t>
                </a:r>
                <a:r>
                  <a:rPr lang="fr-FR" sz="4800" b="1">
                    <a:latin typeface="Tahoma" panose="020B0604030504040204" pitchFamily="34" charset="0"/>
                    <a:ea typeface="Tahoma" panose="020B0604030504040204" pitchFamily="34" charset="0"/>
                    <a:cs typeface="Tahoma" panose="020B0604030504040204" pitchFamily="34" charset="0"/>
                  </a:rPr>
                  <a:t>  là </a:t>
                </a:r>
                <a14:m>
                  <m:oMath xmlns:m="http://schemas.openxmlformats.org/officeDocument/2006/math">
                    <m:bar>
                      <m:barPr>
                        <m:pos m:val="top"/>
                        <m:ctrlPr>
                          <a:rPr lang="en-US" sz="4800" b="1" i="1">
                            <a:latin typeface="Cambria Math" panose="02040503050406030204" pitchFamily="18" charset="0"/>
                          </a:rPr>
                        </m:ctrlPr>
                      </m:barPr>
                      <m:e>
                        <m:r>
                          <a:rPr lang="en-US" sz="4800" b="1" i="1">
                            <a:latin typeface="Cambria Math" panose="02040503050406030204" pitchFamily="18" charset="0"/>
                          </a:rPr>
                          <m:t>𝑸</m:t>
                        </m:r>
                      </m:e>
                    </m:bar>
                  </m:oMath>
                </a14:m>
                <a:r>
                  <a:rPr lang="fr-FR" sz="4800" b="1">
                    <a:latin typeface="Tahoma" panose="020B0604030504040204" pitchFamily="34" charset="0"/>
                    <a:ea typeface="Tahoma" panose="020B0604030504040204" pitchFamily="34" charset="0"/>
                    <a:cs typeface="Tahoma" panose="020B0604030504040204" pitchFamily="34" charset="0"/>
                  </a:rPr>
                  <a:t>: “Hình hộp là hình lăng trụ”.</a:t>
                </a:r>
                <a:endParaRPr lang="en-US" sz="4800" b="1">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86" name="Rectangle 85">
                <a:extLst>
                  <a:ext uri="{FF2B5EF4-FFF2-40B4-BE49-F238E27FC236}">
                    <a16:creationId xmlns:a16="http://schemas.microsoft.com/office/drawing/2014/main" id="{AC37888B-97E9-42E3-82BD-29595758137A}"/>
                  </a:ext>
                </a:extLst>
              </p:cNvPr>
              <p:cNvSpPr>
                <a:spLocks noRot="1" noChangeAspect="1" noMove="1" noResize="1" noEditPoints="1" noAdjustHandles="1" noChangeArrowheads="1" noChangeShapeType="1" noTextEdit="1"/>
              </p:cNvSpPr>
              <p:nvPr/>
            </p:nvSpPr>
            <p:spPr>
              <a:xfrm>
                <a:off x="1462485" y="8548365"/>
                <a:ext cx="21763830" cy="1738617"/>
              </a:xfrm>
              <a:prstGeom prst="rect">
                <a:avLst/>
              </a:prstGeom>
              <a:blipFill>
                <a:blip r:embed="rId4"/>
                <a:stretch>
                  <a:fillRect l="-1148" t="-3860" b="-17193"/>
                </a:stretch>
              </a:blipFill>
            </p:spPr>
            <p:txBody>
              <a:bodyPr/>
              <a:lstStyle/>
              <a:p>
                <a:r>
                  <a:rPr lang="en-US">
                    <a:noFill/>
                  </a:rPr>
                  <a:t> </a:t>
                </a:r>
              </a:p>
            </p:txBody>
          </p:sp>
        </mc:Fallback>
      </mc:AlternateContent>
      <p:grpSp>
        <p:nvGrpSpPr>
          <p:cNvPr id="46" name="Group 45">
            <a:extLst>
              <a:ext uri="{FF2B5EF4-FFF2-40B4-BE49-F238E27FC236}">
                <a16:creationId xmlns:a16="http://schemas.microsoft.com/office/drawing/2014/main" id="{B8FE45DC-75D0-4ACE-8789-33146604D8C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92A05190-54E1-4AA5-A549-25B28A4B50DF}"/>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D4D61D21-C0B8-40F8-A254-889B104F442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3</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34390FEE-5B0D-4293-8B00-69F6EDFE64DF}"/>
                </a:ext>
              </a:extLst>
            </p:cNvPr>
            <p:cNvSpPr txBox="1"/>
            <p:nvPr/>
          </p:nvSpPr>
          <p:spPr>
            <a:xfrm>
              <a:off x="2087561" y="1892299"/>
              <a:ext cx="17283114" cy="830995"/>
            </a:xfrm>
            <a:prstGeom prst="rect">
              <a:avLst/>
            </a:prstGeom>
            <a:noFill/>
          </p:spPr>
          <p:txBody>
            <a:bodyPr wrap="square" rtlCol="0">
              <a:spAutoFit/>
            </a:bodyPr>
            <a:lstStyle/>
            <a:p>
              <a:r>
                <a:rPr lang="en-US" sz="4800" b="1">
                  <a:solidFill>
                    <a:srgbClr val="145F82"/>
                  </a:solidFill>
                  <a:latin typeface="Tahoma" pitchFamily="34" charset="0"/>
                  <a:ea typeface="Tahoma" pitchFamily="34" charset="0"/>
                  <a:cs typeface="Tahoma" pitchFamily="34" charset="0"/>
                </a:rPr>
                <a:t>MỆNH ĐỀ PHỦ ĐỊNH</a:t>
              </a:r>
              <a:endParaRPr lang="en-US" sz="4800" b="1" dirty="0">
                <a:solidFill>
                  <a:srgbClr val="145F82"/>
                </a:solidFill>
                <a:latin typeface="Tahoma" pitchFamily="34" charset="0"/>
                <a:ea typeface="Tahoma" pitchFamily="34" charset="0"/>
                <a:cs typeface="Tahoma" pitchFamily="34" charset="0"/>
              </a:endParaRPr>
            </a:p>
          </p:txBody>
        </p:sp>
      </p:grpSp>
    </p:spTree>
    <p:extLst>
      <p:ext uri="{BB962C8B-B14F-4D97-AF65-F5344CB8AC3E}">
        <p14:creationId xmlns:p14="http://schemas.microsoft.com/office/powerpoint/2010/main" val="332836823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9">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9">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6">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8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839065" y="555514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49" name="Rounded Rectangle 61">
            <a:extLst>
              <a:ext uri="{FF2B5EF4-FFF2-40B4-BE49-F238E27FC236}">
                <a16:creationId xmlns:a16="http://schemas.microsoft.com/office/drawing/2014/main" id="{8C4F66B5-9F53-45FC-B951-E4D1E076FC2C}"/>
              </a:ext>
            </a:extLst>
          </p:cNvPr>
          <p:cNvSpPr/>
          <p:nvPr/>
        </p:nvSpPr>
        <p:spPr>
          <a:xfrm>
            <a:off x="1055781" y="3641338"/>
            <a:ext cx="22261419" cy="3515352"/>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50" name="Group 67">
            <a:extLst>
              <a:ext uri="{FF2B5EF4-FFF2-40B4-BE49-F238E27FC236}">
                <a16:creationId xmlns:a16="http://schemas.microsoft.com/office/drawing/2014/main" id="{BAE863BA-DDC7-40A3-BD63-B632301C2DDF}"/>
              </a:ext>
            </a:extLst>
          </p:cNvPr>
          <p:cNvGrpSpPr/>
          <p:nvPr/>
        </p:nvGrpSpPr>
        <p:grpSpPr>
          <a:xfrm>
            <a:off x="1526208" y="3276600"/>
            <a:ext cx="5103191" cy="940513"/>
            <a:chOff x="1311958" y="3405486"/>
            <a:chExt cx="5103191" cy="940513"/>
          </a:xfrm>
        </p:grpSpPr>
        <p:sp>
          <p:nvSpPr>
            <p:cNvPr id="51" name="Freeform 20">
              <a:extLst>
                <a:ext uri="{FF2B5EF4-FFF2-40B4-BE49-F238E27FC236}">
                  <a16:creationId xmlns:a16="http://schemas.microsoft.com/office/drawing/2014/main" id="{15D07D9B-5448-498A-B68D-C65FD69E3A6E}"/>
                </a:ext>
              </a:extLst>
            </p:cNvPr>
            <p:cNvSpPr>
              <a:spLocks/>
            </p:cNvSpPr>
            <p:nvPr/>
          </p:nvSpPr>
          <p:spPr bwMode="auto">
            <a:xfrm rot="5400000">
              <a:off x="3847215" y="1745253"/>
              <a:ext cx="793396" cy="4342472"/>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38ADCDEF-9ADE-4990-911D-DB4A647079A9}"/>
                </a:ext>
              </a:extLst>
            </p:cNvPr>
            <p:cNvSpPr txBox="1"/>
            <p:nvPr/>
          </p:nvSpPr>
          <p:spPr>
            <a:xfrm>
              <a:off x="2316645" y="3484582"/>
              <a:ext cx="3661580"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600" b="1" kern="0">
                  <a:solidFill>
                    <a:prstClr val="white"/>
                  </a:solidFill>
                  <a:latin typeface="Tahoma" pitchFamily="34" charset="0"/>
                  <a:ea typeface="Tahoma" pitchFamily="34" charset="0"/>
                  <a:cs typeface="Tahoma" pitchFamily="34" charset="0"/>
                </a:rPr>
                <a:t>Luyện tập</a:t>
              </a:r>
              <a:r>
                <a:rPr kumimoji="0" lang="en-US" sz="4600" b="1" i="0" u="none" strike="noStrike" kern="0" cap="none" spc="0" normalizeH="0" baseline="0" noProof="0">
                  <a:ln>
                    <a:noFill/>
                  </a:ln>
                  <a:solidFill>
                    <a:prstClr val="white"/>
                  </a:solidFill>
                  <a:effectLst/>
                  <a:uLnTx/>
                  <a:uFillTx/>
                  <a:latin typeface="Tahoma" pitchFamily="34" charset="0"/>
                  <a:ea typeface="Tahoma" pitchFamily="34" charset="0"/>
                  <a:cs typeface="Tahoma" pitchFamily="34" charset="0"/>
                </a:rPr>
                <a:t> 2</a:t>
              </a:r>
              <a:endPar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grpSp>
          <p:nvGrpSpPr>
            <p:cNvPr id="53" name="Group 70">
              <a:extLst>
                <a:ext uri="{FF2B5EF4-FFF2-40B4-BE49-F238E27FC236}">
                  <a16:creationId xmlns:a16="http://schemas.microsoft.com/office/drawing/2014/main" id="{9DB54C55-6C13-4C06-B677-EB45AED0EF74}"/>
                </a:ext>
              </a:extLst>
            </p:cNvPr>
            <p:cNvGrpSpPr/>
            <p:nvPr/>
          </p:nvGrpSpPr>
          <p:grpSpPr>
            <a:xfrm>
              <a:off x="1311958" y="3405486"/>
              <a:ext cx="950173" cy="940513"/>
              <a:chOff x="1311958" y="3405486"/>
              <a:chExt cx="950173" cy="940513"/>
            </a:xfrm>
          </p:grpSpPr>
          <p:sp>
            <p:nvSpPr>
              <p:cNvPr id="54" name="Rectangle 53">
                <a:extLst>
                  <a:ext uri="{FF2B5EF4-FFF2-40B4-BE49-F238E27FC236}">
                    <a16:creationId xmlns:a16="http://schemas.microsoft.com/office/drawing/2014/main" id="{F43D8799-9111-4045-A7B0-7DF40BFE6CB2}"/>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Freeform 13">
                <a:extLst>
                  <a:ext uri="{FF2B5EF4-FFF2-40B4-BE49-F238E27FC236}">
                    <a16:creationId xmlns:a16="http://schemas.microsoft.com/office/drawing/2014/main" id="{0964B461-7639-42FF-9628-5AEBCC705C50}"/>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6" name="Freeform 14">
                <a:extLst>
                  <a:ext uri="{FF2B5EF4-FFF2-40B4-BE49-F238E27FC236}">
                    <a16:creationId xmlns:a16="http://schemas.microsoft.com/office/drawing/2014/main" id="{2BD50541-A2D2-439A-9CFF-5A2D5CF0EAFB}"/>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7" name="Freeform 15">
                <a:extLst>
                  <a:ext uri="{FF2B5EF4-FFF2-40B4-BE49-F238E27FC236}">
                    <a16:creationId xmlns:a16="http://schemas.microsoft.com/office/drawing/2014/main" id="{25BBDF65-0816-4435-86C9-CE992D59BA26}"/>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8" name="Freeform 16">
                <a:extLst>
                  <a:ext uri="{FF2B5EF4-FFF2-40B4-BE49-F238E27FC236}">
                    <a16:creationId xmlns:a16="http://schemas.microsoft.com/office/drawing/2014/main" id="{D17517C7-E177-434D-8C4D-A78AAA7627E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Freeform 17">
                <a:extLst>
                  <a:ext uri="{FF2B5EF4-FFF2-40B4-BE49-F238E27FC236}">
                    <a16:creationId xmlns:a16="http://schemas.microsoft.com/office/drawing/2014/main" id="{9B01B60B-B2FF-4665-8ED7-490257C21EAE}"/>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0" name="Freeform 18">
                <a:extLst>
                  <a:ext uri="{FF2B5EF4-FFF2-40B4-BE49-F238E27FC236}">
                    <a16:creationId xmlns:a16="http://schemas.microsoft.com/office/drawing/2014/main" id="{19109C17-AF6D-4476-A672-55EC71EF9A0D}"/>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1" name="Freeform 19">
                <a:extLst>
                  <a:ext uri="{FF2B5EF4-FFF2-40B4-BE49-F238E27FC236}">
                    <a16:creationId xmlns:a16="http://schemas.microsoft.com/office/drawing/2014/main" id="{81AC942F-911A-4CB3-9629-21F5E1B5FBC6}"/>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2" name="Freeform 20">
                <a:extLst>
                  <a:ext uri="{FF2B5EF4-FFF2-40B4-BE49-F238E27FC236}">
                    <a16:creationId xmlns:a16="http://schemas.microsoft.com/office/drawing/2014/main" id="{D9F382EA-F4E2-4501-BC82-C78D2C810BC9}"/>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21">
                <a:extLst>
                  <a:ext uri="{FF2B5EF4-FFF2-40B4-BE49-F238E27FC236}">
                    <a16:creationId xmlns:a16="http://schemas.microsoft.com/office/drawing/2014/main" id="{F1ECB0E6-4452-4C42-BAAB-DC3E74C35AE2}"/>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22">
                <a:extLst>
                  <a:ext uri="{FF2B5EF4-FFF2-40B4-BE49-F238E27FC236}">
                    <a16:creationId xmlns:a16="http://schemas.microsoft.com/office/drawing/2014/main" id="{4BAED771-D18E-4AB8-90C4-545B70E84253}"/>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23">
                <a:extLst>
                  <a:ext uri="{FF2B5EF4-FFF2-40B4-BE49-F238E27FC236}">
                    <a16:creationId xmlns:a16="http://schemas.microsoft.com/office/drawing/2014/main" id="{9015FA6A-8E42-44EB-BD0B-B4F3C8124FCA}"/>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24">
                <a:extLst>
                  <a:ext uri="{FF2B5EF4-FFF2-40B4-BE49-F238E27FC236}">
                    <a16:creationId xmlns:a16="http://schemas.microsoft.com/office/drawing/2014/main" id="{67CF42F9-44A5-43B1-8433-A9E6B4A6ADC5}"/>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25">
                <a:extLst>
                  <a:ext uri="{FF2B5EF4-FFF2-40B4-BE49-F238E27FC236}">
                    <a16:creationId xmlns:a16="http://schemas.microsoft.com/office/drawing/2014/main" id="{024383A2-15A9-46AB-9836-B440A160DEB9}"/>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26">
                <a:extLst>
                  <a:ext uri="{FF2B5EF4-FFF2-40B4-BE49-F238E27FC236}">
                    <a16:creationId xmlns:a16="http://schemas.microsoft.com/office/drawing/2014/main" id="{CBBC424F-E267-4294-AC7B-C2A365F10E51}"/>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7">
                <a:extLst>
                  <a:ext uri="{FF2B5EF4-FFF2-40B4-BE49-F238E27FC236}">
                    <a16:creationId xmlns:a16="http://schemas.microsoft.com/office/drawing/2014/main" id="{E10F5550-7A5C-4D04-AF81-314FA07D9743}"/>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8">
                <a:extLst>
                  <a:ext uri="{FF2B5EF4-FFF2-40B4-BE49-F238E27FC236}">
                    <a16:creationId xmlns:a16="http://schemas.microsoft.com/office/drawing/2014/main" id="{C84E9659-ABE6-4728-B9E2-CF1DABABE7FE}"/>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9">
                <a:extLst>
                  <a:ext uri="{FF2B5EF4-FFF2-40B4-BE49-F238E27FC236}">
                    <a16:creationId xmlns:a16="http://schemas.microsoft.com/office/drawing/2014/main" id="{916FD9E1-4B27-47DC-BD7B-069CB432303C}"/>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30">
                <a:extLst>
                  <a:ext uri="{FF2B5EF4-FFF2-40B4-BE49-F238E27FC236}">
                    <a16:creationId xmlns:a16="http://schemas.microsoft.com/office/drawing/2014/main" id="{B4BE53A6-C202-4DAE-812F-04AC26C7D3EF}"/>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31">
                <a:extLst>
                  <a:ext uri="{FF2B5EF4-FFF2-40B4-BE49-F238E27FC236}">
                    <a16:creationId xmlns:a16="http://schemas.microsoft.com/office/drawing/2014/main" id="{F246C574-3DC7-4E89-8F0D-9001EDC8B76B}"/>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32">
                <a:extLst>
                  <a:ext uri="{FF2B5EF4-FFF2-40B4-BE49-F238E27FC236}">
                    <a16:creationId xmlns:a16="http://schemas.microsoft.com/office/drawing/2014/main" id="{BB0DA318-2CD7-4778-97E0-E0DF3F1EDECE}"/>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33">
                <a:extLst>
                  <a:ext uri="{FF2B5EF4-FFF2-40B4-BE49-F238E27FC236}">
                    <a16:creationId xmlns:a16="http://schemas.microsoft.com/office/drawing/2014/main" id="{A1AF9A78-9612-4282-8B72-B07DA777B19E}"/>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34">
                <a:extLst>
                  <a:ext uri="{FF2B5EF4-FFF2-40B4-BE49-F238E27FC236}">
                    <a16:creationId xmlns:a16="http://schemas.microsoft.com/office/drawing/2014/main" id="{5942A584-5791-42D4-BE98-AA5043743485}"/>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35">
                <a:extLst>
                  <a:ext uri="{FF2B5EF4-FFF2-40B4-BE49-F238E27FC236}">
                    <a16:creationId xmlns:a16="http://schemas.microsoft.com/office/drawing/2014/main" id="{6FEBF141-B9BB-46D8-8EAC-1E8BE7F3F09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36">
                <a:extLst>
                  <a:ext uri="{FF2B5EF4-FFF2-40B4-BE49-F238E27FC236}">
                    <a16:creationId xmlns:a16="http://schemas.microsoft.com/office/drawing/2014/main" id="{8E06B4B8-B73A-41C4-BC84-349F7E2A0913}"/>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7C93031B-F06C-433E-87D1-6F0F3294C852}"/>
                  </a:ext>
                </a:extLst>
              </p:cNvPr>
              <p:cNvSpPr txBox="1"/>
              <p:nvPr/>
            </p:nvSpPr>
            <p:spPr>
              <a:xfrm>
                <a:off x="1462486" y="3734812"/>
                <a:ext cx="21854714" cy="3046988"/>
              </a:xfrm>
              <a:prstGeom prst="rect">
                <a:avLst/>
              </a:prstGeom>
              <a:noFill/>
            </p:spPr>
            <p:txBody>
              <a:bodyPr wrap="square">
                <a:spAutoFit/>
              </a:bodyPr>
              <a:lstStyle/>
              <a:p>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Phát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biểu</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phủ</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định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của</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mỗi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sau</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xác</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định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tính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đúng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sai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của</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phủ</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định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đó</a:t>
                </a:r>
                <a:r>
                  <a:rPr lang="fr-FR" sz="4800" b="1" dirty="0">
                    <a:latin typeface="Tahoma" panose="020B0604030504040204" pitchFamily="34" charset="0"/>
                    <a:ea typeface="Tahoma" panose="020B0604030504040204" pitchFamily="34" charset="0"/>
                    <a:cs typeface="Tahoma" panose="020B0604030504040204" pitchFamily="34" charset="0"/>
                  </a:rPr>
                  <a:t>.</a:t>
                </a:r>
              </a:p>
              <a:p>
                <a:r>
                  <a:rPr lang="fr-FR" sz="4800" b="1" i="1" dirty="0">
                    <a:latin typeface="Tahoma" panose="020B0604030504040204" pitchFamily="34" charset="0"/>
                    <a:ea typeface="Tahoma" panose="020B0604030504040204" pitchFamily="34" charset="0"/>
                    <a:cs typeface="Tahoma" panose="020B0604030504040204" pitchFamily="34" charset="0"/>
                  </a:rPr>
                  <a:t>	P</a:t>
                </a:r>
                <a:r>
                  <a:rPr lang="vi-VN"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 “2022 chia </a:t>
                </a:r>
                <a:r>
                  <a:rPr lang="fr-FR" sz="4800" b="1" dirty="0" err="1">
                    <a:latin typeface="Tahoma" panose="020B0604030504040204" pitchFamily="34" charset="0"/>
                    <a:ea typeface="Tahoma" panose="020B0604030504040204" pitchFamily="34" charset="0"/>
                    <a:cs typeface="Tahoma" panose="020B0604030504040204" pitchFamily="34" charset="0"/>
                  </a:rPr>
                  <a:t>hết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cho</a:t>
                </a:r>
                <a:r>
                  <a:rPr lang="fr-FR" sz="4800" b="1" dirty="0">
                    <a:latin typeface="Tahoma" panose="020B0604030504040204" pitchFamily="34" charset="0"/>
                    <a:ea typeface="Tahoma" panose="020B0604030504040204" pitchFamily="34" charset="0"/>
                    <a:cs typeface="Tahoma" panose="020B0604030504040204" pitchFamily="34" charset="0"/>
                  </a:rPr>
                  <a:t> 5”;</a:t>
                </a:r>
                <a:endParaRPr lang="en-US" sz="4800" b="1" dirty="0">
                  <a:latin typeface="Tahoma" panose="020B0604030504040204" pitchFamily="34" charset="0"/>
                  <a:ea typeface="Tahoma" panose="020B0604030504040204" pitchFamily="34" charset="0"/>
                  <a:cs typeface="Tahoma" panose="020B0604030504040204" pitchFamily="34" charset="0"/>
                </a:endParaRPr>
              </a:p>
              <a:p>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i="1" dirty="0">
                    <a:latin typeface="Tahoma" panose="020B0604030504040204" pitchFamily="34" charset="0"/>
                    <a:ea typeface="Tahoma" panose="020B0604030504040204" pitchFamily="34" charset="0"/>
                    <a:cs typeface="Tahoma" panose="020B0604030504040204" pitchFamily="34" charset="0"/>
                  </a:rPr>
                  <a:t>Q</a:t>
                </a:r>
                <a:r>
                  <a:rPr lang="vi-VN"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Bất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phương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trình</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𝟐</m:t>
                    </m:r>
                    <m:r>
                      <a:rPr lang="fr-FR" sz="4800" b="1" i="1">
                        <a:latin typeface="Cambria Math" panose="02040503050406030204" pitchFamily="18" charset="0"/>
                      </a:rPr>
                      <m:t>𝒙</m:t>
                    </m:r>
                    <m:r>
                      <a:rPr lang="fr-FR" sz="4800" b="1" i="1">
                        <a:latin typeface="Cambria Math" panose="02040503050406030204" pitchFamily="18" charset="0"/>
                      </a:rPr>
                      <m:t>+</m:t>
                    </m:r>
                    <m:r>
                      <a:rPr lang="fr-FR" sz="4800" b="1" i="1">
                        <a:latin typeface="Cambria Math" panose="02040503050406030204" pitchFamily="18" charset="0"/>
                      </a:rPr>
                      <m:t>𝟏</m:t>
                    </m:r>
                    <m:r>
                      <a:rPr lang="fr-FR" sz="4800" b="1" i="1">
                        <a:latin typeface="Cambria Math" panose="02040503050406030204" pitchFamily="18" charset="0"/>
                      </a:rPr>
                      <m:t>&gt;</m:t>
                    </m:r>
                    <m:r>
                      <a:rPr lang="fr-FR" sz="4800" b="1" i="1">
                        <a:latin typeface="Cambria Math" panose="02040503050406030204" pitchFamily="18" charset="0"/>
                      </a:rPr>
                      <m:t>𝟎</m:t>
                    </m:r>
                  </m:oMath>
                </a14:m>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có</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nghiệm</a:t>
                </a:r>
                <a:r>
                  <a:rPr lang="fr-FR" sz="4800" b="1" dirty="0">
                    <a:latin typeface="Tahoma" panose="020B0604030504040204" pitchFamily="34" charset="0"/>
                    <a:ea typeface="Tahoma" panose="020B0604030504040204" pitchFamily="34" charset="0"/>
                    <a:cs typeface="Tahoma" panose="020B0604030504040204" pitchFamily="34" charset="0"/>
                  </a:rPr>
                  <a:t>”.</a:t>
                </a:r>
                <a:endParaRPr lang="en-US" sz="4800"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79" name="TextBox 78">
                <a:extLst>
                  <a:ext uri="{FF2B5EF4-FFF2-40B4-BE49-F238E27FC236}">
                    <a16:creationId xmlns:a16="http://schemas.microsoft.com/office/drawing/2014/main" id="{7C93031B-F06C-433E-87D1-6F0F3294C852}"/>
                  </a:ext>
                </a:extLst>
              </p:cNvPr>
              <p:cNvSpPr txBox="1">
                <a:spLocks noRot="1" noChangeAspect="1" noMove="1" noResize="1" noEditPoints="1" noAdjustHandles="1" noChangeArrowheads="1" noChangeShapeType="1" noTextEdit="1"/>
              </p:cNvSpPr>
              <p:nvPr/>
            </p:nvSpPr>
            <p:spPr>
              <a:xfrm>
                <a:off x="1462486" y="3734812"/>
                <a:ext cx="21854714" cy="3046988"/>
              </a:xfrm>
              <a:prstGeom prst="rect">
                <a:avLst/>
              </a:prstGeom>
              <a:blipFill>
                <a:blip r:embed="rId4"/>
                <a:stretch>
                  <a:fillRect l="-1283" t="-4600" b="-9400"/>
                </a:stretch>
              </a:blipFill>
            </p:spPr>
            <p:txBody>
              <a:bodyPr/>
              <a:lstStyle/>
              <a:p>
                <a:r>
                  <a:rPr lang="en-US">
                    <a:noFill/>
                  </a:rPr>
                  <a:t> </a:t>
                </a:r>
              </a:p>
            </p:txBody>
          </p:sp>
        </mc:Fallback>
      </mc:AlternateContent>
      <p:sp>
        <p:nvSpPr>
          <p:cNvPr id="80" name="Rounded Rectangle 4">
            <a:extLst>
              <a:ext uri="{FF2B5EF4-FFF2-40B4-BE49-F238E27FC236}">
                <a16:creationId xmlns:a16="http://schemas.microsoft.com/office/drawing/2014/main" id="{60BF75B9-8E5D-4526-9D50-2E9BBC426B2C}"/>
              </a:ext>
            </a:extLst>
          </p:cNvPr>
          <p:cNvSpPr/>
          <p:nvPr/>
        </p:nvSpPr>
        <p:spPr>
          <a:xfrm>
            <a:off x="1055781" y="7667359"/>
            <a:ext cx="22261419" cy="5514633"/>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81" name="Group 80">
            <a:extLst>
              <a:ext uri="{FF2B5EF4-FFF2-40B4-BE49-F238E27FC236}">
                <a16:creationId xmlns:a16="http://schemas.microsoft.com/office/drawing/2014/main" id="{FC8842BF-BD13-47EC-A01B-D5CB2E509824}"/>
              </a:ext>
            </a:extLst>
          </p:cNvPr>
          <p:cNvGrpSpPr/>
          <p:nvPr/>
        </p:nvGrpSpPr>
        <p:grpSpPr>
          <a:xfrm>
            <a:off x="1691088" y="7329165"/>
            <a:ext cx="3600000" cy="828000"/>
            <a:chOff x="1275608" y="6322796"/>
            <a:chExt cx="3572909" cy="828631"/>
          </a:xfrm>
        </p:grpSpPr>
        <p:sp>
          <p:nvSpPr>
            <p:cNvPr id="82" name="Freeform 20">
              <a:extLst>
                <a:ext uri="{FF2B5EF4-FFF2-40B4-BE49-F238E27FC236}">
                  <a16:creationId xmlns:a16="http://schemas.microsoft.com/office/drawing/2014/main" id="{9DCB7188-C5D1-4562-B7E9-036039AD40E7}"/>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3" name="TextBox 82">
              <a:extLst>
                <a:ext uri="{FF2B5EF4-FFF2-40B4-BE49-F238E27FC236}">
                  <a16:creationId xmlns:a16="http://schemas.microsoft.com/office/drawing/2014/main" id="{3C5BC4FA-BAB5-4E66-A1A7-2C39A80EA8B6}"/>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84" name="Round Diagonal Corner Rectangle 8">
              <a:extLst>
                <a:ext uri="{FF2B5EF4-FFF2-40B4-BE49-F238E27FC236}">
                  <a16:creationId xmlns:a16="http://schemas.microsoft.com/office/drawing/2014/main" id="{DD02836A-CB9D-49AF-9B43-E2AE37577D4F}"/>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5" name="Freeform 9">
              <a:extLst>
                <a:ext uri="{FF2B5EF4-FFF2-40B4-BE49-F238E27FC236}">
                  <a16:creationId xmlns:a16="http://schemas.microsoft.com/office/drawing/2014/main" id="{F1DAE37F-C02F-41A4-AB7C-15856E498EB4}"/>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86" name="Rectangle 85">
                <a:extLst>
                  <a:ext uri="{FF2B5EF4-FFF2-40B4-BE49-F238E27FC236}">
                    <a16:creationId xmlns:a16="http://schemas.microsoft.com/office/drawing/2014/main" id="{AC37888B-97E9-42E3-82BD-29595758137A}"/>
                  </a:ext>
                </a:extLst>
              </p:cNvPr>
              <p:cNvSpPr/>
              <p:nvPr/>
            </p:nvSpPr>
            <p:spPr>
              <a:xfrm>
                <a:off x="1157685" y="8319765"/>
                <a:ext cx="22159515" cy="4862228"/>
              </a:xfrm>
              <a:prstGeom prst="rect">
                <a:avLst/>
              </a:prstGeom>
            </p:spPr>
            <p:txBody>
              <a:bodyPr wrap="square">
                <a:spAutoFit/>
              </a:bodyPr>
              <a:lstStyle/>
              <a:p>
                <a:pPr marL="685800" indent="-685800">
                  <a:buFont typeface="Wingdings" panose="05000000000000000000" pitchFamily="2" charset="2"/>
                  <a:buChar char="Ø"/>
                </a:pPr>
                <a:r>
                  <a:rPr lang="fr-FR" sz="4800" b="1">
                    <a:latin typeface="Tahoma" panose="020B0604030504040204" pitchFamily="34" charset="0"/>
                    <a:ea typeface="Tahoma" panose="020B0604030504040204" pitchFamily="34" charset="0"/>
                    <a:cs typeface="Tahoma" panose="020B0604030504040204" pitchFamily="34" charset="0"/>
                  </a:rPr>
                  <a:t>Mệnh đề phủ định của </a:t>
                </a:r>
                <a:r>
                  <a:rPr lang="fr-FR" sz="4800" b="1" i="1">
                    <a:latin typeface="Tahoma" panose="020B0604030504040204" pitchFamily="34" charset="0"/>
                    <a:ea typeface="Tahoma" panose="020B0604030504040204" pitchFamily="34" charset="0"/>
                    <a:cs typeface="Tahoma" panose="020B0604030504040204" pitchFamily="34" charset="0"/>
                  </a:rPr>
                  <a:t>P</a:t>
                </a:r>
                <a:r>
                  <a:rPr lang="fr-FR" sz="4800" b="1">
                    <a:latin typeface="Tahoma" panose="020B0604030504040204" pitchFamily="34" charset="0"/>
                    <a:ea typeface="Tahoma" panose="020B0604030504040204" pitchFamily="34" charset="0"/>
                    <a:cs typeface="Tahoma" panose="020B0604030504040204" pitchFamily="34" charset="0"/>
                  </a:rPr>
                  <a:t>  là </a:t>
                </a:r>
                <a14:m>
                  <m:oMath xmlns:m="http://schemas.openxmlformats.org/officeDocument/2006/math">
                    <m:bar>
                      <m:barPr>
                        <m:pos m:val="top"/>
                        <m:ctrlPr>
                          <a:rPr lang="en-US" sz="4800" b="1" i="1">
                            <a:latin typeface="Cambria Math" panose="02040503050406030204" pitchFamily="18" charset="0"/>
                          </a:rPr>
                        </m:ctrlPr>
                      </m:barPr>
                      <m:e>
                        <m:r>
                          <a:rPr lang="en-US" sz="4800" b="1" i="1">
                            <a:latin typeface="Cambria Math" panose="02040503050406030204" pitchFamily="18" charset="0"/>
                          </a:rPr>
                          <m:t>𝑷</m:t>
                        </m:r>
                      </m:e>
                    </m:bar>
                  </m:oMath>
                </a14:m>
                <a:r>
                  <a:rPr lang="fr-FR" sz="4800" b="1">
                    <a:latin typeface="Tahoma" panose="020B0604030504040204" pitchFamily="34" charset="0"/>
                    <a:ea typeface="Tahoma" panose="020B0604030504040204" pitchFamily="34" charset="0"/>
                    <a:cs typeface="Tahoma" panose="020B0604030504040204" pitchFamily="34" charset="0"/>
                  </a:rPr>
                  <a:t>: “2022 không chia hết cho 5”. </a:t>
                </a:r>
              </a:p>
              <a:p>
                <a:pPr marL="685800" indent="-685800">
                  <a:buFont typeface="Wingdings" panose="05000000000000000000" pitchFamily="2" charset="2"/>
                  <a:buChar char="Ø"/>
                </a:pPr>
                <a:r>
                  <a:rPr lang="fr-FR" sz="4800" b="1">
                    <a:latin typeface="Tahoma" panose="020B0604030504040204" pitchFamily="34" charset="0"/>
                    <a:ea typeface="Tahoma" panose="020B0604030504040204" pitchFamily="34" charset="0"/>
                    <a:cs typeface="Tahoma" panose="020B0604030504040204" pitchFamily="34" charset="0"/>
                  </a:rPr>
                  <a:t>Mệnh đề </a:t>
                </a:r>
                <a14:m>
                  <m:oMath xmlns:m="http://schemas.openxmlformats.org/officeDocument/2006/math">
                    <m:bar>
                      <m:barPr>
                        <m:pos m:val="top"/>
                        <m:ctrlPr>
                          <a:rPr lang="en-US" sz="4800" b="1" i="1">
                            <a:latin typeface="Cambria Math" panose="02040503050406030204" pitchFamily="18" charset="0"/>
                          </a:rPr>
                        </m:ctrlPr>
                      </m:barPr>
                      <m:e>
                        <m:r>
                          <a:rPr lang="en-US" sz="4800" b="1" i="1">
                            <a:latin typeface="Cambria Math" panose="02040503050406030204" pitchFamily="18" charset="0"/>
                          </a:rPr>
                          <m:t>𝑷</m:t>
                        </m:r>
                      </m:e>
                    </m:bar>
                  </m:oMath>
                </a14:m>
                <a:r>
                  <a:rPr lang="en-US" sz="4800" b="1">
                    <a:latin typeface="Tahoma" panose="020B0604030504040204" pitchFamily="34" charset="0"/>
                    <a:ea typeface="Tahoma" panose="020B0604030504040204" pitchFamily="34" charset="0"/>
                    <a:cs typeface="Tahoma" panose="020B0604030504040204" pitchFamily="34" charset="0"/>
                  </a:rPr>
                  <a:t> là một mệnh đề sai vì </a:t>
                </a:r>
                <a14:m>
                  <m:oMath xmlns:m="http://schemas.openxmlformats.org/officeDocument/2006/math">
                    <m:r>
                      <a:rPr lang="en-US" sz="4800" b="1" i="1">
                        <a:latin typeface="Cambria Math" panose="02040503050406030204" pitchFamily="18" charset="0"/>
                      </a:rPr>
                      <m:t>𝟐𝟎𝟐𝟐</m:t>
                    </m:r>
                    <m:r>
                      <a:rPr lang="en-US" sz="4800" b="1" i="1">
                        <a:latin typeface="Cambria Math" panose="02040503050406030204" pitchFamily="18" charset="0"/>
                      </a:rPr>
                      <m:t>:</m:t>
                    </m:r>
                    <m:r>
                      <a:rPr lang="en-US" sz="4800" b="1" i="1">
                        <a:latin typeface="Cambria Math" panose="02040503050406030204" pitchFamily="18" charset="0"/>
                      </a:rPr>
                      <m:t>𝟒</m:t>
                    </m:r>
                    <m:r>
                      <a:rPr lang="en-US" sz="4800" b="1" i="1">
                        <a:latin typeface="Cambria Math" panose="02040503050406030204" pitchFamily="18" charset="0"/>
                      </a:rPr>
                      <m:t>=</m:t>
                    </m:r>
                    <m:r>
                      <a:rPr lang="en-US" sz="4800" b="1" i="1">
                        <a:latin typeface="Cambria Math" panose="02040503050406030204" pitchFamily="18" charset="0"/>
                      </a:rPr>
                      <m:t>𝟓𝟎𝟓</m:t>
                    </m:r>
                  </m:oMath>
                </a14:m>
                <a:r>
                  <a:rPr lang="en-US" sz="4800" b="1">
                    <a:latin typeface="Tahoma" panose="020B0604030504040204" pitchFamily="34" charset="0"/>
                    <a:ea typeface="Tahoma" panose="020B0604030504040204" pitchFamily="34" charset="0"/>
                    <a:cs typeface="Tahoma" panose="020B0604030504040204" pitchFamily="34" charset="0"/>
                  </a:rPr>
                  <a:t> dư 2.</a:t>
                </a:r>
              </a:p>
              <a:p>
                <a:pPr marL="685800" indent="-685800">
                  <a:buFont typeface="Wingdings" panose="05000000000000000000" pitchFamily="2" charset="2"/>
                  <a:buChar char="Ø"/>
                </a:pPr>
                <a:r>
                  <a:rPr lang="fr-FR" sz="4800" b="1">
                    <a:latin typeface="Tahoma" panose="020B0604030504040204" pitchFamily="34" charset="0"/>
                    <a:ea typeface="Tahoma" panose="020B0604030504040204" pitchFamily="34" charset="0"/>
                    <a:cs typeface="Tahoma" panose="020B0604030504040204" pitchFamily="34" charset="0"/>
                  </a:rPr>
                  <a:t>Mệnh đề phủ định của </a:t>
                </a:r>
                <a:r>
                  <a:rPr lang="fr-FR" sz="4800" b="1" i="1">
                    <a:latin typeface="Tahoma" panose="020B0604030504040204" pitchFamily="34" charset="0"/>
                    <a:ea typeface="Tahoma" panose="020B0604030504040204" pitchFamily="34" charset="0"/>
                    <a:cs typeface="Tahoma" panose="020B0604030504040204" pitchFamily="34" charset="0"/>
                  </a:rPr>
                  <a:t>Q </a:t>
                </a:r>
                <a:r>
                  <a:rPr lang="fr-FR" sz="4800" b="1">
                    <a:latin typeface="Tahoma" panose="020B0604030504040204" pitchFamily="34" charset="0"/>
                    <a:ea typeface="Tahoma" panose="020B0604030504040204" pitchFamily="34" charset="0"/>
                    <a:cs typeface="Tahoma" panose="020B0604030504040204" pitchFamily="34" charset="0"/>
                  </a:rPr>
                  <a:t> là  </a:t>
                </a:r>
                <a14:m>
                  <m:oMath xmlns:m="http://schemas.openxmlformats.org/officeDocument/2006/math">
                    <m:bar>
                      <m:barPr>
                        <m:pos m:val="top"/>
                        <m:ctrlPr>
                          <a:rPr lang="en-US" sz="4800" b="1" i="1">
                            <a:latin typeface="Cambria Math" panose="02040503050406030204" pitchFamily="18" charset="0"/>
                          </a:rPr>
                        </m:ctrlPr>
                      </m:barPr>
                      <m:e>
                        <m:r>
                          <a:rPr lang="en-US" sz="4800" b="1" i="1">
                            <a:latin typeface="Cambria Math" panose="02040503050406030204" pitchFamily="18" charset="0"/>
                          </a:rPr>
                          <m:t>𝑸</m:t>
                        </m:r>
                      </m:e>
                    </m:bar>
                  </m:oMath>
                </a14:m>
                <a:r>
                  <a:rPr lang="fr-FR" sz="4800" b="1">
                    <a:latin typeface="Tahoma" panose="020B0604030504040204" pitchFamily="34" charset="0"/>
                    <a:ea typeface="Tahoma" panose="020B0604030504040204" pitchFamily="34" charset="0"/>
                    <a:cs typeface="Tahoma" panose="020B0604030504040204" pitchFamily="34" charset="0"/>
                  </a:rPr>
                  <a:t>: “Bất phương trình </a:t>
                </a:r>
                <a14:m>
                  <m:oMath xmlns:m="http://schemas.openxmlformats.org/officeDocument/2006/math">
                    <m:r>
                      <a:rPr lang="fr-FR" sz="4800" b="1" i="1">
                        <a:latin typeface="Cambria Math" panose="02040503050406030204" pitchFamily="18" charset="0"/>
                      </a:rPr>
                      <m:t>𝟐</m:t>
                    </m:r>
                    <m:r>
                      <a:rPr lang="fr-FR" sz="4800" b="1" i="1">
                        <a:latin typeface="Cambria Math" panose="02040503050406030204" pitchFamily="18" charset="0"/>
                      </a:rPr>
                      <m:t>𝒙</m:t>
                    </m:r>
                    <m:r>
                      <a:rPr lang="fr-FR" sz="4800" b="1" i="1">
                        <a:latin typeface="Cambria Math" panose="02040503050406030204" pitchFamily="18" charset="0"/>
                      </a:rPr>
                      <m:t>+</m:t>
                    </m:r>
                    <m:r>
                      <a:rPr lang="fr-FR" sz="4800" b="1" i="1">
                        <a:latin typeface="Cambria Math" panose="02040503050406030204" pitchFamily="18" charset="0"/>
                      </a:rPr>
                      <m:t>𝟏</m:t>
                    </m:r>
                    <m:r>
                      <a:rPr lang="fr-FR" sz="4800" b="1" i="1">
                        <a:latin typeface="Cambria Math" panose="02040503050406030204" pitchFamily="18" charset="0"/>
                      </a:rPr>
                      <m:t>&gt;</m:t>
                    </m:r>
                    <m:r>
                      <a:rPr lang="fr-FR" sz="4800" b="1" i="1">
                        <a:latin typeface="Cambria Math" panose="02040503050406030204" pitchFamily="18" charset="0"/>
                      </a:rPr>
                      <m:t>𝟎</m:t>
                    </m:r>
                  </m:oMath>
                </a14:m>
                <a:r>
                  <a:rPr lang="fr-FR" sz="4800" b="1">
                    <a:latin typeface="Tahoma" panose="020B0604030504040204" pitchFamily="34" charset="0"/>
                    <a:ea typeface="Tahoma" panose="020B0604030504040204" pitchFamily="34" charset="0"/>
                    <a:cs typeface="Tahoma" panose="020B0604030504040204" pitchFamily="34" charset="0"/>
                  </a:rPr>
                  <a:t> vô nghiệm ”. </a:t>
                </a:r>
              </a:p>
              <a:p>
                <a:pPr marL="685800" indent="-685800">
                  <a:buFont typeface="Wingdings" panose="05000000000000000000" pitchFamily="2" charset="2"/>
                  <a:buChar char="Ø"/>
                </a:pPr>
                <a:r>
                  <a:rPr lang="fr-FR" sz="4800" b="1">
                    <a:latin typeface="Tahoma" panose="020B0604030504040204" pitchFamily="34" charset="0"/>
                    <a:ea typeface="Tahoma" panose="020B0604030504040204" pitchFamily="34" charset="0"/>
                    <a:cs typeface="Tahoma" panose="020B0604030504040204" pitchFamily="34" charset="0"/>
                  </a:rPr>
                  <a:t>Mệnh đề </a:t>
                </a:r>
                <a14:m>
                  <m:oMath xmlns:m="http://schemas.openxmlformats.org/officeDocument/2006/math">
                    <m:bar>
                      <m:barPr>
                        <m:pos m:val="top"/>
                        <m:ctrlPr>
                          <a:rPr lang="en-US" sz="4800" b="1" i="1">
                            <a:latin typeface="Cambria Math" panose="02040503050406030204" pitchFamily="18" charset="0"/>
                          </a:rPr>
                        </m:ctrlPr>
                      </m:barPr>
                      <m:e>
                        <m:r>
                          <a:rPr lang="en-US" sz="4800" b="1" i="1">
                            <a:latin typeface="Cambria Math" panose="02040503050406030204" pitchFamily="18" charset="0"/>
                          </a:rPr>
                          <m:t>𝑸</m:t>
                        </m:r>
                      </m:e>
                    </m:bar>
                  </m:oMath>
                </a14:m>
                <a:r>
                  <a:rPr lang="en-US" sz="4800" b="1">
                    <a:latin typeface="Tahoma" panose="020B0604030504040204" pitchFamily="34" charset="0"/>
                    <a:ea typeface="Tahoma" panose="020B0604030504040204" pitchFamily="34" charset="0"/>
                    <a:cs typeface="Tahoma" panose="020B0604030504040204" pitchFamily="34" charset="0"/>
                  </a:rPr>
                  <a:t> là một mệnh đề sai vì với </a:t>
                </a:r>
                <a14:m>
                  <m:oMath xmlns:m="http://schemas.openxmlformats.org/officeDocument/2006/math">
                    <m:r>
                      <a:rPr lang="en-US" sz="4800" b="1" i="1">
                        <a:latin typeface="Cambria Math" panose="02040503050406030204" pitchFamily="18" charset="0"/>
                      </a:rPr>
                      <m:t>𝒙</m:t>
                    </m:r>
                    <m:r>
                      <a:rPr lang="en-US" sz="4800" b="1" i="1">
                        <a:latin typeface="Cambria Math" panose="02040503050406030204" pitchFamily="18" charset="0"/>
                      </a:rPr>
                      <m:t>=</m:t>
                    </m:r>
                    <m:r>
                      <a:rPr lang="en-US" sz="4800" b="1" i="1">
                        <a:latin typeface="Cambria Math" panose="02040503050406030204" pitchFamily="18" charset="0"/>
                      </a:rPr>
                      <m:t>𝟏</m:t>
                    </m:r>
                    <m:r>
                      <a:rPr lang="en-US" sz="4800" b="1" i="1">
                        <a:latin typeface="Cambria Math" panose="02040503050406030204" pitchFamily="18" charset="0"/>
                      </a:rPr>
                      <m:t>:</m:t>
                    </m:r>
                    <m:r>
                      <a:rPr lang="en-US" sz="4800" b="1" i="1">
                        <a:latin typeface="Cambria Math" panose="02040503050406030204" pitchFamily="18" charset="0"/>
                      </a:rPr>
                      <m:t>𝟐</m:t>
                    </m:r>
                    <m:r>
                      <a:rPr lang="en-US" sz="4800" b="1" i="1">
                        <a:latin typeface="Cambria Math" panose="02040503050406030204" pitchFamily="18" charset="0"/>
                      </a:rPr>
                      <m:t>.</m:t>
                    </m:r>
                    <m:r>
                      <a:rPr lang="en-US" sz="4800" b="1" i="1">
                        <a:latin typeface="Cambria Math" panose="02040503050406030204" pitchFamily="18" charset="0"/>
                      </a:rPr>
                      <m:t>𝟏</m:t>
                    </m:r>
                    <m:r>
                      <a:rPr lang="en-US" sz="4800" b="1" i="1">
                        <a:latin typeface="Cambria Math" panose="02040503050406030204" pitchFamily="18" charset="0"/>
                      </a:rPr>
                      <m:t>+</m:t>
                    </m:r>
                    <m:r>
                      <a:rPr lang="en-US" sz="4800" b="1" i="1">
                        <a:latin typeface="Cambria Math" panose="02040503050406030204" pitchFamily="18" charset="0"/>
                      </a:rPr>
                      <m:t>𝟏</m:t>
                    </m:r>
                    <m:r>
                      <a:rPr lang="en-US" sz="4800" b="1" i="1">
                        <a:latin typeface="Cambria Math" panose="02040503050406030204" pitchFamily="18" charset="0"/>
                      </a:rPr>
                      <m:t>=</m:t>
                    </m:r>
                    <m:r>
                      <a:rPr lang="en-US" sz="4800" b="1" i="1">
                        <a:latin typeface="Cambria Math" panose="02040503050406030204" pitchFamily="18" charset="0"/>
                      </a:rPr>
                      <m:t>𝟑</m:t>
                    </m:r>
                    <m:r>
                      <a:rPr lang="en-US" sz="4800" b="1" i="1">
                        <a:latin typeface="Cambria Math" panose="02040503050406030204" pitchFamily="18" charset="0"/>
                      </a:rPr>
                      <m:t>&gt;</m:t>
                    </m:r>
                    <m:r>
                      <a:rPr lang="en-US" sz="4800" b="1" i="1">
                        <a:latin typeface="Cambria Math" panose="02040503050406030204" pitchFamily="18" charset="0"/>
                      </a:rPr>
                      <m:t>𝟎</m:t>
                    </m:r>
                  </m:oMath>
                </a14:m>
                <a:r>
                  <a:rPr lang="en-US" sz="4800" b="1">
                    <a:latin typeface="Tahoma" panose="020B0604030504040204" pitchFamily="34" charset="0"/>
                    <a:ea typeface="Tahoma" panose="020B0604030504040204" pitchFamily="34" charset="0"/>
                    <a:cs typeface="Tahoma" panose="020B0604030504040204" pitchFamily="34" charset="0"/>
                  </a:rPr>
                  <a:t> nên </a:t>
                </a:r>
                <a14:m>
                  <m:oMath xmlns:m="http://schemas.openxmlformats.org/officeDocument/2006/math">
                    <m:r>
                      <a:rPr lang="en-US" sz="4800" b="1" i="1">
                        <a:latin typeface="Cambria Math" panose="02040503050406030204" pitchFamily="18" charset="0"/>
                      </a:rPr>
                      <m:t>𝒙</m:t>
                    </m:r>
                    <m:r>
                      <a:rPr lang="en-US" sz="4800" b="1" i="1">
                        <a:latin typeface="Cambria Math" panose="02040503050406030204" pitchFamily="18" charset="0"/>
                      </a:rPr>
                      <m:t>=</m:t>
                    </m:r>
                    <m:r>
                      <a:rPr lang="en-US" sz="4800" b="1" i="1">
                        <a:latin typeface="Cambria Math" panose="02040503050406030204" pitchFamily="18" charset="0"/>
                      </a:rPr>
                      <m:t>𝟏</m:t>
                    </m:r>
                    <m:r>
                      <a:rPr lang="en-US" sz="4800" b="1" i="1" smtClean="0">
                        <a:latin typeface="Cambria Math" panose="02040503050406030204" pitchFamily="18" charset="0"/>
                      </a:rPr>
                      <m:t> </m:t>
                    </m:r>
                  </m:oMath>
                </a14:m>
                <a:r>
                  <a:rPr lang="en-US" sz="4800" b="1">
                    <a:latin typeface="Tahoma" panose="020B0604030504040204" pitchFamily="34" charset="0"/>
                    <a:ea typeface="Tahoma" panose="020B0604030504040204" pitchFamily="34" charset="0"/>
                    <a:cs typeface="Tahoma" panose="020B0604030504040204" pitchFamily="34" charset="0"/>
                  </a:rPr>
                  <a:t>là một nghiệm của bất phương trình </a:t>
                </a:r>
                <a14:m>
                  <m:oMath xmlns:m="http://schemas.openxmlformats.org/officeDocument/2006/math">
                    <m:r>
                      <a:rPr lang="fr-FR" sz="4800" b="1" i="1">
                        <a:latin typeface="Cambria Math" panose="02040503050406030204" pitchFamily="18" charset="0"/>
                      </a:rPr>
                      <m:t>𝟐</m:t>
                    </m:r>
                    <m:r>
                      <a:rPr lang="fr-FR" sz="4800" b="1" i="1">
                        <a:latin typeface="Cambria Math" panose="02040503050406030204" pitchFamily="18" charset="0"/>
                      </a:rPr>
                      <m:t>𝒙</m:t>
                    </m:r>
                    <m:r>
                      <a:rPr lang="fr-FR" sz="4800" b="1" i="1">
                        <a:latin typeface="Cambria Math" panose="02040503050406030204" pitchFamily="18" charset="0"/>
                      </a:rPr>
                      <m:t>+</m:t>
                    </m:r>
                    <m:r>
                      <a:rPr lang="fr-FR" sz="4800" b="1" i="1">
                        <a:latin typeface="Cambria Math" panose="02040503050406030204" pitchFamily="18" charset="0"/>
                      </a:rPr>
                      <m:t>𝟏</m:t>
                    </m:r>
                    <m:r>
                      <a:rPr lang="fr-FR" sz="4800" b="1" i="1">
                        <a:latin typeface="Cambria Math" panose="02040503050406030204" pitchFamily="18" charset="0"/>
                      </a:rPr>
                      <m:t>&gt;</m:t>
                    </m:r>
                    <m:r>
                      <a:rPr lang="fr-FR" sz="4800" b="1" i="1">
                        <a:latin typeface="Cambria Math" panose="02040503050406030204" pitchFamily="18" charset="0"/>
                      </a:rPr>
                      <m:t>𝟎</m:t>
                    </m:r>
                  </m:oMath>
                </a14:m>
                <a:endParaRPr lang="en-US" sz="4800" b="1">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86" name="Rectangle 85">
                <a:extLst>
                  <a:ext uri="{FF2B5EF4-FFF2-40B4-BE49-F238E27FC236}">
                    <a16:creationId xmlns:a16="http://schemas.microsoft.com/office/drawing/2014/main" id="{AC37888B-97E9-42E3-82BD-29595758137A}"/>
                  </a:ext>
                </a:extLst>
              </p:cNvPr>
              <p:cNvSpPr>
                <a:spLocks noRot="1" noChangeAspect="1" noMove="1" noResize="1" noEditPoints="1" noAdjustHandles="1" noChangeArrowheads="1" noChangeShapeType="1" noTextEdit="1"/>
              </p:cNvSpPr>
              <p:nvPr/>
            </p:nvSpPr>
            <p:spPr>
              <a:xfrm>
                <a:off x="1157685" y="8319765"/>
                <a:ext cx="22159515" cy="4862228"/>
              </a:xfrm>
              <a:prstGeom prst="rect">
                <a:avLst/>
              </a:prstGeom>
              <a:blipFill>
                <a:blip r:embed="rId5"/>
                <a:stretch>
                  <a:fillRect l="-1128" t="-1380" r="-990" b="-5646"/>
                </a:stretch>
              </a:blipFill>
            </p:spPr>
            <p:txBody>
              <a:bodyPr/>
              <a:lstStyle/>
              <a:p>
                <a:r>
                  <a:rPr lang="en-US">
                    <a:noFill/>
                  </a:rPr>
                  <a:t> </a:t>
                </a:r>
              </a:p>
            </p:txBody>
          </p:sp>
        </mc:Fallback>
      </mc:AlternateContent>
      <p:grpSp>
        <p:nvGrpSpPr>
          <p:cNvPr id="46" name="Group 45">
            <a:extLst>
              <a:ext uri="{FF2B5EF4-FFF2-40B4-BE49-F238E27FC236}">
                <a16:creationId xmlns:a16="http://schemas.microsoft.com/office/drawing/2014/main" id="{B8FE45DC-75D0-4ACE-8789-33146604D8C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92A05190-54E1-4AA5-A549-25B28A4B50DF}"/>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D4D61D21-C0B8-40F8-A254-889B104F442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3</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34390FEE-5B0D-4293-8B00-69F6EDFE64DF}"/>
                </a:ext>
              </a:extLst>
            </p:cNvPr>
            <p:cNvSpPr txBox="1"/>
            <p:nvPr/>
          </p:nvSpPr>
          <p:spPr>
            <a:xfrm>
              <a:off x="2087561" y="1892299"/>
              <a:ext cx="17283114" cy="830995"/>
            </a:xfrm>
            <a:prstGeom prst="rect">
              <a:avLst/>
            </a:prstGeom>
            <a:noFill/>
          </p:spPr>
          <p:txBody>
            <a:bodyPr wrap="square" rtlCol="0">
              <a:spAutoFit/>
            </a:bodyPr>
            <a:lstStyle/>
            <a:p>
              <a:r>
                <a:rPr lang="en-US" sz="4800" b="1">
                  <a:solidFill>
                    <a:srgbClr val="145F82"/>
                  </a:solidFill>
                  <a:latin typeface="Tahoma" pitchFamily="34" charset="0"/>
                  <a:ea typeface="Tahoma" pitchFamily="34" charset="0"/>
                  <a:cs typeface="Tahoma" pitchFamily="34" charset="0"/>
                </a:rPr>
                <a:t>MỆNH ĐỀ PHỦ ĐỊNH</a:t>
              </a:r>
              <a:endParaRPr lang="en-US" sz="4800" b="1" dirty="0">
                <a:solidFill>
                  <a:srgbClr val="145F82"/>
                </a:solidFill>
                <a:latin typeface="Tahoma" pitchFamily="34" charset="0"/>
                <a:ea typeface="Tahoma" pitchFamily="34" charset="0"/>
                <a:cs typeface="Tahoma" pitchFamily="34" charset="0"/>
              </a:endParaRPr>
            </a:p>
          </p:txBody>
        </p:sp>
      </p:grpSp>
    </p:spTree>
    <p:extLst>
      <p:ext uri="{BB962C8B-B14F-4D97-AF65-F5344CB8AC3E}">
        <p14:creationId xmlns:p14="http://schemas.microsoft.com/office/powerpoint/2010/main" val="423761398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9">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9">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6">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6">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6">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8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oup 116">
            <a:extLst>
              <a:ext uri="{FF2B5EF4-FFF2-40B4-BE49-F238E27FC236}">
                <a16:creationId xmlns:a16="http://schemas.microsoft.com/office/drawing/2014/main" id="{6936CF72-8298-F337-CB7E-89694976C449}"/>
              </a:ext>
            </a:extLst>
          </p:cNvPr>
          <p:cNvGrpSpPr/>
          <p:nvPr/>
        </p:nvGrpSpPr>
        <p:grpSpPr>
          <a:xfrm>
            <a:off x="3844687" y="781713"/>
            <a:ext cx="19419005" cy="1700680"/>
            <a:chOff x="1922343" y="390856"/>
            <a:chExt cx="9709502" cy="850340"/>
          </a:xfrm>
        </p:grpSpPr>
        <p:grpSp>
          <p:nvGrpSpPr>
            <p:cNvPr id="38" name="Group 37">
              <a:extLst>
                <a:ext uri="{FF2B5EF4-FFF2-40B4-BE49-F238E27FC236}">
                  <a16:creationId xmlns:a16="http://schemas.microsoft.com/office/drawing/2014/main" id="{06E6C817-ED72-0213-D35B-0B662161FA2A}"/>
                </a:ext>
              </a:extLst>
            </p:cNvPr>
            <p:cNvGrpSpPr/>
            <p:nvPr/>
          </p:nvGrpSpPr>
          <p:grpSpPr>
            <a:xfrm>
              <a:off x="4355143" y="493826"/>
              <a:ext cx="7276702" cy="703351"/>
              <a:chOff x="4216858" y="738324"/>
              <a:chExt cx="7276702" cy="1355217"/>
            </a:xfrm>
          </p:grpSpPr>
          <p:sp>
            <p:nvSpPr>
              <p:cNvPr id="52" name="Freeform 87">
                <a:extLst>
                  <a:ext uri="{FF2B5EF4-FFF2-40B4-BE49-F238E27FC236}">
                    <a16:creationId xmlns:a16="http://schemas.microsoft.com/office/drawing/2014/main" id="{97626024-EE53-4780-0D74-6A33C02469A9}"/>
                  </a:ext>
                </a:extLst>
              </p:cNvPr>
              <p:cNvSpPr/>
              <p:nvPr/>
            </p:nvSpPr>
            <p:spPr>
              <a:xfrm>
                <a:off x="4216858" y="772865"/>
                <a:ext cx="7103902" cy="1307011"/>
              </a:xfrm>
              <a:prstGeom prst="rect">
                <a:avLst/>
              </a:prstGeom>
              <a:solidFill>
                <a:srgbClr val="F9F0E1"/>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7" name="Freeform 101">
                <a:extLst>
                  <a:ext uri="{FF2B5EF4-FFF2-40B4-BE49-F238E27FC236}">
                    <a16:creationId xmlns:a16="http://schemas.microsoft.com/office/drawing/2014/main" id="{48AA414F-AC0A-C09B-D890-01FDD7BA277C}"/>
                  </a:ext>
                </a:extLst>
              </p:cNvPr>
              <p:cNvSpPr/>
              <p:nvPr/>
            </p:nvSpPr>
            <p:spPr>
              <a:xfrm>
                <a:off x="11288985" y="773993"/>
                <a:ext cx="204575" cy="1319548"/>
              </a:xfrm>
              <a:prstGeom prst="rect">
                <a:avLst/>
              </a:pr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5" name="TextBox 74">
                <a:extLst>
                  <a:ext uri="{FF2B5EF4-FFF2-40B4-BE49-F238E27FC236}">
                    <a16:creationId xmlns:a16="http://schemas.microsoft.com/office/drawing/2014/main" id="{DB55F304-4022-FFE2-A176-B05DBD288073}"/>
                  </a:ext>
                </a:extLst>
              </p:cNvPr>
              <p:cNvSpPr txBox="1"/>
              <p:nvPr/>
            </p:nvSpPr>
            <p:spPr>
              <a:xfrm>
                <a:off x="4911443" y="738324"/>
                <a:ext cx="6181997" cy="1195994"/>
              </a:xfrm>
              <a:prstGeom prst="rect">
                <a:avLst/>
              </a:prstGeom>
              <a:noFill/>
            </p:spPr>
            <p:txBody>
              <a:bodyPr wrap="square" rtlCol="0">
                <a:spAutoFit/>
              </a:bodyPr>
              <a:lstStyle/>
              <a:p>
                <a:pPr algn="ctr" defTabSz="1828823"/>
                <a:r>
                  <a:rPr lang="en-US" sz="7467" b="1" dirty="0">
                    <a:solidFill>
                      <a:srgbClr val="000000"/>
                    </a:solidFill>
                    <a:latin typeface="Times New Roman" panose="02020603050405020304" pitchFamily="18" charset="0"/>
                    <a:cs typeface="Times New Roman" panose="02020603050405020304" pitchFamily="18" charset="0"/>
                  </a:rPr>
                  <a:t>MỆNH ĐỀ</a:t>
                </a:r>
              </a:p>
            </p:txBody>
          </p:sp>
        </p:grpSp>
        <p:grpSp>
          <p:nvGrpSpPr>
            <p:cNvPr id="3" name="Group 2">
              <a:extLst>
                <a:ext uri="{FF2B5EF4-FFF2-40B4-BE49-F238E27FC236}">
                  <a16:creationId xmlns:a16="http://schemas.microsoft.com/office/drawing/2014/main" id="{16828BEB-1F49-0209-EBB6-B044B9F635B3}"/>
                </a:ext>
              </a:extLst>
            </p:cNvPr>
            <p:cNvGrpSpPr/>
            <p:nvPr/>
          </p:nvGrpSpPr>
          <p:grpSpPr>
            <a:xfrm>
              <a:off x="1922343" y="390856"/>
              <a:ext cx="2667195" cy="850340"/>
              <a:chOff x="2122168" y="1638968"/>
              <a:chExt cx="2667195" cy="850340"/>
            </a:xfrm>
          </p:grpSpPr>
          <p:sp>
            <p:nvSpPr>
              <p:cNvPr id="53" name="Freeform 88">
                <a:extLst>
                  <a:ext uri="{FF2B5EF4-FFF2-40B4-BE49-F238E27FC236}">
                    <a16:creationId xmlns:a16="http://schemas.microsoft.com/office/drawing/2014/main" id="{E3564477-0E7C-1999-AB72-901F8951901E}"/>
                  </a:ext>
                </a:extLst>
              </p:cNvPr>
              <p:cNvSpPr/>
              <p:nvPr/>
            </p:nvSpPr>
            <p:spPr>
              <a:xfrm>
                <a:off x="2122168" y="1977073"/>
                <a:ext cx="206850" cy="174192"/>
              </a:xfrm>
              <a:custGeom>
                <a:avLst/>
                <a:gdLst/>
                <a:ahLst/>
                <a:cxnLst>
                  <a:cxn ang="0">
                    <a:pos x="wd2" y="hd2"/>
                  </a:cxn>
                  <a:cxn ang="5400000">
                    <a:pos x="wd2" y="hd2"/>
                  </a:cxn>
                  <a:cxn ang="10800000">
                    <a:pos x="wd2" y="hd2"/>
                  </a:cxn>
                  <a:cxn ang="16200000">
                    <a:pos x="wd2" y="hd2"/>
                  </a:cxn>
                </a:cxnLst>
                <a:rect l="0" t="0" r="r" b="b"/>
                <a:pathLst>
                  <a:path w="21600" h="18877" extrusionOk="0">
                    <a:moveTo>
                      <a:pt x="11232" y="62"/>
                    </a:moveTo>
                    <a:cubicBezTo>
                      <a:pt x="11232" y="62"/>
                      <a:pt x="0" y="-1361"/>
                      <a:pt x="0" y="9439"/>
                    </a:cubicBezTo>
                    <a:cubicBezTo>
                      <a:pt x="0" y="20239"/>
                      <a:pt x="11232" y="18815"/>
                      <a:pt x="11232" y="18815"/>
                    </a:cubicBezTo>
                    <a:cubicBezTo>
                      <a:pt x="11232" y="18815"/>
                      <a:pt x="21600" y="18168"/>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4" name="Freeform 89">
                <a:extLst>
                  <a:ext uri="{FF2B5EF4-FFF2-40B4-BE49-F238E27FC236}">
                    <a16:creationId xmlns:a16="http://schemas.microsoft.com/office/drawing/2014/main" id="{34A63092-1CC6-1098-07AA-DD1F7BEA2001}"/>
                  </a:ext>
                </a:extLst>
              </p:cNvPr>
              <p:cNvSpPr/>
              <p:nvPr/>
            </p:nvSpPr>
            <p:spPr>
              <a:xfrm>
                <a:off x="2412006" y="2045761"/>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5" name="Freeform 94">
                <a:extLst>
                  <a:ext uri="{FF2B5EF4-FFF2-40B4-BE49-F238E27FC236}">
                    <a16:creationId xmlns:a16="http://schemas.microsoft.com/office/drawing/2014/main" id="{15D748A4-7EF5-7830-7A4D-EE8739D837B2}"/>
                  </a:ext>
                </a:extLst>
              </p:cNvPr>
              <p:cNvSpPr/>
              <p:nvPr/>
            </p:nvSpPr>
            <p:spPr>
              <a:xfrm>
                <a:off x="3491508" y="1980381"/>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6" name="Freeform 95">
                <a:extLst>
                  <a:ext uri="{FF2B5EF4-FFF2-40B4-BE49-F238E27FC236}">
                    <a16:creationId xmlns:a16="http://schemas.microsoft.com/office/drawing/2014/main" id="{CF55F864-D2B8-881A-2343-3E84039F2F1C}"/>
                  </a:ext>
                </a:extLst>
              </p:cNvPr>
              <p:cNvSpPr/>
              <p:nvPr/>
            </p:nvSpPr>
            <p:spPr>
              <a:xfrm>
                <a:off x="3779525" y="1638968"/>
                <a:ext cx="1009838"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3"/>
                      <a:pt x="11232" y="62"/>
                      <a:pt x="11232" y="62"/>
                    </a:cubicBezTo>
                    <a:close/>
                    <a:moveTo>
                      <a:pt x="11171" y="17555"/>
                    </a:moveTo>
                    <a:cubicBezTo>
                      <a:pt x="11171" y="17555"/>
                      <a:pt x="1537" y="18775"/>
                      <a:pt x="1537" y="9512"/>
                    </a:cubicBezTo>
                    <a:cubicBezTo>
                      <a:pt x="1537" y="249"/>
                      <a:pt x="11171" y="1469"/>
                      <a:pt x="11171" y="1469"/>
                    </a:cubicBezTo>
                    <a:cubicBezTo>
                      <a:pt x="11171" y="1469"/>
                      <a:pt x="20063" y="290"/>
                      <a:pt x="20063" y="9512"/>
                    </a:cubicBezTo>
                    <a:cubicBezTo>
                      <a:pt x="20063" y="17003"/>
                      <a:pt x="11171" y="17555"/>
                      <a:pt x="11171" y="17555"/>
                    </a:cubicBezTo>
                    <a:close/>
                  </a:path>
                </a:pathLst>
              </a:cu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1" name="Rectangle 110">
              <a:extLst>
                <a:ext uri="{FF2B5EF4-FFF2-40B4-BE49-F238E27FC236}">
                  <a16:creationId xmlns:a16="http://schemas.microsoft.com/office/drawing/2014/main" id="{9C2DECBF-7E37-34F4-4A39-EEB79C57304A}"/>
                </a:ext>
              </a:extLst>
            </p:cNvPr>
            <p:cNvSpPr/>
            <p:nvPr/>
          </p:nvSpPr>
          <p:spPr>
            <a:xfrm>
              <a:off x="3905926" y="489607"/>
              <a:ext cx="415498" cy="646331"/>
            </a:xfrm>
            <a:prstGeom prst="rect">
              <a:avLst/>
            </a:prstGeom>
            <a:noFill/>
          </p:spPr>
          <p:txBody>
            <a:bodyPr wrap="none" lIns="182880" tIns="91440" rIns="182880" bIns="91440">
              <a:spAutoFit/>
            </a:bodyPr>
            <a:lstStyle/>
            <a:p>
              <a:pPr algn="ctr" defTabSz="1828823"/>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1</a:t>
              </a:r>
            </a:p>
          </p:txBody>
        </p:sp>
      </p:grpSp>
      <p:grpSp>
        <p:nvGrpSpPr>
          <p:cNvPr id="118" name="Group 117">
            <a:extLst>
              <a:ext uri="{FF2B5EF4-FFF2-40B4-BE49-F238E27FC236}">
                <a16:creationId xmlns:a16="http://schemas.microsoft.com/office/drawing/2014/main" id="{5AA5836E-A31D-44CD-935B-5CE19AC59492}"/>
              </a:ext>
            </a:extLst>
          </p:cNvPr>
          <p:cNvGrpSpPr/>
          <p:nvPr/>
        </p:nvGrpSpPr>
        <p:grpSpPr>
          <a:xfrm>
            <a:off x="3856891" y="2766923"/>
            <a:ext cx="19406800" cy="1700647"/>
            <a:chOff x="1928445" y="1383461"/>
            <a:chExt cx="9703400" cy="850324"/>
          </a:xfrm>
        </p:grpSpPr>
        <p:grpSp>
          <p:nvGrpSpPr>
            <p:cNvPr id="39" name="Group 38">
              <a:extLst>
                <a:ext uri="{FF2B5EF4-FFF2-40B4-BE49-F238E27FC236}">
                  <a16:creationId xmlns:a16="http://schemas.microsoft.com/office/drawing/2014/main" id="{EE3B37C9-66C5-17AB-E231-A102FCEA39DD}"/>
                </a:ext>
              </a:extLst>
            </p:cNvPr>
            <p:cNvGrpSpPr/>
            <p:nvPr/>
          </p:nvGrpSpPr>
          <p:grpSpPr>
            <a:xfrm>
              <a:off x="4493551" y="1447434"/>
              <a:ext cx="7138294" cy="776012"/>
              <a:chOff x="4361017" y="2814225"/>
              <a:chExt cx="7138294" cy="1436809"/>
            </a:xfrm>
          </p:grpSpPr>
          <p:sp>
            <p:nvSpPr>
              <p:cNvPr id="46" name="Freeform 71">
                <a:extLst>
                  <a:ext uri="{FF2B5EF4-FFF2-40B4-BE49-F238E27FC236}">
                    <a16:creationId xmlns:a16="http://schemas.microsoft.com/office/drawing/2014/main" id="{25492428-B40F-BD3B-4C19-18777BA488B2}"/>
                  </a:ext>
                </a:extLst>
              </p:cNvPr>
              <p:cNvSpPr/>
              <p:nvPr/>
            </p:nvSpPr>
            <p:spPr>
              <a:xfrm>
                <a:off x="4361017" y="2827890"/>
                <a:ext cx="7006796" cy="1423144"/>
              </a:xfrm>
              <a:prstGeom prst="rect">
                <a:avLst/>
              </a:prstGeom>
              <a:solidFill>
                <a:srgbClr val="EFF9D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1" name="Freeform 86">
                <a:extLst>
                  <a:ext uri="{FF2B5EF4-FFF2-40B4-BE49-F238E27FC236}">
                    <a16:creationId xmlns:a16="http://schemas.microsoft.com/office/drawing/2014/main" id="{2533BDED-B785-7A53-6AB0-8C771938A998}"/>
                  </a:ext>
                </a:extLst>
              </p:cNvPr>
              <p:cNvSpPr/>
              <p:nvPr/>
            </p:nvSpPr>
            <p:spPr>
              <a:xfrm>
                <a:off x="11294736" y="2814225"/>
                <a:ext cx="204575" cy="1436809"/>
              </a:xfrm>
              <a:prstGeom prst="rect">
                <a:avLst/>
              </a:pr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6" name="TextBox 75">
                <a:extLst>
                  <a:ext uri="{FF2B5EF4-FFF2-40B4-BE49-F238E27FC236}">
                    <a16:creationId xmlns:a16="http://schemas.microsoft.com/office/drawing/2014/main" id="{97F2C4C3-0BCD-0CD7-BB64-83F91D3C2677}"/>
                  </a:ext>
                </a:extLst>
              </p:cNvPr>
              <p:cNvSpPr txBox="1"/>
              <p:nvPr/>
            </p:nvSpPr>
            <p:spPr>
              <a:xfrm>
                <a:off x="4816506" y="3022646"/>
                <a:ext cx="5429042" cy="1149273"/>
              </a:xfrm>
              <a:prstGeom prst="rect">
                <a:avLst/>
              </a:prstGeom>
              <a:noFill/>
            </p:spPr>
            <p:txBody>
              <a:bodyPr wrap="square" rtlCol="0">
                <a:spAutoFit/>
              </a:bodyPr>
              <a:lstStyle/>
              <a:p>
                <a:pPr algn="ctr" defTabSz="1828823"/>
                <a:r>
                  <a:rPr lang="en-US" sz="7467" b="1" dirty="0">
                    <a:solidFill>
                      <a:srgbClr val="000000"/>
                    </a:solidFill>
                    <a:latin typeface="Times New Roman" panose="02020603050405020304" pitchFamily="18" charset="0"/>
                    <a:cs typeface="Times New Roman" panose="02020603050405020304" pitchFamily="18" charset="0"/>
                  </a:rPr>
                  <a:t>MỆNH ĐỀ CHỨA BIẾN</a:t>
                </a:r>
                <a:endParaRPr lang="en-US" sz="7467" b="1" dirty="0">
                  <a:solidFill>
                    <a:srgbClr val="000000"/>
                  </a:solidFill>
                  <a:latin typeface="Arial"/>
                </a:endParaRPr>
              </a:p>
            </p:txBody>
          </p:sp>
        </p:grpSp>
        <p:grpSp>
          <p:nvGrpSpPr>
            <p:cNvPr id="35" name="Group 34">
              <a:extLst>
                <a:ext uri="{FF2B5EF4-FFF2-40B4-BE49-F238E27FC236}">
                  <a16:creationId xmlns:a16="http://schemas.microsoft.com/office/drawing/2014/main" id="{FEEBAA0D-F584-0913-8C4F-C0C2C0413E1B}"/>
                </a:ext>
              </a:extLst>
            </p:cNvPr>
            <p:cNvGrpSpPr/>
            <p:nvPr/>
          </p:nvGrpSpPr>
          <p:grpSpPr>
            <a:xfrm>
              <a:off x="1928445" y="1383461"/>
              <a:ext cx="2661093" cy="850324"/>
              <a:chOff x="2223411" y="3575748"/>
              <a:chExt cx="2661093" cy="850324"/>
            </a:xfrm>
          </p:grpSpPr>
          <p:sp>
            <p:nvSpPr>
              <p:cNvPr id="47" name="Freeform 72">
                <a:extLst>
                  <a:ext uri="{FF2B5EF4-FFF2-40B4-BE49-F238E27FC236}">
                    <a16:creationId xmlns:a16="http://schemas.microsoft.com/office/drawing/2014/main" id="{A6C1CF77-93FF-2B6C-F639-DE5B7417232A}"/>
                  </a:ext>
                </a:extLst>
              </p:cNvPr>
              <p:cNvSpPr/>
              <p:nvPr/>
            </p:nvSpPr>
            <p:spPr>
              <a:xfrm>
                <a:off x="2223411" y="3913838"/>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48" name="Freeform 73">
                <a:extLst>
                  <a:ext uri="{FF2B5EF4-FFF2-40B4-BE49-F238E27FC236}">
                    <a16:creationId xmlns:a16="http://schemas.microsoft.com/office/drawing/2014/main" id="{3834A2CE-D453-2223-0A93-0E574B775403}"/>
                  </a:ext>
                </a:extLst>
              </p:cNvPr>
              <p:cNvSpPr/>
              <p:nvPr/>
            </p:nvSpPr>
            <p:spPr>
              <a:xfrm>
                <a:off x="2513249" y="3982533"/>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49" name="Freeform 78">
                <a:extLst>
                  <a:ext uri="{FF2B5EF4-FFF2-40B4-BE49-F238E27FC236}">
                    <a16:creationId xmlns:a16="http://schemas.microsoft.com/office/drawing/2014/main" id="{93CC364D-369E-4E17-B4BB-2B17FB7E986D}"/>
                  </a:ext>
                </a:extLst>
              </p:cNvPr>
              <p:cNvSpPr/>
              <p:nvPr/>
            </p:nvSpPr>
            <p:spPr>
              <a:xfrm>
                <a:off x="3592751" y="3917147"/>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0" name="Freeform 79">
                <a:extLst>
                  <a:ext uri="{FF2B5EF4-FFF2-40B4-BE49-F238E27FC236}">
                    <a16:creationId xmlns:a16="http://schemas.microsoft.com/office/drawing/2014/main" id="{8A57AFB7-4F64-C2F5-49F9-9333F97A2691}"/>
                  </a:ext>
                </a:extLst>
              </p:cNvPr>
              <p:cNvSpPr/>
              <p:nvPr/>
            </p:nvSpPr>
            <p:spPr>
              <a:xfrm>
                <a:off x="3874666" y="3575748"/>
                <a:ext cx="1009838" cy="850324"/>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0"/>
                      <a:pt x="21600" y="9439"/>
                    </a:cubicBezTo>
                    <a:cubicBezTo>
                      <a:pt x="21600" y="-1313"/>
                      <a:pt x="11232" y="62"/>
                      <a:pt x="11232" y="62"/>
                    </a:cubicBezTo>
                    <a:close/>
                    <a:moveTo>
                      <a:pt x="11170" y="17555"/>
                    </a:moveTo>
                    <a:cubicBezTo>
                      <a:pt x="11170" y="17555"/>
                      <a:pt x="1537" y="18776"/>
                      <a:pt x="1537" y="9512"/>
                    </a:cubicBezTo>
                    <a:cubicBezTo>
                      <a:pt x="1537" y="248"/>
                      <a:pt x="11170" y="1469"/>
                      <a:pt x="11170" y="1469"/>
                    </a:cubicBezTo>
                    <a:cubicBezTo>
                      <a:pt x="11170" y="1469"/>
                      <a:pt x="20063" y="290"/>
                      <a:pt x="20063" y="9512"/>
                    </a:cubicBezTo>
                    <a:cubicBezTo>
                      <a:pt x="20063" y="17003"/>
                      <a:pt x="11170" y="17555"/>
                      <a:pt x="11170" y="17555"/>
                    </a:cubicBezTo>
                    <a:close/>
                  </a:path>
                </a:pathLst>
              </a:cu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2" name="Rectangle 111">
              <a:extLst>
                <a:ext uri="{FF2B5EF4-FFF2-40B4-BE49-F238E27FC236}">
                  <a16:creationId xmlns:a16="http://schemas.microsoft.com/office/drawing/2014/main" id="{89032516-33EE-9939-B2C5-9EFC354558F4}"/>
                </a:ext>
              </a:extLst>
            </p:cNvPr>
            <p:cNvSpPr/>
            <p:nvPr/>
          </p:nvSpPr>
          <p:spPr>
            <a:xfrm>
              <a:off x="3856334" y="1526733"/>
              <a:ext cx="415499" cy="646331"/>
            </a:xfrm>
            <a:prstGeom prst="rect">
              <a:avLst/>
            </a:prstGeom>
            <a:noFill/>
          </p:spPr>
          <p:txBody>
            <a:bodyPr wrap="none" lIns="182880" tIns="91440" rIns="182880" bIns="91440">
              <a:spAutoFit/>
            </a:bodyPr>
            <a:lstStyle/>
            <a:p>
              <a:pPr algn="ctr" defTabSz="1828823"/>
              <a:r>
                <a:rPr lang="en-US" sz="72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2</a:t>
              </a:r>
            </a:p>
          </p:txBody>
        </p:sp>
      </p:grpSp>
      <p:grpSp>
        <p:nvGrpSpPr>
          <p:cNvPr id="119" name="Group 118">
            <a:extLst>
              <a:ext uri="{FF2B5EF4-FFF2-40B4-BE49-F238E27FC236}">
                <a16:creationId xmlns:a16="http://schemas.microsoft.com/office/drawing/2014/main" id="{9610ED6E-D47C-76A4-1827-5EA047332729}"/>
              </a:ext>
            </a:extLst>
          </p:cNvPr>
          <p:cNvGrpSpPr/>
          <p:nvPr/>
        </p:nvGrpSpPr>
        <p:grpSpPr>
          <a:xfrm>
            <a:off x="3979776" y="4887262"/>
            <a:ext cx="19283915" cy="1700680"/>
            <a:chOff x="1989888" y="2443631"/>
            <a:chExt cx="9641957" cy="850340"/>
          </a:xfrm>
        </p:grpSpPr>
        <p:grpSp>
          <p:nvGrpSpPr>
            <p:cNvPr id="58" name="Group 57">
              <a:extLst>
                <a:ext uri="{FF2B5EF4-FFF2-40B4-BE49-F238E27FC236}">
                  <a16:creationId xmlns:a16="http://schemas.microsoft.com/office/drawing/2014/main" id="{2E1EA269-BB1C-2849-F627-F952809453C6}"/>
                </a:ext>
              </a:extLst>
            </p:cNvPr>
            <p:cNvGrpSpPr/>
            <p:nvPr/>
          </p:nvGrpSpPr>
          <p:grpSpPr>
            <a:xfrm>
              <a:off x="4323989" y="2469629"/>
              <a:ext cx="7307856" cy="793442"/>
              <a:chOff x="4379585" y="4824525"/>
              <a:chExt cx="7307856" cy="1217002"/>
            </a:xfrm>
          </p:grpSpPr>
          <p:sp>
            <p:nvSpPr>
              <p:cNvPr id="43" name="Freeform 60">
                <a:extLst>
                  <a:ext uri="{FF2B5EF4-FFF2-40B4-BE49-F238E27FC236}">
                    <a16:creationId xmlns:a16="http://schemas.microsoft.com/office/drawing/2014/main" id="{DC441425-4124-0649-A195-398402BA9EC3}"/>
                  </a:ext>
                </a:extLst>
              </p:cNvPr>
              <p:cNvSpPr/>
              <p:nvPr/>
            </p:nvSpPr>
            <p:spPr>
              <a:xfrm>
                <a:off x="4379585" y="4831422"/>
                <a:ext cx="7140134" cy="1210105"/>
              </a:xfrm>
              <a:prstGeom prst="rect">
                <a:avLst/>
              </a:prstGeom>
              <a:solidFill>
                <a:srgbClr val="F9D8D4"/>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45" name="Freeform 70">
                <a:extLst>
                  <a:ext uri="{FF2B5EF4-FFF2-40B4-BE49-F238E27FC236}">
                    <a16:creationId xmlns:a16="http://schemas.microsoft.com/office/drawing/2014/main" id="{FF48CF20-A9D6-29DA-9D3A-CB95522108A0}"/>
                  </a:ext>
                </a:extLst>
              </p:cNvPr>
              <p:cNvSpPr/>
              <p:nvPr/>
            </p:nvSpPr>
            <p:spPr>
              <a:xfrm>
                <a:off x="11519719" y="4824525"/>
                <a:ext cx="167722" cy="1217002"/>
              </a:xfrm>
              <a:prstGeom prst="rect">
                <a:avLst/>
              </a:pr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7" name="TextBox 76">
                <a:extLst>
                  <a:ext uri="{FF2B5EF4-FFF2-40B4-BE49-F238E27FC236}">
                    <a16:creationId xmlns:a16="http://schemas.microsoft.com/office/drawing/2014/main" id="{F993930E-F828-2D7D-3A36-EB39B9BB5C60}"/>
                  </a:ext>
                </a:extLst>
              </p:cNvPr>
              <p:cNvSpPr txBox="1"/>
              <p:nvPr/>
            </p:nvSpPr>
            <p:spPr>
              <a:xfrm>
                <a:off x="4930526" y="4891576"/>
                <a:ext cx="5522251" cy="952069"/>
              </a:xfrm>
              <a:prstGeom prst="rect">
                <a:avLst/>
              </a:prstGeom>
              <a:noFill/>
            </p:spPr>
            <p:txBody>
              <a:bodyPr wrap="square" rtlCol="0">
                <a:spAutoFit/>
              </a:bodyPr>
              <a:lstStyle/>
              <a:p>
                <a:pPr algn="ctr" defTabSz="1828823"/>
                <a:r>
                  <a:rPr lang="en-US" sz="7467" b="1" dirty="0">
                    <a:solidFill>
                      <a:srgbClr val="000000"/>
                    </a:solidFill>
                    <a:latin typeface="Times New Roman" panose="02020603050405020304" pitchFamily="18" charset="0"/>
                    <a:cs typeface="Times New Roman" panose="02020603050405020304" pitchFamily="18" charset="0"/>
                  </a:rPr>
                  <a:t>MỆNH ĐỀ PHỦ ĐỊNH</a:t>
                </a:r>
                <a:endParaRPr lang="en-US" sz="7467" b="1" dirty="0">
                  <a:solidFill>
                    <a:srgbClr val="000000"/>
                  </a:solidFill>
                  <a:latin typeface="Arial"/>
                </a:endParaRPr>
              </a:p>
            </p:txBody>
          </p:sp>
        </p:grpSp>
        <p:grpSp>
          <p:nvGrpSpPr>
            <p:cNvPr id="36" name="Group 35">
              <a:extLst>
                <a:ext uri="{FF2B5EF4-FFF2-40B4-BE49-F238E27FC236}">
                  <a16:creationId xmlns:a16="http://schemas.microsoft.com/office/drawing/2014/main" id="{DAD112D0-4835-5E07-E7C1-B276297DA3C5}"/>
                </a:ext>
              </a:extLst>
            </p:cNvPr>
            <p:cNvGrpSpPr/>
            <p:nvPr/>
          </p:nvGrpSpPr>
          <p:grpSpPr>
            <a:xfrm>
              <a:off x="1989888" y="2443631"/>
              <a:ext cx="2599650" cy="850340"/>
              <a:chOff x="2193412" y="5636527"/>
              <a:chExt cx="2599650" cy="850340"/>
            </a:xfrm>
          </p:grpSpPr>
          <p:sp>
            <p:nvSpPr>
              <p:cNvPr id="40" name="Freeform 53">
                <a:extLst>
                  <a:ext uri="{FF2B5EF4-FFF2-40B4-BE49-F238E27FC236}">
                    <a16:creationId xmlns:a16="http://schemas.microsoft.com/office/drawing/2014/main" id="{BA162C96-6219-1A2B-CDDA-9932CF125242}"/>
                  </a:ext>
                </a:extLst>
              </p:cNvPr>
              <p:cNvSpPr/>
              <p:nvPr/>
            </p:nvSpPr>
            <p:spPr>
              <a:xfrm>
                <a:off x="2193412" y="5972985"/>
                <a:ext cx="201144"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41" name="Freeform 54">
                <a:extLst>
                  <a:ext uri="{FF2B5EF4-FFF2-40B4-BE49-F238E27FC236}">
                    <a16:creationId xmlns:a16="http://schemas.microsoft.com/office/drawing/2014/main" id="{F570C87C-C740-EBD8-AC9B-6151130294F7}"/>
                  </a:ext>
                </a:extLst>
              </p:cNvPr>
              <p:cNvSpPr/>
              <p:nvPr/>
            </p:nvSpPr>
            <p:spPr>
              <a:xfrm>
                <a:off x="2475015" y="6041527"/>
                <a:ext cx="97533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43" y="21600"/>
                    </a:lnTo>
                    <a:lnTo>
                      <a:pt x="2943"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65" y="21600"/>
                    </a:lnTo>
                    <a:lnTo>
                      <a:pt x="17065" y="0"/>
                    </a:lnTo>
                    <a:lnTo>
                      <a:pt x="14122" y="0"/>
                    </a:lnTo>
                    <a:close/>
                    <a:moveTo>
                      <a:pt x="18669" y="0"/>
                    </a:moveTo>
                    <a:lnTo>
                      <a:pt x="18669" y="21600"/>
                    </a:lnTo>
                    <a:lnTo>
                      <a:pt x="21600" y="21600"/>
                    </a:lnTo>
                    <a:lnTo>
                      <a:pt x="21600" y="0"/>
                    </a:lnTo>
                    <a:lnTo>
                      <a:pt x="18669"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42" name="Freeform 59">
                <a:extLst>
                  <a:ext uri="{FF2B5EF4-FFF2-40B4-BE49-F238E27FC236}">
                    <a16:creationId xmlns:a16="http://schemas.microsoft.com/office/drawing/2014/main" id="{854473BF-9C9B-510A-2732-66425D3CCE61}"/>
                  </a:ext>
                </a:extLst>
              </p:cNvPr>
              <p:cNvSpPr/>
              <p:nvPr/>
            </p:nvSpPr>
            <p:spPr>
              <a:xfrm>
                <a:off x="3524976" y="5976277"/>
                <a:ext cx="201144" cy="174177"/>
              </a:xfrm>
              <a:custGeom>
                <a:avLst/>
                <a:gdLst/>
                <a:ahLst/>
                <a:cxnLst>
                  <a:cxn ang="0">
                    <a:pos x="wd2" y="hd2"/>
                  </a:cxn>
                  <a:cxn ang="5400000">
                    <a:pos x="wd2" y="hd2"/>
                  </a:cxn>
                  <a:cxn ang="10800000">
                    <a:pos x="wd2" y="hd2"/>
                  </a:cxn>
                  <a:cxn ang="16200000">
                    <a:pos x="wd2" y="hd2"/>
                  </a:cxn>
                </a:cxnLst>
                <a:rect l="0" t="0" r="r" b="b"/>
                <a:pathLst>
                  <a:path w="21600" h="18875" extrusionOk="0">
                    <a:moveTo>
                      <a:pt x="11232" y="62"/>
                    </a:moveTo>
                    <a:cubicBezTo>
                      <a:pt x="11232" y="62"/>
                      <a:pt x="0" y="-1362"/>
                      <a:pt x="0" y="9438"/>
                    </a:cubicBezTo>
                    <a:cubicBezTo>
                      <a:pt x="0" y="20238"/>
                      <a:pt x="11232" y="18814"/>
                      <a:pt x="11232" y="18814"/>
                    </a:cubicBezTo>
                    <a:cubicBezTo>
                      <a:pt x="11232" y="18814"/>
                      <a:pt x="21600" y="18167"/>
                      <a:pt x="21600" y="9438"/>
                    </a:cubicBezTo>
                    <a:cubicBezTo>
                      <a:pt x="21600" y="-1305"/>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44" name="Freeform 61">
                <a:extLst>
                  <a:ext uri="{FF2B5EF4-FFF2-40B4-BE49-F238E27FC236}">
                    <a16:creationId xmlns:a16="http://schemas.microsoft.com/office/drawing/2014/main" id="{27378D9F-DAB4-3FDA-B693-7E20E0C30950}"/>
                  </a:ext>
                </a:extLst>
              </p:cNvPr>
              <p:cNvSpPr/>
              <p:nvPr/>
            </p:nvSpPr>
            <p:spPr>
              <a:xfrm>
                <a:off x="3811082" y="5636527"/>
                <a:ext cx="981980"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2"/>
                      <a:pt x="11232" y="62"/>
                      <a:pt x="11232" y="62"/>
                    </a:cubicBezTo>
                    <a:close/>
                    <a:moveTo>
                      <a:pt x="11171" y="17555"/>
                    </a:moveTo>
                    <a:cubicBezTo>
                      <a:pt x="11171" y="17555"/>
                      <a:pt x="1537" y="18776"/>
                      <a:pt x="1537" y="9513"/>
                    </a:cubicBezTo>
                    <a:cubicBezTo>
                      <a:pt x="1537" y="250"/>
                      <a:pt x="11171" y="1470"/>
                      <a:pt x="11171" y="1470"/>
                    </a:cubicBezTo>
                    <a:cubicBezTo>
                      <a:pt x="11171" y="1470"/>
                      <a:pt x="20063" y="291"/>
                      <a:pt x="20063" y="9513"/>
                    </a:cubicBezTo>
                    <a:cubicBezTo>
                      <a:pt x="20063" y="17001"/>
                      <a:pt x="11171" y="17555"/>
                      <a:pt x="11171" y="17555"/>
                    </a:cubicBezTo>
                    <a:close/>
                  </a:path>
                </a:pathLst>
              </a:cu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grpSp>
        <p:sp>
          <p:nvSpPr>
            <p:cNvPr id="113" name="Rectangle 112">
              <a:extLst>
                <a:ext uri="{FF2B5EF4-FFF2-40B4-BE49-F238E27FC236}">
                  <a16:creationId xmlns:a16="http://schemas.microsoft.com/office/drawing/2014/main" id="{9D8A4BDD-CA3B-01A3-8996-C8C2E4384922}"/>
                </a:ext>
              </a:extLst>
            </p:cNvPr>
            <p:cNvSpPr/>
            <p:nvPr/>
          </p:nvSpPr>
          <p:spPr>
            <a:xfrm>
              <a:off x="3856332" y="2560776"/>
              <a:ext cx="415498" cy="646331"/>
            </a:xfrm>
            <a:prstGeom prst="rect">
              <a:avLst/>
            </a:prstGeom>
            <a:noFill/>
          </p:spPr>
          <p:txBody>
            <a:bodyPr wrap="none" lIns="182880" tIns="91440" rIns="182880" bIns="91440">
              <a:spAutoFit/>
            </a:bodyPr>
            <a:lstStyle/>
            <a:p>
              <a:pPr algn="ctr" defTabSz="1828823"/>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3</a:t>
              </a:r>
            </a:p>
          </p:txBody>
        </p:sp>
      </p:grpSp>
      <p:grpSp>
        <p:nvGrpSpPr>
          <p:cNvPr id="120" name="Group 119">
            <a:extLst>
              <a:ext uri="{FF2B5EF4-FFF2-40B4-BE49-F238E27FC236}">
                <a16:creationId xmlns:a16="http://schemas.microsoft.com/office/drawing/2014/main" id="{CE0C38B8-D2F4-929B-2063-05C91CECF42E}"/>
              </a:ext>
            </a:extLst>
          </p:cNvPr>
          <p:cNvGrpSpPr/>
          <p:nvPr/>
        </p:nvGrpSpPr>
        <p:grpSpPr>
          <a:xfrm>
            <a:off x="3735488" y="6958942"/>
            <a:ext cx="19528203" cy="1757051"/>
            <a:chOff x="1867744" y="3479469"/>
            <a:chExt cx="9764101" cy="878525"/>
          </a:xfrm>
        </p:grpSpPr>
        <p:grpSp>
          <p:nvGrpSpPr>
            <p:cNvPr id="65" name="Group 64">
              <a:extLst>
                <a:ext uri="{FF2B5EF4-FFF2-40B4-BE49-F238E27FC236}">
                  <a16:creationId xmlns:a16="http://schemas.microsoft.com/office/drawing/2014/main" id="{E2E63923-6142-B7EB-AA19-0F88F701387F}"/>
                </a:ext>
              </a:extLst>
            </p:cNvPr>
            <p:cNvGrpSpPr/>
            <p:nvPr/>
          </p:nvGrpSpPr>
          <p:grpSpPr>
            <a:xfrm>
              <a:off x="4355143" y="3479469"/>
              <a:ext cx="7276702" cy="878525"/>
              <a:chOff x="4216858" y="772865"/>
              <a:chExt cx="7276702" cy="1320676"/>
            </a:xfrm>
          </p:grpSpPr>
          <p:sp>
            <p:nvSpPr>
              <p:cNvPr id="66" name="Freeform 87">
                <a:extLst>
                  <a:ext uri="{FF2B5EF4-FFF2-40B4-BE49-F238E27FC236}">
                    <a16:creationId xmlns:a16="http://schemas.microsoft.com/office/drawing/2014/main" id="{CA367E2D-D587-5118-C75C-3AEB4DA11664}"/>
                  </a:ext>
                </a:extLst>
              </p:cNvPr>
              <p:cNvSpPr/>
              <p:nvPr/>
            </p:nvSpPr>
            <p:spPr>
              <a:xfrm>
                <a:off x="4216858" y="772865"/>
                <a:ext cx="7103902" cy="1307011"/>
              </a:xfrm>
              <a:prstGeom prst="rect">
                <a:avLst/>
              </a:prstGeom>
              <a:solidFill>
                <a:srgbClr val="F9F0E1"/>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68" name="Freeform 101">
                <a:extLst>
                  <a:ext uri="{FF2B5EF4-FFF2-40B4-BE49-F238E27FC236}">
                    <a16:creationId xmlns:a16="http://schemas.microsoft.com/office/drawing/2014/main" id="{E08B8AAA-CCC8-4E16-1FD3-9D44E64CBBFB}"/>
                  </a:ext>
                </a:extLst>
              </p:cNvPr>
              <p:cNvSpPr/>
              <p:nvPr/>
            </p:nvSpPr>
            <p:spPr>
              <a:xfrm>
                <a:off x="11288985" y="773993"/>
                <a:ext cx="204575" cy="1319548"/>
              </a:xfrm>
              <a:prstGeom prst="rect">
                <a:avLst/>
              </a:pr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1" name="TextBox 70">
                <a:extLst>
                  <a:ext uri="{FF2B5EF4-FFF2-40B4-BE49-F238E27FC236}">
                    <a16:creationId xmlns:a16="http://schemas.microsoft.com/office/drawing/2014/main" id="{C7E8AB8D-2FBF-86D7-587B-ADEC9DE5C165}"/>
                  </a:ext>
                </a:extLst>
              </p:cNvPr>
              <p:cNvSpPr txBox="1"/>
              <p:nvPr/>
            </p:nvSpPr>
            <p:spPr>
              <a:xfrm>
                <a:off x="4934189" y="1000739"/>
                <a:ext cx="6376442" cy="933113"/>
              </a:xfrm>
              <a:prstGeom prst="rect">
                <a:avLst/>
              </a:prstGeom>
              <a:noFill/>
            </p:spPr>
            <p:txBody>
              <a:bodyPr wrap="square" rtlCol="0">
                <a:spAutoFit/>
              </a:bodyPr>
              <a:lstStyle/>
              <a:p>
                <a:pPr algn="ctr" defTabSz="1828823"/>
                <a:r>
                  <a:rPr lang="en-US" sz="7467" b="1" dirty="0">
                    <a:solidFill>
                      <a:srgbClr val="000000"/>
                    </a:solidFill>
                    <a:latin typeface="Times New Roman" panose="02020603050405020304" pitchFamily="18" charset="0"/>
                    <a:cs typeface="Times New Roman" panose="02020603050405020304" pitchFamily="18" charset="0"/>
                  </a:rPr>
                  <a:t>MỆNH ĐỀ KÉO THEO</a:t>
                </a:r>
                <a:endParaRPr lang="en-US" sz="7467" b="1" dirty="0">
                  <a:solidFill>
                    <a:srgbClr val="000000"/>
                  </a:solidFill>
                  <a:latin typeface="Arial"/>
                </a:endParaRPr>
              </a:p>
            </p:txBody>
          </p:sp>
        </p:grpSp>
        <p:grpSp>
          <p:nvGrpSpPr>
            <p:cNvPr id="81" name="Group 80">
              <a:extLst>
                <a:ext uri="{FF2B5EF4-FFF2-40B4-BE49-F238E27FC236}">
                  <a16:creationId xmlns:a16="http://schemas.microsoft.com/office/drawing/2014/main" id="{75263C6D-4E2E-B2EA-FE36-215323C285F1}"/>
                </a:ext>
              </a:extLst>
            </p:cNvPr>
            <p:cNvGrpSpPr/>
            <p:nvPr/>
          </p:nvGrpSpPr>
          <p:grpSpPr>
            <a:xfrm>
              <a:off x="1867744" y="3493611"/>
              <a:ext cx="2667195" cy="850340"/>
              <a:chOff x="2122168" y="1638968"/>
              <a:chExt cx="2667195" cy="850340"/>
            </a:xfrm>
          </p:grpSpPr>
          <p:sp>
            <p:nvSpPr>
              <p:cNvPr id="82" name="Freeform 88">
                <a:extLst>
                  <a:ext uri="{FF2B5EF4-FFF2-40B4-BE49-F238E27FC236}">
                    <a16:creationId xmlns:a16="http://schemas.microsoft.com/office/drawing/2014/main" id="{12267874-44B4-8789-1B63-9E9CC2538935}"/>
                  </a:ext>
                </a:extLst>
              </p:cNvPr>
              <p:cNvSpPr/>
              <p:nvPr/>
            </p:nvSpPr>
            <p:spPr>
              <a:xfrm>
                <a:off x="2122168" y="1977073"/>
                <a:ext cx="206850" cy="174192"/>
              </a:xfrm>
              <a:custGeom>
                <a:avLst/>
                <a:gdLst/>
                <a:ahLst/>
                <a:cxnLst>
                  <a:cxn ang="0">
                    <a:pos x="wd2" y="hd2"/>
                  </a:cxn>
                  <a:cxn ang="5400000">
                    <a:pos x="wd2" y="hd2"/>
                  </a:cxn>
                  <a:cxn ang="10800000">
                    <a:pos x="wd2" y="hd2"/>
                  </a:cxn>
                  <a:cxn ang="16200000">
                    <a:pos x="wd2" y="hd2"/>
                  </a:cxn>
                </a:cxnLst>
                <a:rect l="0" t="0" r="r" b="b"/>
                <a:pathLst>
                  <a:path w="21600" h="18877" extrusionOk="0">
                    <a:moveTo>
                      <a:pt x="11232" y="62"/>
                    </a:moveTo>
                    <a:cubicBezTo>
                      <a:pt x="11232" y="62"/>
                      <a:pt x="0" y="-1361"/>
                      <a:pt x="0" y="9439"/>
                    </a:cubicBezTo>
                    <a:cubicBezTo>
                      <a:pt x="0" y="20239"/>
                      <a:pt x="11232" y="18815"/>
                      <a:pt x="11232" y="18815"/>
                    </a:cubicBezTo>
                    <a:cubicBezTo>
                      <a:pt x="11232" y="18815"/>
                      <a:pt x="21600" y="18168"/>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83" name="Freeform 89">
                <a:extLst>
                  <a:ext uri="{FF2B5EF4-FFF2-40B4-BE49-F238E27FC236}">
                    <a16:creationId xmlns:a16="http://schemas.microsoft.com/office/drawing/2014/main" id="{398A010B-4A94-5F2F-3920-028417CC436D}"/>
                  </a:ext>
                </a:extLst>
              </p:cNvPr>
              <p:cNvSpPr/>
              <p:nvPr/>
            </p:nvSpPr>
            <p:spPr>
              <a:xfrm>
                <a:off x="2412006" y="2045761"/>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84" name="Freeform 94">
                <a:extLst>
                  <a:ext uri="{FF2B5EF4-FFF2-40B4-BE49-F238E27FC236}">
                    <a16:creationId xmlns:a16="http://schemas.microsoft.com/office/drawing/2014/main" id="{66EE5A2F-8CDE-F755-B217-2898F39EE989}"/>
                  </a:ext>
                </a:extLst>
              </p:cNvPr>
              <p:cNvSpPr/>
              <p:nvPr/>
            </p:nvSpPr>
            <p:spPr>
              <a:xfrm>
                <a:off x="3491508" y="1980381"/>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85" name="Freeform 95">
                <a:extLst>
                  <a:ext uri="{FF2B5EF4-FFF2-40B4-BE49-F238E27FC236}">
                    <a16:creationId xmlns:a16="http://schemas.microsoft.com/office/drawing/2014/main" id="{52955298-34F5-F70A-C9A2-BEB6AB1C190D}"/>
                  </a:ext>
                </a:extLst>
              </p:cNvPr>
              <p:cNvSpPr/>
              <p:nvPr/>
            </p:nvSpPr>
            <p:spPr>
              <a:xfrm>
                <a:off x="3779525" y="1638968"/>
                <a:ext cx="1009838"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3"/>
                      <a:pt x="11232" y="62"/>
                      <a:pt x="11232" y="62"/>
                    </a:cubicBezTo>
                    <a:close/>
                    <a:moveTo>
                      <a:pt x="11171" y="17555"/>
                    </a:moveTo>
                    <a:cubicBezTo>
                      <a:pt x="11171" y="17555"/>
                      <a:pt x="1537" y="18775"/>
                      <a:pt x="1537" y="9512"/>
                    </a:cubicBezTo>
                    <a:cubicBezTo>
                      <a:pt x="1537" y="249"/>
                      <a:pt x="11171" y="1469"/>
                      <a:pt x="11171" y="1469"/>
                    </a:cubicBezTo>
                    <a:cubicBezTo>
                      <a:pt x="11171" y="1469"/>
                      <a:pt x="20063" y="290"/>
                      <a:pt x="20063" y="9512"/>
                    </a:cubicBezTo>
                    <a:cubicBezTo>
                      <a:pt x="20063" y="17003"/>
                      <a:pt x="11171" y="17555"/>
                      <a:pt x="11171" y="17555"/>
                    </a:cubicBezTo>
                    <a:close/>
                  </a:path>
                </a:pathLst>
              </a:cu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4" name="Rectangle 113">
              <a:extLst>
                <a:ext uri="{FF2B5EF4-FFF2-40B4-BE49-F238E27FC236}">
                  <a16:creationId xmlns:a16="http://schemas.microsoft.com/office/drawing/2014/main" id="{4373E1C7-B967-F023-5F54-27AB1A39C7CE}"/>
                </a:ext>
              </a:extLst>
            </p:cNvPr>
            <p:cNvSpPr/>
            <p:nvPr/>
          </p:nvSpPr>
          <p:spPr>
            <a:xfrm>
              <a:off x="3804784" y="3605154"/>
              <a:ext cx="415498" cy="646331"/>
            </a:xfrm>
            <a:prstGeom prst="rect">
              <a:avLst/>
            </a:prstGeom>
            <a:noFill/>
          </p:spPr>
          <p:txBody>
            <a:bodyPr wrap="none" lIns="182880" tIns="91440" rIns="182880" bIns="91440">
              <a:spAutoFit/>
            </a:bodyPr>
            <a:lstStyle/>
            <a:p>
              <a:pPr algn="ctr" defTabSz="1828823"/>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4</a:t>
              </a:r>
            </a:p>
          </p:txBody>
        </p:sp>
      </p:grpSp>
      <p:grpSp>
        <p:nvGrpSpPr>
          <p:cNvPr id="121" name="Group 120">
            <a:extLst>
              <a:ext uri="{FF2B5EF4-FFF2-40B4-BE49-F238E27FC236}">
                <a16:creationId xmlns:a16="http://schemas.microsoft.com/office/drawing/2014/main" id="{88AA419F-2780-C189-401B-5E14ADCA83C1}"/>
              </a:ext>
            </a:extLst>
          </p:cNvPr>
          <p:cNvGrpSpPr/>
          <p:nvPr/>
        </p:nvGrpSpPr>
        <p:grpSpPr>
          <a:xfrm>
            <a:off x="3856892" y="9146527"/>
            <a:ext cx="19587245" cy="1700648"/>
            <a:chOff x="1928445" y="4573264"/>
            <a:chExt cx="9793623" cy="850324"/>
          </a:xfrm>
        </p:grpSpPr>
        <p:grpSp>
          <p:nvGrpSpPr>
            <p:cNvPr id="61" name="Group 60">
              <a:extLst>
                <a:ext uri="{FF2B5EF4-FFF2-40B4-BE49-F238E27FC236}">
                  <a16:creationId xmlns:a16="http://schemas.microsoft.com/office/drawing/2014/main" id="{14F657F5-9AD2-8926-74C5-C9D035458C5B}"/>
                </a:ext>
              </a:extLst>
            </p:cNvPr>
            <p:cNvGrpSpPr/>
            <p:nvPr/>
          </p:nvGrpSpPr>
          <p:grpSpPr>
            <a:xfrm>
              <a:off x="3905925" y="4622768"/>
              <a:ext cx="7816143" cy="776013"/>
              <a:chOff x="3773391" y="2814225"/>
              <a:chExt cx="7816143" cy="1436809"/>
            </a:xfrm>
          </p:grpSpPr>
          <p:sp>
            <p:nvSpPr>
              <p:cNvPr id="62" name="Freeform 71">
                <a:extLst>
                  <a:ext uri="{FF2B5EF4-FFF2-40B4-BE49-F238E27FC236}">
                    <a16:creationId xmlns:a16="http://schemas.microsoft.com/office/drawing/2014/main" id="{469BDAD4-6CA2-AC4A-3B6B-999AAEABDE43}"/>
                  </a:ext>
                </a:extLst>
              </p:cNvPr>
              <p:cNvSpPr/>
              <p:nvPr/>
            </p:nvSpPr>
            <p:spPr>
              <a:xfrm>
                <a:off x="4361017" y="2827890"/>
                <a:ext cx="7006796" cy="1423144"/>
              </a:xfrm>
              <a:prstGeom prst="rect">
                <a:avLst/>
              </a:prstGeom>
              <a:solidFill>
                <a:srgbClr val="EFF9D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63" name="Freeform 86">
                <a:extLst>
                  <a:ext uri="{FF2B5EF4-FFF2-40B4-BE49-F238E27FC236}">
                    <a16:creationId xmlns:a16="http://schemas.microsoft.com/office/drawing/2014/main" id="{BE4E054C-710A-C1AC-0E66-F015556FC6D8}"/>
                  </a:ext>
                </a:extLst>
              </p:cNvPr>
              <p:cNvSpPr/>
              <p:nvPr/>
            </p:nvSpPr>
            <p:spPr>
              <a:xfrm>
                <a:off x="11294736" y="2814225"/>
                <a:ext cx="204575" cy="1436809"/>
              </a:xfrm>
              <a:prstGeom prst="rect">
                <a:avLst/>
              </a:pr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64" name="TextBox 63">
                <a:extLst>
                  <a:ext uri="{FF2B5EF4-FFF2-40B4-BE49-F238E27FC236}">
                    <a16:creationId xmlns:a16="http://schemas.microsoft.com/office/drawing/2014/main" id="{A9F97153-EE65-9C69-A7DD-88850530C00A}"/>
                  </a:ext>
                </a:extLst>
              </p:cNvPr>
              <p:cNvSpPr txBox="1"/>
              <p:nvPr/>
            </p:nvSpPr>
            <p:spPr>
              <a:xfrm>
                <a:off x="3773391" y="3118095"/>
                <a:ext cx="7816143" cy="921328"/>
              </a:xfrm>
              <a:prstGeom prst="rect">
                <a:avLst/>
              </a:prstGeom>
              <a:noFill/>
            </p:spPr>
            <p:txBody>
              <a:bodyPr wrap="square" rtlCol="0">
                <a:spAutoFit/>
              </a:bodyPr>
              <a:lstStyle/>
              <a:p>
                <a:pPr algn="ctr" defTabSz="1828823"/>
                <a:r>
                  <a:rPr lang="en-US" sz="5867" b="1" dirty="0">
                    <a:solidFill>
                      <a:srgbClr val="000000"/>
                    </a:solidFill>
                    <a:latin typeface="Times New Roman" panose="02020603050405020304" pitchFamily="18" charset="0"/>
                    <a:cs typeface="Times New Roman" panose="02020603050405020304" pitchFamily="18" charset="0"/>
                  </a:rPr>
                  <a:t>   MỆNH ĐỀ ĐẢO.HAI MỆNH ĐỀ TƯƠNG </a:t>
                </a:r>
                <a:endParaRPr lang="en-US" sz="5867" b="1" dirty="0">
                  <a:solidFill>
                    <a:srgbClr val="000000"/>
                  </a:solidFill>
                  <a:latin typeface="Arial"/>
                </a:endParaRPr>
              </a:p>
            </p:txBody>
          </p:sp>
        </p:grpSp>
        <p:grpSp>
          <p:nvGrpSpPr>
            <p:cNvPr id="72" name="Group 71">
              <a:extLst>
                <a:ext uri="{FF2B5EF4-FFF2-40B4-BE49-F238E27FC236}">
                  <a16:creationId xmlns:a16="http://schemas.microsoft.com/office/drawing/2014/main" id="{DE40E6E0-3A4D-9363-35BD-CF923D3B0AAF}"/>
                </a:ext>
              </a:extLst>
            </p:cNvPr>
            <p:cNvGrpSpPr/>
            <p:nvPr/>
          </p:nvGrpSpPr>
          <p:grpSpPr>
            <a:xfrm>
              <a:off x="1928445" y="4573264"/>
              <a:ext cx="2661093" cy="850324"/>
              <a:chOff x="2223411" y="3575748"/>
              <a:chExt cx="2661093" cy="850324"/>
            </a:xfrm>
          </p:grpSpPr>
          <p:sp>
            <p:nvSpPr>
              <p:cNvPr id="73" name="Freeform 72">
                <a:extLst>
                  <a:ext uri="{FF2B5EF4-FFF2-40B4-BE49-F238E27FC236}">
                    <a16:creationId xmlns:a16="http://schemas.microsoft.com/office/drawing/2014/main" id="{9D4E5603-8769-816F-FCEB-CC8A5E350146}"/>
                  </a:ext>
                </a:extLst>
              </p:cNvPr>
              <p:cNvSpPr/>
              <p:nvPr/>
            </p:nvSpPr>
            <p:spPr>
              <a:xfrm>
                <a:off x="2223411" y="3913838"/>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74" name="Freeform 73">
                <a:extLst>
                  <a:ext uri="{FF2B5EF4-FFF2-40B4-BE49-F238E27FC236}">
                    <a16:creationId xmlns:a16="http://schemas.microsoft.com/office/drawing/2014/main" id="{108C80DB-01CF-5F15-679F-E6B916B42B7D}"/>
                  </a:ext>
                </a:extLst>
              </p:cNvPr>
              <p:cNvSpPr/>
              <p:nvPr/>
            </p:nvSpPr>
            <p:spPr>
              <a:xfrm>
                <a:off x="2513249" y="3982533"/>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78" name="Freeform 78">
                <a:extLst>
                  <a:ext uri="{FF2B5EF4-FFF2-40B4-BE49-F238E27FC236}">
                    <a16:creationId xmlns:a16="http://schemas.microsoft.com/office/drawing/2014/main" id="{693EA615-F1F6-FE6C-4E11-A6498CF301B6}"/>
                  </a:ext>
                </a:extLst>
              </p:cNvPr>
              <p:cNvSpPr/>
              <p:nvPr/>
            </p:nvSpPr>
            <p:spPr>
              <a:xfrm>
                <a:off x="3592751" y="3917147"/>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79" name="Freeform 79">
                <a:extLst>
                  <a:ext uri="{FF2B5EF4-FFF2-40B4-BE49-F238E27FC236}">
                    <a16:creationId xmlns:a16="http://schemas.microsoft.com/office/drawing/2014/main" id="{BCC5ABDB-76E9-45D5-C204-F506A2465415}"/>
                  </a:ext>
                </a:extLst>
              </p:cNvPr>
              <p:cNvSpPr/>
              <p:nvPr/>
            </p:nvSpPr>
            <p:spPr>
              <a:xfrm>
                <a:off x="3874666" y="3575748"/>
                <a:ext cx="1009838" cy="850324"/>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0"/>
                      <a:pt x="21600" y="9439"/>
                    </a:cubicBezTo>
                    <a:cubicBezTo>
                      <a:pt x="21600" y="-1313"/>
                      <a:pt x="11232" y="62"/>
                      <a:pt x="11232" y="62"/>
                    </a:cubicBezTo>
                    <a:close/>
                    <a:moveTo>
                      <a:pt x="11170" y="17555"/>
                    </a:moveTo>
                    <a:cubicBezTo>
                      <a:pt x="11170" y="17555"/>
                      <a:pt x="1537" y="18776"/>
                      <a:pt x="1537" y="9512"/>
                    </a:cubicBezTo>
                    <a:cubicBezTo>
                      <a:pt x="1537" y="248"/>
                      <a:pt x="11170" y="1469"/>
                      <a:pt x="11170" y="1469"/>
                    </a:cubicBezTo>
                    <a:cubicBezTo>
                      <a:pt x="11170" y="1469"/>
                      <a:pt x="20063" y="290"/>
                      <a:pt x="20063" y="9512"/>
                    </a:cubicBezTo>
                    <a:cubicBezTo>
                      <a:pt x="20063" y="17003"/>
                      <a:pt x="11170" y="17555"/>
                      <a:pt x="11170" y="17555"/>
                    </a:cubicBezTo>
                    <a:close/>
                  </a:path>
                </a:pathLst>
              </a:cu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5" name="Rectangle 114">
              <a:extLst>
                <a:ext uri="{FF2B5EF4-FFF2-40B4-BE49-F238E27FC236}">
                  <a16:creationId xmlns:a16="http://schemas.microsoft.com/office/drawing/2014/main" id="{8B61930A-62C2-9FD3-D877-A7A5B546AF36}"/>
                </a:ext>
              </a:extLst>
            </p:cNvPr>
            <p:cNvSpPr/>
            <p:nvPr/>
          </p:nvSpPr>
          <p:spPr>
            <a:xfrm>
              <a:off x="3856333" y="4656883"/>
              <a:ext cx="415499" cy="646331"/>
            </a:xfrm>
            <a:prstGeom prst="rect">
              <a:avLst/>
            </a:prstGeom>
            <a:noFill/>
          </p:spPr>
          <p:txBody>
            <a:bodyPr wrap="none" lIns="182880" tIns="91440" rIns="182880" bIns="91440">
              <a:spAutoFit/>
            </a:bodyPr>
            <a:lstStyle/>
            <a:p>
              <a:pPr algn="ctr" defTabSz="1828823"/>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5</a:t>
              </a:r>
            </a:p>
          </p:txBody>
        </p:sp>
      </p:grpSp>
      <p:grpSp>
        <p:nvGrpSpPr>
          <p:cNvPr id="122" name="Group 121">
            <a:extLst>
              <a:ext uri="{FF2B5EF4-FFF2-40B4-BE49-F238E27FC236}">
                <a16:creationId xmlns:a16="http://schemas.microsoft.com/office/drawing/2014/main" id="{7E2C2CA1-0B9C-0E5C-4216-64EACA46443F}"/>
              </a:ext>
            </a:extLst>
          </p:cNvPr>
          <p:cNvGrpSpPr/>
          <p:nvPr/>
        </p:nvGrpSpPr>
        <p:grpSpPr>
          <a:xfrm>
            <a:off x="3979776" y="11298077"/>
            <a:ext cx="19283915" cy="2088234"/>
            <a:chOff x="1989888" y="5649037"/>
            <a:chExt cx="9641957" cy="1044116"/>
          </a:xfrm>
        </p:grpSpPr>
        <p:grpSp>
          <p:nvGrpSpPr>
            <p:cNvPr id="2" name="Group 1">
              <a:extLst>
                <a:ext uri="{FF2B5EF4-FFF2-40B4-BE49-F238E27FC236}">
                  <a16:creationId xmlns:a16="http://schemas.microsoft.com/office/drawing/2014/main" id="{3DB92485-9ACD-2645-ECBD-934867AE4B65}"/>
                </a:ext>
              </a:extLst>
            </p:cNvPr>
            <p:cNvGrpSpPr/>
            <p:nvPr/>
          </p:nvGrpSpPr>
          <p:grpSpPr>
            <a:xfrm>
              <a:off x="4399190" y="5649037"/>
              <a:ext cx="7232655" cy="1044116"/>
              <a:chOff x="4454786" y="4824525"/>
              <a:chExt cx="7232655" cy="1319346"/>
            </a:xfrm>
          </p:grpSpPr>
          <p:sp>
            <p:nvSpPr>
              <p:cNvPr id="34" name="Freeform 60">
                <a:extLst>
                  <a:ext uri="{FF2B5EF4-FFF2-40B4-BE49-F238E27FC236}">
                    <a16:creationId xmlns:a16="http://schemas.microsoft.com/office/drawing/2014/main" id="{CAE3E070-D525-0FD1-2993-4426DBFDEFA3}"/>
                  </a:ext>
                </a:extLst>
              </p:cNvPr>
              <p:cNvSpPr/>
              <p:nvPr/>
            </p:nvSpPr>
            <p:spPr>
              <a:xfrm>
                <a:off x="4454786" y="4933767"/>
                <a:ext cx="7140135" cy="1210104"/>
              </a:xfrm>
              <a:prstGeom prst="rect">
                <a:avLst/>
              </a:prstGeom>
              <a:solidFill>
                <a:srgbClr val="F9D8D4"/>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9" name="Freeform 70">
                <a:extLst>
                  <a:ext uri="{FF2B5EF4-FFF2-40B4-BE49-F238E27FC236}">
                    <a16:creationId xmlns:a16="http://schemas.microsoft.com/office/drawing/2014/main" id="{DCB476D7-342F-7645-18DD-F96AACA5A93D}"/>
                  </a:ext>
                </a:extLst>
              </p:cNvPr>
              <p:cNvSpPr/>
              <p:nvPr/>
            </p:nvSpPr>
            <p:spPr>
              <a:xfrm>
                <a:off x="11519719" y="4824525"/>
                <a:ext cx="167722" cy="1217002"/>
              </a:xfrm>
              <a:prstGeom prst="rect">
                <a:avLst/>
              </a:pr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60" name="TextBox 59">
                <a:extLst>
                  <a:ext uri="{FF2B5EF4-FFF2-40B4-BE49-F238E27FC236}">
                    <a16:creationId xmlns:a16="http://schemas.microsoft.com/office/drawing/2014/main" id="{BD528A02-C798-EFB7-A747-E761C520DECE}"/>
                  </a:ext>
                </a:extLst>
              </p:cNvPr>
              <p:cNvSpPr txBox="1"/>
              <p:nvPr/>
            </p:nvSpPr>
            <p:spPr>
              <a:xfrm>
                <a:off x="4708613" y="4987406"/>
                <a:ext cx="6226784" cy="680586"/>
              </a:xfrm>
              <a:prstGeom prst="rect">
                <a:avLst/>
              </a:prstGeom>
              <a:noFill/>
            </p:spPr>
            <p:txBody>
              <a:bodyPr wrap="square" rtlCol="0">
                <a:spAutoFit/>
              </a:bodyPr>
              <a:lstStyle/>
              <a:p>
                <a:r>
                  <a:rPr lang="en-US" sz="6400" b="1" dirty="0">
                    <a:latin typeface="Times New Roman" panose="02020603050405020304" pitchFamily="18" charset="0"/>
                    <a:cs typeface="Times New Roman" panose="02020603050405020304" pitchFamily="18" charset="0"/>
                  </a:rPr>
                  <a:t>MỆNH ĐỀ CHỨA KÍ HIỆU ∀, ∃</a:t>
                </a:r>
              </a:p>
            </p:txBody>
          </p:sp>
        </p:grpSp>
        <p:grpSp>
          <p:nvGrpSpPr>
            <p:cNvPr id="93" name="Group 92">
              <a:extLst>
                <a:ext uri="{FF2B5EF4-FFF2-40B4-BE49-F238E27FC236}">
                  <a16:creationId xmlns:a16="http://schemas.microsoft.com/office/drawing/2014/main" id="{93EBC18F-A62F-D0F7-AC1A-F28B61E5AD1B}"/>
                </a:ext>
              </a:extLst>
            </p:cNvPr>
            <p:cNvGrpSpPr/>
            <p:nvPr/>
          </p:nvGrpSpPr>
          <p:grpSpPr>
            <a:xfrm>
              <a:off x="1989888" y="5744827"/>
              <a:ext cx="2599650" cy="850340"/>
              <a:chOff x="2193412" y="5636527"/>
              <a:chExt cx="2599650" cy="850340"/>
            </a:xfrm>
          </p:grpSpPr>
          <p:sp>
            <p:nvSpPr>
              <p:cNvPr id="96" name="Freeform 53">
                <a:extLst>
                  <a:ext uri="{FF2B5EF4-FFF2-40B4-BE49-F238E27FC236}">
                    <a16:creationId xmlns:a16="http://schemas.microsoft.com/office/drawing/2014/main" id="{F06D61E3-22F4-9C71-8695-CE88F03D03AC}"/>
                  </a:ext>
                </a:extLst>
              </p:cNvPr>
              <p:cNvSpPr/>
              <p:nvPr/>
            </p:nvSpPr>
            <p:spPr>
              <a:xfrm>
                <a:off x="2193412" y="5972985"/>
                <a:ext cx="201144"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97" name="Freeform 54">
                <a:extLst>
                  <a:ext uri="{FF2B5EF4-FFF2-40B4-BE49-F238E27FC236}">
                    <a16:creationId xmlns:a16="http://schemas.microsoft.com/office/drawing/2014/main" id="{B32180C4-5CC1-B128-1106-4F3BAAAF95AA}"/>
                  </a:ext>
                </a:extLst>
              </p:cNvPr>
              <p:cNvSpPr/>
              <p:nvPr/>
            </p:nvSpPr>
            <p:spPr>
              <a:xfrm>
                <a:off x="2475015" y="6041527"/>
                <a:ext cx="97533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43" y="21600"/>
                    </a:lnTo>
                    <a:lnTo>
                      <a:pt x="2943"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65" y="21600"/>
                    </a:lnTo>
                    <a:lnTo>
                      <a:pt x="17065" y="0"/>
                    </a:lnTo>
                    <a:lnTo>
                      <a:pt x="14122" y="0"/>
                    </a:lnTo>
                    <a:close/>
                    <a:moveTo>
                      <a:pt x="18669" y="0"/>
                    </a:moveTo>
                    <a:lnTo>
                      <a:pt x="18669" y="21600"/>
                    </a:lnTo>
                    <a:lnTo>
                      <a:pt x="21600" y="21600"/>
                    </a:lnTo>
                    <a:lnTo>
                      <a:pt x="21600" y="0"/>
                    </a:lnTo>
                    <a:lnTo>
                      <a:pt x="18669"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98" name="Freeform 59">
                <a:extLst>
                  <a:ext uri="{FF2B5EF4-FFF2-40B4-BE49-F238E27FC236}">
                    <a16:creationId xmlns:a16="http://schemas.microsoft.com/office/drawing/2014/main" id="{AB25BCF0-03DD-BBDA-2FFF-CFBF05E1EF6D}"/>
                  </a:ext>
                </a:extLst>
              </p:cNvPr>
              <p:cNvSpPr/>
              <p:nvPr/>
            </p:nvSpPr>
            <p:spPr>
              <a:xfrm>
                <a:off x="3524976" y="5976277"/>
                <a:ext cx="201144" cy="174177"/>
              </a:xfrm>
              <a:custGeom>
                <a:avLst/>
                <a:gdLst/>
                <a:ahLst/>
                <a:cxnLst>
                  <a:cxn ang="0">
                    <a:pos x="wd2" y="hd2"/>
                  </a:cxn>
                  <a:cxn ang="5400000">
                    <a:pos x="wd2" y="hd2"/>
                  </a:cxn>
                  <a:cxn ang="10800000">
                    <a:pos x="wd2" y="hd2"/>
                  </a:cxn>
                  <a:cxn ang="16200000">
                    <a:pos x="wd2" y="hd2"/>
                  </a:cxn>
                </a:cxnLst>
                <a:rect l="0" t="0" r="r" b="b"/>
                <a:pathLst>
                  <a:path w="21600" h="18875" extrusionOk="0">
                    <a:moveTo>
                      <a:pt x="11232" y="62"/>
                    </a:moveTo>
                    <a:cubicBezTo>
                      <a:pt x="11232" y="62"/>
                      <a:pt x="0" y="-1362"/>
                      <a:pt x="0" y="9438"/>
                    </a:cubicBezTo>
                    <a:cubicBezTo>
                      <a:pt x="0" y="20238"/>
                      <a:pt x="11232" y="18814"/>
                      <a:pt x="11232" y="18814"/>
                    </a:cubicBezTo>
                    <a:cubicBezTo>
                      <a:pt x="11232" y="18814"/>
                      <a:pt x="21600" y="18167"/>
                      <a:pt x="21600" y="9438"/>
                    </a:cubicBezTo>
                    <a:cubicBezTo>
                      <a:pt x="21600" y="-1305"/>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99" name="Freeform 61">
                <a:extLst>
                  <a:ext uri="{FF2B5EF4-FFF2-40B4-BE49-F238E27FC236}">
                    <a16:creationId xmlns:a16="http://schemas.microsoft.com/office/drawing/2014/main" id="{1FF8F4CD-ADD9-B072-5BF2-7E1CFC0A0515}"/>
                  </a:ext>
                </a:extLst>
              </p:cNvPr>
              <p:cNvSpPr/>
              <p:nvPr/>
            </p:nvSpPr>
            <p:spPr>
              <a:xfrm>
                <a:off x="3811082" y="5636527"/>
                <a:ext cx="981980"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2"/>
                      <a:pt x="11232" y="62"/>
                      <a:pt x="11232" y="62"/>
                    </a:cubicBezTo>
                    <a:close/>
                    <a:moveTo>
                      <a:pt x="11171" y="17555"/>
                    </a:moveTo>
                    <a:cubicBezTo>
                      <a:pt x="11171" y="17555"/>
                      <a:pt x="1537" y="18776"/>
                      <a:pt x="1537" y="9513"/>
                    </a:cubicBezTo>
                    <a:cubicBezTo>
                      <a:pt x="1537" y="250"/>
                      <a:pt x="11171" y="1470"/>
                      <a:pt x="11171" y="1470"/>
                    </a:cubicBezTo>
                    <a:cubicBezTo>
                      <a:pt x="11171" y="1470"/>
                      <a:pt x="20063" y="291"/>
                      <a:pt x="20063" y="9513"/>
                    </a:cubicBezTo>
                    <a:cubicBezTo>
                      <a:pt x="20063" y="17001"/>
                      <a:pt x="11171" y="17555"/>
                      <a:pt x="11171" y="17555"/>
                    </a:cubicBezTo>
                    <a:close/>
                  </a:path>
                </a:pathLst>
              </a:cu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6" name="Rectangle 115">
              <a:extLst>
                <a:ext uri="{FF2B5EF4-FFF2-40B4-BE49-F238E27FC236}">
                  <a16:creationId xmlns:a16="http://schemas.microsoft.com/office/drawing/2014/main" id="{72B75900-1212-9FB0-725D-ABD552801A33}"/>
                </a:ext>
              </a:extLst>
            </p:cNvPr>
            <p:cNvSpPr/>
            <p:nvPr/>
          </p:nvSpPr>
          <p:spPr>
            <a:xfrm>
              <a:off x="3874980" y="5777940"/>
              <a:ext cx="415498" cy="646330"/>
            </a:xfrm>
            <a:prstGeom prst="rect">
              <a:avLst/>
            </a:prstGeom>
            <a:noFill/>
          </p:spPr>
          <p:txBody>
            <a:bodyPr wrap="none" lIns="182880" tIns="91440" rIns="182880" bIns="91440">
              <a:spAutoFit/>
            </a:bodyPr>
            <a:lstStyle/>
            <a:p>
              <a:pPr algn="ctr" defTabSz="1828823"/>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6</a:t>
              </a:r>
            </a:p>
          </p:txBody>
        </p:sp>
      </p:grpSp>
      <p:grpSp>
        <p:nvGrpSpPr>
          <p:cNvPr id="110" name="Group 109">
            <a:extLst>
              <a:ext uri="{FF2B5EF4-FFF2-40B4-BE49-F238E27FC236}">
                <a16:creationId xmlns:a16="http://schemas.microsoft.com/office/drawing/2014/main" id="{15B676D8-A500-9B34-67F3-4BC29C01B096}"/>
              </a:ext>
            </a:extLst>
          </p:cNvPr>
          <p:cNvGrpSpPr/>
          <p:nvPr/>
        </p:nvGrpSpPr>
        <p:grpSpPr>
          <a:xfrm>
            <a:off x="691979" y="1041520"/>
            <a:ext cx="4840725" cy="12674480"/>
            <a:chOff x="345989" y="520760"/>
            <a:chExt cx="2420362" cy="6337240"/>
          </a:xfrm>
        </p:grpSpPr>
        <p:grpSp>
          <p:nvGrpSpPr>
            <p:cNvPr id="37" name="Group 36">
              <a:extLst>
                <a:ext uri="{FF2B5EF4-FFF2-40B4-BE49-F238E27FC236}">
                  <a16:creationId xmlns:a16="http://schemas.microsoft.com/office/drawing/2014/main" id="{56A20020-DC2A-DF4C-1B4B-520D88D77E50}"/>
                </a:ext>
              </a:extLst>
            </p:cNvPr>
            <p:cNvGrpSpPr/>
            <p:nvPr/>
          </p:nvGrpSpPr>
          <p:grpSpPr>
            <a:xfrm>
              <a:off x="345989" y="520760"/>
              <a:ext cx="2420362" cy="6337240"/>
              <a:chOff x="345989" y="520760"/>
              <a:chExt cx="2420362" cy="6337240"/>
            </a:xfrm>
          </p:grpSpPr>
          <p:sp>
            <p:nvSpPr>
              <p:cNvPr id="4" name="Freeform 5">
                <a:extLst>
                  <a:ext uri="{FF2B5EF4-FFF2-40B4-BE49-F238E27FC236}">
                    <a16:creationId xmlns:a16="http://schemas.microsoft.com/office/drawing/2014/main" id="{4056DE36-564A-BE1C-03B7-DA59DE0E65CF}"/>
                  </a:ext>
                </a:extLst>
              </p:cNvPr>
              <p:cNvSpPr/>
              <p:nvPr/>
            </p:nvSpPr>
            <p:spPr>
              <a:xfrm>
                <a:off x="894967" y="5012462"/>
                <a:ext cx="1274192" cy="1000473"/>
              </a:xfrm>
              <a:prstGeom prst="rect">
                <a:avLst/>
              </a:prstGeom>
              <a:gradFill>
                <a:gsLst>
                  <a:gs pos="0">
                    <a:srgbClr val="00F2FE"/>
                  </a:gs>
                  <a:gs pos="41897">
                    <a:srgbClr val="28CFFE"/>
                  </a:gs>
                  <a:gs pos="97514">
                    <a:srgbClr val="4FACFE"/>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5" name="Freeform 6">
                <a:extLst>
                  <a:ext uri="{FF2B5EF4-FFF2-40B4-BE49-F238E27FC236}">
                    <a16:creationId xmlns:a16="http://schemas.microsoft.com/office/drawing/2014/main" id="{C632CA97-312A-CE7A-8C19-50C91C9530A1}"/>
                  </a:ext>
                </a:extLst>
              </p:cNvPr>
              <p:cNvSpPr/>
              <p:nvPr/>
            </p:nvSpPr>
            <p:spPr>
              <a:xfrm>
                <a:off x="1250748" y="5012462"/>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7" name="Freeform 9">
                <a:extLst>
                  <a:ext uri="{FF2B5EF4-FFF2-40B4-BE49-F238E27FC236}">
                    <a16:creationId xmlns:a16="http://schemas.microsoft.com/office/drawing/2014/main" id="{67143DA9-4582-4151-76EB-BEFD40DABDAA}"/>
                  </a:ext>
                </a:extLst>
              </p:cNvPr>
              <p:cNvSpPr/>
              <p:nvPr/>
            </p:nvSpPr>
            <p:spPr>
              <a:xfrm>
                <a:off x="894893" y="5857526"/>
                <a:ext cx="1274192" cy="1000473"/>
              </a:xfrm>
              <a:custGeom>
                <a:avLst/>
                <a:gdLst/>
                <a:ahLst/>
                <a:cxnLst>
                  <a:cxn ang="0">
                    <a:pos x="wd2" y="hd2"/>
                  </a:cxn>
                  <a:cxn ang="5400000">
                    <a:pos x="wd2" y="hd2"/>
                  </a:cxn>
                  <a:cxn ang="10800000">
                    <a:pos x="wd2" y="hd2"/>
                  </a:cxn>
                  <a:cxn ang="16200000">
                    <a:pos x="wd2" y="hd2"/>
                  </a:cxn>
                </a:cxnLst>
                <a:rect l="0" t="0" r="r" b="b"/>
                <a:pathLst>
                  <a:path w="21600" h="21600" extrusionOk="0">
                    <a:moveTo>
                      <a:pt x="16309" y="0"/>
                    </a:moveTo>
                    <a:cubicBezTo>
                      <a:pt x="11973" y="0"/>
                      <a:pt x="10870" y="3086"/>
                      <a:pt x="10870" y="3086"/>
                    </a:cubicBezTo>
                    <a:cubicBezTo>
                      <a:pt x="10870" y="3086"/>
                      <a:pt x="9753" y="0"/>
                      <a:pt x="5361" y="0"/>
                    </a:cubicBezTo>
                    <a:cubicBezTo>
                      <a:pt x="968" y="0"/>
                      <a:pt x="0" y="3086"/>
                      <a:pt x="0" y="3086"/>
                    </a:cubicBezTo>
                    <a:cubicBezTo>
                      <a:pt x="0" y="3086"/>
                      <a:pt x="8696" y="21600"/>
                      <a:pt x="10800" y="21600"/>
                    </a:cubicBezTo>
                    <a:cubicBezTo>
                      <a:pt x="12904" y="21600"/>
                      <a:pt x="21600" y="3086"/>
                      <a:pt x="21600" y="3086"/>
                    </a:cubicBezTo>
                    <a:cubicBezTo>
                      <a:pt x="21600" y="3086"/>
                      <a:pt x="20644" y="0"/>
                      <a:pt x="16309" y="0"/>
                    </a:cubicBezTo>
                    <a:close/>
                  </a:path>
                </a:pathLst>
              </a:custGeom>
              <a:solidFill>
                <a:srgbClr val="FFCCB5"/>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8" name="Freeform 10">
                <a:extLst>
                  <a:ext uri="{FF2B5EF4-FFF2-40B4-BE49-F238E27FC236}">
                    <a16:creationId xmlns:a16="http://schemas.microsoft.com/office/drawing/2014/main" id="{8ABBB2D5-A612-F080-1871-2095CC3335A4}"/>
                  </a:ext>
                </a:extLst>
              </p:cNvPr>
              <p:cNvSpPr/>
              <p:nvPr/>
            </p:nvSpPr>
            <p:spPr>
              <a:xfrm>
                <a:off x="1181586" y="5857526"/>
                <a:ext cx="705377" cy="876190"/>
              </a:xfrm>
              <a:custGeom>
                <a:avLst/>
                <a:gdLst/>
                <a:ahLst/>
                <a:cxnLst>
                  <a:cxn ang="0">
                    <a:pos x="wd2" y="hd2"/>
                  </a:cxn>
                  <a:cxn ang="5400000">
                    <a:pos x="wd2" y="hd2"/>
                  </a:cxn>
                  <a:cxn ang="10800000">
                    <a:pos x="wd2" y="hd2"/>
                  </a:cxn>
                  <a:cxn ang="16200000">
                    <a:pos x="wd2" y="hd2"/>
                  </a:cxn>
                </a:cxnLst>
                <a:rect l="0" t="0" r="r" b="b"/>
                <a:pathLst>
                  <a:path w="21600" h="21600" extrusionOk="0">
                    <a:moveTo>
                      <a:pt x="9463" y="21600"/>
                    </a:moveTo>
                    <a:lnTo>
                      <a:pt x="12377" y="21600"/>
                    </a:lnTo>
                    <a:lnTo>
                      <a:pt x="21600" y="17"/>
                    </a:lnTo>
                    <a:cubicBezTo>
                      <a:pt x="21303" y="6"/>
                      <a:pt x="20998" y="0"/>
                      <a:pt x="20681" y="0"/>
                    </a:cubicBezTo>
                    <a:cubicBezTo>
                      <a:pt x="12848" y="0"/>
                      <a:pt x="10857" y="3523"/>
                      <a:pt x="10857" y="3523"/>
                    </a:cubicBezTo>
                    <a:cubicBezTo>
                      <a:pt x="10857" y="3523"/>
                      <a:pt x="8839" y="0"/>
                      <a:pt x="905" y="0"/>
                    </a:cubicBezTo>
                    <a:cubicBezTo>
                      <a:pt x="593" y="0"/>
                      <a:pt x="293" y="6"/>
                      <a:pt x="0" y="16"/>
                    </a:cubicBezTo>
                    <a:close/>
                  </a:path>
                </a:pathLst>
              </a:custGeom>
              <a:solidFill>
                <a:srgbClr val="FCBFA7"/>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9" name="Freeform 11">
                <a:extLst>
                  <a:ext uri="{FF2B5EF4-FFF2-40B4-BE49-F238E27FC236}">
                    <a16:creationId xmlns:a16="http://schemas.microsoft.com/office/drawing/2014/main" id="{CC992782-4837-AAF9-8729-9379EAD4737A}"/>
                  </a:ext>
                </a:extLst>
              </p:cNvPr>
              <p:cNvSpPr/>
              <p:nvPr/>
            </p:nvSpPr>
            <p:spPr>
              <a:xfrm>
                <a:off x="1339826" y="6673005"/>
                <a:ext cx="384326" cy="18499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4650" y="12601"/>
                      <a:pt x="8709" y="21600"/>
                      <a:pt x="10800" y="21600"/>
                    </a:cubicBezTo>
                    <a:cubicBezTo>
                      <a:pt x="12891" y="21600"/>
                      <a:pt x="16946" y="12601"/>
                      <a:pt x="21600" y="0"/>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0" name="Freeform 12">
                <a:extLst>
                  <a:ext uri="{FF2B5EF4-FFF2-40B4-BE49-F238E27FC236}">
                    <a16:creationId xmlns:a16="http://schemas.microsoft.com/office/drawing/2014/main" id="{E32D64F0-7C7A-F214-E182-44D36C757F93}"/>
                  </a:ext>
                </a:extLst>
              </p:cNvPr>
              <p:cNvSpPr/>
              <p:nvPr/>
            </p:nvSpPr>
            <p:spPr>
              <a:xfrm>
                <a:off x="897264" y="3971412"/>
                <a:ext cx="1274192" cy="1000473"/>
              </a:xfrm>
              <a:prstGeom prst="rect">
                <a:avLst/>
              </a:pr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1" name="Freeform 13">
                <a:extLst>
                  <a:ext uri="{FF2B5EF4-FFF2-40B4-BE49-F238E27FC236}">
                    <a16:creationId xmlns:a16="http://schemas.microsoft.com/office/drawing/2014/main" id="{7F49880B-31E7-60E6-468F-512DE70536FD}"/>
                  </a:ext>
                </a:extLst>
              </p:cNvPr>
              <p:cNvSpPr/>
              <p:nvPr/>
            </p:nvSpPr>
            <p:spPr>
              <a:xfrm>
                <a:off x="1253043" y="3971412"/>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3" name="Freeform 16">
                <a:extLst>
                  <a:ext uri="{FF2B5EF4-FFF2-40B4-BE49-F238E27FC236}">
                    <a16:creationId xmlns:a16="http://schemas.microsoft.com/office/drawing/2014/main" id="{07210088-A9EB-40F2-1C19-7BD47DD0B97D}"/>
                  </a:ext>
                </a:extLst>
              </p:cNvPr>
              <p:cNvSpPr/>
              <p:nvPr/>
            </p:nvSpPr>
            <p:spPr>
              <a:xfrm>
                <a:off x="897264" y="2928994"/>
                <a:ext cx="1274192" cy="1000473"/>
              </a:xfrm>
              <a:prstGeom prst="rect">
                <a:avLst/>
              </a:pr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4" name="Freeform 17">
                <a:extLst>
                  <a:ext uri="{FF2B5EF4-FFF2-40B4-BE49-F238E27FC236}">
                    <a16:creationId xmlns:a16="http://schemas.microsoft.com/office/drawing/2014/main" id="{6EA87EFF-7C8E-54D9-A1D3-C05B0A73F3BE}"/>
                  </a:ext>
                </a:extLst>
              </p:cNvPr>
              <p:cNvSpPr/>
              <p:nvPr/>
            </p:nvSpPr>
            <p:spPr>
              <a:xfrm>
                <a:off x="1253043" y="2928994"/>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5" name="Freeform 18">
                <a:extLst>
                  <a:ext uri="{FF2B5EF4-FFF2-40B4-BE49-F238E27FC236}">
                    <a16:creationId xmlns:a16="http://schemas.microsoft.com/office/drawing/2014/main" id="{4EAC85F3-9C9E-E437-D875-4E0D7C003973}"/>
                  </a:ext>
                </a:extLst>
              </p:cNvPr>
              <p:cNvSpPr/>
              <p:nvPr/>
            </p:nvSpPr>
            <p:spPr>
              <a:xfrm>
                <a:off x="1832221" y="2928994"/>
                <a:ext cx="339233"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6" name="Freeform 22">
                <a:extLst>
                  <a:ext uri="{FF2B5EF4-FFF2-40B4-BE49-F238E27FC236}">
                    <a16:creationId xmlns:a16="http://schemas.microsoft.com/office/drawing/2014/main" id="{D0D2C08B-95D1-4C61-2724-52E13C409AA6}"/>
                  </a:ext>
                </a:extLst>
              </p:cNvPr>
              <p:cNvSpPr/>
              <p:nvPr/>
            </p:nvSpPr>
            <p:spPr>
              <a:xfrm>
                <a:off x="897264" y="1883469"/>
                <a:ext cx="1274192" cy="1000473"/>
              </a:xfrm>
              <a:prstGeom prst="rect">
                <a:avLst/>
              </a:pr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7" name="Freeform 23">
                <a:extLst>
                  <a:ext uri="{FF2B5EF4-FFF2-40B4-BE49-F238E27FC236}">
                    <a16:creationId xmlns:a16="http://schemas.microsoft.com/office/drawing/2014/main" id="{6BB3F58C-09E1-DBD2-C0CE-6D61B32DB24D}"/>
                  </a:ext>
                </a:extLst>
              </p:cNvPr>
              <p:cNvSpPr/>
              <p:nvPr/>
            </p:nvSpPr>
            <p:spPr>
              <a:xfrm>
                <a:off x="1253043" y="1883469"/>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9" name="Freeform 26">
                <a:extLst>
                  <a:ext uri="{FF2B5EF4-FFF2-40B4-BE49-F238E27FC236}">
                    <a16:creationId xmlns:a16="http://schemas.microsoft.com/office/drawing/2014/main" id="{AAD6A206-C57F-7AFD-B560-E40971134BC2}"/>
                  </a:ext>
                </a:extLst>
              </p:cNvPr>
              <p:cNvSpPr/>
              <p:nvPr/>
            </p:nvSpPr>
            <p:spPr>
              <a:xfrm>
                <a:off x="799030" y="1721048"/>
                <a:ext cx="1452225" cy="135173"/>
              </a:xfrm>
              <a:prstGeom prst="rect">
                <a:avLst/>
              </a:pr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0" name="Freeform 27">
                <a:extLst>
                  <a:ext uri="{FF2B5EF4-FFF2-40B4-BE49-F238E27FC236}">
                    <a16:creationId xmlns:a16="http://schemas.microsoft.com/office/drawing/2014/main" id="{A9E3741F-F78B-9609-2DD2-6D5A4801A2FC}"/>
                  </a:ext>
                </a:extLst>
              </p:cNvPr>
              <p:cNvSpPr/>
              <p:nvPr/>
            </p:nvSpPr>
            <p:spPr>
              <a:xfrm>
                <a:off x="1183811" y="1721048"/>
                <a:ext cx="1065543" cy="135173"/>
              </a:xfrm>
              <a:prstGeom prst="rect">
                <a:avLst/>
              </a:prstGeom>
              <a:solidFill>
                <a:srgbClr val="19192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2" name="Freeform 29">
                <a:extLst>
                  <a:ext uri="{FF2B5EF4-FFF2-40B4-BE49-F238E27FC236}">
                    <a16:creationId xmlns:a16="http://schemas.microsoft.com/office/drawing/2014/main" id="{ED97F5DD-6084-8BDF-4379-6B699978F907}"/>
                  </a:ext>
                </a:extLst>
              </p:cNvPr>
              <p:cNvSpPr/>
              <p:nvPr/>
            </p:nvSpPr>
            <p:spPr>
              <a:xfrm>
                <a:off x="886156" y="1313977"/>
                <a:ext cx="1274192" cy="381361"/>
              </a:xfrm>
              <a:prstGeom prst="rect">
                <a:avLst/>
              </a:prstGeom>
              <a:solidFill>
                <a:srgbClr val="79708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3" name="Freeform 30">
                <a:extLst>
                  <a:ext uri="{FF2B5EF4-FFF2-40B4-BE49-F238E27FC236}">
                    <a16:creationId xmlns:a16="http://schemas.microsoft.com/office/drawing/2014/main" id="{602678E6-4B63-75C8-A34D-C5D6FE921916}"/>
                  </a:ext>
                </a:extLst>
              </p:cNvPr>
              <p:cNvSpPr/>
              <p:nvPr/>
            </p:nvSpPr>
            <p:spPr>
              <a:xfrm>
                <a:off x="1241936" y="1313977"/>
                <a:ext cx="918411" cy="381361"/>
              </a:xfrm>
              <a:prstGeom prst="rect">
                <a:avLst/>
              </a:prstGeom>
              <a:solidFill>
                <a:srgbClr val="686172"/>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5" name="Freeform 32">
                <a:extLst>
                  <a:ext uri="{FF2B5EF4-FFF2-40B4-BE49-F238E27FC236}">
                    <a16:creationId xmlns:a16="http://schemas.microsoft.com/office/drawing/2014/main" id="{B907C773-5A41-DFF0-8827-7F71CCC1564A}"/>
                  </a:ext>
                </a:extLst>
              </p:cNvPr>
              <p:cNvSpPr/>
              <p:nvPr/>
            </p:nvSpPr>
            <p:spPr>
              <a:xfrm>
                <a:off x="886156" y="1386651"/>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6" name="Freeform 33">
                <a:extLst>
                  <a:ext uri="{FF2B5EF4-FFF2-40B4-BE49-F238E27FC236}">
                    <a16:creationId xmlns:a16="http://schemas.microsoft.com/office/drawing/2014/main" id="{52F4246B-1263-F5AF-2BE0-79AA35A6C546}"/>
                  </a:ext>
                </a:extLst>
              </p:cNvPr>
              <p:cNvSpPr/>
              <p:nvPr/>
            </p:nvSpPr>
            <p:spPr>
              <a:xfrm>
                <a:off x="886156" y="1499996"/>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7" name="Freeform 34">
                <a:extLst>
                  <a:ext uri="{FF2B5EF4-FFF2-40B4-BE49-F238E27FC236}">
                    <a16:creationId xmlns:a16="http://schemas.microsoft.com/office/drawing/2014/main" id="{0AB0C157-A5CC-7D82-10F3-4CE2E5D167F3}"/>
                  </a:ext>
                </a:extLst>
              </p:cNvPr>
              <p:cNvSpPr/>
              <p:nvPr/>
            </p:nvSpPr>
            <p:spPr>
              <a:xfrm>
                <a:off x="886156" y="1605931"/>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8" name="Freeform 35">
                <a:extLst>
                  <a:ext uri="{FF2B5EF4-FFF2-40B4-BE49-F238E27FC236}">
                    <a16:creationId xmlns:a16="http://schemas.microsoft.com/office/drawing/2014/main" id="{63110E3E-AF61-53BF-8D78-1994A6A4A790}"/>
                  </a:ext>
                </a:extLst>
              </p:cNvPr>
              <p:cNvSpPr/>
              <p:nvPr/>
            </p:nvSpPr>
            <p:spPr>
              <a:xfrm>
                <a:off x="799030" y="915388"/>
                <a:ext cx="1452225" cy="372878"/>
              </a:xfrm>
              <a:prstGeom prst="rect">
                <a:avLst/>
              </a:pr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9" name="Freeform 36">
                <a:extLst>
                  <a:ext uri="{FF2B5EF4-FFF2-40B4-BE49-F238E27FC236}">
                    <a16:creationId xmlns:a16="http://schemas.microsoft.com/office/drawing/2014/main" id="{F4A8E15D-FF87-1691-0DB4-FE9BD8E34DB4}"/>
                  </a:ext>
                </a:extLst>
              </p:cNvPr>
              <p:cNvSpPr/>
              <p:nvPr/>
            </p:nvSpPr>
            <p:spPr>
              <a:xfrm>
                <a:off x="345989" y="791105"/>
                <a:ext cx="2420362" cy="345676"/>
              </a:xfrm>
              <a:custGeom>
                <a:avLst/>
                <a:gdLst/>
                <a:ahLst/>
                <a:cxnLst>
                  <a:cxn ang="0">
                    <a:pos x="wd2" y="hd2"/>
                  </a:cxn>
                  <a:cxn ang="5400000">
                    <a:pos x="wd2" y="hd2"/>
                  </a:cxn>
                  <a:cxn ang="10800000">
                    <a:pos x="wd2" y="hd2"/>
                  </a:cxn>
                  <a:cxn ang="16200000">
                    <a:pos x="wd2" y="hd2"/>
                  </a:cxn>
                </a:cxnLst>
                <a:rect l="0" t="0" r="r" b="b"/>
                <a:pathLst>
                  <a:path w="21600" h="21600" extrusionOk="0">
                    <a:moveTo>
                      <a:pt x="0" y="1068"/>
                    </a:moveTo>
                    <a:lnTo>
                      <a:pt x="0" y="3254"/>
                    </a:lnTo>
                    <a:lnTo>
                      <a:pt x="10506" y="21600"/>
                    </a:lnTo>
                    <a:lnTo>
                      <a:pt x="21600" y="1943"/>
                    </a:lnTo>
                    <a:lnTo>
                      <a:pt x="21600" y="0"/>
                    </a:lnTo>
                    <a:lnTo>
                      <a:pt x="0" y="1068"/>
                    </a:lnTo>
                    <a:close/>
                  </a:path>
                </a:pathLst>
              </a:custGeom>
              <a:solidFill>
                <a:srgbClr val="0F0F1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0" name="Freeform 37">
                <a:extLst>
                  <a:ext uri="{FF2B5EF4-FFF2-40B4-BE49-F238E27FC236}">
                    <a16:creationId xmlns:a16="http://schemas.microsoft.com/office/drawing/2014/main" id="{D4C765A7-C240-4653-A34F-E433E66EC25B}"/>
                  </a:ext>
                </a:extLst>
              </p:cNvPr>
              <p:cNvSpPr/>
              <p:nvPr/>
            </p:nvSpPr>
            <p:spPr>
              <a:xfrm>
                <a:off x="345989" y="520760"/>
                <a:ext cx="2420362" cy="581082"/>
              </a:xfrm>
              <a:custGeom>
                <a:avLst/>
                <a:gdLst/>
                <a:ahLst/>
                <a:cxnLst>
                  <a:cxn ang="0">
                    <a:pos x="wd2" y="hd2"/>
                  </a:cxn>
                  <a:cxn ang="5400000">
                    <a:pos x="wd2" y="hd2"/>
                  </a:cxn>
                  <a:cxn ang="10800000">
                    <a:pos x="wd2" y="hd2"/>
                  </a:cxn>
                  <a:cxn ang="16200000">
                    <a:pos x="wd2" y="hd2"/>
                  </a:cxn>
                </a:cxnLst>
                <a:rect l="0" t="0" r="r" b="b"/>
                <a:pathLst>
                  <a:path w="21600" h="21600" extrusionOk="0">
                    <a:moveTo>
                      <a:pt x="10605" y="0"/>
                    </a:moveTo>
                    <a:lnTo>
                      <a:pt x="0" y="10685"/>
                    </a:lnTo>
                    <a:lnTo>
                      <a:pt x="10506" y="21600"/>
                    </a:lnTo>
                    <a:lnTo>
                      <a:pt x="21600" y="10049"/>
                    </a:lnTo>
                    <a:lnTo>
                      <a:pt x="10605" y="0"/>
                    </a:lnTo>
                    <a:close/>
                  </a:path>
                </a:pathLst>
              </a:custGeom>
              <a:solidFill>
                <a:srgbClr val="19192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1" name="Freeform 38">
                <a:extLst>
                  <a:ext uri="{FF2B5EF4-FFF2-40B4-BE49-F238E27FC236}">
                    <a16:creationId xmlns:a16="http://schemas.microsoft.com/office/drawing/2014/main" id="{D967DBE2-1A69-33A7-6B31-FDBC6B65F792}"/>
                  </a:ext>
                </a:extLst>
              </p:cNvPr>
              <p:cNvSpPr/>
              <p:nvPr/>
            </p:nvSpPr>
            <p:spPr>
              <a:xfrm>
                <a:off x="1556181" y="811301"/>
                <a:ext cx="898719" cy="42776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8"/>
                    </a:lnTo>
                    <a:lnTo>
                      <a:pt x="20798" y="5256"/>
                    </a:lnTo>
                    <a:lnTo>
                      <a:pt x="20698" y="21600"/>
                    </a:lnTo>
                    <a:lnTo>
                      <a:pt x="21600" y="21600"/>
                    </a:lnTo>
                    <a:lnTo>
                      <a:pt x="21600" y="4531"/>
                    </a:lnTo>
                    <a:lnTo>
                      <a:pt x="0" y="0"/>
                    </a:lnTo>
                    <a:close/>
                  </a:path>
                </a:pathLst>
              </a:custGeom>
              <a:solidFill>
                <a:srgbClr val="FFC14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1" name="Freeform 28">
                <a:extLst>
                  <a:ext uri="{FF2B5EF4-FFF2-40B4-BE49-F238E27FC236}">
                    <a16:creationId xmlns:a16="http://schemas.microsoft.com/office/drawing/2014/main" id="{7978299D-B53F-01FE-0884-063D72288205}"/>
                  </a:ext>
                </a:extLst>
              </p:cNvPr>
              <p:cNvSpPr/>
              <p:nvPr/>
            </p:nvSpPr>
            <p:spPr>
              <a:xfrm>
                <a:off x="1629754" y="1325513"/>
                <a:ext cx="475981" cy="135173"/>
              </a:xfrm>
              <a:prstGeom prst="rect">
                <a:avLst/>
              </a:prstGeom>
              <a:solidFill>
                <a:srgbClr val="0F0F1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2" name="Freeform 39">
                <a:extLst>
                  <a:ext uri="{FF2B5EF4-FFF2-40B4-BE49-F238E27FC236}">
                    <a16:creationId xmlns:a16="http://schemas.microsoft.com/office/drawing/2014/main" id="{890E6B30-BBD9-0499-B4B3-D1A3E6C68DA6}"/>
                  </a:ext>
                </a:extLst>
              </p:cNvPr>
              <p:cNvSpPr/>
              <p:nvPr/>
            </p:nvSpPr>
            <p:spPr>
              <a:xfrm>
                <a:off x="2193848" y="828697"/>
                <a:ext cx="194287" cy="299482"/>
              </a:xfrm>
              <a:custGeom>
                <a:avLst/>
                <a:gdLst/>
                <a:ahLst/>
                <a:cxnLst>
                  <a:cxn ang="0">
                    <a:pos x="wd2" y="hd2"/>
                  </a:cxn>
                  <a:cxn ang="5400000">
                    <a:pos x="wd2" y="hd2"/>
                  </a:cxn>
                  <a:cxn ang="10800000">
                    <a:pos x="wd2" y="hd2"/>
                  </a:cxn>
                  <a:cxn ang="16200000">
                    <a:pos x="wd2" y="hd2"/>
                  </a:cxn>
                </a:cxnLst>
                <a:rect l="0" t="0" r="r" b="b"/>
                <a:pathLst>
                  <a:path w="16653" h="20286" extrusionOk="0">
                    <a:moveTo>
                      <a:pt x="13433" y="4936"/>
                    </a:moveTo>
                    <a:cubicBezTo>
                      <a:pt x="13859" y="4456"/>
                      <a:pt x="14072" y="3920"/>
                      <a:pt x="14054" y="3378"/>
                    </a:cubicBezTo>
                    <a:cubicBezTo>
                      <a:pt x="14054" y="-401"/>
                      <a:pt x="8616" y="19"/>
                      <a:pt x="8616" y="19"/>
                    </a:cubicBezTo>
                    <a:cubicBezTo>
                      <a:pt x="8616" y="19"/>
                      <a:pt x="3062" y="-472"/>
                      <a:pt x="3062" y="3527"/>
                    </a:cubicBezTo>
                    <a:cubicBezTo>
                      <a:pt x="3047" y="4006"/>
                      <a:pt x="3171" y="4482"/>
                      <a:pt x="3430" y="4936"/>
                    </a:cubicBezTo>
                    <a:cubicBezTo>
                      <a:pt x="-4947" y="10835"/>
                      <a:pt x="4716" y="14121"/>
                      <a:pt x="4242" y="16646"/>
                    </a:cubicBezTo>
                    <a:cubicBezTo>
                      <a:pt x="3985" y="18121"/>
                      <a:pt x="2528" y="19430"/>
                      <a:pt x="342" y="20149"/>
                    </a:cubicBezTo>
                    <a:cubicBezTo>
                      <a:pt x="10035" y="21128"/>
                      <a:pt x="16653" y="16716"/>
                      <a:pt x="16653" y="11731"/>
                    </a:cubicBezTo>
                    <a:cubicBezTo>
                      <a:pt x="16653" y="6746"/>
                      <a:pt x="13433" y="4936"/>
                      <a:pt x="13433" y="4936"/>
                    </a:cubicBezTo>
                    <a:close/>
                  </a:path>
                </a:pathLst>
              </a:custGeom>
              <a:solidFill>
                <a:srgbClr val="FFC14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3" name="Freeform 40">
                <a:extLst>
                  <a:ext uri="{FF2B5EF4-FFF2-40B4-BE49-F238E27FC236}">
                    <a16:creationId xmlns:a16="http://schemas.microsoft.com/office/drawing/2014/main" id="{F8A5923E-F77E-CD94-B841-11F0E51D69B0}"/>
                  </a:ext>
                </a:extLst>
              </p:cNvPr>
              <p:cNvSpPr/>
              <p:nvPr/>
            </p:nvSpPr>
            <p:spPr>
              <a:xfrm>
                <a:off x="2197833" y="829477"/>
                <a:ext cx="190281" cy="298679"/>
              </a:xfrm>
              <a:custGeom>
                <a:avLst/>
                <a:gdLst/>
                <a:ahLst/>
                <a:cxnLst>
                  <a:cxn ang="0">
                    <a:pos x="wd2" y="hd2"/>
                  </a:cxn>
                  <a:cxn ang="5400000">
                    <a:pos x="wd2" y="hd2"/>
                  </a:cxn>
                  <a:cxn ang="10800000">
                    <a:pos x="wd2" y="hd2"/>
                  </a:cxn>
                  <a:cxn ang="16200000">
                    <a:pos x="wd2" y="hd2"/>
                  </a:cxn>
                </a:cxnLst>
                <a:rect l="0" t="0" r="r" b="b"/>
                <a:pathLst>
                  <a:path w="21600" h="20736" extrusionOk="0">
                    <a:moveTo>
                      <a:pt x="21600" y="11973"/>
                    </a:moveTo>
                    <a:cubicBezTo>
                      <a:pt x="21600" y="6868"/>
                      <a:pt x="17338" y="5004"/>
                      <a:pt x="17338" y="5004"/>
                    </a:cubicBezTo>
                    <a:cubicBezTo>
                      <a:pt x="17902" y="4513"/>
                      <a:pt x="18184" y="3964"/>
                      <a:pt x="18160" y="3408"/>
                    </a:cubicBezTo>
                    <a:cubicBezTo>
                      <a:pt x="18160" y="842"/>
                      <a:pt x="15002" y="165"/>
                      <a:pt x="12870" y="0"/>
                    </a:cubicBezTo>
                    <a:cubicBezTo>
                      <a:pt x="12870" y="0"/>
                      <a:pt x="15772" y="863"/>
                      <a:pt x="15889" y="2804"/>
                    </a:cubicBezTo>
                    <a:cubicBezTo>
                      <a:pt x="16007" y="4746"/>
                      <a:pt x="12133" y="5555"/>
                      <a:pt x="9784" y="5501"/>
                    </a:cubicBezTo>
                    <a:cubicBezTo>
                      <a:pt x="7436" y="5447"/>
                      <a:pt x="5323" y="4476"/>
                      <a:pt x="5206" y="4692"/>
                    </a:cubicBezTo>
                    <a:cubicBezTo>
                      <a:pt x="5088" y="4907"/>
                      <a:pt x="5558" y="6957"/>
                      <a:pt x="9784" y="7011"/>
                    </a:cubicBezTo>
                    <a:cubicBezTo>
                      <a:pt x="14011" y="7064"/>
                      <a:pt x="18942" y="7981"/>
                      <a:pt x="19529" y="12242"/>
                    </a:cubicBezTo>
                    <a:cubicBezTo>
                      <a:pt x="20020" y="15801"/>
                      <a:pt x="11644" y="17857"/>
                      <a:pt x="4767" y="17898"/>
                    </a:cubicBezTo>
                    <a:cubicBezTo>
                      <a:pt x="3999" y="19047"/>
                      <a:pt x="2289" y="20013"/>
                      <a:pt x="0" y="20595"/>
                    </a:cubicBezTo>
                    <a:cubicBezTo>
                      <a:pt x="12835" y="21600"/>
                      <a:pt x="21600" y="17078"/>
                      <a:pt x="21600" y="11973"/>
                    </a:cubicBezTo>
                    <a:close/>
                  </a:path>
                </a:pathLst>
              </a:custGeom>
              <a:solidFill>
                <a:srgbClr val="FCB73D"/>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grpSp>
        <p:sp>
          <p:nvSpPr>
            <p:cNvPr id="106" name="Rectangle 105">
              <a:extLst>
                <a:ext uri="{FF2B5EF4-FFF2-40B4-BE49-F238E27FC236}">
                  <a16:creationId xmlns:a16="http://schemas.microsoft.com/office/drawing/2014/main" id="{CEAF6152-CBAC-5DB5-3FC9-3DDAD5EB78BE}"/>
                </a:ext>
              </a:extLst>
            </p:cNvPr>
            <p:cNvSpPr/>
            <p:nvPr/>
          </p:nvSpPr>
          <p:spPr>
            <a:xfrm>
              <a:off x="1035811" y="2126741"/>
              <a:ext cx="959717" cy="584776"/>
            </a:xfrm>
            <a:prstGeom prst="rect">
              <a:avLst/>
            </a:prstGeom>
            <a:noFill/>
          </p:spPr>
          <p:txBody>
            <a:bodyPr wrap="none" lIns="182880" tIns="91440" rIns="182880" bIns="91440">
              <a:spAutoFit/>
            </a:bodyPr>
            <a:lstStyle/>
            <a:p>
              <a:pPr algn="ctr" defTabSz="1828823"/>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NỘI</a:t>
              </a:r>
            </a:p>
          </p:txBody>
        </p:sp>
        <p:sp>
          <p:nvSpPr>
            <p:cNvPr id="107" name="Rectangle 106">
              <a:extLst>
                <a:ext uri="{FF2B5EF4-FFF2-40B4-BE49-F238E27FC236}">
                  <a16:creationId xmlns:a16="http://schemas.microsoft.com/office/drawing/2014/main" id="{52701606-8110-B0E2-B57D-CED23B250A9C}"/>
                </a:ext>
              </a:extLst>
            </p:cNvPr>
            <p:cNvSpPr/>
            <p:nvPr/>
          </p:nvSpPr>
          <p:spPr>
            <a:xfrm>
              <a:off x="793730" y="3091775"/>
              <a:ext cx="1393330" cy="584776"/>
            </a:xfrm>
            <a:prstGeom prst="rect">
              <a:avLst/>
            </a:prstGeom>
            <a:noFill/>
          </p:spPr>
          <p:txBody>
            <a:bodyPr wrap="none" lIns="182880" tIns="91440" rIns="182880" bIns="91440">
              <a:spAutoFit/>
            </a:bodyPr>
            <a:lstStyle/>
            <a:p>
              <a:pPr algn="ctr" defTabSz="1828823"/>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DUNG</a:t>
              </a:r>
            </a:p>
          </p:txBody>
        </p:sp>
        <p:sp>
          <p:nvSpPr>
            <p:cNvPr id="108" name="Rectangle 107">
              <a:extLst>
                <a:ext uri="{FF2B5EF4-FFF2-40B4-BE49-F238E27FC236}">
                  <a16:creationId xmlns:a16="http://schemas.microsoft.com/office/drawing/2014/main" id="{EFCA958E-BD6F-7FFD-21EC-60D0EAC989C3}"/>
                </a:ext>
              </a:extLst>
            </p:cNvPr>
            <p:cNvSpPr/>
            <p:nvPr/>
          </p:nvSpPr>
          <p:spPr>
            <a:xfrm>
              <a:off x="1092655" y="4056809"/>
              <a:ext cx="914834" cy="584776"/>
            </a:xfrm>
            <a:prstGeom prst="rect">
              <a:avLst/>
            </a:prstGeom>
            <a:noFill/>
          </p:spPr>
          <p:txBody>
            <a:bodyPr wrap="none" lIns="182880" tIns="91440" rIns="182880" bIns="91440">
              <a:spAutoFit/>
            </a:bodyPr>
            <a:lstStyle/>
            <a:p>
              <a:pPr algn="ctr" defTabSz="1828823"/>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p>
          </p:txBody>
        </p:sp>
        <p:sp>
          <p:nvSpPr>
            <p:cNvPr id="109" name="Rectangle 108">
              <a:extLst>
                <a:ext uri="{FF2B5EF4-FFF2-40B4-BE49-F238E27FC236}">
                  <a16:creationId xmlns:a16="http://schemas.microsoft.com/office/drawing/2014/main" id="{ED23ADD0-3743-D21D-A545-60DB0A814FC7}"/>
                </a:ext>
              </a:extLst>
            </p:cNvPr>
            <p:cNvSpPr/>
            <p:nvPr/>
          </p:nvSpPr>
          <p:spPr>
            <a:xfrm>
              <a:off x="936338" y="5021843"/>
              <a:ext cx="1119216" cy="584776"/>
            </a:xfrm>
            <a:prstGeom prst="rect">
              <a:avLst/>
            </a:prstGeom>
            <a:noFill/>
          </p:spPr>
          <p:txBody>
            <a:bodyPr wrap="none" lIns="182880" tIns="91440" rIns="182880" bIns="91440">
              <a:spAutoFit/>
            </a:bodyPr>
            <a:lstStyle/>
            <a:p>
              <a:pPr algn="ctr" defTabSz="1828823"/>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p>
          </p:txBody>
        </p:sp>
      </p:grpSp>
    </p:spTree>
    <p:extLst>
      <p:ext uri="{BB962C8B-B14F-4D97-AF65-F5344CB8AC3E}">
        <p14:creationId xmlns:p14="http://schemas.microsoft.com/office/powerpoint/2010/main" val="245083579"/>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wipe(up)">
                                      <p:cBhvr>
                                        <p:cTn id="7" dur="500"/>
                                        <p:tgtEl>
                                          <p:spTgt spid="11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7"/>
                                        </p:tgtEl>
                                        <p:attrNameLst>
                                          <p:attrName>style.visibility</p:attrName>
                                        </p:attrNameLst>
                                      </p:cBhvr>
                                      <p:to>
                                        <p:strVal val="visible"/>
                                      </p:to>
                                    </p:set>
                                    <p:animEffect transition="in" filter="wipe(left)">
                                      <p:cBhvr>
                                        <p:cTn id="11" dur="500"/>
                                        <p:tgtEl>
                                          <p:spTgt spid="117"/>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8"/>
                                        </p:tgtEl>
                                        <p:attrNameLst>
                                          <p:attrName>style.visibility</p:attrName>
                                        </p:attrNameLst>
                                      </p:cBhvr>
                                      <p:to>
                                        <p:strVal val="visible"/>
                                      </p:to>
                                    </p:set>
                                    <p:animEffect transition="in" filter="wipe(left)">
                                      <p:cBhvr>
                                        <p:cTn id="15" dur="500"/>
                                        <p:tgtEl>
                                          <p:spTgt spid="118"/>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19"/>
                                        </p:tgtEl>
                                        <p:attrNameLst>
                                          <p:attrName>style.visibility</p:attrName>
                                        </p:attrNameLst>
                                      </p:cBhvr>
                                      <p:to>
                                        <p:strVal val="visible"/>
                                      </p:to>
                                    </p:set>
                                    <p:animEffect transition="in" filter="wipe(left)">
                                      <p:cBhvr>
                                        <p:cTn id="19" dur="500"/>
                                        <p:tgtEl>
                                          <p:spTgt spid="119"/>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20"/>
                                        </p:tgtEl>
                                        <p:attrNameLst>
                                          <p:attrName>style.visibility</p:attrName>
                                        </p:attrNameLst>
                                      </p:cBhvr>
                                      <p:to>
                                        <p:strVal val="visible"/>
                                      </p:to>
                                    </p:set>
                                    <p:animEffect transition="in" filter="wipe(left)">
                                      <p:cBhvr>
                                        <p:cTn id="23" dur="500"/>
                                        <p:tgtEl>
                                          <p:spTgt spid="120"/>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21"/>
                                        </p:tgtEl>
                                        <p:attrNameLst>
                                          <p:attrName>style.visibility</p:attrName>
                                        </p:attrNameLst>
                                      </p:cBhvr>
                                      <p:to>
                                        <p:strVal val="visible"/>
                                      </p:to>
                                    </p:set>
                                    <p:animEffect transition="in" filter="wipe(left)">
                                      <p:cBhvr>
                                        <p:cTn id="27" dur="500"/>
                                        <p:tgtEl>
                                          <p:spTgt spid="121"/>
                                        </p:tgtEl>
                                      </p:cBhvr>
                                    </p:animEffect>
                                  </p:childTnLst>
                                </p:cTn>
                              </p:par>
                            </p:childTnLst>
                          </p:cTn>
                        </p:par>
                        <p:par>
                          <p:cTn id="28" fill="hold">
                            <p:stCondLst>
                              <p:cond delay="3000"/>
                            </p:stCondLst>
                            <p:childTnLst>
                              <p:par>
                                <p:cTn id="29" presetID="22" presetClass="entr" presetSubtype="8" fill="hold" nodeType="afterEffect">
                                  <p:stCondLst>
                                    <p:cond delay="0"/>
                                  </p:stCondLst>
                                  <p:childTnLst>
                                    <p:set>
                                      <p:cBhvr>
                                        <p:cTn id="30" dur="1" fill="hold">
                                          <p:stCondLst>
                                            <p:cond delay="0"/>
                                          </p:stCondLst>
                                        </p:cTn>
                                        <p:tgtEl>
                                          <p:spTgt spid="122"/>
                                        </p:tgtEl>
                                        <p:attrNameLst>
                                          <p:attrName>style.visibility</p:attrName>
                                        </p:attrNameLst>
                                      </p:cBhvr>
                                      <p:to>
                                        <p:strVal val="visible"/>
                                      </p:to>
                                    </p:set>
                                    <p:animEffect transition="in" filter="wipe(left)">
                                      <p:cBhvr>
                                        <p:cTn id="31" dur="5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839065" y="555514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49" name="Rounded Rectangle 61">
            <a:extLst>
              <a:ext uri="{FF2B5EF4-FFF2-40B4-BE49-F238E27FC236}">
                <a16:creationId xmlns:a16="http://schemas.microsoft.com/office/drawing/2014/main" id="{8C4F66B5-9F53-45FC-B951-E4D1E076FC2C}"/>
              </a:ext>
            </a:extLst>
          </p:cNvPr>
          <p:cNvSpPr/>
          <p:nvPr/>
        </p:nvSpPr>
        <p:spPr>
          <a:xfrm>
            <a:off x="1055781" y="3641338"/>
            <a:ext cx="22261419" cy="3515352"/>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50" name="Group 67">
            <a:extLst>
              <a:ext uri="{FF2B5EF4-FFF2-40B4-BE49-F238E27FC236}">
                <a16:creationId xmlns:a16="http://schemas.microsoft.com/office/drawing/2014/main" id="{BAE863BA-DDC7-40A3-BD63-B632301C2DDF}"/>
              </a:ext>
            </a:extLst>
          </p:cNvPr>
          <p:cNvGrpSpPr/>
          <p:nvPr/>
        </p:nvGrpSpPr>
        <p:grpSpPr>
          <a:xfrm>
            <a:off x="1526208" y="3276600"/>
            <a:ext cx="5103191" cy="940513"/>
            <a:chOff x="1311958" y="3405486"/>
            <a:chExt cx="5103191" cy="940513"/>
          </a:xfrm>
        </p:grpSpPr>
        <p:sp>
          <p:nvSpPr>
            <p:cNvPr id="51" name="Freeform 20">
              <a:extLst>
                <a:ext uri="{FF2B5EF4-FFF2-40B4-BE49-F238E27FC236}">
                  <a16:creationId xmlns:a16="http://schemas.microsoft.com/office/drawing/2014/main" id="{15D07D9B-5448-498A-B68D-C65FD69E3A6E}"/>
                </a:ext>
              </a:extLst>
            </p:cNvPr>
            <p:cNvSpPr>
              <a:spLocks/>
            </p:cNvSpPr>
            <p:nvPr/>
          </p:nvSpPr>
          <p:spPr bwMode="auto">
            <a:xfrm rot="5400000">
              <a:off x="3847215" y="1745253"/>
              <a:ext cx="793396" cy="4342472"/>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38ADCDEF-9ADE-4990-911D-DB4A647079A9}"/>
                </a:ext>
              </a:extLst>
            </p:cNvPr>
            <p:cNvSpPr txBox="1"/>
            <p:nvPr/>
          </p:nvSpPr>
          <p:spPr>
            <a:xfrm>
              <a:off x="2316645" y="3484582"/>
              <a:ext cx="2986715"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0" cap="none" spc="0" normalizeH="0" baseline="0" noProof="0">
                  <a:ln>
                    <a:noFill/>
                  </a:ln>
                  <a:solidFill>
                    <a:prstClr val="white"/>
                  </a:solidFill>
                  <a:effectLst/>
                  <a:uLnTx/>
                  <a:uFillTx/>
                  <a:latin typeface="Tahoma" pitchFamily="34" charset="0"/>
                  <a:ea typeface="Tahoma" pitchFamily="34" charset="0"/>
                  <a:cs typeface="Tahoma" pitchFamily="34" charset="0"/>
                </a:rPr>
                <a:t>Vận dụng</a:t>
              </a:r>
              <a:endPar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grpSp>
          <p:nvGrpSpPr>
            <p:cNvPr id="53" name="Group 70">
              <a:extLst>
                <a:ext uri="{FF2B5EF4-FFF2-40B4-BE49-F238E27FC236}">
                  <a16:creationId xmlns:a16="http://schemas.microsoft.com/office/drawing/2014/main" id="{9DB54C55-6C13-4C06-B677-EB45AED0EF74}"/>
                </a:ext>
              </a:extLst>
            </p:cNvPr>
            <p:cNvGrpSpPr/>
            <p:nvPr/>
          </p:nvGrpSpPr>
          <p:grpSpPr>
            <a:xfrm>
              <a:off x="1311958" y="3405486"/>
              <a:ext cx="950173" cy="940513"/>
              <a:chOff x="1311958" y="3405486"/>
              <a:chExt cx="950173" cy="940513"/>
            </a:xfrm>
          </p:grpSpPr>
          <p:sp>
            <p:nvSpPr>
              <p:cNvPr id="54" name="Rectangle 53">
                <a:extLst>
                  <a:ext uri="{FF2B5EF4-FFF2-40B4-BE49-F238E27FC236}">
                    <a16:creationId xmlns:a16="http://schemas.microsoft.com/office/drawing/2014/main" id="{F43D8799-9111-4045-A7B0-7DF40BFE6CB2}"/>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Freeform 13">
                <a:extLst>
                  <a:ext uri="{FF2B5EF4-FFF2-40B4-BE49-F238E27FC236}">
                    <a16:creationId xmlns:a16="http://schemas.microsoft.com/office/drawing/2014/main" id="{0964B461-7639-42FF-9628-5AEBCC705C50}"/>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6" name="Freeform 14">
                <a:extLst>
                  <a:ext uri="{FF2B5EF4-FFF2-40B4-BE49-F238E27FC236}">
                    <a16:creationId xmlns:a16="http://schemas.microsoft.com/office/drawing/2014/main" id="{2BD50541-A2D2-439A-9CFF-5A2D5CF0EAFB}"/>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7" name="Freeform 15">
                <a:extLst>
                  <a:ext uri="{FF2B5EF4-FFF2-40B4-BE49-F238E27FC236}">
                    <a16:creationId xmlns:a16="http://schemas.microsoft.com/office/drawing/2014/main" id="{25BBDF65-0816-4435-86C9-CE992D59BA26}"/>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8" name="Freeform 16">
                <a:extLst>
                  <a:ext uri="{FF2B5EF4-FFF2-40B4-BE49-F238E27FC236}">
                    <a16:creationId xmlns:a16="http://schemas.microsoft.com/office/drawing/2014/main" id="{D17517C7-E177-434D-8C4D-A78AAA7627E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Freeform 17">
                <a:extLst>
                  <a:ext uri="{FF2B5EF4-FFF2-40B4-BE49-F238E27FC236}">
                    <a16:creationId xmlns:a16="http://schemas.microsoft.com/office/drawing/2014/main" id="{9B01B60B-B2FF-4665-8ED7-490257C21EAE}"/>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0" name="Freeform 18">
                <a:extLst>
                  <a:ext uri="{FF2B5EF4-FFF2-40B4-BE49-F238E27FC236}">
                    <a16:creationId xmlns:a16="http://schemas.microsoft.com/office/drawing/2014/main" id="{19109C17-AF6D-4476-A672-55EC71EF9A0D}"/>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1" name="Freeform 19">
                <a:extLst>
                  <a:ext uri="{FF2B5EF4-FFF2-40B4-BE49-F238E27FC236}">
                    <a16:creationId xmlns:a16="http://schemas.microsoft.com/office/drawing/2014/main" id="{81AC942F-911A-4CB3-9629-21F5E1B5FBC6}"/>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2" name="Freeform 20">
                <a:extLst>
                  <a:ext uri="{FF2B5EF4-FFF2-40B4-BE49-F238E27FC236}">
                    <a16:creationId xmlns:a16="http://schemas.microsoft.com/office/drawing/2014/main" id="{D9F382EA-F4E2-4501-BC82-C78D2C810BC9}"/>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21">
                <a:extLst>
                  <a:ext uri="{FF2B5EF4-FFF2-40B4-BE49-F238E27FC236}">
                    <a16:creationId xmlns:a16="http://schemas.microsoft.com/office/drawing/2014/main" id="{F1ECB0E6-4452-4C42-BAAB-DC3E74C35AE2}"/>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22">
                <a:extLst>
                  <a:ext uri="{FF2B5EF4-FFF2-40B4-BE49-F238E27FC236}">
                    <a16:creationId xmlns:a16="http://schemas.microsoft.com/office/drawing/2014/main" id="{4BAED771-D18E-4AB8-90C4-545B70E84253}"/>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23">
                <a:extLst>
                  <a:ext uri="{FF2B5EF4-FFF2-40B4-BE49-F238E27FC236}">
                    <a16:creationId xmlns:a16="http://schemas.microsoft.com/office/drawing/2014/main" id="{9015FA6A-8E42-44EB-BD0B-B4F3C8124FCA}"/>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24">
                <a:extLst>
                  <a:ext uri="{FF2B5EF4-FFF2-40B4-BE49-F238E27FC236}">
                    <a16:creationId xmlns:a16="http://schemas.microsoft.com/office/drawing/2014/main" id="{67CF42F9-44A5-43B1-8433-A9E6B4A6ADC5}"/>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25">
                <a:extLst>
                  <a:ext uri="{FF2B5EF4-FFF2-40B4-BE49-F238E27FC236}">
                    <a16:creationId xmlns:a16="http://schemas.microsoft.com/office/drawing/2014/main" id="{024383A2-15A9-46AB-9836-B440A160DEB9}"/>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26">
                <a:extLst>
                  <a:ext uri="{FF2B5EF4-FFF2-40B4-BE49-F238E27FC236}">
                    <a16:creationId xmlns:a16="http://schemas.microsoft.com/office/drawing/2014/main" id="{CBBC424F-E267-4294-AC7B-C2A365F10E51}"/>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7">
                <a:extLst>
                  <a:ext uri="{FF2B5EF4-FFF2-40B4-BE49-F238E27FC236}">
                    <a16:creationId xmlns:a16="http://schemas.microsoft.com/office/drawing/2014/main" id="{E10F5550-7A5C-4D04-AF81-314FA07D9743}"/>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8">
                <a:extLst>
                  <a:ext uri="{FF2B5EF4-FFF2-40B4-BE49-F238E27FC236}">
                    <a16:creationId xmlns:a16="http://schemas.microsoft.com/office/drawing/2014/main" id="{C84E9659-ABE6-4728-B9E2-CF1DABABE7FE}"/>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9">
                <a:extLst>
                  <a:ext uri="{FF2B5EF4-FFF2-40B4-BE49-F238E27FC236}">
                    <a16:creationId xmlns:a16="http://schemas.microsoft.com/office/drawing/2014/main" id="{916FD9E1-4B27-47DC-BD7B-069CB432303C}"/>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30">
                <a:extLst>
                  <a:ext uri="{FF2B5EF4-FFF2-40B4-BE49-F238E27FC236}">
                    <a16:creationId xmlns:a16="http://schemas.microsoft.com/office/drawing/2014/main" id="{B4BE53A6-C202-4DAE-812F-04AC26C7D3EF}"/>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31">
                <a:extLst>
                  <a:ext uri="{FF2B5EF4-FFF2-40B4-BE49-F238E27FC236}">
                    <a16:creationId xmlns:a16="http://schemas.microsoft.com/office/drawing/2014/main" id="{F246C574-3DC7-4E89-8F0D-9001EDC8B76B}"/>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32">
                <a:extLst>
                  <a:ext uri="{FF2B5EF4-FFF2-40B4-BE49-F238E27FC236}">
                    <a16:creationId xmlns:a16="http://schemas.microsoft.com/office/drawing/2014/main" id="{BB0DA318-2CD7-4778-97E0-E0DF3F1EDECE}"/>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33">
                <a:extLst>
                  <a:ext uri="{FF2B5EF4-FFF2-40B4-BE49-F238E27FC236}">
                    <a16:creationId xmlns:a16="http://schemas.microsoft.com/office/drawing/2014/main" id="{A1AF9A78-9612-4282-8B72-B07DA777B19E}"/>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34">
                <a:extLst>
                  <a:ext uri="{FF2B5EF4-FFF2-40B4-BE49-F238E27FC236}">
                    <a16:creationId xmlns:a16="http://schemas.microsoft.com/office/drawing/2014/main" id="{5942A584-5791-42D4-BE98-AA5043743485}"/>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35">
                <a:extLst>
                  <a:ext uri="{FF2B5EF4-FFF2-40B4-BE49-F238E27FC236}">
                    <a16:creationId xmlns:a16="http://schemas.microsoft.com/office/drawing/2014/main" id="{6FEBF141-B9BB-46D8-8EAC-1E8BE7F3F09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36">
                <a:extLst>
                  <a:ext uri="{FF2B5EF4-FFF2-40B4-BE49-F238E27FC236}">
                    <a16:creationId xmlns:a16="http://schemas.microsoft.com/office/drawing/2014/main" id="{8E06B4B8-B73A-41C4-BC84-349F7E2A0913}"/>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7C93031B-F06C-433E-87D1-6F0F3294C852}"/>
                  </a:ext>
                </a:extLst>
              </p:cNvPr>
              <p:cNvSpPr txBox="1"/>
              <p:nvPr/>
            </p:nvSpPr>
            <p:spPr>
              <a:xfrm>
                <a:off x="1462486" y="4386593"/>
                <a:ext cx="21854714" cy="2482090"/>
              </a:xfrm>
              <a:prstGeom prst="rect">
                <a:avLst/>
              </a:prstGeom>
              <a:noFill/>
            </p:spPr>
            <p:txBody>
              <a:bodyPr wrap="square">
                <a:spAutoFit/>
              </a:bodyPr>
              <a:lstStyle/>
              <a:p>
                <a:pPr lvl="0"/>
                <a:r>
                  <a:rPr lang="fr-FR" sz="4800" b="1" dirty="0">
                    <a:latin typeface="Tahoma" panose="020B0604030504040204" pitchFamily="34" charset="0"/>
                    <a:ea typeface="Tahoma" panose="020B0604030504040204" pitchFamily="34" charset="0"/>
                    <a:cs typeface="Tahoma" panose="020B0604030504040204" pitchFamily="34" charset="0"/>
                  </a:rPr>
                  <a:t>Cho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i="1" dirty="0">
                    <a:latin typeface="Tahoma" panose="020B0604030504040204" pitchFamily="34" charset="0"/>
                    <a:ea typeface="Tahoma" panose="020B0604030504040204" pitchFamily="34" charset="0"/>
                    <a:cs typeface="Tahoma" panose="020B0604030504040204" pitchFamily="34" charset="0"/>
                  </a:rPr>
                  <a:t>Q</a:t>
                </a:r>
                <a:r>
                  <a:rPr lang="vi-VN"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Châu</a:t>
                </a:r>
                <a:r>
                  <a:rPr lang="fr-FR" sz="4800" b="1" dirty="0">
                    <a:latin typeface="Tahoma" panose="020B0604030504040204" pitchFamily="34" charset="0"/>
                    <a:ea typeface="Tahoma" panose="020B0604030504040204" pitchFamily="34" charset="0"/>
                    <a:cs typeface="Tahoma" panose="020B0604030504040204" pitchFamily="34" charset="0"/>
                  </a:rPr>
                  <a:t> Á là </a:t>
                </a:r>
                <a:r>
                  <a:rPr lang="fr-FR" sz="4800" b="1" dirty="0" err="1">
                    <a:latin typeface="Tahoma" panose="020B0604030504040204" pitchFamily="34" charset="0"/>
                    <a:ea typeface="Tahoma" panose="020B0604030504040204" pitchFamily="34" charset="0"/>
                    <a:cs typeface="Tahoma" panose="020B0604030504040204" pitchFamily="34" charset="0"/>
                  </a:rPr>
                  <a:t>châu</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lục</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có</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diện</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tích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lớn</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nhất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trên</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thế</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giới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Phát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biểu</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phủ</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định</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bar>
                      <m:barPr>
                        <m:pos m:val="top"/>
                        <m:ctrlPr>
                          <a:rPr lang="en-US" sz="4800" b="1" i="1">
                            <a:latin typeface="Cambria Math" panose="02040503050406030204" pitchFamily="18" charset="0"/>
                          </a:rPr>
                        </m:ctrlPr>
                      </m:barPr>
                      <m:e>
                        <m:r>
                          <a:rPr lang="en-US" sz="4800" b="1" i="1">
                            <a:latin typeface="Cambria Math" panose="02040503050406030204" pitchFamily="18" charset="0"/>
                          </a:rPr>
                          <m:t>𝑸</m:t>
                        </m:r>
                      </m:e>
                    </m:bar>
                  </m:oMath>
                </a14:m>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xác</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định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tính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đúng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sai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của</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hai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i="1" dirty="0">
                    <a:latin typeface="Tahoma" panose="020B0604030504040204" pitchFamily="34" charset="0"/>
                    <a:ea typeface="Tahoma" panose="020B0604030504040204" pitchFamily="34" charset="0"/>
                    <a:cs typeface="Tahoma" panose="020B0604030504040204" pitchFamily="34" charset="0"/>
                  </a:rPr>
                  <a:t>Q</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bar>
                      <m:barPr>
                        <m:pos m:val="top"/>
                        <m:ctrlPr>
                          <a:rPr lang="en-US" sz="4800" b="1" i="1">
                            <a:latin typeface="Cambria Math" panose="02040503050406030204" pitchFamily="18" charset="0"/>
                          </a:rPr>
                        </m:ctrlPr>
                      </m:barPr>
                      <m:e>
                        <m:r>
                          <a:rPr lang="en-US" sz="4800" b="1" i="1">
                            <a:latin typeface="Cambria Math" panose="02040503050406030204" pitchFamily="18" charset="0"/>
                          </a:rPr>
                          <m:t>𝑸</m:t>
                        </m:r>
                      </m:e>
                    </m:bar>
                  </m:oMath>
                </a14:m>
                <a:r>
                  <a:rPr lang="fr-FR" sz="4800" b="1" dirty="0">
                    <a:latin typeface="Tahoma" panose="020B0604030504040204" pitchFamily="34" charset="0"/>
                    <a:ea typeface="Tahoma" panose="020B0604030504040204" pitchFamily="34" charset="0"/>
                    <a:cs typeface="Tahoma" panose="020B0604030504040204" pitchFamily="34" charset="0"/>
                  </a:rPr>
                  <a:t>.</a:t>
                </a:r>
                <a:endParaRPr lang="en-US" sz="4800"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79" name="TextBox 78">
                <a:extLst>
                  <a:ext uri="{FF2B5EF4-FFF2-40B4-BE49-F238E27FC236}">
                    <a16:creationId xmlns:a16="http://schemas.microsoft.com/office/drawing/2014/main" id="{7C93031B-F06C-433E-87D1-6F0F3294C852}"/>
                  </a:ext>
                </a:extLst>
              </p:cNvPr>
              <p:cNvSpPr txBox="1">
                <a:spLocks noRot="1" noChangeAspect="1" noMove="1" noResize="1" noEditPoints="1" noAdjustHandles="1" noChangeArrowheads="1" noChangeShapeType="1" noTextEdit="1"/>
              </p:cNvSpPr>
              <p:nvPr/>
            </p:nvSpPr>
            <p:spPr>
              <a:xfrm>
                <a:off x="1462486" y="4386593"/>
                <a:ext cx="21854714" cy="2482090"/>
              </a:xfrm>
              <a:prstGeom prst="rect">
                <a:avLst/>
              </a:prstGeom>
              <a:blipFill>
                <a:blip r:embed="rId4"/>
                <a:stretch>
                  <a:fillRect l="-1283" t="-5651" b="-11794"/>
                </a:stretch>
              </a:blipFill>
            </p:spPr>
            <p:txBody>
              <a:bodyPr/>
              <a:lstStyle/>
              <a:p>
                <a:r>
                  <a:rPr lang="en-US">
                    <a:noFill/>
                  </a:rPr>
                  <a:t> </a:t>
                </a:r>
              </a:p>
            </p:txBody>
          </p:sp>
        </mc:Fallback>
      </mc:AlternateContent>
      <p:sp>
        <p:nvSpPr>
          <p:cNvPr id="80" name="Rounded Rectangle 4">
            <a:extLst>
              <a:ext uri="{FF2B5EF4-FFF2-40B4-BE49-F238E27FC236}">
                <a16:creationId xmlns:a16="http://schemas.microsoft.com/office/drawing/2014/main" id="{60BF75B9-8E5D-4526-9D50-2E9BBC426B2C}"/>
              </a:ext>
            </a:extLst>
          </p:cNvPr>
          <p:cNvSpPr/>
          <p:nvPr/>
        </p:nvSpPr>
        <p:spPr>
          <a:xfrm>
            <a:off x="1055781" y="7896567"/>
            <a:ext cx="22261419" cy="4676433"/>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81" name="Group 80">
            <a:extLst>
              <a:ext uri="{FF2B5EF4-FFF2-40B4-BE49-F238E27FC236}">
                <a16:creationId xmlns:a16="http://schemas.microsoft.com/office/drawing/2014/main" id="{FC8842BF-BD13-47EC-A01B-D5CB2E509824}"/>
              </a:ext>
            </a:extLst>
          </p:cNvPr>
          <p:cNvGrpSpPr/>
          <p:nvPr/>
        </p:nvGrpSpPr>
        <p:grpSpPr>
          <a:xfrm>
            <a:off x="1691088" y="7558373"/>
            <a:ext cx="3600000" cy="828000"/>
            <a:chOff x="1275608" y="6322796"/>
            <a:chExt cx="3572909" cy="828631"/>
          </a:xfrm>
        </p:grpSpPr>
        <p:sp>
          <p:nvSpPr>
            <p:cNvPr id="82" name="Freeform 20">
              <a:extLst>
                <a:ext uri="{FF2B5EF4-FFF2-40B4-BE49-F238E27FC236}">
                  <a16:creationId xmlns:a16="http://schemas.microsoft.com/office/drawing/2014/main" id="{9DCB7188-C5D1-4562-B7E9-036039AD40E7}"/>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3" name="TextBox 82">
              <a:extLst>
                <a:ext uri="{FF2B5EF4-FFF2-40B4-BE49-F238E27FC236}">
                  <a16:creationId xmlns:a16="http://schemas.microsoft.com/office/drawing/2014/main" id="{3C5BC4FA-BAB5-4E66-A1A7-2C39A80EA8B6}"/>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84" name="Round Diagonal Corner Rectangle 8">
              <a:extLst>
                <a:ext uri="{FF2B5EF4-FFF2-40B4-BE49-F238E27FC236}">
                  <a16:creationId xmlns:a16="http://schemas.microsoft.com/office/drawing/2014/main" id="{DD02836A-CB9D-49AF-9B43-E2AE37577D4F}"/>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5" name="Freeform 9">
              <a:extLst>
                <a:ext uri="{FF2B5EF4-FFF2-40B4-BE49-F238E27FC236}">
                  <a16:creationId xmlns:a16="http://schemas.microsoft.com/office/drawing/2014/main" id="{F1DAE37F-C02F-41A4-AB7C-15856E498EB4}"/>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86" name="Rectangle 85">
                <a:extLst>
                  <a:ext uri="{FF2B5EF4-FFF2-40B4-BE49-F238E27FC236}">
                    <a16:creationId xmlns:a16="http://schemas.microsoft.com/office/drawing/2014/main" id="{AC37888B-97E9-42E3-82BD-29595758137A}"/>
                  </a:ext>
                </a:extLst>
              </p:cNvPr>
              <p:cNvSpPr/>
              <p:nvPr/>
            </p:nvSpPr>
            <p:spPr>
              <a:xfrm>
                <a:off x="1157685" y="8548973"/>
                <a:ext cx="22159515" cy="2482090"/>
              </a:xfrm>
              <a:prstGeom prst="rect">
                <a:avLst/>
              </a:prstGeom>
            </p:spPr>
            <p:txBody>
              <a:bodyPr wrap="square">
                <a:spAutoFit/>
              </a:bodyPr>
              <a:lstStyle/>
              <a:p>
                <a:pPr marL="685800" indent="-685800">
                  <a:buFont typeface="Wingdings" panose="05000000000000000000" pitchFamily="2" charset="2"/>
                  <a:buChar char="Ø"/>
                </a:pPr>
                <a:r>
                  <a:rPr lang="fr-FR" sz="4800" b="1">
                    <a:latin typeface="Tahoma" panose="020B0604030504040204" pitchFamily="34" charset="0"/>
                    <a:ea typeface="Tahoma" panose="020B0604030504040204" pitchFamily="34" charset="0"/>
                    <a:cs typeface="Tahoma" panose="020B0604030504040204" pitchFamily="34" charset="0"/>
                  </a:rPr>
                  <a:t>Mệnh đề phủ định </a:t>
                </a:r>
                <a14:m>
                  <m:oMath xmlns:m="http://schemas.openxmlformats.org/officeDocument/2006/math">
                    <m:bar>
                      <m:barPr>
                        <m:pos m:val="top"/>
                        <m:ctrlPr>
                          <a:rPr lang="en-US" sz="4800" b="1" i="1">
                            <a:latin typeface="Cambria Math" panose="02040503050406030204" pitchFamily="18" charset="0"/>
                          </a:rPr>
                        </m:ctrlPr>
                      </m:barPr>
                      <m:e>
                        <m:r>
                          <a:rPr lang="en-US" sz="4800" b="1" i="1">
                            <a:latin typeface="Cambria Math" panose="02040503050406030204" pitchFamily="18" charset="0"/>
                          </a:rPr>
                          <m:t>𝑸</m:t>
                        </m:r>
                      </m:e>
                    </m:bar>
                  </m:oMath>
                </a14:m>
                <a:r>
                  <a:rPr lang="en-US" sz="4800" b="1">
                    <a:latin typeface="Tahoma" panose="020B0604030504040204" pitchFamily="34" charset="0"/>
                    <a:ea typeface="Tahoma" panose="020B0604030504040204" pitchFamily="34" charset="0"/>
                    <a:cs typeface="Tahoma" panose="020B0604030504040204" pitchFamily="34" charset="0"/>
                  </a:rPr>
                  <a:t> : </a:t>
                </a:r>
                <a:r>
                  <a:rPr lang="fr-FR" sz="4800" b="1">
                    <a:latin typeface="Tahoma" panose="020B0604030504040204" pitchFamily="34" charset="0"/>
                    <a:ea typeface="Tahoma" panose="020B0604030504040204" pitchFamily="34" charset="0"/>
                    <a:cs typeface="Tahoma" panose="020B0604030504040204" pitchFamily="34" charset="0"/>
                  </a:rPr>
                  <a:t>“Châu Á không phải là châu lục có diện tích lớn nhất trên thế giới’’</a:t>
                </a:r>
                <a:endParaRPr lang="en-US" sz="4800" b="1">
                  <a:latin typeface="Tahoma" panose="020B0604030504040204" pitchFamily="34" charset="0"/>
                  <a:ea typeface="Tahoma" panose="020B0604030504040204" pitchFamily="34" charset="0"/>
                  <a:cs typeface="Tahoma" panose="020B0604030504040204" pitchFamily="34" charset="0"/>
                </a:endParaRPr>
              </a:p>
              <a:p>
                <a:pPr marL="685800" indent="-685800">
                  <a:buFont typeface="Wingdings" panose="05000000000000000000" pitchFamily="2" charset="2"/>
                  <a:buChar char="Ø"/>
                </a:pPr>
                <a:r>
                  <a:rPr lang="fr-FR" sz="4800" b="1">
                    <a:latin typeface="Tahoma" panose="020B0604030504040204" pitchFamily="34" charset="0"/>
                    <a:ea typeface="Tahoma" panose="020B0604030504040204" pitchFamily="34" charset="0"/>
                    <a:cs typeface="Tahoma" panose="020B0604030504040204" pitchFamily="34" charset="0"/>
                  </a:rPr>
                  <a:t>Mệnh đề </a:t>
                </a:r>
                <a14:m>
                  <m:oMath xmlns:m="http://schemas.openxmlformats.org/officeDocument/2006/math">
                    <m:r>
                      <a:rPr lang="en-US" sz="4800" b="1" i="1">
                        <a:latin typeface="Cambria Math" panose="02040503050406030204" pitchFamily="18" charset="0"/>
                      </a:rPr>
                      <m:t>𝑸</m:t>
                    </m:r>
                  </m:oMath>
                </a14:m>
                <a:r>
                  <a:rPr lang="en-US" sz="4800" b="1">
                    <a:latin typeface="Tahoma" panose="020B0604030504040204" pitchFamily="34" charset="0"/>
                    <a:ea typeface="Tahoma" panose="020B0604030504040204" pitchFamily="34" charset="0"/>
                    <a:cs typeface="Tahoma" panose="020B0604030504040204" pitchFamily="34" charset="0"/>
                  </a:rPr>
                  <a:t> đúng còn mệnh đề </a:t>
                </a:r>
                <a14:m>
                  <m:oMath xmlns:m="http://schemas.openxmlformats.org/officeDocument/2006/math">
                    <m:bar>
                      <m:barPr>
                        <m:pos m:val="top"/>
                        <m:ctrlPr>
                          <a:rPr lang="en-US" sz="4800" b="1" i="1">
                            <a:latin typeface="Cambria Math" panose="02040503050406030204" pitchFamily="18" charset="0"/>
                          </a:rPr>
                        </m:ctrlPr>
                      </m:barPr>
                      <m:e>
                        <m:r>
                          <a:rPr lang="en-US" sz="4800" b="1" i="1">
                            <a:latin typeface="Cambria Math" panose="02040503050406030204" pitchFamily="18" charset="0"/>
                          </a:rPr>
                          <m:t>𝑸</m:t>
                        </m:r>
                      </m:e>
                    </m:bar>
                  </m:oMath>
                </a14:m>
                <a:r>
                  <a:rPr lang="en-US" sz="4800" b="1">
                    <a:latin typeface="Tahoma" panose="020B0604030504040204" pitchFamily="34" charset="0"/>
                    <a:ea typeface="Tahoma" panose="020B0604030504040204" pitchFamily="34" charset="0"/>
                    <a:cs typeface="Tahoma" panose="020B0604030504040204" pitchFamily="34" charset="0"/>
                  </a:rPr>
                  <a:t> là mệnh đề sai.</a:t>
                </a:r>
              </a:p>
            </p:txBody>
          </p:sp>
        </mc:Choice>
        <mc:Fallback xmlns="">
          <p:sp>
            <p:nvSpPr>
              <p:cNvPr id="86" name="Rectangle 85">
                <a:extLst>
                  <a:ext uri="{FF2B5EF4-FFF2-40B4-BE49-F238E27FC236}">
                    <a16:creationId xmlns:a16="http://schemas.microsoft.com/office/drawing/2014/main" id="{AC37888B-97E9-42E3-82BD-29595758137A}"/>
                  </a:ext>
                </a:extLst>
              </p:cNvPr>
              <p:cNvSpPr>
                <a:spLocks noRot="1" noChangeAspect="1" noMove="1" noResize="1" noEditPoints="1" noAdjustHandles="1" noChangeArrowheads="1" noChangeShapeType="1" noTextEdit="1"/>
              </p:cNvSpPr>
              <p:nvPr/>
            </p:nvSpPr>
            <p:spPr>
              <a:xfrm>
                <a:off x="1157685" y="8548973"/>
                <a:ext cx="22159515" cy="2482090"/>
              </a:xfrm>
              <a:prstGeom prst="rect">
                <a:avLst/>
              </a:prstGeom>
              <a:blipFill>
                <a:blip r:embed="rId5"/>
                <a:stretch>
                  <a:fillRect l="-1128" t="-2451" r="-853" b="-11520"/>
                </a:stretch>
              </a:blipFill>
            </p:spPr>
            <p:txBody>
              <a:bodyPr/>
              <a:lstStyle/>
              <a:p>
                <a:r>
                  <a:rPr lang="en-US">
                    <a:noFill/>
                  </a:rPr>
                  <a:t> </a:t>
                </a:r>
              </a:p>
            </p:txBody>
          </p:sp>
        </mc:Fallback>
      </mc:AlternateContent>
      <p:grpSp>
        <p:nvGrpSpPr>
          <p:cNvPr id="46" name="Group 45">
            <a:extLst>
              <a:ext uri="{FF2B5EF4-FFF2-40B4-BE49-F238E27FC236}">
                <a16:creationId xmlns:a16="http://schemas.microsoft.com/office/drawing/2014/main" id="{B8FE45DC-75D0-4ACE-8789-33146604D8C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92A05190-54E1-4AA5-A549-25B28A4B50DF}"/>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D4D61D21-C0B8-40F8-A254-889B104F442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3</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34390FEE-5B0D-4293-8B00-69F6EDFE64DF}"/>
                </a:ext>
              </a:extLst>
            </p:cNvPr>
            <p:cNvSpPr txBox="1"/>
            <p:nvPr/>
          </p:nvSpPr>
          <p:spPr>
            <a:xfrm>
              <a:off x="2087561" y="1892299"/>
              <a:ext cx="17283114" cy="830995"/>
            </a:xfrm>
            <a:prstGeom prst="rect">
              <a:avLst/>
            </a:prstGeom>
            <a:noFill/>
          </p:spPr>
          <p:txBody>
            <a:bodyPr wrap="square" rtlCol="0">
              <a:spAutoFit/>
            </a:bodyPr>
            <a:lstStyle/>
            <a:p>
              <a:r>
                <a:rPr lang="en-US" sz="4800" b="1">
                  <a:solidFill>
                    <a:srgbClr val="145F82"/>
                  </a:solidFill>
                  <a:latin typeface="Tahoma" pitchFamily="34" charset="0"/>
                  <a:ea typeface="Tahoma" pitchFamily="34" charset="0"/>
                  <a:cs typeface="Tahoma" pitchFamily="34" charset="0"/>
                </a:rPr>
                <a:t>MỆNH ĐỀ PHỦ ĐỊNH</a:t>
              </a:r>
              <a:endParaRPr lang="en-US" sz="4800" b="1" dirty="0">
                <a:solidFill>
                  <a:srgbClr val="145F82"/>
                </a:solidFill>
                <a:latin typeface="Tahoma" pitchFamily="34" charset="0"/>
                <a:ea typeface="Tahoma" pitchFamily="34" charset="0"/>
                <a:cs typeface="Tahoma" pitchFamily="34" charset="0"/>
              </a:endParaRPr>
            </a:p>
          </p:txBody>
        </p:sp>
      </p:grpSp>
    </p:spTree>
    <p:extLst>
      <p:ext uri="{BB962C8B-B14F-4D97-AF65-F5344CB8AC3E}">
        <p14:creationId xmlns:p14="http://schemas.microsoft.com/office/powerpoint/2010/main" val="43631410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8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oup 116">
            <a:extLst>
              <a:ext uri="{FF2B5EF4-FFF2-40B4-BE49-F238E27FC236}">
                <a16:creationId xmlns:a16="http://schemas.microsoft.com/office/drawing/2014/main" id="{6936CF72-8298-F337-CB7E-89694976C449}"/>
              </a:ext>
            </a:extLst>
          </p:cNvPr>
          <p:cNvGrpSpPr/>
          <p:nvPr/>
        </p:nvGrpSpPr>
        <p:grpSpPr>
          <a:xfrm>
            <a:off x="3844687" y="781713"/>
            <a:ext cx="19419005" cy="1700680"/>
            <a:chOff x="1922343" y="390856"/>
            <a:chExt cx="9709502" cy="850340"/>
          </a:xfrm>
        </p:grpSpPr>
        <p:grpSp>
          <p:nvGrpSpPr>
            <p:cNvPr id="38" name="Group 37">
              <a:extLst>
                <a:ext uri="{FF2B5EF4-FFF2-40B4-BE49-F238E27FC236}">
                  <a16:creationId xmlns:a16="http://schemas.microsoft.com/office/drawing/2014/main" id="{06E6C817-ED72-0213-D35B-0B662161FA2A}"/>
                </a:ext>
              </a:extLst>
            </p:cNvPr>
            <p:cNvGrpSpPr/>
            <p:nvPr/>
          </p:nvGrpSpPr>
          <p:grpSpPr>
            <a:xfrm>
              <a:off x="4355143" y="493826"/>
              <a:ext cx="7276702" cy="703351"/>
              <a:chOff x="4216858" y="738324"/>
              <a:chExt cx="7276702" cy="1355217"/>
            </a:xfrm>
          </p:grpSpPr>
          <p:sp>
            <p:nvSpPr>
              <p:cNvPr id="52" name="Freeform 87">
                <a:extLst>
                  <a:ext uri="{FF2B5EF4-FFF2-40B4-BE49-F238E27FC236}">
                    <a16:creationId xmlns:a16="http://schemas.microsoft.com/office/drawing/2014/main" id="{97626024-EE53-4780-0D74-6A33C02469A9}"/>
                  </a:ext>
                </a:extLst>
              </p:cNvPr>
              <p:cNvSpPr/>
              <p:nvPr/>
            </p:nvSpPr>
            <p:spPr>
              <a:xfrm>
                <a:off x="4216858" y="772865"/>
                <a:ext cx="7103902" cy="1307011"/>
              </a:xfrm>
              <a:prstGeom prst="rect">
                <a:avLst/>
              </a:prstGeom>
              <a:solidFill>
                <a:srgbClr val="F9F0E1"/>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7" name="Freeform 101">
                <a:extLst>
                  <a:ext uri="{FF2B5EF4-FFF2-40B4-BE49-F238E27FC236}">
                    <a16:creationId xmlns:a16="http://schemas.microsoft.com/office/drawing/2014/main" id="{48AA414F-AC0A-C09B-D890-01FDD7BA277C}"/>
                  </a:ext>
                </a:extLst>
              </p:cNvPr>
              <p:cNvSpPr/>
              <p:nvPr/>
            </p:nvSpPr>
            <p:spPr>
              <a:xfrm>
                <a:off x="11288985" y="773993"/>
                <a:ext cx="204575" cy="1319548"/>
              </a:xfrm>
              <a:prstGeom prst="rect">
                <a:avLst/>
              </a:pr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5" name="TextBox 74">
                <a:extLst>
                  <a:ext uri="{FF2B5EF4-FFF2-40B4-BE49-F238E27FC236}">
                    <a16:creationId xmlns:a16="http://schemas.microsoft.com/office/drawing/2014/main" id="{DB55F304-4022-FFE2-A176-B05DBD288073}"/>
                  </a:ext>
                </a:extLst>
              </p:cNvPr>
              <p:cNvSpPr txBox="1"/>
              <p:nvPr/>
            </p:nvSpPr>
            <p:spPr>
              <a:xfrm>
                <a:off x="4911443" y="738324"/>
                <a:ext cx="6181997" cy="1195994"/>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a:t>
                </a:r>
              </a:p>
            </p:txBody>
          </p:sp>
        </p:grpSp>
        <p:grpSp>
          <p:nvGrpSpPr>
            <p:cNvPr id="3" name="Group 2">
              <a:extLst>
                <a:ext uri="{FF2B5EF4-FFF2-40B4-BE49-F238E27FC236}">
                  <a16:creationId xmlns:a16="http://schemas.microsoft.com/office/drawing/2014/main" id="{16828BEB-1F49-0209-EBB6-B044B9F635B3}"/>
                </a:ext>
              </a:extLst>
            </p:cNvPr>
            <p:cNvGrpSpPr/>
            <p:nvPr/>
          </p:nvGrpSpPr>
          <p:grpSpPr>
            <a:xfrm>
              <a:off x="1922343" y="390856"/>
              <a:ext cx="2667195" cy="850340"/>
              <a:chOff x="2122168" y="1638968"/>
              <a:chExt cx="2667195" cy="850340"/>
            </a:xfrm>
          </p:grpSpPr>
          <p:sp>
            <p:nvSpPr>
              <p:cNvPr id="53" name="Freeform 88">
                <a:extLst>
                  <a:ext uri="{FF2B5EF4-FFF2-40B4-BE49-F238E27FC236}">
                    <a16:creationId xmlns:a16="http://schemas.microsoft.com/office/drawing/2014/main" id="{E3564477-0E7C-1999-AB72-901F8951901E}"/>
                  </a:ext>
                </a:extLst>
              </p:cNvPr>
              <p:cNvSpPr/>
              <p:nvPr/>
            </p:nvSpPr>
            <p:spPr>
              <a:xfrm>
                <a:off x="2122168" y="1977073"/>
                <a:ext cx="206850" cy="174192"/>
              </a:xfrm>
              <a:custGeom>
                <a:avLst/>
                <a:gdLst/>
                <a:ahLst/>
                <a:cxnLst>
                  <a:cxn ang="0">
                    <a:pos x="wd2" y="hd2"/>
                  </a:cxn>
                  <a:cxn ang="5400000">
                    <a:pos x="wd2" y="hd2"/>
                  </a:cxn>
                  <a:cxn ang="10800000">
                    <a:pos x="wd2" y="hd2"/>
                  </a:cxn>
                  <a:cxn ang="16200000">
                    <a:pos x="wd2" y="hd2"/>
                  </a:cxn>
                </a:cxnLst>
                <a:rect l="0" t="0" r="r" b="b"/>
                <a:pathLst>
                  <a:path w="21600" h="18877" extrusionOk="0">
                    <a:moveTo>
                      <a:pt x="11232" y="62"/>
                    </a:moveTo>
                    <a:cubicBezTo>
                      <a:pt x="11232" y="62"/>
                      <a:pt x="0" y="-1361"/>
                      <a:pt x="0" y="9439"/>
                    </a:cubicBezTo>
                    <a:cubicBezTo>
                      <a:pt x="0" y="20239"/>
                      <a:pt x="11232" y="18815"/>
                      <a:pt x="11232" y="18815"/>
                    </a:cubicBezTo>
                    <a:cubicBezTo>
                      <a:pt x="11232" y="18815"/>
                      <a:pt x="21600" y="18168"/>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4" name="Freeform 89">
                <a:extLst>
                  <a:ext uri="{FF2B5EF4-FFF2-40B4-BE49-F238E27FC236}">
                    <a16:creationId xmlns:a16="http://schemas.microsoft.com/office/drawing/2014/main" id="{34A63092-1CC6-1098-07AA-DD1F7BEA2001}"/>
                  </a:ext>
                </a:extLst>
              </p:cNvPr>
              <p:cNvSpPr/>
              <p:nvPr/>
            </p:nvSpPr>
            <p:spPr>
              <a:xfrm>
                <a:off x="2412006" y="2045761"/>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5" name="Freeform 94">
                <a:extLst>
                  <a:ext uri="{FF2B5EF4-FFF2-40B4-BE49-F238E27FC236}">
                    <a16:creationId xmlns:a16="http://schemas.microsoft.com/office/drawing/2014/main" id="{15D748A4-7EF5-7830-7A4D-EE8739D837B2}"/>
                  </a:ext>
                </a:extLst>
              </p:cNvPr>
              <p:cNvSpPr/>
              <p:nvPr/>
            </p:nvSpPr>
            <p:spPr>
              <a:xfrm>
                <a:off x="3491508" y="1980381"/>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6" name="Freeform 95">
                <a:extLst>
                  <a:ext uri="{FF2B5EF4-FFF2-40B4-BE49-F238E27FC236}">
                    <a16:creationId xmlns:a16="http://schemas.microsoft.com/office/drawing/2014/main" id="{CF55F864-D2B8-881A-2343-3E84039F2F1C}"/>
                  </a:ext>
                </a:extLst>
              </p:cNvPr>
              <p:cNvSpPr/>
              <p:nvPr/>
            </p:nvSpPr>
            <p:spPr>
              <a:xfrm>
                <a:off x="3779525" y="1638968"/>
                <a:ext cx="1009838"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3"/>
                      <a:pt x="11232" y="62"/>
                      <a:pt x="11232" y="62"/>
                    </a:cubicBezTo>
                    <a:close/>
                    <a:moveTo>
                      <a:pt x="11171" y="17555"/>
                    </a:moveTo>
                    <a:cubicBezTo>
                      <a:pt x="11171" y="17555"/>
                      <a:pt x="1537" y="18775"/>
                      <a:pt x="1537" y="9512"/>
                    </a:cubicBezTo>
                    <a:cubicBezTo>
                      <a:pt x="1537" y="249"/>
                      <a:pt x="11171" y="1469"/>
                      <a:pt x="11171" y="1469"/>
                    </a:cubicBezTo>
                    <a:cubicBezTo>
                      <a:pt x="11171" y="1469"/>
                      <a:pt x="20063" y="290"/>
                      <a:pt x="20063" y="9512"/>
                    </a:cubicBezTo>
                    <a:cubicBezTo>
                      <a:pt x="20063" y="17003"/>
                      <a:pt x="11171" y="17555"/>
                      <a:pt x="11171" y="17555"/>
                    </a:cubicBezTo>
                    <a:close/>
                  </a:path>
                </a:pathLst>
              </a:cu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1" name="Rectangle 110">
              <a:extLst>
                <a:ext uri="{FF2B5EF4-FFF2-40B4-BE49-F238E27FC236}">
                  <a16:creationId xmlns:a16="http://schemas.microsoft.com/office/drawing/2014/main" id="{9C2DECBF-7E37-34F4-4A39-EEB79C57304A}"/>
                </a:ext>
              </a:extLst>
            </p:cNvPr>
            <p:cNvSpPr/>
            <p:nvPr/>
          </p:nvSpPr>
          <p:spPr>
            <a:xfrm>
              <a:off x="3905926" y="489607"/>
              <a:ext cx="415498" cy="646331"/>
            </a:xfrm>
            <a:prstGeom prst="rect">
              <a:avLst/>
            </a:prstGeom>
            <a:noFill/>
          </p:spPr>
          <p:txBody>
            <a:bodyPr wrap="none" lIns="182880" tIns="91440" rIns="182880" bIns="91440">
              <a:spAutoFit/>
            </a:bodyPr>
            <a:lstStyle/>
            <a:p>
              <a:pPr algn="ctr" defTabSz="1828823">
                <a:defRPr/>
              </a:pPr>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1</a:t>
              </a:r>
            </a:p>
          </p:txBody>
        </p:sp>
      </p:grpSp>
      <p:grpSp>
        <p:nvGrpSpPr>
          <p:cNvPr id="118" name="Group 117">
            <a:extLst>
              <a:ext uri="{FF2B5EF4-FFF2-40B4-BE49-F238E27FC236}">
                <a16:creationId xmlns:a16="http://schemas.microsoft.com/office/drawing/2014/main" id="{5AA5836E-A31D-44CD-935B-5CE19AC59492}"/>
              </a:ext>
            </a:extLst>
          </p:cNvPr>
          <p:cNvGrpSpPr/>
          <p:nvPr/>
        </p:nvGrpSpPr>
        <p:grpSpPr>
          <a:xfrm>
            <a:off x="3856891" y="2766923"/>
            <a:ext cx="19406800" cy="1700647"/>
            <a:chOff x="1928445" y="1383461"/>
            <a:chExt cx="9703400" cy="850324"/>
          </a:xfrm>
        </p:grpSpPr>
        <p:grpSp>
          <p:nvGrpSpPr>
            <p:cNvPr id="39" name="Group 38">
              <a:extLst>
                <a:ext uri="{FF2B5EF4-FFF2-40B4-BE49-F238E27FC236}">
                  <a16:creationId xmlns:a16="http://schemas.microsoft.com/office/drawing/2014/main" id="{EE3B37C9-66C5-17AB-E231-A102FCEA39DD}"/>
                </a:ext>
              </a:extLst>
            </p:cNvPr>
            <p:cNvGrpSpPr/>
            <p:nvPr/>
          </p:nvGrpSpPr>
          <p:grpSpPr>
            <a:xfrm>
              <a:off x="4493551" y="1447434"/>
              <a:ext cx="7138294" cy="776012"/>
              <a:chOff x="4361017" y="2814225"/>
              <a:chExt cx="7138294" cy="1436809"/>
            </a:xfrm>
          </p:grpSpPr>
          <p:sp>
            <p:nvSpPr>
              <p:cNvPr id="46" name="Freeform 71">
                <a:extLst>
                  <a:ext uri="{FF2B5EF4-FFF2-40B4-BE49-F238E27FC236}">
                    <a16:creationId xmlns:a16="http://schemas.microsoft.com/office/drawing/2014/main" id="{25492428-B40F-BD3B-4C19-18777BA488B2}"/>
                  </a:ext>
                </a:extLst>
              </p:cNvPr>
              <p:cNvSpPr/>
              <p:nvPr/>
            </p:nvSpPr>
            <p:spPr>
              <a:xfrm>
                <a:off x="4361017" y="2827890"/>
                <a:ext cx="7006796" cy="1423144"/>
              </a:xfrm>
              <a:prstGeom prst="rect">
                <a:avLst/>
              </a:prstGeom>
              <a:solidFill>
                <a:srgbClr val="EFF9D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1" name="Freeform 86">
                <a:extLst>
                  <a:ext uri="{FF2B5EF4-FFF2-40B4-BE49-F238E27FC236}">
                    <a16:creationId xmlns:a16="http://schemas.microsoft.com/office/drawing/2014/main" id="{2533BDED-B785-7A53-6AB0-8C771938A998}"/>
                  </a:ext>
                </a:extLst>
              </p:cNvPr>
              <p:cNvSpPr/>
              <p:nvPr/>
            </p:nvSpPr>
            <p:spPr>
              <a:xfrm>
                <a:off x="11294736" y="2814225"/>
                <a:ext cx="204575" cy="1436809"/>
              </a:xfrm>
              <a:prstGeom prst="rect">
                <a:avLst/>
              </a:pr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6" name="TextBox 75">
                <a:extLst>
                  <a:ext uri="{FF2B5EF4-FFF2-40B4-BE49-F238E27FC236}">
                    <a16:creationId xmlns:a16="http://schemas.microsoft.com/office/drawing/2014/main" id="{97F2C4C3-0BCD-0CD7-BB64-83F91D3C2677}"/>
                  </a:ext>
                </a:extLst>
              </p:cNvPr>
              <p:cNvSpPr txBox="1"/>
              <p:nvPr/>
            </p:nvSpPr>
            <p:spPr>
              <a:xfrm>
                <a:off x="4816506" y="3022646"/>
                <a:ext cx="5429042" cy="1149273"/>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 CHỨA BIẾN</a:t>
                </a:r>
                <a:endParaRPr lang="en-US" sz="7467" b="1" dirty="0">
                  <a:solidFill>
                    <a:srgbClr val="000000"/>
                  </a:solidFill>
                  <a:latin typeface="Arial"/>
                </a:endParaRPr>
              </a:p>
            </p:txBody>
          </p:sp>
        </p:grpSp>
        <p:grpSp>
          <p:nvGrpSpPr>
            <p:cNvPr id="35" name="Group 34">
              <a:extLst>
                <a:ext uri="{FF2B5EF4-FFF2-40B4-BE49-F238E27FC236}">
                  <a16:creationId xmlns:a16="http://schemas.microsoft.com/office/drawing/2014/main" id="{FEEBAA0D-F584-0913-8C4F-C0C2C0413E1B}"/>
                </a:ext>
              </a:extLst>
            </p:cNvPr>
            <p:cNvGrpSpPr/>
            <p:nvPr/>
          </p:nvGrpSpPr>
          <p:grpSpPr>
            <a:xfrm>
              <a:off x="1928445" y="1383461"/>
              <a:ext cx="2661093" cy="850324"/>
              <a:chOff x="2223411" y="3575748"/>
              <a:chExt cx="2661093" cy="850324"/>
            </a:xfrm>
          </p:grpSpPr>
          <p:sp>
            <p:nvSpPr>
              <p:cNvPr id="47" name="Freeform 72">
                <a:extLst>
                  <a:ext uri="{FF2B5EF4-FFF2-40B4-BE49-F238E27FC236}">
                    <a16:creationId xmlns:a16="http://schemas.microsoft.com/office/drawing/2014/main" id="{A6C1CF77-93FF-2B6C-F639-DE5B7417232A}"/>
                  </a:ext>
                </a:extLst>
              </p:cNvPr>
              <p:cNvSpPr/>
              <p:nvPr/>
            </p:nvSpPr>
            <p:spPr>
              <a:xfrm>
                <a:off x="2223411" y="3913838"/>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48" name="Freeform 73">
                <a:extLst>
                  <a:ext uri="{FF2B5EF4-FFF2-40B4-BE49-F238E27FC236}">
                    <a16:creationId xmlns:a16="http://schemas.microsoft.com/office/drawing/2014/main" id="{3834A2CE-D453-2223-0A93-0E574B775403}"/>
                  </a:ext>
                </a:extLst>
              </p:cNvPr>
              <p:cNvSpPr/>
              <p:nvPr/>
            </p:nvSpPr>
            <p:spPr>
              <a:xfrm>
                <a:off x="2513249" y="3982533"/>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49" name="Freeform 78">
                <a:extLst>
                  <a:ext uri="{FF2B5EF4-FFF2-40B4-BE49-F238E27FC236}">
                    <a16:creationId xmlns:a16="http://schemas.microsoft.com/office/drawing/2014/main" id="{93CC364D-369E-4E17-B4BB-2B17FB7E986D}"/>
                  </a:ext>
                </a:extLst>
              </p:cNvPr>
              <p:cNvSpPr/>
              <p:nvPr/>
            </p:nvSpPr>
            <p:spPr>
              <a:xfrm>
                <a:off x="3592751" y="3917147"/>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0" name="Freeform 79">
                <a:extLst>
                  <a:ext uri="{FF2B5EF4-FFF2-40B4-BE49-F238E27FC236}">
                    <a16:creationId xmlns:a16="http://schemas.microsoft.com/office/drawing/2014/main" id="{8A57AFB7-4F64-C2F5-49F9-9333F97A2691}"/>
                  </a:ext>
                </a:extLst>
              </p:cNvPr>
              <p:cNvSpPr/>
              <p:nvPr/>
            </p:nvSpPr>
            <p:spPr>
              <a:xfrm>
                <a:off x="3874666" y="3575748"/>
                <a:ext cx="1009838" cy="850324"/>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0"/>
                      <a:pt x="21600" y="9439"/>
                    </a:cubicBezTo>
                    <a:cubicBezTo>
                      <a:pt x="21600" y="-1313"/>
                      <a:pt x="11232" y="62"/>
                      <a:pt x="11232" y="62"/>
                    </a:cubicBezTo>
                    <a:close/>
                    <a:moveTo>
                      <a:pt x="11170" y="17555"/>
                    </a:moveTo>
                    <a:cubicBezTo>
                      <a:pt x="11170" y="17555"/>
                      <a:pt x="1537" y="18776"/>
                      <a:pt x="1537" y="9512"/>
                    </a:cubicBezTo>
                    <a:cubicBezTo>
                      <a:pt x="1537" y="248"/>
                      <a:pt x="11170" y="1469"/>
                      <a:pt x="11170" y="1469"/>
                    </a:cubicBezTo>
                    <a:cubicBezTo>
                      <a:pt x="11170" y="1469"/>
                      <a:pt x="20063" y="290"/>
                      <a:pt x="20063" y="9512"/>
                    </a:cubicBezTo>
                    <a:cubicBezTo>
                      <a:pt x="20063" y="17003"/>
                      <a:pt x="11170" y="17555"/>
                      <a:pt x="11170" y="17555"/>
                    </a:cubicBezTo>
                    <a:close/>
                  </a:path>
                </a:pathLst>
              </a:cu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2" name="Rectangle 111">
              <a:extLst>
                <a:ext uri="{FF2B5EF4-FFF2-40B4-BE49-F238E27FC236}">
                  <a16:creationId xmlns:a16="http://schemas.microsoft.com/office/drawing/2014/main" id="{89032516-33EE-9939-B2C5-9EFC354558F4}"/>
                </a:ext>
              </a:extLst>
            </p:cNvPr>
            <p:cNvSpPr/>
            <p:nvPr/>
          </p:nvSpPr>
          <p:spPr>
            <a:xfrm>
              <a:off x="3856334" y="1526733"/>
              <a:ext cx="415499" cy="646331"/>
            </a:xfrm>
            <a:prstGeom prst="rect">
              <a:avLst/>
            </a:prstGeom>
            <a:noFill/>
          </p:spPr>
          <p:txBody>
            <a:bodyPr wrap="none" lIns="182880" tIns="91440" rIns="182880" bIns="91440">
              <a:spAutoFit/>
            </a:bodyPr>
            <a:lstStyle/>
            <a:p>
              <a:pPr algn="ctr" defTabSz="1828823">
                <a:defRPr/>
              </a:pPr>
              <a:r>
                <a:rPr lang="en-US" sz="72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2</a:t>
              </a:r>
            </a:p>
          </p:txBody>
        </p:sp>
      </p:grpSp>
      <p:grpSp>
        <p:nvGrpSpPr>
          <p:cNvPr id="119" name="Group 118">
            <a:extLst>
              <a:ext uri="{FF2B5EF4-FFF2-40B4-BE49-F238E27FC236}">
                <a16:creationId xmlns:a16="http://schemas.microsoft.com/office/drawing/2014/main" id="{9610ED6E-D47C-76A4-1827-5EA047332729}"/>
              </a:ext>
            </a:extLst>
          </p:cNvPr>
          <p:cNvGrpSpPr/>
          <p:nvPr/>
        </p:nvGrpSpPr>
        <p:grpSpPr>
          <a:xfrm>
            <a:off x="3979776" y="4887262"/>
            <a:ext cx="19283915" cy="1700680"/>
            <a:chOff x="1989888" y="2443631"/>
            <a:chExt cx="9641957" cy="850340"/>
          </a:xfrm>
        </p:grpSpPr>
        <p:grpSp>
          <p:nvGrpSpPr>
            <p:cNvPr id="58" name="Group 57">
              <a:extLst>
                <a:ext uri="{FF2B5EF4-FFF2-40B4-BE49-F238E27FC236}">
                  <a16:creationId xmlns:a16="http://schemas.microsoft.com/office/drawing/2014/main" id="{2E1EA269-BB1C-2849-F627-F952809453C6}"/>
                </a:ext>
              </a:extLst>
            </p:cNvPr>
            <p:cNvGrpSpPr/>
            <p:nvPr/>
          </p:nvGrpSpPr>
          <p:grpSpPr>
            <a:xfrm>
              <a:off x="4323989" y="2469629"/>
              <a:ext cx="7307856" cy="793442"/>
              <a:chOff x="4379585" y="4824525"/>
              <a:chExt cx="7307856" cy="1217002"/>
            </a:xfrm>
          </p:grpSpPr>
          <p:sp>
            <p:nvSpPr>
              <p:cNvPr id="43" name="Freeform 60">
                <a:extLst>
                  <a:ext uri="{FF2B5EF4-FFF2-40B4-BE49-F238E27FC236}">
                    <a16:creationId xmlns:a16="http://schemas.microsoft.com/office/drawing/2014/main" id="{DC441425-4124-0649-A195-398402BA9EC3}"/>
                  </a:ext>
                </a:extLst>
              </p:cNvPr>
              <p:cNvSpPr/>
              <p:nvPr/>
            </p:nvSpPr>
            <p:spPr>
              <a:xfrm>
                <a:off x="4379585" y="4831422"/>
                <a:ext cx="7140134" cy="1210105"/>
              </a:xfrm>
              <a:prstGeom prst="rect">
                <a:avLst/>
              </a:prstGeom>
              <a:solidFill>
                <a:srgbClr val="F9D8D4"/>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45" name="Freeform 70">
                <a:extLst>
                  <a:ext uri="{FF2B5EF4-FFF2-40B4-BE49-F238E27FC236}">
                    <a16:creationId xmlns:a16="http://schemas.microsoft.com/office/drawing/2014/main" id="{FF48CF20-A9D6-29DA-9D3A-CB95522108A0}"/>
                  </a:ext>
                </a:extLst>
              </p:cNvPr>
              <p:cNvSpPr/>
              <p:nvPr/>
            </p:nvSpPr>
            <p:spPr>
              <a:xfrm>
                <a:off x="11519719" y="4824525"/>
                <a:ext cx="167722" cy="1217002"/>
              </a:xfrm>
              <a:prstGeom prst="rect">
                <a:avLst/>
              </a:pr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7" name="TextBox 76">
                <a:extLst>
                  <a:ext uri="{FF2B5EF4-FFF2-40B4-BE49-F238E27FC236}">
                    <a16:creationId xmlns:a16="http://schemas.microsoft.com/office/drawing/2014/main" id="{F993930E-F828-2D7D-3A36-EB39B9BB5C60}"/>
                  </a:ext>
                </a:extLst>
              </p:cNvPr>
              <p:cNvSpPr txBox="1"/>
              <p:nvPr/>
            </p:nvSpPr>
            <p:spPr>
              <a:xfrm>
                <a:off x="4930526" y="4891576"/>
                <a:ext cx="5522251" cy="952069"/>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 PHỦ ĐỊNH</a:t>
                </a:r>
                <a:endParaRPr lang="en-US" sz="7467" b="1" dirty="0">
                  <a:solidFill>
                    <a:srgbClr val="000000"/>
                  </a:solidFill>
                  <a:latin typeface="Arial"/>
                </a:endParaRPr>
              </a:p>
            </p:txBody>
          </p:sp>
        </p:grpSp>
        <p:grpSp>
          <p:nvGrpSpPr>
            <p:cNvPr id="36" name="Group 35">
              <a:extLst>
                <a:ext uri="{FF2B5EF4-FFF2-40B4-BE49-F238E27FC236}">
                  <a16:creationId xmlns:a16="http://schemas.microsoft.com/office/drawing/2014/main" id="{DAD112D0-4835-5E07-E7C1-B276297DA3C5}"/>
                </a:ext>
              </a:extLst>
            </p:cNvPr>
            <p:cNvGrpSpPr/>
            <p:nvPr/>
          </p:nvGrpSpPr>
          <p:grpSpPr>
            <a:xfrm>
              <a:off x="1989888" y="2443631"/>
              <a:ext cx="2599650" cy="850340"/>
              <a:chOff x="2193412" y="5636527"/>
              <a:chExt cx="2599650" cy="850340"/>
            </a:xfrm>
          </p:grpSpPr>
          <p:sp>
            <p:nvSpPr>
              <p:cNvPr id="40" name="Freeform 53">
                <a:extLst>
                  <a:ext uri="{FF2B5EF4-FFF2-40B4-BE49-F238E27FC236}">
                    <a16:creationId xmlns:a16="http://schemas.microsoft.com/office/drawing/2014/main" id="{BA162C96-6219-1A2B-CDDA-9932CF125242}"/>
                  </a:ext>
                </a:extLst>
              </p:cNvPr>
              <p:cNvSpPr/>
              <p:nvPr/>
            </p:nvSpPr>
            <p:spPr>
              <a:xfrm>
                <a:off x="2193412" y="5972985"/>
                <a:ext cx="201144"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41" name="Freeform 54">
                <a:extLst>
                  <a:ext uri="{FF2B5EF4-FFF2-40B4-BE49-F238E27FC236}">
                    <a16:creationId xmlns:a16="http://schemas.microsoft.com/office/drawing/2014/main" id="{F570C87C-C740-EBD8-AC9B-6151130294F7}"/>
                  </a:ext>
                </a:extLst>
              </p:cNvPr>
              <p:cNvSpPr/>
              <p:nvPr/>
            </p:nvSpPr>
            <p:spPr>
              <a:xfrm>
                <a:off x="2475015" y="6041527"/>
                <a:ext cx="97533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43" y="21600"/>
                    </a:lnTo>
                    <a:lnTo>
                      <a:pt x="2943"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65" y="21600"/>
                    </a:lnTo>
                    <a:lnTo>
                      <a:pt x="17065" y="0"/>
                    </a:lnTo>
                    <a:lnTo>
                      <a:pt x="14122" y="0"/>
                    </a:lnTo>
                    <a:close/>
                    <a:moveTo>
                      <a:pt x="18669" y="0"/>
                    </a:moveTo>
                    <a:lnTo>
                      <a:pt x="18669" y="21600"/>
                    </a:lnTo>
                    <a:lnTo>
                      <a:pt x="21600" y="21600"/>
                    </a:lnTo>
                    <a:lnTo>
                      <a:pt x="21600" y="0"/>
                    </a:lnTo>
                    <a:lnTo>
                      <a:pt x="18669"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42" name="Freeform 59">
                <a:extLst>
                  <a:ext uri="{FF2B5EF4-FFF2-40B4-BE49-F238E27FC236}">
                    <a16:creationId xmlns:a16="http://schemas.microsoft.com/office/drawing/2014/main" id="{854473BF-9C9B-510A-2732-66425D3CCE61}"/>
                  </a:ext>
                </a:extLst>
              </p:cNvPr>
              <p:cNvSpPr/>
              <p:nvPr/>
            </p:nvSpPr>
            <p:spPr>
              <a:xfrm>
                <a:off x="3524976" y="5976277"/>
                <a:ext cx="201144" cy="174177"/>
              </a:xfrm>
              <a:custGeom>
                <a:avLst/>
                <a:gdLst/>
                <a:ahLst/>
                <a:cxnLst>
                  <a:cxn ang="0">
                    <a:pos x="wd2" y="hd2"/>
                  </a:cxn>
                  <a:cxn ang="5400000">
                    <a:pos x="wd2" y="hd2"/>
                  </a:cxn>
                  <a:cxn ang="10800000">
                    <a:pos x="wd2" y="hd2"/>
                  </a:cxn>
                  <a:cxn ang="16200000">
                    <a:pos x="wd2" y="hd2"/>
                  </a:cxn>
                </a:cxnLst>
                <a:rect l="0" t="0" r="r" b="b"/>
                <a:pathLst>
                  <a:path w="21600" h="18875" extrusionOk="0">
                    <a:moveTo>
                      <a:pt x="11232" y="62"/>
                    </a:moveTo>
                    <a:cubicBezTo>
                      <a:pt x="11232" y="62"/>
                      <a:pt x="0" y="-1362"/>
                      <a:pt x="0" y="9438"/>
                    </a:cubicBezTo>
                    <a:cubicBezTo>
                      <a:pt x="0" y="20238"/>
                      <a:pt x="11232" y="18814"/>
                      <a:pt x="11232" y="18814"/>
                    </a:cubicBezTo>
                    <a:cubicBezTo>
                      <a:pt x="11232" y="18814"/>
                      <a:pt x="21600" y="18167"/>
                      <a:pt x="21600" y="9438"/>
                    </a:cubicBezTo>
                    <a:cubicBezTo>
                      <a:pt x="21600" y="-1305"/>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44" name="Freeform 61">
                <a:extLst>
                  <a:ext uri="{FF2B5EF4-FFF2-40B4-BE49-F238E27FC236}">
                    <a16:creationId xmlns:a16="http://schemas.microsoft.com/office/drawing/2014/main" id="{27378D9F-DAB4-3FDA-B693-7E20E0C30950}"/>
                  </a:ext>
                </a:extLst>
              </p:cNvPr>
              <p:cNvSpPr/>
              <p:nvPr/>
            </p:nvSpPr>
            <p:spPr>
              <a:xfrm>
                <a:off x="3811082" y="5636527"/>
                <a:ext cx="981980"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2"/>
                      <a:pt x="11232" y="62"/>
                      <a:pt x="11232" y="62"/>
                    </a:cubicBezTo>
                    <a:close/>
                    <a:moveTo>
                      <a:pt x="11171" y="17555"/>
                    </a:moveTo>
                    <a:cubicBezTo>
                      <a:pt x="11171" y="17555"/>
                      <a:pt x="1537" y="18776"/>
                      <a:pt x="1537" y="9513"/>
                    </a:cubicBezTo>
                    <a:cubicBezTo>
                      <a:pt x="1537" y="250"/>
                      <a:pt x="11171" y="1470"/>
                      <a:pt x="11171" y="1470"/>
                    </a:cubicBezTo>
                    <a:cubicBezTo>
                      <a:pt x="11171" y="1470"/>
                      <a:pt x="20063" y="291"/>
                      <a:pt x="20063" y="9513"/>
                    </a:cubicBezTo>
                    <a:cubicBezTo>
                      <a:pt x="20063" y="17001"/>
                      <a:pt x="11171" y="17555"/>
                      <a:pt x="11171" y="17555"/>
                    </a:cubicBezTo>
                    <a:close/>
                  </a:path>
                </a:pathLst>
              </a:cu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grpSp>
        <p:sp>
          <p:nvSpPr>
            <p:cNvPr id="113" name="Rectangle 112">
              <a:extLst>
                <a:ext uri="{FF2B5EF4-FFF2-40B4-BE49-F238E27FC236}">
                  <a16:creationId xmlns:a16="http://schemas.microsoft.com/office/drawing/2014/main" id="{9D8A4BDD-CA3B-01A3-8996-C8C2E4384922}"/>
                </a:ext>
              </a:extLst>
            </p:cNvPr>
            <p:cNvSpPr/>
            <p:nvPr/>
          </p:nvSpPr>
          <p:spPr>
            <a:xfrm>
              <a:off x="3856332" y="2560776"/>
              <a:ext cx="415498" cy="646331"/>
            </a:xfrm>
            <a:prstGeom prst="rect">
              <a:avLst/>
            </a:prstGeom>
            <a:noFill/>
          </p:spPr>
          <p:txBody>
            <a:bodyPr wrap="none" lIns="182880" tIns="91440" rIns="182880" bIns="91440">
              <a:spAutoFit/>
            </a:bodyPr>
            <a:lstStyle/>
            <a:p>
              <a:pPr algn="ctr" defTabSz="1828823">
                <a:defRPr/>
              </a:pPr>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3</a:t>
              </a:r>
            </a:p>
          </p:txBody>
        </p:sp>
      </p:grpSp>
      <p:grpSp>
        <p:nvGrpSpPr>
          <p:cNvPr id="120" name="Group 119">
            <a:extLst>
              <a:ext uri="{FF2B5EF4-FFF2-40B4-BE49-F238E27FC236}">
                <a16:creationId xmlns:a16="http://schemas.microsoft.com/office/drawing/2014/main" id="{CE0C38B8-D2F4-929B-2063-05C91CECF42E}"/>
              </a:ext>
            </a:extLst>
          </p:cNvPr>
          <p:cNvGrpSpPr/>
          <p:nvPr/>
        </p:nvGrpSpPr>
        <p:grpSpPr>
          <a:xfrm>
            <a:off x="3735488" y="6958942"/>
            <a:ext cx="19528203" cy="1757051"/>
            <a:chOff x="1867744" y="3479469"/>
            <a:chExt cx="9764101" cy="878525"/>
          </a:xfrm>
        </p:grpSpPr>
        <p:grpSp>
          <p:nvGrpSpPr>
            <p:cNvPr id="65" name="Group 64">
              <a:extLst>
                <a:ext uri="{FF2B5EF4-FFF2-40B4-BE49-F238E27FC236}">
                  <a16:creationId xmlns:a16="http://schemas.microsoft.com/office/drawing/2014/main" id="{E2E63923-6142-B7EB-AA19-0F88F701387F}"/>
                </a:ext>
              </a:extLst>
            </p:cNvPr>
            <p:cNvGrpSpPr/>
            <p:nvPr/>
          </p:nvGrpSpPr>
          <p:grpSpPr>
            <a:xfrm>
              <a:off x="4355143" y="3479469"/>
              <a:ext cx="7276702" cy="878525"/>
              <a:chOff x="4216858" y="772865"/>
              <a:chExt cx="7276702" cy="1320676"/>
            </a:xfrm>
          </p:grpSpPr>
          <p:sp>
            <p:nvSpPr>
              <p:cNvPr id="66" name="Freeform 87">
                <a:extLst>
                  <a:ext uri="{FF2B5EF4-FFF2-40B4-BE49-F238E27FC236}">
                    <a16:creationId xmlns:a16="http://schemas.microsoft.com/office/drawing/2014/main" id="{CA367E2D-D587-5118-C75C-3AEB4DA11664}"/>
                  </a:ext>
                </a:extLst>
              </p:cNvPr>
              <p:cNvSpPr/>
              <p:nvPr/>
            </p:nvSpPr>
            <p:spPr>
              <a:xfrm>
                <a:off x="4216858" y="772865"/>
                <a:ext cx="7103902" cy="1307011"/>
              </a:xfrm>
              <a:prstGeom prst="rect">
                <a:avLst/>
              </a:prstGeom>
              <a:solidFill>
                <a:srgbClr val="F9F0E1"/>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68" name="Freeform 101">
                <a:extLst>
                  <a:ext uri="{FF2B5EF4-FFF2-40B4-BE49-F238E27FC236}">
                    <a16:creationId xmlns:a16="http://schemas.microsoft.com/office/drawing/2014/main" id="{E08B8AAA-CCC8-4E16-1FD3-9D44E64CBBFB}"/>
                  </a:ext>
                </a:extLst>
              </p:cNvPr>
              <p:cNvSpPr/>
              <p:nvPr/>
            </p:nvSpPr>
            <p:spPr>
              <a:xfrm>
                <a:off x="11288985" y="773993"/>
                <a:ext cx="204575" cy="1319548"/>
              </a:xfrm>
              <a:prstGeom prst="rect">
                <a:avLst/>
              </a:pr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1" name="TextBox 70">
                <a:extLst>
                  <a:ext uri="{FF2B5EF4-FFF2-40B4-BE49-F238E27FC236}">
                    <a16:creationId xmlns:a16="http://schemas.microsoft.com/office/drawing/2014/main" id="{C7E8AB8D-2FBF-86D7-587B-ADEC9DE5C165}"/>
                  </a:ext>
                </a:extLst>
              </p:cNvPr>
              <p:cNvSpPr txBox="1"/>
              <p:nvPr/>
            </p:nvSpPr>
            <p:spPr>
              <a:xfrm>
                <a:off x="4934189" y="1000739"/>
                <a:ext cx="6376442" cy="933113"/>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 KÉO THEO</a:t>
                </a:r>
                <a:endParaRPr lang="en-US" sz="7467" b="1" dirty="0">
                  <a:solidFill>
                    <a:srgbClr val="000000"/>
                  </a:solidFill>
                  <a:latin typeface="Arial"/>
                </a:endParaRPr>
              </a:p>
            </p:txBody>
          </p:sp>
        </p:grpSp>
        <p:grpSp>
          <p:nvGrpSpPr>
            <p:cNvPr id="81" name="Group 80">
              <a:extLst>
                <a:ext uri="{FF2B5EF4-FFF2-40B4-BE49-F238E27FC236}">
                  <a16:creationId xmlns:a16="http://schemas.microsoft.com/office/drawing/2014/main" id="{75263C6D-4E2E-B2EA-FE36-215323C285F1}"/>
                </a:ext>
              </a:extLst>
            </p:cNvPr>
            <p:cNvGrpSpPr/>
            <p:nvPr/>
          </p:nvGrpSpPr>
          <p:grpSpPr>
            <a:xfrm>
              <a:off x="1867744" y="3493611"/>
              <a:ext cx="2667195" cy="850340"/>
              <a:chOff x="2122168" y="1638968"/>
              <a:chExt cx="2667195" cy="850340"/>
            </a:xfrm>
          </p:grpSpPr>
          <p:sp>
            <p:nvSpPr>
              <p:cNvPr id="82" name="Freeform 88">
                <a:extLst>
                  <a:ext uri="{FF2B5EF4-FFF2-40B4-BE49-F238E27FC236}">
                    <a16:creationId xmlns:a16="http://schemas.microsoft.com/office/drawing/2014/main" id="{12267874-44B4-8789-1B63-9E9CC2538935}"/>
                  </a:ext>
                </a:extLst>
              </p:cNvPr>
              <p:cNvSpPr/>
              <p:nvPr/>
            </p:nvSpPr>
            <p:spPr>
              <a:xfrm>
                <a:off x="2122168" y="1977073"/>
                <a:ext cx="206850" cy="174192"/>
              </a:xfrm>
              <a:custGeom>
                <a:avLst/>
                <a:gdLst/>
                <a:ahLst/>
                <a:cxnLst>
                  <a:cxn ang="0">
                    <a:pos x="wd2" y="hd2"/>
                  </a:cxn>
                  <a:cxn ang="5400000">
                    <a:pos x="wd2" y="hd2"/>
                  </a:cxn>
                  <a:cxn ang="10800000">
                    <a:pos x="wd2" y="hd2"/>
                  </a:cxn>
                  <a:cxn ang="16200000">
                    <a:pos x="wd2" y="hd2"/>
                  </a:cxn>
                </a:cxnLst>
                <a:rect l="0" t="0" r="r" b="b"/>
                <a:pathLst>
                  <a:path w="21600" h="18877" extrusionOk="0">
                    <a:moveTo>
                      <a:pt x="11232" y="62"/>
                    </a:moveTo>
                    <a:cubicBezTo>
                      <a:pt x="11232" y="62"/>
                      <a:pt x="0" y="-1361"/>
                      <a:pt x="0" y="9439"/>
                    </a:cubicBezTo>
                    <a:cubicBezTo>
                      <a:pt x="0" y="20239"/>
                      <a:pt x="11232" y="18815"/>
                      <a:pt x="11232" y="18815"/>
                    </a:cubicBezTo>
                    <a:cubicBezTo>
                      <a:pt x="11232" y="18815"/>
                      <a:pt x="21600" y="18168"/>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83" name="Freeform 89">
                <a:extLst>
                  <a:ext uri="{FF2B5EF4-FFF2-40B4-BE49-F238E27FC236}">
                    <a16:creationId xmlns:a16="http://schemas.microsoft.com/office/drawing/2014/main" id="{398A010B-4A94-5F2F-3920-028417CC436D}"/>
                  </a:ext>
                </a:extLst>
              </p:cNvPr>
              <p:cNvSpPr/>
              <p:nvPr/>
            </p:nvSpPr>
            <p:spPr>
              <a:xfrm>
                <a:off x="2412006" y="2045761"/>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84" name="Freeform 94">
                <a:extLst>
                  <a:ext uri="{FF2B5EF4-FFF2-40B4-BE49-F238E27FC236}">
                    <a16:creationId xmlns:a16="http://schemas.microsoft.com/office/drawing/2014/main" id="{66EE5A2F-8CDE-F755-B217-2898F39EE989}"/>
                  </a:ext>
                </a:extLst>
              </p:cNvPr>
              <p:cNvSpPr/>
              <p:nvPr/>
            </p:nvSpPr>
            <p:spPr>
              <a:xfrm>
                <a:off x="3491508" y="1980381"/>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85" name="Freeform 95">
                <a:extLst>
                  <a:ext uri="{FF2B5EF4-FFF2-40B4-BE49-F238E27FC236}">
                    <a16:creationId xmlns:a16="http://schemas.microsoft.com/office/drawing/2014/main" id="{52955298-34F5-F70A-C9A2-BEB6AB1C190D}"/>
                  </a:ext>
                </a:extLst>
              </p:cNvPr>
              <p:cNvSpPr/>
              <p:nvPr/>
            </p:nvSpPr>
            <p:spPr>
              <a:xfrm>
                <a:off x="3779525" y="1638968"/>
                <a:ext cx="1009838"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3"/>
                      <a:pt x="11232" y="62"/>
                      <a:pt x="11232" y="62"/>
                    </a:cubicBezTo>
                    <a:close/>
                    <a:moveTo>
                      <a:pt x="11171" y="17555"/>
                    </a:moveTo>
                    <a:cubicBezTo>
                      <a:pt x="11171" y="17555"/>
                      <a:pt x="1537" y="18775"/>
                      <a:pt x="1537" y="9512"/>
                    </a:cubicBezTo>
                    <a:cubicBezTo>
                      <a:pt x="1537" y="249"/>
                      <a:pt x="11171" y="1469"/>
                      <a:pt x="11171" y="1469"/>
                    </a:cubicBezTo>
                    <a:cubicBezTo>
                      <a:pt x="11171" y="1469"/>
                      <a:pt x="20063" y="290"/>
                      <a:pt x="20063" y="9512"/>
                    </a:cubicBezTo>
                    <a:cubicBezTo>
                      <a:pt x="20063" y="17003"/>
                      <a:pt x="11171" y="17555"/>
                      <a:pt x="11171" y="17555"/>
                    </a:cubicBezTo>
                    <a:close/>
                  </a:path>
                </a:pathLst>
              </a:cu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4" name="Rectangle 113">
              <a:extLst>
                <a:ext uri="{FF2B5EF4-FFF2-40B4-BE49-F238E27FC236}">
                  <a16:creationId xmlns:a16="http://schemas.microsoft.com/office/drawing/2014/main" id="{4373E1C7-B967-F023-5F54-27AB1A39C7CE}"/>
                </a:ext>
              </a:extLst>
            </p:cNvPr>
            <p:cNvSpPr/>
            <p:nvPr/>
          </p:nvSpPr>
          <p:spPr>
            <a:xfrm>
              <a:off x="3804784" y="3605154"/>
              <a:ext cx="415498" cy="646331"/>
            </a:xfrm>
            <a:prstGeom prst="rect">
              <a:avLst/>
            </a:prstGeom>
            <a:noFill/>
          </p:spPr>
          <p:txBody>
            <a:bodyPr wrap="none" lIns="182880" tIns="91440" rIns="182880" bIns="91440">
              <a:spAutoFit/>
            </a:bodyPr>
            <a:lstStyle/>
            <a:p>
              <a:pPr algn="ctr" defTabSz="1828823">
                <a:defRPr/>
              </a:pPr>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4</a:t>
              </a:r>
            </a:p>
          </p:txBody>
        </p:sp>
      </p:grpSp>
      <p:grpSp>
        <p:nvGrpSpPr>
          <p:cNvPr id="110" name="Group 109">
            <a:extLst>
              <a:ext uri="{FF2B5EF4-FFF2-40B4-BE49-F238E27FC236}">
                <a16:creationId xmlns:a16="http://schemas.microsoft.com/office/drawing/2014/main" id="{15B676D8-A500-9B34-67F3-4BC29C01B096}"/>
              </a:ext>
            </a:extLst>
          </p:cNvPr>
          <p:cNvGrpSpPr/>
          <p:nvPr/>
        </p:nvGrpSpPr>
        <p:grpSpPr>
          <a:xfrm>
            <a:off x="691979" y="1041520"/>
            <a:ext cx="4840725" cy="12674480"/>
            <a:chOff x="345989" y="520760"/>
            <a:chExt cx="2420362" cy="6337240"/>
          </a:xfrm>
        </p:grpSpPr>
        <p:grpSp>
          <p:nvGrpSpPr>
            <p:cNvPr id="37" name="Group 36">
              <a:extLst>
                <a:ext uri="{FF2B5EF4-FFF2-40B4-BE49-F238E27FC236}">
                  <a16:creationId xmlns:a16="http://schemas.microsoft.com/office/drawing/2014/main" id="{56A20020-DC2A-DF4C-1B4B-520D88D77E50}"/>
                </a:ext>
              </a:extLst>
            </p:cNvPr>
            <p:cNvGrpSpPr/>
            <p:nvPr/>
          </p:nvGrpSpPr>
          <p:grpSpPr>
            <a:xfrm>
              <a:off x="345989" y="520760"/>
              <a:ext cx="2420362" cy="6337240"/>
              <a:chOff x="345989" y="520760"/>
              <a:chExt cx="2420362" cy="6337240"/>
            </a:xfrm>
          </p:grpSpPr>
          <p:sp>
            <p:nvSpPr>
              <p:cNvPr id="4" name="Freeform 5">
                <a:extLst>
                  <a:ext uri="{FF2B5EF4-FFF2-40B4-BE49-F238E27FC236}">
                    <a16:creationId xmlns:a16="http://schemas.microsoft.com/office/drawing/2014/main" id="{4056DE36-564A-BE1C-03B7-DA59DE0E65CF}"/>
                  </a:ext>
                </a:extLst>
              </p:cNvPr>
              <p:cNvSpPr/>
              <p:nvPr/>
            </p:nvSpPr>
            <p:spPr>
              <a:xfrm>
                <a:off x="894967" y="5012462"/>
                <a:ext cx="1274192" cy="1000473"/>
              </a:xfrm>
              <a:prstGeom prst="rect">
                <a:avLst/>
              </a:prstGeom>
              <a:gradFill>
                <a:gsLst>
                  <a:gs pos="0">
                    <a:srgbClr val="00F2FE"/>
                  </a:gs>
                  <a:gs pos="41897">
                    <a:srgbClr val="28CFFE"/>
                  </a:gs>
                  <a:gs pos="97514">
                    <a:srgbClr val="4FACFE"/>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5" name="Freeform 6">
                <a:extLst>
                  <a:ext uri="{FF2B5EF4-FFF2-40B4-BE49-F238E27FC236}">
                    <a16:creationId xmlns:a16="http://schemas.microsoft.com/office/drawing/2014/main" id="{C632CA97-312A-CE7A-8C19-50C91C9530A1}"/>
                  </a:ext>
                </a:extLst>
              </p:cNvPr>
              <p:cNvSpPr/>
              <p:nvPr/>
            </p:nvSpPr>
            <p:spPr>
              <a:xfrm>
                <a:off x="1250748" y="5012462"/>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7" name="Freeform 9">
                <a:extLst>
                  <a:ext uri="{FF2B5EF4-FFF2-40B4-BE49-F238E27FC236}">
                    <a16:creationId xmlns:a16="http://schemas.microsoft.com/office/drawing/2014/main" id="{67143DA9-4582-4151-76EB-BEFD40DABDAA}"/>
                  </a:ext>
                </a:extLst>
              </p:cNvPr>
              <p:cNvSpPr/>
              <p:nvPr/>
            </p:nvSpPr>
            <p:spPr>
              <a:xfrm>
                <a:off x="894893" y="5857526"/>
                <a:ext cx="1274192" cy="1000473"/>
              </a:xfrm>
              <a:custGeom>
                <a:avLst/>
                <a:gdLst/>
                <a:ahLst/>
                <a:cxnLst>
                  <a:cxn ang="0">
                    <a:pos x="wd2" y="hd2"/>
                  </a:cxn>
                  <a:cxn ang="5400000">
                    <a:pos x="wd2" y="hd2"/>
                  </a:cxn>
                  <a:cxn ang="10800000">
                    <a:pos x="wd2" y="hd2"/>
                  </a:cxn>
                  <a:cxn ang="16200000">
                    <a:pos x="wd2" y="hd2"/>
                  </a:cxn>
                </a:cxnLst>
                <a:rect l="0" t="0" r="r" b="b"/>
                <a:pathLst>
                  <a:path w="21600" h="21600" extrusionOk="0">
                    <a:moveTo>
                      <a:pt x="16309" y="0"/>
                    </a:moveTo>
                    <a:cubicBezTo>
                      <a:pt x="11973" y="0"/>
                      <a:pt x="10870" y="3086"/>
                      <a:pt x="10870" y="3086"/>
                    </a:cubicBezTo>
                    <a:cubicBezTo>
                      <a:pt x="10870" y="3086"/>
                      <a:pt x="9753" y="0"/>
                      <a:pt x="5361" y="0"/>
                    </a:cubicBezTo>
                    <a:cubicBezTo>
                      <a:pt x="968" y="0"/>
                      <a:pt x="0" y="3086"/>
                      <a:pt x="0" y="3086"/>
                    </a:cubicBezTo>
                    <a:cubicBezTo>
                      <a:pt x="0" y="3086"/>
                      <a:pt x="8696" y="21600"/>
                      <a:pt x="10800" y="21600"/>
                    </a:cubicBezTo>
                    <a:cubicBezTo>
                      <a:pt x="12904" y="21600"/>
                      <a:pt x="21600" y="3086"/>
                      <a:pt x="21600" y="3086"/>
                    </a:cubicBezTo>
                    <a:cubicBezTo>
                      <a:pt x="21600" y="3086"/>
                      <a:pt x="20644" y="0"/>
                      <a:pt x="16309" y="0"/>
                    </a:cubicBezTo>
                    <a:close/>
                  </a:path>
                </a:pathLst>
              </a:custGeom>
              <a:solidFill>
                <a:srgbClr val="FFCCB5"/>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8" name="Freeform 10">
                <a:extLst>
                  <a:ext uri="{FF2B5EF4-FFF2-40B4-BE49-F238E27FC236}">
                    <a16:creationId xmlns:a16="http://schemas.microsoft.com/office/drawing/2014/main" id="{8ABBB2D5-A612-F080-1871-2095CC3335A4}"/>
                  </a:ext>
                </a:extLst>
              </p:cNvPr>
              <p:cNvSpPr/>
              <p:nvPr/>
            </p:nvSpPr>
            <p:spPr>
              <a:xfrm>
                <a:off x="1181586" y="5857526"/>
                <a:ext cx="705377" cy="876190"/>
              </a:xfrm>
              <a:custGeom>
                <a:avLst/>
                <a:gdLst/>
                <a:ahLst/>
                <a:cxnLst>
                  <a:cxn ang="0">
                    <a:pos x="wd2" y="hd2"/>
                  </a:cxn>
                  <a:cxn ang="5400000">
                    <a:pos x="wd2" y="hd2"/>
                  </a:cxn>
                  <a:cxn ang="10800000">
                    <a:pos x="wd2" y="hd2"/>
                  </a:cxn>
                  <a:cxn ang="16200000">
                    <a:pos x="wd2" y="hd2"/>
                  </a:cxn>
                </a:cxnLst>
                <a:rect l="0" t="0" r="r" b="b"/>
                <a:pathLst>
                  <a:path w="21600" h="21600" extrusionOk="0">
                    <a:moveTo>
                      <a:pt x="9463" y="21600"/>
                    </a:moveTo>
                    <a:lnTo>
                      <a:pt x="12377" y="21600"/>
                    </a:lnTo>
                    <a:lnTo>
                      <a:pt x="21600" y="17"/>
                    </a:lnTo>
                    <a:cubicBezTo>
                      <a:pt x="21303" y="6"/>
                      <a:pt x="20998" y="0"/>
                      <a:pt x="20681" y="0"/>
                    </a:cubicBezTo>
                    <a:cubicBezTo>
                      <a:pt x="12848" y="0"/>
                      <a:pt x="10857" y="3523"/>
                      <a:pt x="10857" y="3523"/>
                    </a:cubicBezTo>
                    <a:cubicBezTo>
                      <a:pt x="10857" y="3523"/>
                      <a:pt x="8839" y="0"/>
                      <a:pt x="905" y="0"/>
                    </a:cubicBezTo>
                    <a:cubicBezTo>
                      <a:pt x="593" y="0"/>
                      <a:pt x="293" y="6"/>
                      <a:pt x="0" y="16"/>
                    </a:cubicBezTo>
                    <a:close/>
                  </a:path>
                </a:pathLst>
              </a:custGeom>
              <a:solidFill>
                <a:srgbClr val="FCBFA7"/>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9" name="Freeform 11">
                <a:extLst>
                  <a:ext uri="{FF2B5EF4-FFF2-40B4-BE49-F238E27FC236}">
                    <a16:creationId xmlns:a16="http://schemas.microsoft.com/office/drawing/2014/main" id="{CC992782-4837-AAF9-8729-9379EAD4737A}"/>
                  </a:ext>
                </a:extLst>
              </p:cNvPr>
              <p:cNvSpPr/>
              <p:nvPr/>
            </p:nvSpPr>
            <p:spPr>
              <a:xfrm>
                <a:off x="1339826" y="6673005"/>
                <a:ext cx="384326" cy="18499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4650" y="12601"/>
                      <a:pt x="8709" y="21600"/>
                      <a:pt x="10800" y="21600"/>
                    </a:cubicBezTo>
                    <a:cubicBezTo>
                      <a:pt x="12891" y="21600"/>
                      <a:pt x="16946" y="12601"/>
                      <a:pt x="21600" y="0"/>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0" name="Freeform 12">
                <a:extLst>
                  <a:ext uri="{FF2B5EF4-FFF2-40B4-BE49-F238E27FC236}">
                    <a16:creationId xmlns:a16="http://schemas.microsoft.com/office/drawing/2014/main" id="{E32D64F0-7C7A-F214-E182-44D36C757F93}"/>
                  </a:ext>
                </a:extLst>
              </p:cNvPr>
              <p:cNvSpPr/>
              <p:nvPr/>
            </p:nvSpPr>
            <p:spPr>
              <a:xfrm>
                <a:off x="897264" y="3971412"/>
                <a:ext cx="1274192" cy="1000473"/>
              </a:xfrm>
              <a:prstGeom prst="rect">
                <a:avLst/>
              </a:pr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1" name="Freeform 13">
                <a:extLst>
                  <a:ext uri="{FF2B5EF4-FFF2-40B4-BE49-F238E27FC236}">
                    <a16:creationId xmlns:a16="http://schemas.microsoft.com/office/drawing/2014/main" id="{7F49880B-31E7-60E6-468F-512DE70536FD}"/>
                  </a:ext>
                </a:extLst>
              </p:cNvPr>
              <p:cNvSpPr/>
              <p:nvPr/>
            </p:nvSpPr>
            <p:spPr>
              <a:xfrm>
                <a:off x="1253043" y="3971412"/>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3" name="Freeform 16">
                <a:extLst>
                  <a:ext uri="{FF2B5EF4-FFF2-40B4-BE49-F238E27FC236}">
                    <a16:creationId xmlns:a16="http://schemas.microsoft.com/office/drawing/2014/main" id="{07210088-A9EB-40F2-1C19-7BD47DD0B97D}"/>
                  </a:ext>
                </a:extLst>
              </p:cNvPr>
              <p:cNvSpPr/>
              <p:nvPr/>
            </p:nvSpPr>
            <p:spPr>
              <a:xfrm>
                <a:off x="897264" y="2928994"/>
                <a:ext cx="1274192" cy="1000473"/>
              </a:xfrm>
              <a:prstGeom prst="rect">
                <a:avLst/>
              </a:pr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4" name="Freeform 17">
                <a:extLst>
                  <a:ext uri="{FF2B5EF4-FFF2-40B4-BE49-F238E27FC236}">
                    <a16:creationId xmlns:a16="http://schemas.microsoft.com/office/drawing/2014/main" id="{6EA87EFF-7C8E-54D9-A1D3-C05B0A73F3BE}"/>
                  </a:ext>
                </a:extLst>
              </p:cNvPr>
              <p:cNvSpPr/>
              <p:nvPr/>
            </p:nvSpPr>
            <p:spPr>
              <a:xfrm>
                <a:off x="1253043" y="2928994"/>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5" name="Freeform 18">
                <a:extLst>
                  <a:ext uri="{FF2B5EF4-FFF2-40B4-BE49-F238E27FC236}">
                    <a16:creationId xmlns:a16="http://schemas.microsoft.com/office/drawing/2014/main" id="{4EAC85F3-9C9E-E437-D875-4E0D7C003973}"/>
                  </a:ext>
                </a:extLst>
              </p:cNvPr>
              <p:cNvSpPr/>
              <p:nvPr/>
            </p:nvSpPr>
            <p:spPr>
              <a:xfrm>
                <a:off x="1832221" y="2928994"/>
                <a:ext cx="339233"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6" name="Freeform 22">
                <a:extLst>
                  <a:ext uri="{FF2B5EF4-FFF2-40B4-BE49-F238E27FC236}">
                    <a16:creationId xmlns:a16="http://schemas.microsoft.com/office/drawing/2014/main" id="{D0D2C08B-95D1-4C61-2724-52E13C409AA6}"/>
                  </a:ext>
                </a:extLst>
              </p:cNvPr>
              <p:cNvSpPr/>
              <p:nvPr/>
            </p:nvSpPr>
            <p:spPr>
              <a:xfrm>
                <a:off x="897264" y="1883469"/>
                <a:ext cx="1274192" cy="1000473"/>
              </a:xfrm>
              <a:prstGeom prst="rect">
                <a:avLst/>
              </a:pr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7" name="Freeform 23">
                <a:extLst>
                  <a:ext uri="{FF2B5EF4-FFF2-40B4-BE49-F238E27FC236}">
                    <a16:creationId xmlns:a16="http://schemas.microsoft.com/office/drawing/2014/main" id="{6BB3F58C-09E1-DBD2-C0CE-6D61B32DB24D}"/>
                  </a:ext>
                </a:extLst>
              </p:cNvPr>
              <p:cNvSpPr/>
              <p:nvPr/>
            </p:nvSpPr>
            <p:spPr>
              <a:xfrm>
                <a:off x="1253043" y="1883469"/>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9" name="Freeform 26">
                <a:extLst>
                  <a:ext uri="{FF2B5EF4-FFF2-40B4-BE49-F238E27FC236}">
                    <a16:creationId xmlns:a16="http://schemas.microsoft.com/office/drawing/2014/main" id="{AAD6A206-C57F-7AFD-B560-E40971134BC2}"/>
                  </a:ext>
                </a:extLst>
              </p:cNvPr>
              <p:cNvSpPr/>
              <p:nvPr/>
            </p:nvSpPr>
            <p:spPr>
              <a:xfrm>
                <a:off x="799030" y="1721048"/>
                <a:ext cx="1452225" cy="135173"/>
              </a:xfrm>
              <a:prstGeom prst="rect">
                <a:avLst/>
              </a:pr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0" name="Freeform 27">
                <a:extLst>
                  <a:ext uri="{FF2B5EF4-FFF2-40B4-BE49-F238E27FC236}">
                    <a16:creationId xmlns:a16="http://schemas.microsoft.com/office/drawing/2014/main" id="{A9E3741F-F78B-9609-2DD2-6D5A4801A2FC}"/>
                  </a:ext>
                </a:extLst>
              </p:cNvPr>
              <p:cNvSpPr/>
              <p:nvPr/>
            </p:nvSpPr>
            <p:spPr>
              <a:xfrm>
                <a:off x="1183811" y="1721048"/>
                <a:ext cx="1065543" cy="135173"/>
              </a:xfrm>
              <a:prstGeom prst="rect">
                <a:avLst/>
              </a:prstGeom>
              <a:solidFill>
                <a:srgbClr val="19192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2" name="Freeform 29">
                <a:extLst>
                  <a:ext uri="{FF2B5EF4-FFF2-40B4-BE49-F238E27FC236}">
                    <a16:creationId xmlns:a16="http://schemas.microsoft.com/office/drawing/2014/main" id="{ED97F5DD-6084-8BDF-4379-6B699978F907}"/>
                  </a:ext>
                </a:extLst>
              </p:cNvPr>
              <p:cNvSpPr/>
              <p:nvPr/>
            </p:nvSpPr>
            <p:spPr>
              <a:xfrm>
                <a:off x="886156" y="1313977"/>
                <a:ext cx="1274192" cy="381361"/>
              </a:xfrm>
              <a:prstGeom prst="rect">
                <a:avLst/>
              </a:prstGeom>
              <a:solidFill>
                <a:srgbClr val="79708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3" name="Freeform 30">
                <a:extLst>
                  <a:ext uri="{FF2B5EF4-FFF2-40B4-BE49-F238E27FC236}">
                    <a16:creationId xmlns:a16="http://schemas.microsoft.com/office/drawing/2014/main" id="{602678E6-4B63-75C8-A34D-C5D6FE921916}"/>
                  </a:ext>
                </a:extLst>
              </p:cNvPr>
              <p:cNvSpPr/>
              <p:nvPr/>
            </p:nvSpPr>
            <p:spPr>
              <a:xfrm>
                <a:off x="1241936" y="1313977"/>
                <a:ext cx="918411" cy="381361"/>
              </a:xfrm>
              <a:prstGeom prst="rect">
                <a:avLst/>
              </a:prstGeom>
              <a:solidFill>
                <a:srgbClr val="686172"/>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5" name="Freeform 32">
                <a:extLst>
                  <a:ext uri="{FF2B5EF4-FFF2-40B4-BE49-F238E27FC236}">
                    <a16:creationId xmlns:a16="http://schemas.microsoft.com/office/drawing/2014/main" id="{B907C773-5A41-DFF0-8827-7F71CCC1564A}"/>
                  </a:ext>
                </a:extLst>
              </p:cNvPr>
              <p:cNvSpPr/>
              <p:nvPr/>
            </p:nvSpPr>
            <p:spPr>
              <a:xfrm>
                <a:off x="886156" y="1386651"/>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6" name="Freeform 33">
                <a:extLst>
                  <a:ext uri="{FF2B5EF4-FFF2-40B4-BE49-F238E27FC236}">
                    <a16:creationId xmlns:a16="http://schemas.microsoft.com/office/drawing/2014/main" id="{52F4246B-1263-F5AF-2BE0-79AA35A6C546}"/>
                  </a:ext>
                </a:extLst>
              </p:cNvPr>
              <p:cNvSpPr/>
              <p:nvPr/>
            </p:nvSpPr>
            <p:spPr>
              <a:xfrm>
                <a:off x="886156" y="1499996"/>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7" name="Freeform 34">
                <a:extLst>
                  <a:ext uri="{FF2B5EF4-FFF2-40B4-BE49-F238E27FC236}">
                    <a16:creationId xmlns:a16="http://schemas.microsoft.com/office/drawing/2014/main" id="{0AB0C157-A5CC-7D82-10F3-4CE2E5D167F3}"/>
                  </a:ext>
                </a:extLst>
              </p:cNvPr>
              <p:cNvSpPr/>
              <p:nvPr/>
            </p:nvSpPr>
            <p:spPr>
              <a:xfrm>
                <a:off x="886156" y="1605931"/>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8" name="Freeform 35">
                <a:extLst>
                  <a:ext uri="{FF2B5EF4-FFF2-40B4-BE49-F238E27FC236}">
                    <a16:creationId xmlns:a16="http://schemas.microsoft.com/office/drawing/2014/main" id="{63110E3E-AF61-53BF-8D78-1994A6A4A790}"/>
                  </a:ext>
                </a:extLst>
              </p:cNvPr>
              <p:cNvSpPr/>
              <p:nvPr/>
            </p:nvSpPr>
            <p:spPr>
              <a:xfrm>
                <a:off x="799030" y="915388"/>
                <a:ext cx="1452225" cy="372878"/>
              </a:xfrm>
              <a:prstGeom prst="rect">
                <a:avLst/>
              </a:pr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9" name="Freeform 36">
                <a:extLst>
                  <a:ext uri="{FF2B5EF4-FFF2-40B4-BE49-F238E27FC236}">
                    <a16:creationId xmlns:a16="http://schemas.microsoft.com/office/drawing/2014/main" id="{F4A8E15D-FF87-1691-0DB4-FE9BD8E34DB4}"/>
                  </a:ext>
                </a:extLst>
              </p:cNvPr>
              <p:cNvSpPr/>
              <p:nvPr/>
            </p:nvSpPr>
            <p:spPr>
              <a:xfrm>
                <a:off x="345989" y="791105"/>
                <a:ext cx="2420362" cy="345676"/>
              </a:xfrm>
              <a:custGeom>
                <a:avLst/>
                <a:gdLst/>
                <a:ahLst/>
                <a:cxnLst>
                  <a:cxn ang="0">
                    <a:pos x="wd2" y="hd2"/>
                  </a:cxn>
                  <a:cxn ang="5400000">
                    <a:pos x="wd2" y="hd2"/>
                  </a:cxn>
                  <a:cxn ang="10800000">
                    <a:pos x="wd2" y="hd2"/>
                  </a:cxn>
                  <a:cxn ang="16200000">
                    <a:pos x="wd2" y="hd2"/>
                  </a:cxn>
                </a:cxnLst>
                <a:rect l="0" t="0" r="r" b="b"/>
                <a:pathLst>
                  <a:path w="21600" h="21600" extrusionOk="0">
                    <a:moveTo>
                      <a:pt x="0" y="1068"/>
                    </a:moveTo>
                    <a:lnTo>
                      <a:pt x="0" y="3254"/>
                    </a:lnTo>
                    <a:lnTo>
                      <a:pt x="10506" y="21600"/>
                    </a:lnTo>
                    <a:lnTo>
                      <a:pt x="21600" y="1943"/>
                    </a:lnTo>
                    <a:lnTo>
                      <a:pt x="21600" y="0"/>
                    </a:lnTo>
                    <a:lnTo>
                      <a:pt x="0" y="1068"/>
                    </a:lnTo>
                    <a:close/>
                  </a:path>
                </a:pathLst>
              </a:custGeom>
              <a:solidFill>
                <a:srgbClr val="0F0F1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0" name="Freeform 37">
                <a:extLst>
                  <a:ext uri="{FF2B5EF4-FFF2-40B4-BE49-F238E27FC236}">
                    <a16:creationId xmlns:a16="http://schemas.microsoft.com/office/drawing/2014/main" id="{D4C765A7-C240-4653-A34F-E433E66EC25B}"/>
                  </a:ext>
                </a:extLst>
              </p:cNvPr>
              <p:cNvSpPr/>
              <p:nvPr/>
            </p:nvSpPr>
            <p:spPr>
              <a:xfrm>
                <a:off x="345989" y="520760"/>
                <a:ext cx="2420362" cy="581082"/>
              </a:xfrm>
              <a:custGeom>
                <a:avLst/>
                <a:gdLst/>
                <a:ahLst/>
                <a:cxnLst>
                  <a:cxn ang="0">
                    <a:pos x="wd2" y="hd2"/>
                  </a:cxn>
                  <a:cxn ang="5400000">
                    <a:pos x="wd2" y="hd2"/>
                  </a:cxn>
                  <a:cxn ang="10800000">
                    <a:pos x="wd2" y="hd2"/>
                  </a:cxn>
                  <a:cxn ang="16200000">
                    <a:pos x="wd2" y="hd2"/>
                  </a:cxn>
                </a:cxnLst>
                <a:rect l="0" t="0" r="r" b="b"/>
                <a:pathLst>
                  <a:path w="21600" h="21600" extrusionOk="0">
                    <a:moveTo>
                      <a:pt x="10605" y="0"/>
                    </a:moveTo>
                    <a:lnTo>
                      <a:pt x="0" y="10685"/>
                    </a:lnTo>
                    <a:lnTo>
                      <a:pt x="10506" y="21600"/>
                    </a:lnTo>
                    <a:lnTo>
                      <a:pt x="21600" y="10049"/>
                    </a:lnTo>
                    <a:lnTo>
                      <a:pt x="10605" y="0"/>
                    </a:lnTo>
                    <a:close/>
                  </a:path>
                </a:pathLst>
              </a:custGeom>
              <a:solidFill>
                <a:srgbClr val="19192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1" name="Freeform 38">
                <a:extLst>
                  <a:ext uri="{FF2B5EF4-FFF2-40B4-BE49-F238E27FC236}">
                    <a16:creationId xmlns:a16="http://schemas.microsoft.com/office/drawing/2014/main" id="{D967DBE2-1A69-33A7-6B31-FDBC6B65F792}"/>
                  </a:ext>
                </a:extLst>
              </p:cNvPr>
              <p:cNvSpPr/>
              <p:nvPr/>
            </p:nvSpPr>
            <p:spPr>
              <a:xfrm>
                <a:off x="1556181" y="811301"/>
                <a:ext cx="898719" cy="42776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8"/>
                    </a:lnTo>
                    <a:lnTo>
                      <a:pt x="20798" y="5256"/>
                    </a:lnTo>
                    <a:lnTo>
                      <a:pt x="20698" y="21600"/>
                    </a:lnTo>
                    <a:lnTo>
                      <a:pt x="21600" y="21600"/>
                    </a:lnTo>
                    <a:lnTo>
                      <a:pt x="21600" y="4531"/>
                    </a:lnTo>
                    <a:lnTo>
                      <a:pt x="0" y="0"/>
                    </a:lnTo>
                    <a:close/>
                  </a:path>
                </a:pathLst>
              </a:custGeom>
              <a:solidFill>
                <a:srgbClr val="FFC14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1" name="Freeform 28">
                <a:extLst>
                  <a:ext uri="{FF2B5EF4-FFF2-40B4-BE49-F238E27FC236}">
                    <a16:creationId xmlns:a16="http://schemas.microsoft.com/office/drawing/2014/main" id="{7978299D-B53F-01FE-0884-063D72288205}"/>
                  </a:ext>
                </a:extLst>
              </p:cNvPr>
              <p:cNvSpPr/>
              <p:nvPr/>
            </p:nvSpPr>
            <p:spPr>
              <a:xfrm>
                <a:off x="1629754" y="1325513"/>
                <a:ext cx="475981" cy="135173"/>
              </a:xfrm>
              <a:prstGeom prst="rect">
                <a:avLst/>
              </a:prstGeom>
              <a:solidFill>
                <a:srgbClr val="0F0F1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2" name="Freeform 39">
                <a:extLst>
                  <a:ext uri="{FF2B5EF4-FFF2-40B4-BE49-F238E27FC236}">
                    <a16:creationId xmlns:a16="http://schemas.microsoft.com/office/drawing/2014/main" id="{890E6B30-BBD9-0499-B4B3-D1A3E6C68DA6}"/>
                  </a:ext>
                </a:extLst>
              </p:cNvPr>
              <p:cNvSpPr/>
              <p:nvPr/>
            </p:nvSpPr>
            <p:spPr>
              <a:xfrm>
                <a:off x="2193848" y="828697"/>
                <a:ext cx="194287" cy="299482"/>
              </a:xfrm>
              <a:custGeom>
                <a:avLst/>
                <a:gdLst/>
                <a:ahLst/>
                <a:cxnLst>
                  <a:cxn ang="0">
                    <a:pos x="wd2" y="hd2"/>
                  </a:cxn>
                  <a:cxn ang="5400000">
                    <a:pos x="wd2" y="hd2"/>
                  </a:cxn>
                  <a:cxn ang="10800000">
                    <a:pos x="wd2" y="hd2"/>
                  </a:cxn>
                  <a:cxn ang="16200000">
                    <a:pos x="wd2" y="hd2"/>
                  </a:cxn>
                </a:cxnLst>
                <a:rect l="0" t="0" r="r" b="b"/>
                <a:pathLst>
                  <a:path w="16653" h="20286" extrusionOk="0">
                    <a:moveTo>
                      <a:pt x="13433" y="4936"/>
                    </a:moveTo>
                    <a:cubicBezTo>
                      <a:pt x="13859" y="4456"/>
                      <a:pt x="14072" y="3920"/>
                      <a:pt x="14054" y="3378"/>
                    </a:cubicBezTo>
                    <a:cubicBezTo>
                      <a:pt x="14054" y="-401"/>
                      <a:pt x="8616" y="19"/>
                      <a:pt x="8616" y="19"/>
                    </a:cubicBezTo>
                    <a:cubicBezTo>
                      <a:pt x="8616" y="19"/>
                      <a:pt x="3062" y="-472"/>
                      <a:pt x="3062" y="3527"/>
                    </a:cubicBezTo>
                    <a:cubicBezTo>
                      <a:pt x="3047" y="4006"/>
                      <a:pt x="3171" y="4482"/>
                      <a:pt x="3430" y="4936"/>
                    </a:cubicBezTo>
                    <a:cubicBezTo>
                      <a:pt x="-4947" y="10835"/>
                      <a:pt x="4716" y="14121"/>
                      <a:pt x="4242" y="16646"/>
                    </a:cubicBezTo>
                    <a:cubicBezTo>
                      <a:pt x="3985" y="18121"/>
                      <a:pt x="2528" y="19430"/>
                      <a:pt x="342" y="20149"/>
                    </a:cubicBezTo>
                    <a:cubicBezTo>
                      <a:pt x="10035" y="21128"/>
                      <a:pt x="16653" y="16716"/>
                      <a:pt x="16653" y="11731"/>
                    </a:cubicBezTo>
                    <a:cubicBezTo>
                      <a:pt x="16653" y="6746"/>
                      <a:pt x="13433" y="4936"/>
                      <a:pt x="13433" y="4936"/>
                    </a:cubicBezTo>
                    <a:close/>
                  </a:path>
                </a:pathLst>
              </a:custGeom>
              <a:solidFill>
                <a:srgbClr val="FFC14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3" name="Freeform 40">
                <a:extLst>
                  <a:ext uri="{FF2B5EF4-FFF2-40B4-BE49-F238E27FC236}">
                    <a16:creationId xmlns:a16="http://schemas.microsoft.com/office/drawing/2014/main" id="{F8A5923E-F77E-CD94-B841-11F0E51D69B0}"/>
                  </a:ext>
                </a:extLst>
              </p:cNvPr>
              <p:cNvSpPr/>
              <p:nvPr/>
            </p:nvSpPr>
            <p:spPr>
              <a:xfrm>
                <a:off x="2197833" y="829477"/>
                <a:ext cx="190281" cy="298679"/>
              </a:xfrm>
              <a:custGeom>
                <a:avLst/>
                <a:gdLst/>
                <a:ahLst/>
                <a:cxnLst>
                  <a:cxn ang="0">
                    <a:pos x="wd2" y="hd2"/>
                  </a:cxn>
                  <a:cxn ang="5400000">
                    <a:pos x="wd2" y="hd2"/>
                  </a:cxn>
                  <a:cxn ang="10800000">
                    <a:pos x="wd2" y="hd2"/>
                  </a:cxn>
                  <a:cxn ang="16200000">
                    <a:pos x="wd2" y="hd2"/>
                  </a:cxn>
                </a:cxnLst>
                <a:rect l="0" t="0" r="r" b="b"/>
                <a:pathLst>
                  <a:path w="21600" h="20736" extrusionOk="0">
                    <a:moveTo>
                      <a:pt x="21600" y="11973"/>
                    </a:moveTo>
                    <a:cubicBezTo>
                      <a:pt x="21600" y="6868"/>
                      <a:pt x="17338" y="5004"/>
                      <a:pt x="17338" y="5004"/>
                    </a:cubicBezTo>
                    <a:cubicBezTo>
                      <a:pt x="17902" y="4513"/>
                      <a:pt x="18184" y="3964"/>
                      <a:pt x="18160" y="3408"/>
                    </a:cubicBezTo>
                    <a:cubicBezTo>
                      <a:pt x="18160" y="842"/>
                      <a:pt x="15002" y="165"/>
                      <a:pt x="12870" y="0"/>
                    </a:cubicBezTo>
                    <a:cubicBezTo>
                      <a:pt x="12870" y="0"/>
                      <a:pt x="15772" y="863"/>
                      <a:pt x="15889" y="2804"/>
                    </a:cubicBezTo>
                    <a:cubicBezTo>
                      <a:pt x="16007" y="4746"/>
                      <a:pt x="12133" y="5555"/>
                      <a:pt x="9784" y="5501"/>
                    </a:cubicBezTo>
                    <a:cubicBezTo>
                      <a:pt x="7436" y="5447"/>
                      <a:pt x="5323" y="4476"/>
                      <a:pt x="5206" y="4692"/>
                    </a:cubicBezTo>
                    <a:cubicBezTo>
                      <a:pt x="5088" y="4907"/>
                      <a:pt x="5558" y="6957"/>
                      <a:pt x="9784" y="7011"/>
                    </a:cubicBezTo>
                    <a:cubicBezTo>
                      <a:pt x="14011" y="7064"/>
                      <a:pt x="18942" y="7981"/>
                      <a:pt x="19529" y="12242"/>
                    </a:cubicBezTo>
                    <a:cubicBezTo>
                      <a:pt x="20020" y="15801"/>
                      <a:pt x="11644" y="17857"/>
                      <a:pt x="4767" y="17898"/>
                    </a:cubicBezTo>
                    <a:cubicBezTo>
                      <a:pt x="3999" y="19047"/>
                      <a:pt x="2289" y="20013"/>
                      <a:pt x="0" y="20595"/>
                    </a:cubicBezTo>
                    <a:cubicBezTo>
                      <a:pt x="12835" y="21600"/>
                      <a:pt x="21600" y="17078"/>
                      <a:pt x="21600" y="11973"/>
                    </a:cubicBezTo>
                    <a:close/>
                  </a:path>
                </a:pathLst>
              </a:custGeom>
              <a:solidFill>
                <a:srgbClr val="FCB73D"/>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grpSp>
        <p:sp>
          <p:nvSpPr>
            <p:cNvPr id="106" name="Rectangle 105">
              <a:extLst>
                <a:ext uri="{FF2B5EF4-FFF2-40B4-BE49-F238E27FC236}">
                  <a16:creationId xmlns:a16="http://schemas.microsoft.com/office/drawing/2014/main" id="{CEAF6152-CBAC-5DB5-3FC9-3DDAD5EB78BE}"/>
                </a:ext>
              </a:extLst>
            </p:cNvPr>
            <p:cNvSpPr/>
            <p:nvPr/>
          </p:nvSpPr>
          <p:spPr>
            <a:xfrm>
              <a:off x="1035811" y="2126741"/>
              <a:ext cx="959717"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NỘI</a:t>
              </a:r>
            </a:p>
          </p:txBody>
        </p:sp>
        <p:sp>
          <p:nvSpPr>
            <p:cNvPr id="107" name="Rectangle 106">
              <a:extLst>
                <a:ext uri="{FF2B5EF4-FFF2-40B4-BE49-F238E27FC236}">
                  <a16:creationId xmlns:a16="http://schemas.microsoft.com/office/drawing/2014/main" id="{52701606-8110-B0E2-B57D-CED23B250A9C}"/>
                </a:ext>
              </a:extLst>
            </p:cNvPr>
            <p:cNvSpPr/>
            <p:nvPr/>
          </p:nvSpPr>
          <p:spPr>
            <a:xfrm>
              <a:off x="793730" y="3091775"/>
              <a:ext cx="1393330"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DUNG</a:t>
              </a:r>
            </a:p>
          </p:txBody>
        </p:sp>
        <p:sp>
          <p:nvSpPr>
            <p:cNvPr id="108" name="Rectangle 107">
              <a:extLst>
                <a:ext uri="{FF2B5EF4-FFF2-40B4-BE49-F238E27FC236}">
                  <a16:creationId xmlns:a16="http://schemas.microsoft.com/office/drawing/2014/main" id="{EFCA958E-BD6F-7FFD-21EC-60D0EAC989C3}"/>
                </a:ext>
              </a:extLst>
            </p:cNvPr>
            <p:cNvSpPr/>
            <p:nvPr/>
          </p:nvSpPr>
          <p:spPr>
            <a:xfrm>
              <a:off x="1092655" y="4056809"/>
              <a:ext cx="914834"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p>
          </p:txBody>
        </p:sp>
        <p:sp>
          <p:nvSpPr>
            <p:cNvPr id="109" name="Rectangle 108">
              <a:extLst>
                <a:ext uri="{FF2B5EF4-FFF2-40B4-BE49-F238E27FC236}">
                  <a16:creationId xmlns:a16="http://schemas.microsoft.com/office/drawing/2014/main" id="{ED23ADD0-3743-D21D-A545-60DB0A814FC7}"/>
                </a:ext>
              </a:extLst>
            </p:cNvPr>
            <p:cNvSpPr/>
            <p:nvPr/>
          </p:nvSpPr>
          <p:spPr>
            <a:xfrm>
              <a:off x="936338" y="5021843"/>
              <a:ext cx="1119216"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p>
          </p:txBody>
        </p:sp>
      </p:grpSp>
    </p:spTree>
    <p:extLst>
      <p:ext uri="{BB962C8B-B14F-4D97-AF65-F5344CB8AC3E}">
        <p14:creationId xmlns:p14="http://schemas.microsoft.com/office/powerpoint/2010/main" val="419427104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20"/>
                                        </p:tgtEl>
                                        <p:attrNameLst>
                                          <p:attrName>style.visibility</p:attrName>
                                        </p:attrNameLst>
                                      </p:cBhvr>
                                      <p:to>
                                        <p:strVal val="visible"/>
                                      </p:to>
                                    </p:set>
                                    <p:animEffect transition="in" filter="wipe(down)">
                                      <p:cBhvr>
                                        <p:cTn id="7" dur="580">
                                          <p:stCondLst>
                                            <p:cond delay="0"/>
                                          </p:stCondLst>
                                        </p:cTn>
                                        <p:tgtEl>
                                          <p:spTgt spid="120"/>
                                        </p:tgtEl>
                                      </p:cBhvr>
                                    </p:animEffect>
                                    <p:anim calcmode="lin" valueType="num">
                                      <p:cBhvr>
                                        <p:cTn id="8" dur="1822" tmFilter="0,0; 0.14,0.36; 0.43,0.73; 0.71,0.91; 1.0,1.0">
                                          <p:stCondLst>
                                            <p:cond delay="0"/>
                                          </p:stCondLst>
                                        </p:cTn>
                                        <p:tgtEl>
                                          <p:spTgt spid="12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0"/>
                                        </p:tgtEl>
                                        <p:attrNameLst>
                                          <p:attrName>ppt_y</p:attrName>
                                        </p:attrNameLst>
                                      </p:cBhvr>
                                      <p:tavLst>
                                        <p:tav tm="0" fmla="#ppt_y-sin(pi*$)/81">
                                          <p:val>
                                            <p:fltVal val="0"/>
                                          </p:val>
                                        </p:tav>
                                        <p:tav tm="100000">
                                          <p:val>
                                            <p:fltVal val="1"/>
                                          </p:val>
                                        </p:tav>
                                      </p:tavLst>
                                    </p:anim>
                                    <p:animScale>
                                      <p:cBhvr>
                                        <p:cTn id="13" dur="26">
                                          <p:stCondLst>
                                            <p:cond delay="650"/>
                                          </p:stCondLst>
                                        </p:cTn>
                                        <p:tgtEl>
                                          <p:spTgt spid="120"/>
                                        </p:tgtEl>
                                      </p:cBhvr>
                                      <p:to x="100000" y="60000"/>
                                    </p:animScale>
                                    <p:animScale>
                                      <p:cBhvr>
                                        <p:cTn id="14" dur="166" decel="50000">
                                          <p:stCondLst>
                                            <p:cond delay="676"/>
                                          </p:stCondLst>
                                        </p:cTn>
                                        <p:tgtEl>
                                          <p:spTgt spid="120"/>
                                        </p:tgtEl>
                                      </p:cBhvr>
                                      <p:to x="100000" y="100000"/>
                                    </p:animScale>
                                    <p:animScale>
                                      <p:cBhvr>
                                        <p:cTn id="15" dur="26">
                                          <p:stCondLst>
                                            <p:cond delay="1312"/>
                                          </p:stCondLst>
                                        </p:cTn>
                                        <p:tgtEl>
                                          <p:spTgt spid="120"/>
                                        </p:tgtEl>
                                      </p:cBhvr>
                                      <p:to x="100000" y="80000"/>
                                    </p:animScale>
                                    <p:animScale>
                                      <p:cBhvr>
                                        <p:cTn id="16" dur="166" decel="50000">
                                          <p:stCondLst>
                                            <p:cond delay="1338"/>
                                          </p:stCondLst>
                                        </p:cTn>
                                        <p:tgtEl>
                                          <p:spTgt spid="120"/>
                                        </p:tgtEl>
                                      </p:cBhvr>
                                      <p:to x="100000" y="100000"/>
                                    </p:animScale>
                                    <p:animScale>
                                      <p:cBhvr>
                                        <p:cTn id="17" dur="26">
                                          <p:stCondLst>
                                            <p:cond delay="1642"/>
                                          </p:stCondLst>
                                        </p:cTn>
                                        <p:tgtEl>
                                          <p:spTgt spid="120"/>
                                        </p:tgtEl>
                                      </p:cBhvr>
                                      <p:to x="100000" y="90000"/>
                                    </p:animScale>
                                    <p:animScale>
                                      <p:cBhvr>
                                        <p:cTn id="18" dur="166" decel="50000">
                                          <p:stCondLst>
                                            <p:cond delay="1668"/>
                                          </p:stCondLst>
                                        </p:cTn>
                                        <p:tgtEl>
                                          <p:spTgt spid="120"/>
                                        </p:tgtEl>
                                      </p:cBhvr>
                                      <p:to x="100000" y="100000"/>
                                    </p:animScale>
                                    <p:animScale>
                                      <p:cBhvr>
                                        <p:cTn id="19" dur="26">
                                          <p:stCondLst>
                                            <p:cond delay="1808"/>
                                          </p:stCondLst>
                                        </p:cTn>
                                        <p:tgtEl>
                                          <p:spTgt spid="120"/>
                                        </p:tgtEl>
                                      </p:cBhvr>
                                      <p:to x="100000" y="95000"/>
                                    </p:animScale>
                                    <p:animScale>
                                      <p:cBhvr>
                                        <p:cTn id="20" dur="166" decel="50000">
                                          <p:stCondLst>
                                            <p:cond delay="1834"/>
                                          </p:stCondLst>
                                        </p:cTn>
                                        <p:tgtEl>
                                          <p:spTgt spid="1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839065" y="700294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49" name="Rounded Rectangle 61">
            <a:extLst>
              <a:ext uri="{FF2B5EF4-FFF2-40B4-BE49-F238E27FC236}">
                <a16:creationId xmlns:a16="http://schemas.microsoft.com/office/drawing/2014/main" id="{8C4F66B5-9F53-45FC-B951-E4D1E076FC2C}"/>
              </a:ext>
            </a:extLst>
          </p:cNvPr>
          <p:cNvSpPr/>
          <p:nvPr/>
        </p:nvSpPr>
        <p:spPr>
          <a:xfrm>
            <a:off x="1055781" y="5089138"/>
            <a:ext cx="22407574" cy="5133574"/>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50" name="Group 67">
            <a:extLst>
              <a:ext uri="{FF2B5EF4-FFF2-40B4-BE49-F238E27FC236}">
                <a16:creationId xmlns:a16="http://schemas.microsoft.com/office/drawing/2014/main" id="{BAE863BA-DDC7-40A3-BD63-B632301C2DDF}"/>
              </a:ext>
            </a:extLst>
          </p:cNvPr>
          <p:cNvGrpSpPr/>
          <p:nvPr/>
        </p:nvGrpSpPr>
        <p:grpSpPr>
          <a:xfrm>
            <a:off x="1526208" y="4724400"/>
            <a:ext cx="3579192" cy="940513"/>
            <a:chOff x="1311958" y="3405486"/>
            <a:chExt cx="3579192" cy="940513"/>
          </a:xfrm>
        </p:grpSpPr>
        <p:sp>
          <p:nvSpPr>
            <p:cNvPr id="51" name="Freeform 20">
              <a:extLst>
                <a:ext uri="{FF2B5EF4-FFF2-40B4-BE49-F238E27FC236}">
                  <a16:creationId xmlns:a16="http://schemas.microsoft.com/office/drawing/2014/main" id="{15D07D9B-5448-498A-B68D-C65FD69E3A6E}"/>
                </a:ext>
              </a:extLst>
            </p:cNvPr>
            <p:cNvSpPr>
              <a:spLocks/>
            </p:cNvSpPr>
            <p:nvPr/>
          </p:nvSpPr>
          <p:spPr bwMode="auto">
            <a:xfrm rot="5400000">
              <a:off x="3085216" y="2507252"/>
              <a:ext cx="793396" cy="2818473"/>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38ADCDEF-9ADE-4990-911D-DB4A647079A9}"/>
                </a:ext>
              </a:extLst>
            </p:cNvPr>
            <p:cNvSpPr txBox="1"/>
            <p:nvPr/>
          </p:nvSpPr>
          <p:spPr>
            <a:xfrm>
              <a:off x="2316645" y="3484582"/>
              <a:ext cx="1813317"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HĐ 3 </a:t>
              </a:r>
              <a:endParaRPr kumimoji="0" lang="en-US" sz="46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grpSp>
          <p:nvGrpSpPr>
            <p:cNvPr id="53" name="Group 70">
              <a:extLst>
                <a:ext uri="{FF2B5EF4-FFF2-40B4-BE49-F238E27FC236}">
                  <a16:creationId xmlns:a16="http://schemas.microsoft.com/office/drawing/2014/main" id="{9DB54C55-6C13-4C06-B677-EB45AED0EF74}"/>
                </a:ext>
              </a:extLst>
            </p:cNvPr>
            <p:cNvGrpSpPr/>
            <p:nvPr/>
          </p:nvGrpSpPr>
          <p:grpSpPr>
            <a:xfrm>
              <a:off x="1311958" y="3405486"/>
              <a:ext cx="950173" cy="940513"/>
              <a:chOff x="1311958" y="3405486"/>
              <a:chExt cx="950173" cy="940513"/>
            </a:xfrm>
          </p:grpSpPr>
          <p:sp>
            <p:nvSpPr>
              <p:cNvPr id="54" name="Rectangle 53">
                <a:extLst>
                  <a:ext uri="{FF2B5EF4-FFF2-40B4-BE49-F238E27FC236}">
                    <a16:creationId xmlns:a16="http://schemas.microsoft.com/office/drawing/2014/main" id="{F43D8799-9111-4045-A7B0-7DF40BFE6CB2}"/>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Freeform 13">
                <a:extLst>
                  <a:ext uri="{FF2B5EF4-FFF2-40B4-BE49-F238E27FC236}">
                    <a16:creationId xmlns:a16="http://schemas.microsoft.com/office/drawing/2014/main" id="{0964B461-7639-42FF-9628-5AEBCC705C50}"/>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6" name="Freeform 14">
                <a:extLst>
                  <a:ext uri="{FF2B5EF4-FFF2-40B4-BE49-F238E27FC236}">
                    <a16:creationId xmlns:a16="http://schemas.microsoft.com/office/drawing/2014/main" id="{2BD50541-A2D2-439A-9CFF-5A2D5CF0EAFB}"/>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7" name="Freeform 15">
                <a:extLst>
                  <a:ext uri="{FF2B5EF4-FFF2-40B4-BE49-F238E27FC236}">
                    <a16:creationId xmlns:a16="http://schemas.microsoft.com/office/drawing/2014/main" id="{25BBDF65-0816-4435-86C9-CE992D59BA26}"/>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8" name="Freeform 16">
                <a:extLst>
                  <a:ext uri="{FF2B5EF4-FFF2-40B4-BE49-F238E27FC236}">
                    <a16:creationId xmlns:a16="http://schemas.microsoft.com/office/drawing/2014/main" id="{D17517C7-E177-434D-8C4D-A78AAA7627E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Freeform 17">
                <a:extLst>
                  <a:ext uri="{FF2B5EF4-FFF2-40B4-BE49-F238E27FC236}">
                    <a16:creationId xmlns:a16="http://schemas.microsoft.com/office/drawing/2014/main" id="{9B01B60B-B2FF-4665-8ED7-490257C21EAE}"/>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0" name="Freeform 18">
                <a:extLst>
                  <a:ext uri="{FF2B5EF4-FFF2-40B4-BE49-F238E27FC236}">
                    <a16:creationId xmlns:a16="http://schemas.microsoft.com/office/drawing/2014/main" id="{19109C17-AF6D-4476-A672-55EC71EF9A0D}"/>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1" name="Freeform 19">
                <a:extLst>
                  <a:ext uri="{FF2B5EF4-FFF2-40B4-BE49-F238E27FC236}">
                    <a16:creationId xmlns:a16="http://schemas.microsoft.com/office/drawing/2014/main" id="{81AC942F-911A-4CB3-9629-21F5E1B5FBC6}"/>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2" name="Freeform 20">
                <a:extLst>
                  <a:ext uri="{FF2B5EF4-FFF2-40B4-BE49-F238E27FC236}">
                    <a16:creationId xmlns:a16="http://schemas.microsoft.com/office/drawing/2014/main" id="{D9F382EA-F4E2-4501-BC82-C78D2C810BC9}"/>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21">
                <a:extLst>
                  <a:ext uri="{FF2B5EF4-FFF2-40B4-BE49-F238E27FC236}">
                    <a16:creationId xmlns:a16="http://schemas.microsoft.com/office/drawing/2014/main" id="{F1ECB0E6-4452-4C42-BAAB-DC3E74C35AE2}"/>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22">
                <a:extLst>
                  <a:ext uri="{FF2B5EF4-FFF2-40B4-BE49-F238E27FC236}">
                    <a16:creationId xmlns:a16="http://schemas.microsoft.com/office/drawing/2014/main" id="{4BAED771-D18E-4AB8-90C4-545B70E84253}"/>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23">
                <a:extLst>
                  <a:ext uri="{FF2B5EF4-FFF2-40B4-BE49-F238E27FC236}">
                    <a16:creationId xmlns:a16="http://schemas.microsoft.com/office/drawing/2014/main" id="{9015FA6A-8E42-44EB-BD0B-B4F3C8124FCA}"/>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24">
                <a:extLst>
                  <a:ext uri="{FF2B5EF4-FFF2-40B4-BE49-F238E27FC236}">
                    <a16:creationId xmlns:a16="http://schemas.microsoft.com/office/drawing/2014/main" id="{67CF42F9-44A5-43B1-8433-A9E6B4A6ADC5}"/>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25">
                <a:extLst>
                  <a:ext uri="{FF2B5EF4-FFF2-40B4-BE49-F238E27FC236}">
                    <a16:creationId xmlns:a16="http://schemas.microsoft.com/office/drawing/2014/main" id="{024383A2-15A9-46AB-9836-B440A160DEB9}"/>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26">
                <a:extLst>
                  <a:ext uri="{FF2B5EF4-FFF2-40B4-BE49-F238E27FC236}">
                    <a16:creationId xmlns:a16="http://schemas.microsoft.com/office/drawing/2014/main" id="{CBBC424F-E267-4294-AC7B-C2A365F10E51}"/>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7">
                <a:extLst>
                  <a:ext uri="{FF2B5EF4-FFF2-40B4-BE49-F238E27FC236}">
                    <a16:creationId xmlns:a16="http://schemas.microsoft.com/office/drawing/2014/main" id="{E10F5550-7A5C-4D04-AF81-314FA07D9743}"/>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8">
                <a:extLst>
                  <a:ext uri="{FF2B5EF4-FFF2-40B4-BE49-F238E27FC236}">
                    <a16:creationId xmlns:a16="http://schemas.microsoft.com/office/drawing/2014/main" id="{C84E9659-ABE6-4728-B9E2-CF1DABABE7FE}"/>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9">
                <a:extLst>
                  <a:ext uri="{FF2B5EF4-FFF2-40B4-BE49-F238E27FC236}">
                    <a16:creationId xmlns:a16="http://schemas.microsoft.com/office/drawing/2014/main" id="{916FD9E1-4B27-47DC-BD7B-069CB432303C}"/>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30">
                <a:extLst>
                  <a:ext uri="{FF2B5EF4-FFF2-40B4-BE49-F238E27FC236}">
                    <a16:creationId xmlns:a16="http://schemas.microsoft.com/office/drawing/2014/main" id="{B4BE53A6-C202-4DAE-812F-04AC26C7D3EF}"/>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31">
                <a:extLst>
                  <a:ext uri="{FF2B5EF4-FFF2-40B4-BE49-F238E27FC236}">
                    <a16:creationId xmlns:a16="http://schemas.microsoft.com/office/drawing/2014/main" id="{F246C574-3DC7-4E89-8F0D-9001EDC8B76B}"/>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32">
                <a:extLst>
                  <a:ext uri="{FF2B5EF4-FFF2-40B4-BE49-F238E27FC236}">
                    <a16:creationId xmlns:a16="http://schemas.microsoft.com/office/drawing/2014/main" id="{BB0DA318-2CD7-4778-97E0-E0DF3F1EDECE}"/>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33">
                <a:extLst>
                  <a:ext uri="{FF2B5EF4-FFF2-40B4-BE49-F238E27FC236}">
                    <a16:creationId xmlns:a16="http://schemas.microsoft.com/office/drawing/2014/main" id="{A1AF9A78-9612-4282-8B72-B07DA777B19E}"/>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34">
                <a:extLst>
                  <a:ext uri="{FF2B5EF4-FFF2-40B4-BE49-F238E27FC236}">
                    <a16:creationId xmlns:a16="http://schemas.microsoft.com/office/drawing/2014/main" id="{5942A584-5791-42D4-BE98-AA5043743485}"/>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35">
                <a:extLst>
                  <a:ext uri="{FF2B5EF4-FFF2-40B4-BE49-F238E27FC236}">
                    <a16:creationId xmlns:a16="http://schemas.microsoft.com/office/drawing/2014/main" id="{6FEBF141-B9BB-46D8-8EAC-1E8BE7F3F09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36">
                <a:extLst>
                  <a:ext uri="{FF2B5EF4-FFF2-40B4-BE49-F238E27FC236}">
                    <a16:creationId xmlns:a16="http://schemas.microsoft.com/office/drawing/2014/main" id="{8E06B4B8-B73A-41C4-BC84-349F7E2A0913}"/>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p:sp>
        <p:nvSpPr>
          <p:cNvPr id="79" name="TextBox 78">
            <a:extLst>
              <a:ext uri="{FF2B5EF4-FFF2-40B4-BE49-F238E27FC236}">
                <a16:creationId xmlns:a16="http://schemas.microsoft.com/office/drawing/2014/main" id="{7C93031B-F06C-433E-87D1-6F0F3294C852}"/>
              </a:ext>
            </a:extLst>
          </p:cNvPr>
          <p:cNvSpPr txBox="1"/>
          <p:nvPr/>
        </p:nvSpPr>
        <p:spPr>
          <a:xfrm>
            <a:off x="1243062" y="5698396"/>
            <a:ext cx="10723513" cy="4524315"/>
          </a:xfrm>
          <a:prstGeom prst="rect">
            <a:avLst/>
          </a:prstGeom>
          <a:noFill/>
        </p:spPr>
        <p:txBody>
          <a:bodyPr wrap="square">
            <a:spAutoFit/>
          </a:bodyPr>
          <a:lstStyle/>
          <a:p>
            <a:r>
              <a:rPr lang="vi-VN" sz="4800" b="1">
                <a:latin typeface="Tahoma" panose="020B0604030504040204" pitchFamily="34" charset="0"/>
                <a:ea typeface="Tahoma" panose="020B0604030504040204" pitchFamily="34" charset="0"/>
                <a:cs typeface="Tahoma" panose="020B0604030504040204" pitchFamily="34" charset="0"/>
              </a:rPr>
              <a:t>Trong</a:t>
            </a:r>
            <a:r>
              <a:rPr lang="en-US" sz="4800" b="1">
                <a:latin typeface="Tahoma" panose="020B0604030504040204" pitchFamily="34" charset="0"/>
                <a:ea typeface="Tahoma" panose="020B0604030504040204" pitchFamily="34" charset="0"/>
                <a:cs typeface="Tahoma" panose="020B0604030504040204" pitchFamily="34" charset="0"/>
              </a:rPr>
              <a:t> Cặp từ quan hệ nào sau đây phù hợp với vị trí bị che khuất trong câu ghép ở hình bên? </a:t>
            </a:r>
          </a:p>
          <a:p>
            <a:r>
              <a:rPr lang="en-US" sz="4800" b="1">
                <a:latin typeface="Tahoma" panose="020B0604030504040204" pitchFamily="34" charset="0"/>
                <a:ea typeface="Tahoma" panose="020B0604030504040204" pitchFamily="34" charset="0"/>
                <a:cs typeface="Tahoma" panose="020B0604030504040204" pitchFamily="34" charset="0"/>
              </a:rPr>
              <a:t>A. Nếu … thì …  </a:t>
            </a:r>
          </a:p>
          <a:p>
            <a:r>
              <a:rPr lang="en-US" sz="4800" b="1">
                <a:latin typeface="Tahoma" panose="020B0604030504040204" pitchFamily="34" charset="0"/>
                <a:ea typeface="Tahoma" panose="020B0604030504040204" pitchFamily="34" charset="0"/>
                <a:cs typeface="Tahoma" panose="020B0604030504040204" pitchFamily="34" charset="0"/>
              </a:rPr>
              <a:t>B. Tuy … nhưng …  </a:t>
            </a:r>
          </a:p>
          <a:p>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80" name="Rounded Rectangle 4">
            <a:extLst>
              <a:ext uri="{FF2B5EF4-FFF2-40B4-BE49-F238E27FC236}">
                <a16:creationId xmlns:a16="http://schemas.microsoft.com/office/drawing/2014/main" id="{60BF75B9-8E5D-4526-9D50-2E9BBC426B2C}"/>
              </a:ext>
            </a:extLst>
          </p:cNvPr>
          <p:cNvSpPr/>
          <p:nvPr/>
        </p:nvSpPr>
        <p:spPr>
          <a:xfrm>
            <a:off x="1084355" y="10853795"/>
            <a:ext cx="22378999" cy="2290773"/>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81" name="Group 80">
            <a:extLst>
              <a:ext uri="{FF2B5EF4-FFF2-40B4-BE49-F238E27FC236}">
                <a16:creationId xmlns:a16="http://schemas.microsoft.com/office/drawing/2014/main" id="{FC8842BF-BD13-47EC-A01B-D5CB2E509824}"/>
              </a:ext>
            </a:extLst>
          </p:cNvPr>
          <p:cNvGrpSpPr/>
          <p:nvPr/>
        </p:nvGrpSpPr>
        <p:grpSpPr>
          <a:xfrm>
            <a:off x="1617759" y="10515600"/>
            <a:ext cx="3600000" cy="828000"/>
            <a:chOff x="1275608" y="6322796"/>
            <a:chExt cx="3572909" cy="828631"/>
          </a:xfrm>
        </p:grpSpPr>
        <p:sp>
          <p:nvSpPr>
            <p:cNvPr id="82" name="Freeform 20">
              <a:extLst>
                <a:ext uri="{FF2B5EF4-FFF2-40B4-BE49-F238E27FC236}">
                  <a16:creationId xmlns:a16="http://schemas.microsoft.com/office/drawing/2014/main" id="{9DCB7188-C5D1-4562-B7E9-036039AD40E7}"/>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3" name="TextBox 82">
              <a:extLst>
                <a:ext uri="{FF2B5EF4-FFF2-40B4-BE49-F238E27FC236}">
                  <a16:creationId xmlns:a16="http://schemas.microsoft.com/office/drawing/2014/main" id="{3C5BC4FA-BAB5-4E66-A1A7-2C39A80EA8B6}"/>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84" name="Round Diagonal Corner Rectangle 8">
              <a:extLst>
                <a:ext uri="{FF2B5EF4-FFF2-40B4-BE49-F238E27FC236}">
                  <a16:creationId xmlns:a16="http://schemas.microsoft.com/office/drawing/2014/main" id="{DD02836A-CB9D-49AF-9B43-E2AE37577D4F}"/>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5" name="Freeform 9">
              <a:extLst>
                <a:ext uri="{FF2B5EF4-FFF2-40B4-BE49-F238E27FC236}">
                  <a16:creationId xmlns:a16="http://schemas.microsoft.com/office/drawing/2014/main" id="{F1DAE37F-C02F-41A4-AB7C-15856E498EB4}"/>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86" name="Rectangle 85">
            <a:extLst>
              <a:ext uri="{FF2B5EF4-FFF2-40B4-BE49-F238E27FC236}">
                <a16:creationId xmlns:a16="http://schemas.microsoft.com/office/drawing/2014/main" id="{AC37888B-97E9-42E3-82BD-29595758137A}"/>
              </a:ext>
            </a:extLst>
          </p:cNvPr>
          <p:cNvSpPr/>
          <p:nvPr/>
        </p:nvSpPr>
        <p:spPr>
          <a:xfrm>
            <a:off x="1389156" y="11506200"/>
            <a:ext cx="21394644" cy="1569660"/>
          </a:xfrm>
          <a:prstGeom prst="rect">
            <a:avLst/>
          </a:prstGeom>
        </p:spPr>
        <p:txBody>
          <a:bodyPr wrap="square">
            <a:spAutoFit/>
          </a:bodyPr>
          <a:lstStyle/>
          <a:p>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Nếu</a:t>
            </a:r>
            <a:r>
              <a:rPr lang="en-US" sz="4800" b="1" dirty="0">
                <a:latin typeface="Tahoma" panose="020B0604030504040204" pitchFamily="34" charset="0"/>
                <a:ea typeface="Tahoma" panose="020B0604030504040204" pitchFamily="34" charset="0"/>
                <a:cs typeface="Tahoma" panose="020B0604030504040204" pitchFamily="34" charset="0"/>
              </a:rPr>
              <a:t> </a:t>
            </a:r>
            <a:r>
              <a:rPr lang="vi-VN" sz="4800" b="1" dirty="0">
                <a:latin typeface="Tahoma" panose="020B0604030504040204" pitchFamily="34" charset="0"/>
                <a:ea typeface="Tahoma" panose="020B0604030504040204" pitchFamily="34" charset="0"/>
                <a:cs typeface="Tahoma" panose="020B0604030504040204" pitchFamily="34" charset="0"/>
              </a:rPr>
              <a:t>s</a:t>
            </a:r>
            <a:r>
              <a:rPr lang="en-US" sz="4800" b="1" dirty="0">
                <a:latin typeface="Tahoma" panose="020B0604030504040204" pitchFamily="34" charset="0"/>
                <a:ea typeface="Tahoma" panose="020B0604030504040204" pitchFamily="34" charset="0"/>
                <a:cs typeface="Tahoma" panose="020B0604030504040204" pitchFamily="34" charset="0"/>
              </a:rPr>
              <a:t>ử </a:t>
            </a:r>
            <a:r>
              <a:rPr lang="en-US" sz="4800" b="1" dirty="0" err="1">
                <a:latin typeface="Tahoma" panose="020B0604030504040204" pitchFamily="34" charset="0"/>
                <a:ea typeface="Tahoma" panose="020B0604030504040204" pitchFamily="34" charset="0"/>
                <a:cs typeface="Tahoma" panose="020B0604030504040204" pitchFamily="34" charset="0"/>
              </a:rPr>
              <a:t>dụng</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rượu</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bia</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khi</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tham</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gia</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giao</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thông</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thì</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có</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thể</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bị</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xử</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phạt</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hành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chính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hoặc</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xử</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lí</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hình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sự</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tùy</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theo</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mức</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độ</a:t>
            </a:r>
            <a:r>
              <a:rPr lang="en-US" sz="4800" b="1" dirty="0">
                <a:latin typeface="Tahoma" panose="020B0604030504040204" pitchFamily="34" charset="0"/>
                <a:ea typeface="Tahoma" panose="020B0604030504040204" pitchFamily="34" charset="0"/>
                <a:cs typeface="Tahoma" panose="020B0604030504040204" pitchFamily="34" charset="0"/>
              </a:rPr>
              <a:t> vi </a:t>
            </a:r>
            <a:r>
              <a:rPr lang="en-US" sz="4800" b="1" dirty="0" err="1">
                <a:latin typeface="Tahoma" panose="020B0604030504040204" pitchFamily="34" charset="0"/>
                <a:ea typeface="Tahoma" panose="020B0604030504040204" pitchFamily="34" charset="0"/>
                <a:cs typeface="Tahoma" panose="020B0604030504040204" pitchFamily="34" charset="0"/>
              </a:rPr>
              <a:t>phạm</a:t>
            </a:r>
            <a:r>
              <a:rPr lang="en-US" sz="4800" b="1" dirty="0">
                <a:latin typeface="Tahoma" panose="020B0604030504040204" pitchFamily="34" charset="0"/>
                <a:ea typeface="Tahoma" panose="020B0604030504040204" pitchFamily="34" charset="0"/>
                <a:cs typeface="Tahoma" panose="020B0604030504040204" pitchFamily="34" charset="0"/>
              </a:rPr>
              <a:t>.    </a:t>
            </a:r>
          </a:p>
        </p:txBody>
      </p:sp>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4</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dirty="0">
                  <a:solidFill>
                    <a:srgbClr val="145F82"/>
                  </a:solidFill>
                  <a:latin typeface="Tahoma" pitchFamily="34" charset="0"/>
                  <a:ea typeface="Tahoma" pitchFamily="34" charset="0"/>
                  <a:cs typeface="Tahoma" pitchFamily="34" charset="0"/>
                </a:rPr>
                <a:t>MỆNH ĐỀ KÉO THEO</a:t>
              </a:r>
              <a:r>
                <a:rPr lang="vi-VN" sz="4800" b="1" dirty="0">
                  <a:solidFill>
                    <a:srgbClr val="145F82"/>
                  </a:solidFill>
                  <a:latin typeface="Tahoma" pitchFamily="34" charset="0"/>
                  <a:ea typeface="Tahoma" pitchFamily="34" charset="0"/>
                  <a:cs typeface="Tahoma" pitchFamily="34" charset="0"/>
                </a:rPr>
                <a:t>,</a:t>
              </a:r>
              <a:r>
                <a:rPr lang="en-US" sz="4800" b="1" dirty="0">
                  <a:solidFill>
                    <a:srgbClr val="145F82"/>
                  </a:solidFill>
                  <a:latin typeface="Tahoma" pitchFamily="34" charset="0"/>
                  <a:ea typeface="Tahoma" pitchFamily="34" charset="0"/>
                  <a:cs typeface="Tahoma" pitchFamily="34" charset="0"/>
                </a:rPr>
                <a:t> MỆNH ĐỀ ĐẢO.</a:t>
              </a:r>
            </a:p>
          </p:txBody>
        </p:sp>
      </p:grpSp>
      <p:grpSp>
        <p:nvGrpSpPr>
          <p:cNvPr id="89" name="Group 88">
            <a:extLst>
              <a:ext uri="{FF2B5EF4-FFF2-40B4-BE49-F238E27FC236}">
                <a16:creationId xmlns:a16="http://schemas.microsoft.com/office/drawing/2014/main" id="{B781ABD9-381E-49CB-AA78-B3B6EB3F0FB1}"/>
              </a:ext>
            </a:extLst>
          </p:cNvPr>
          <p:cNvGrpSpPr/>
          <p:nvPr/>
        </p:nvGrpSpPr>
        <p:grpSpPr>
          <a:xfrm>
            <a:off x="2193087" y="3429000"/>
            <a:ext cx="10837113" cy="852016"/>
            <a:chOff x="895143" y="2795826"/>
            <a:chExt cx="10417389" cy="852016"/>
          </a:xfrm>
        </p:grpSpPr>
        <p:sp>
          <p:nvSpPr>
            <p:cNvPr id="90" name="TextBox 89">
              <a:extLst>
                <a:ext uri="{FF2B5EF4-FFF2-40B4-BE49-F238E27FC236}">
                  <a16:creationId xmlns:a16="http://schemas.microsoft.com/office/drawing/2014/main" id="{8F0DDE0E-1FE1-4720-B1B3-CA0A2FE692A9}"/>
                </a:ext>
              </a:extLst>
            </p:cNvPr>
            <p:cNvSpPr txBox="1"/>
            <p:nvPr/>
          </p:nvSpPr>
          <p:spPr>
            <a:xfrm>
              <a:off x="2320932" y="2816845"/>
              <a:ext cx="8991600" cy="830997"/>
            </a:xfrm>
            <a:prstGeom prst="rect">
              <a:avLst/>
            </a:prstGeom>
            <a:noFill/>
          </p:spPr>
          <p:txBody>
            <a:bodyPr wrap="square" rtlCol="0">
              <a:spAutoFit/>
            </a:bodyPr>
            <a:lstStyle/>
            <a:p>
              <a:r>
                <a:rPr lang="en-US" sz="4800" b="1" err="1">
                  <a:solidFill>
                    <a:srgbClr val="145F82"/>
                  </a:solidFill>
                  <a:latin typeface="Tahoma" pitchFamily="34" charset="0"/>
                  <a:ea typeface="Tahoma" pitchFamily="34" charset="0"/>
                  <a:cs typeface="Tahoma" pitchFamily="34" charset="0"/>
                </a:rPr>
                <a:t>Mệnh</a:t>
              </a:r>
              <a:r>
                <a:rPr lang="en-US" sz="4800" b="1">
                  <a:solidFill>
                    <a:srgbClr val="145F82"/>
                  </a:solidFill>
                  <a:latin typeface="Tahoma" pitchFamily="34" charset="0"/>
                  <a:ea typeface="Tahoma" pitchFamily="34" charset="0"/>
                  <a:cs typeface="Tahoma" pitchFamily="34" charset="0"/>
                </a:rPr>
                <a:t> đề kéo theo</a:t>
              </a:r>
              <a:endParaRPr lang="en-US" sz="4800" b="1" dirty="0">
                <a:solidFill>
                  <a:srgbClr val="145F82"/>
                </a:solidFill>
                <a:latin typeface="Tahoma" pitchFamily="34" charset="0"/>
                <a:ea typeface="Tahoma" pitchFamily="34" charset="0"/>
                <a:cs typeface="Tahoma" pitchFamily="34" charset="0"/>
              </a:endParaRPr>
            </a:p>
          </p:txBody>
        </p:sp>
        <p:sp>
          <p:nvSpPr>
            <p:cNvPr id="91" name="Rounded Rectangle 7">
              <a:extLst>
                <a:ext uri="{FF2B5EF4-FFF2-40B4-BE49-F238E27FC236}">
                  <a16:creationId xmlns:a16="http://schemas.microsoft.com/office/drawing/2014/main" id="{453540BB-AD80-4484-AD7B-7FF1CA70B442}"/>
                </a:ext>
              </a:extLst>
            </p:cNvPr>
            <p:cNvSpPr/>
            <p:nvPr/>
          </p:nvSpPr>
          <p:spPr>
            <a:xfrm>
              <a:off x="895143" y="2823876"/>
              <a:ext cx="895051"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6E6F790B-41EE-4900-A105-57479C75D2FC}"/>
                </a:ext>
              </a:extLst>
            </p:cNvPr>
            <p:cNvSpPr txBox="1"/>
            <p:nvPr/>
          </p:nvSpPr>
          <p:spPr>
            <a:xfrm>
              <a:off x="927984" y="2795826"/>
              <a:ext cx="672149" cy="769441"/>
            </a:xfrm>
            <a:prstGeom prst="rect">
              <a:avLst/>
            </a:prstGeom>
            <a:noFill/>
          </p:spPr>
          <p:txBody>
            <a:bodyPr wrap="none" rtlCol="0">
              <a:spAutoFit/>
            </a:bodyPr>
            <a:lstStyle/>
            <a:p>
              <a:pPr algn="ctr"/>
              <a:r>
                <a:rPr lang="en-US" sz="4400" b="1">
                  <a:solidFill>
                    <a:schemeClr val="bg1"/>
                  </a:solidFill>
                  <a:latin typeface="Tahoma" pitchFamily="34" charset="0"/>
                  <a:ea typeface="Tahoma" pitchFamily="34" charset="0"/>
                  <a:cs typeface="Tahoma" pitchFamily="34" charset="0"/>
                </a:rPr>
                <a:t>a.</a:t>
              </a:r>
            </a:p>
          </p:txBody>
        </p:sp>
      </p:grpSp>
      <p:sp>
        <p:nvSpPr>
          <p:cNvPr id="93" name="TextBox 92">
            <a:extLst>
              <a:ext uri="{FF2B5EF4-FFF2-40B4-BE49-F238E27FC236}">
                <a16:creationId xmlns:a16="http://schemas.microsoft.com/office/drawing/2014/main" id="{229E5047-F5A8-4A99-8963-A6D909CEA4D1}"/>
              </a:ext>
            </a:extLst>
          </p:cNvPr>
          <p:cNvSpPr txBox="1"/>
          <p:nvPr/>
        </p:nvSpPr>
        <p:spPr>
          <a:xfrm>
            <a:off x="12954000" y="5334714"/>
            <a:ext cx="10723513" cy="4373698"/>
          </a:xfrm>
          <a:prstGeom prst="rect">
            <a:avLst/>
          </a:prstGeom>
          <a:noFill/>
        </p:spPr>
        <p:txBody>
          <a:bodyPr wrap="square">
            <a:spAutoFit/>
          </a:bodyPr>
          <a:lstStyle/>
          <a:p>
            <a:pPr>
              <a:lnSpc>
                <a:spcPct val="150000"/>
              </a:lnSpc>
            </a:pPr>
            <a:r>
              <a:rPr lang="en-US" sz="4800" b="1" dirty="0">
                <a:latin typeface="Tahoma" panose="020B0604030504040204" pitchFamily="34" charset="0"/>
                <a:ea typeface="Tahoma" panose="020B0604030504040204" pitchFamily="34" charset="0"/>
                <a:cs typeface="Tahoma" panose="020B0604030504040204" pitchFamily="34" charset="0"/>
              </a:rPr>
              <a:t>	</a:t>
            </a:r>
            <a:r>
              <a:rPr lang="vi-VN" sz="4800" b="1" dirty="0">
                <a:latin typeface="Tahoma" panose="020B0604030504040204" pitchFamily="34" charset="0"/>
                <a:ea typeface="Tahoma" panose="020B0604030504040204" pitchFamily="34" charset="0"/>
                <a:cs typeface="Tahoma" panose="020B0604030504040204" pitchFamily="34" charset="0"/>
              </a:rPr>
              <a:t>s</a:t>
            </a:r>
            <a:r>
              <a:rPr lang="en-US" sz="4800" b="1" dirty="0">
                <a:latin typeface="Tahoma" panose="020B0604030504040204" pitchFamily="34" charset="0"/>
                <a:ea typeface="Tahoma" panose="020B0604030504040204" pitchFamily="34" charset="0"/>
                <a:cs typeface="Tahoma" panose="020B0604030504040204" pitchFamily="34" charset="0"/>
              </a:rPr>
              <a:t>ử </a:t>
            </a:r>
            <a:r>
              <a:rPr lang="en-US" sz="4800" b="1" dirty="0" err="1">
                <a:latin typeface="Tahoma" panose="020B0604030504040204" pitchFamily="34" charset="0"/>
                <a:ea typeface="Tahoma" panose="020B0604030504040204" pitchFamily="34" charset="0"/>
                <a:cs typeface="Tahoma" panose="020B0604030504040204" pitchFamily="34" charset="0"/>
              </a:rPr>
              <a:t>dụng</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rượu</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bia</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khi</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tham</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gia</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giao</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thông</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có</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thể</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bị</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xử</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phạt</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hành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chính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hoặc</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xử</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lí</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hình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sự</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tùy</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theo</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mức</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độ</a:t>
            </a:r>
            <a:r>
              <a:rPr lang="en-US" sz="4800" b="1" dirty="0">
                <a:latin typeface="Tahoma" panose="020B0604030504040204" pitchFamily="34" charset="0"/>
                <a:ea typeface="Tahoma" panose="020B0604030504040204" pitchFamily="34" charset="0"/>
                <a:cs typeface="Tahoma" panose="020B0604030504040204" pitchFamily="34" charset="0"/>
              </a:rPr>
              <a:t> vi </a:t>
            </a:r>
            <a:r>
              <a:rPr lang="en-US" sz="4800" b="1" dirty="0" err="1">
                <a:latin typeface="Tahoma" panose="020B0604030504040204" pitchFamily="34" charset="0"/>
                <a:ea typeface="Tahoma" panose="020B0604030504040204" pitchFamily="34" charset="0"/>
                <a:cs typeface="Tahoma" panose="020B0604030504040204" pitchFamily="34" charset="0"/>
              </a:rPr>
              <a:t>phạm</a:t>
            </a:r>
            <a:r>
              <a:rPr lang="en-US" sz="4800" b="1" dirty="0">
                <a:latin typeface="Tahoma" panose="020B0604030504040204" pitchFamily="34" charset="0"/>
                <a:ea typeface="Tahoma" panose="020B0604030504040204" pitchFamily="34" charset="0"/>
                <a:cs typeface="Tahoma" panose="020B0604030504040204" pitchFamily="34" charset="0"/>
              </a:rPr>
              <a:t>. </a:t>
            </a:r>
          </a:p>
        </p:txBody>
      </p:sp>
      <p:pic>
        <p:nvPicPr>
          <p:cNvPr id="94" name="Picture 93">
            <a:extLst>
              <a:ext uri="{FF2B5EF4-FFF2-40B4-BE49-F238E27FC236}">
                <a16:creationId xmlns:a16="http://schemas.microsoft.com/office/drawing/2014/main" id="{C3ECB4A5-E0B4-412C-BEF8-C60CF8D13371}"/>
              </a:ext>
            </a:extLst>
          </p:cNvPr>
          <p:cNvPicPr>
            <a:picLocks noChangeAspect="1"/>
          </p:cNvPicPr>
          <p:nvPr/>
        </p:nvPicPr>
        <p:blipFill>
          <a:blip r:embed="rId4"/>
          <a:srcRect/>
          <a:stretch>
            <a:fillRect/>
          </a:stretch>
        </p:blipFill>
        <p:spPr bwMode="auto">
          <a:xfrm>
            <a:off x="13402499" y="5523997"/>
            <a:ext cx="1778029" cy="1039066"/>
          </a:xfrm>
          <a:prstGeom prst="rect">
            <a:avLst/>
          </a:prstGeom>
          <a:noFill/>
          <a:ln w="9525">
            <a:noFill/>
            <a:miter lim="800000"/>
            <a:headEnd/>
            <a:tailEnd/>
          </a:ln>
        </p:spPr>
      </p:pic>
      <p:pic>
        <p:nvPicPr>
          <p:cNvPr id="95" name="Picture 94">
            <a:extLst>
              <a:ext uri="{FF2B5EF4-FFF2-40B4-BE49-F238E27FC236}">
                <a16:creationId xmlns:a16="http://schemas.microsoft.com/office/drawing/2014/main" id="{32A73278-46B3-4E61-9999-F48A10BC39F6}"/>
              </a:ext>
            </a:extLst>
          </p:cNvPr>
          <p:cNvPicPr>
            <a:picLocks noChangeAspect="1"/>
          </p:cNvPicPr>
          <p:nvPr/>
        </p:nvPicPr>
        <p:blipFill>
          <a:blip r:embed="rId4"/>
          <a:srcRect/>
          <a:stretch>
            <a:fillRect/>
          </a:stretch>
        </p:blipFill>
        <p:spPr bwMode="auto">
          <a:xfrm>
            <a:off x="17668950" y="6630827"/>
            <a:ext cx="1778029" cy="1039066"/>
          </a:xfrm>
          <a:prstGeom prst="rect">
            <a:avLst/>
          </a:prstGeom>
          <a:noFill/>
          <a:ln w="9525">
            <a:noFill/>
            <a:miter lim="800000"/>
            <a:headEnd/>
            <a:tailEnd/>
          </a:ln>
        </p:spPr>
      </p:pic>
    </p:spTree>
    <p:extLst>
      <p:ext uri="{BB962C8B-B14F-4D97-AF65-F5344CB8AC3E}">
        <p14:creationId xmlns:p14="http://schemas.microsoft.com/office/powerpoint/2010/main" val="17973248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barn(inVertical)">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9">
                                            <p:txEl>
                                              <p:pRg st="1" end="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9">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81"/>
                                        </p:tgtEl>
                                        <p:attrNameLst>
                                          <p:attrName>style.visibility</p:attrName>
                                        </p:attrNameLst>
                                      </p:cBhvr>
                                      <p:to>
                                        <p:strVal val="visible"/>
                                      </p:to>
                                    </p:set>
                                    <p:animEffect transition="in" filter="barn(inVertical)">
                                      <p:cBhvr>
                                        <p:cTn id="41" dur="500"/>
                                        <p:tgtEl>
                                          <p:spTgt spid="8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80"/>
                                        </p:tgtEl>
                                        <p:attrNameLst>
                                          <p:attrName>style.visibility</p:attrName>
                                        </p:attrNameLst>
                                      </p:cBhvr>
                                      <p:to>
                                        <p:strVal val="visible"/>
                                      </p:to>
                                    </p:set>
                                    <p:animEffect transition="in" filter="wipe(down)">
                                      <p:cBhvr>
                                        <p:cTn id="46" dur="500"/>
                                        <p:tgtEl>
                                          <p:spTgt spid="8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86"/>
                                        </p:tgtEl>
                                        <p:attrNameLst>
                                          <p:attrName>style.visibility</p:attrName>
                                        </p:attrNameLst>
                                      </p:cBhvr>
                                      <p:to>
                                        <p:strVal val="visible"/>
                                      </p:to>
                                    </p:set>
                                    <p:animEffect transition="in" filter="wipe(left)">
                                      <p:cBhvr>
                                        <p:cTn id="51"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80" grpId="0" animBg="1"/>
      <p:bldP spid="86" grpId="0"/>
      <p:bldP spid="9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839065" y="700294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49" name="Rounded Rectangle 61">
            <a:extLst>
              <a:ext uri="{FF2B5EF4-FFF2-40B4-BE49-F238E27FC236}">
                <a16:creationId xmlns:a16="http://schemas.microsoft.com/office/drawing/2014/main" id="{8C4F66B5-9F53-45FC-B951-E4D1E076FC2C}"/>
              </a:ext>
            </a:extLst>
          </p:cNvPr>
          <p:cNvSpPr/>
          <p:nvPr/>
        </p:nvSpPr>
        <p:spPr>
          <a:xfrm>
            <a:off x="1055781" y="5089138"/>
            <a:ext cx="22407574" cy="3501626"/>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50" name="Group 67">
            <a:extLst>
              <a:ext uri="{FF2B5EF4-FFF2-40B4-BE49-F238E27FC236}">
                <a16:creationId xmlns:a16="http://schemas.microsoft.com/office/drawing/2014/main" id="{BAE863BA-DDC7-40A3-BD63-B632301C2DDF}"/>
              </a:ext>
            </a:extLst>
          </p:cNvPr>
          <p:cNvGrpSpPr/>
          <p:nvPr/>
        </p:nvGrpSpPr>
        <p:grpSpPr>
          <a:xfrm>
            <a:off x="1526208" y="4724400"/>
            <a:ext cx="3579192" cy="940513"/>
            <a:chOff x="1311958" y="3405486"/>
            <a:chExt cx="3579192" cy="940513"/>
          </a:xfrm>
        </p:grpSpPr>
        <p:sp>
          <p:nvSpPr>
            <p:cNvPr id="51" name="Freeform 20">
              <a:extLst>
                <a:ext uri="{FF2B5EF4-FFF2-40B4-BE49-F238E27FC236}">
                  <a16:creationId xmlns:a16="http://schemas.microsoft.com/office/drawing/2014/main" id="{15D07D9B-5448-498A-B68D-C65FD69E3A6E}"/>
                </a:ext>
              </a:extLst>
            </p:cNvPr>
            <p:cNvSpPr>
              <a:spLocks/>
            </p:cNvSpPr>
            <p:nvPr/>
          </p:nvSpPr>
          <p:spPr bwMode="auto">
            <a:xfrm rot="5400000">
              <a:off x="3085216" y="2507252"/>
              <a:ext cx="793396" cy="2818473"/>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38ADCDEF-9ADE-4990-911D-DB4A647079A9}"/>
                </a:ext>
              </a:extLst>
            </p:cNvPr>
            <p:cNvSpPr txBox="1"/>
            <p:nvPr/>
          </p:nvSpPr>
          <p:spPr>
            <a:xfrm>
              <a:off x="2316645" y="3484582"/>
              <a:ext cx="1813317"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0" cap="none" spc="0" normalizeH="0" baseline="0" noProof="0">
                  <a:ln>
                    <a:noFill/>
                  </a:ln>
                  <a:solidFill>
                    <a:prstClr val="white"/>
                  </a:solidFill>
                  <a:effectLst/>
                  <a:uLnTx/>
                  <a:uFillTx/>
                  <a:latin typeface="Tahoma" pitchFamily="34" charset="0"/>
                  <a:ea typeface="Tahoma" pitchFamily="34" charset="0"/>
                  <a:cs typeface="Tahoma" pitchFamily="34" charset="0"/>
                </a:rPr>
                <a:t>HĐ 4 </a:t>
              </a:r>
              <a:endPar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grpSp>
          <p:nvGrpSpPr>
            <p:cNvPr id="53" name="Group 70">
              <a:extLst>
                <a:ext uri="{FF2B5EF4-FFF2-40B4-BE49-F238E27FC236}">
                  <a16:creationId xmlns:a16="http://schemas.microsoft.com/office/drawing/2014/main" id="{9DB54C55-6C13-4C06-B677-EB45AED0EF74}"/>
                </a:ext>
              </a:extLst>
            </p:cNvPr>
            <p:cNvGrpSpPr/>
            <p:nvPr/>
          </p:nvGrpSpPr>
          <p:grpSpPr>
            <a:xfrm>
              <a:off x="1311958" y="3405486"/>
              <a:ext cx="950173" cy="940513"/>
              <a:chOff x="1311958" y="3405486"/>
              <a:chExt cx="950173" cy="940513"/>
            </a:xfrm>
          </p:grpSpPr>
          <p:sp>
            <p:nvSpPr>
              <p:cNvPr id="54" name="Rectangle 53">
                <a:extLst>
                  <a:ext uri="{FF2B5EF4-FFF2-40B4-BE49-F238E27FC236}">
                    <a16:creationId xmlns:a16="http://schemas.microsoft.com/office/drawing/2014/main" id="{F43D8799-9111-4045-A7B0-7DF40BFE6CB2}"/>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Freeform 13">
                <a:extLst>
                  <a:ext uri="{FF2B5EF4-FFF2-40B4-BE49-F238E27FC236}">
                    <a16:creationId xmlns:a16="http://schemas.microsoft.com/office/drawing/2014/main" id="{0964B461-7639-42FF-9628-5AEBCC705C50}"/>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6" name="Freeform 14">
                <a:extLst>
                  <a:ext uri="{FF2B5EF4-FFF2-40B4-BE49-F238E27FC236}">
                    <a16:creationId xmlns:a16="http://schemas.microsoft.com/office/drawing/2014/main" id="{2BD50541-A2D2-439A-9CFF-5A2D5CF0EAFB}"/>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7" name="Freeform 15">
                <a:extLst>
                  <a:ext uri="{FF2B5EF4-FFF2-40B4-BE49-F238E27FC236}">
                    <a16:creationId xmlns:a16="http://schemas.microsoft.com/office/drawing/2014/main" id="{25BBDF65-0816-4435-86C9-CE992D59BA26}"/>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8" name="Freeform 16">
                <a:extLst>
                  <a:ext uri="{FF2B5EF4-FFF2-40B4-BE49-F238E27FC236}">
                    <a16:creationId xmlns:a16="http://schemas.microsoft.com/office/drawing/2014/main" id="{D17517C7-E177-434D-8C4D-A78AAA7627E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Freeform 17">
                <a:extLst>
                  <a:ext uri="{FF2B5EF4-FFF2-40B4-BE49-F238E27FC236}">
                    <a16:creationId xmlns:a16="http://schemas.microsoft.com/office/drawing/2014/main" id="{9B01B60B-B2FF-4665-8ED7-490257C21EAE}"/>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0" name="Freeform 18">
                <a:extLst>
                  <a:ext uri="{FF2B5EF4-FFF2-40B4-BE49-F238E27FC236}">
                    <a16:creationId xmlns:a16="http://schemas.microsoft.com/office/drawing/2014/main" id="{19109C17-AF6D-4476-A672-55EC71EF9A0D}"/>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1" name="Freeform 19">
                <a:extLst>
                  <a:ext uri="{FF2B5EF4-FFF2-40B4-BE49-F238E27FC236}">
                    <a16:creationId xmlns:a16="http://schemas.microsoft.com/office/drawing/2014/main" id="{81AC942F-911A-4CB3-9629-21F5E1B5FBC6}"/>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2" name="Freeform 20">
                <a:extLst>
                  <a:ext uri="{FF2B5EF4-FFF2-40B4-BE49-F238E27FC236}">
                    <a16:creationId xmlns:a16="http://schemas.microsoft.com/office/drawing/2014/main" id="{D9F382EA-F4E2-4501-BC82-C78D2C810BC9}"/>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21">
                <a:extLst>
                  <a:ext uri="{FF2B5EF4-FFF2-40B4-BE49-F238E27FC236}">
                    <a16:creationId xmlns:a16="http://schemas.microsoft.com/office/drawing/2014/main" id="{F1ECB0E6-4452-4C42-BAAB-DC3E74C35AE2}"/>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22">
                <a:extLst>
                  <a:ext uri="{FF2B5EF4-FFF2-40B4-BE49-F238E27FC236}">
                    <a16:creationId xmlns:a16="http://schemas.microsoft.com/office/drawing/2014/main" id="{4BAED771-D18E-4AB8-90C4-545B70E84253}"/>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23">
                <a:extLst>
                  <a:ext uri="{FF2B5EF4-FFF2-40B4-BE49-F238E27FC236}">
                    <a16:creationId xmlns:a16="http://schemas.microsoft.com/office/drawing/2014/main" id="{9015FA6A-8E42-44EB-BD0B-B4F3C8124FCA}"/>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24">
                <a:extLst>
                  <a:ext uri="{FF2B5EF4-FFF2-40B4-BE49-F238E27FC236}">
                    <a16:creationId xmlns:a16="http://schemas.microsoft.com/office/drawing/2014/main" id="{67CF42F9-44A5-43B1-8433-A9E6B4A6ADC5}"/>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25">
                <a:extLst>
                  <a:ext uri="{FF2B5EF4-FFF2-40B4-BE49-F238E27FC236}">
                    <a16:creationId xmlns:a16="http://schemas.microsoft.com/office/drawing/2014/main" id="{024383A2-15A9-46AB-9836-B440A160DEB9}"/>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26">
                <a:extLst>
                  <a:ext uri="{FF2B5EF4-FFF2-40B4-BE49-F238E27FC236}">
                    <a16:creationId xmlns:a16="http://schemas.microsoft.com/office/drawing/2014/main" id="{CBBC424F-E267-4294-AC7B-C2A365F10E51}"/>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7">
                <a:extLst>
                  <a:ext uri="{FF2B5EF4-FFF2-40B4-BE49-F238E27FC236}">
                    <a16:creationId xmlns:a16="http://schemas.microsoft.com/office/drawing/2014/main" id="{E10F5550-7A5C-4D04-AF81-314FA07D9743}"/>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8">
                <a:extLst>
                  <a:ext uri="{FF2B5EF4-FFF2-40B4-BE49-F238E27FC236}">
                    <a16:creationId xmlns:a16="http://schemas.microsoft.com/office/drawing/2014/main" id="{C84E9659-ABE6-4728-B9E2-CF1DABABE7FE}"/>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9">
                <a:extLst>
                  <a:ext uri="{FF2B5EF4-FFF2-40B4-BE49-F238E27FC236}">
                    <a16:creationId xmlns:a16="http://schemas.microsoft.com/office/drawing/2014/main" id="{916FD9E1-4B27-47DC-BD7B-069CB432303C}"/>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30">
                <a:extLst>
                  <a:ext uri="{FF2B5EF4-FFF2-40B4-BE49-F238E27FC236}">
                    <a16:creationId xmlns:a16="http://schemas.microsoft.com/office/drawing/2014/main" id="{B4BE53A6-C202-4DAE-812F-04AC26C7D3EF}"/>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31">
                <a:extLst>
                  <a:ext uri="{FF2B5EF4-FFF2-40B4-BE49-F238E27FC236}">
                    <a16:creationId xmlns:a16="http://schemas.microsoft.com/office/drawing/2014/main" id="{F246C574-3DC7-4E89-8F0D-9001EDC8B76B}"/>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32">
                <a:extLst>
                  <a:ext uri="{FF2B5EF4-FFF2-40B4-BE49-F238E27FC236}">
                    <a16:creationId xmlns:a16="http://schemas.microsoft.com/office/drawing/2014/main" id="{BB0DA318-2CD7-4778-97E0-E0DF3F1EDECE}"/>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33">
                <a:extLst>
                  <a:ext uri="{FF2B5EF4-FFF2-40B4-BE49-F238E27FC236}">
                    <a16:creationId xmlns:a16="http://schemas.microsoft.com/office/drawing/2014/main" id="{A1AF9A78-9612-4282-8B72-B07DA777B19E}"/>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34">
                <a:extLst>
                  <a:ext uri="{FF2B5EF4-FFF2-40B4-BE49-F238E27FC236}">
                    <a16:creationId xmlns:a16="http://schemas.microsoft.com/office/drawing/2014/main" id="{5942A584-5791-42D4-BE98-AA5043743485}"/>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35">
                <a:extLst>
                  <a:ext uri="{FF2B5EF4-FFF2-40B4-BE49-F238E27FC236}">
                    <a16:creationId xmlns:a16="http://schemas.microsoft.com/office/drawing/2014/main" id="{6FEBF141-B9BB-46D8-8EAC-1E8BE7F3F09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36">
                <a:extLst>
                  <a:ext uri="{FF2B5EF4-FFF2-40B4-BE49-F238E27FC236}">
                    <a16:creationId xmlns:a16="http://schemas.microsoft.com/office/drawing/2014/main" id="{8E06B4B8-B73A-41C4-BC84-349F7E2A0913}"/>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7C93031B-F06C-433E-87D1-6F0F3294C852}"/>
                  </a:ext>
                </a:extLst>
              </p:cNvPr>
              <p:cNvSpPr txBox="1"/>
              <p:nvPr/>
            </p:nvSpPr>
            <p:spPr>
              <a:xfrm>
                <a:off x="5452231" y="5279000"/>
                <a:ext cx="16835457" cy="3063724"/>
              </a:xfrm>
              <a:prstGeom prst="rect">
                <a:avLst/>
              </a:prstGeom>
              <a:noFill/>
            </p:spPr>
            <p:txBody>
              <a:bodyPr wrap="square">
                <a:spAutoFit/>
              </a:bodyPr>
              <a:lstStyle/>
              <a:p>
                <a:r>
                  <a:rPr lang="en-US" sz="4800" b="1">
                    <a:latin typeface="Tahoma" panose="020B0604030504040204" pitchFamily="34" charset="0"/>
                    <a:ea typeface="Tahoma" panose="020B0604030504040204" pitchFamily="34" charset="0"/>
                    <a:cs typeface="Tahoma" panose="020B0604030504040204" pitchFamily="34" charset="0"/>
                  </a:rPr>
                  <a:t>Cho hai câu sau</a:t>
                </a:r>
              </a:p>
              <a:p>
                <a14:m>
                  <m:oMath xmlns:m="http://schemas.openxmlformats.org/officeDocument/2006/math">
                    <m:r>
                      <a:rPr lang="en-US" sz="4800" b="1" i="1">
                        <a:latin typeface="Cambria Math" panose="02040503050406030204" pitchFamily="18" charset="0"/>
                      </a:rPr>
                      <m:t>𝑷</m:t>
                    </m:r>
                  </m:oMath>
                </a14:m>
                <a:r>
                  <a:rPr lang="en-US" sz="4800" b="1">
                    <a:latin typeface="Tahoma" panose="020B0604030504040204" pitchFamily="34" charset="0"/>
                    <a:ea typeface="Tahoma" panose="020B0604030504040204" pitchFamily="34" charset="0"/>
                    <a:cs typeface="Tahoma" panose="020B0604030504040204" pitchFamily="34" charset="0"/>
                  </a:rPr>
                  <a:t>: “ Tam giác </a:t>
                </a:r>
                <a14:m>
                  <m:oMath xmlns:m="http://schemas.openxmlformats.org/officeDocument/2006/math">
                    <m:r>
                      <a:rPr lang="en-US" sz="4800" b="1" i="1">
                        <a:latin typeface="Cambria Math" panose="02040503050406030204" pitchFamily="18" charset="0"/>
                      </a:rPr>
                      <m:t>𝑨𝑩𝑪</m:t>
                    </m:r>
                  </m:oMath>
                </a14:m>
                <a:r>
                  <a:rPr lang="en-US" sz="4800" b="1">
                    <a:latin typeface="Tahoma" panose="020B0604030504040204" pitchFamily="34" charset="0"/>
                    <a:ea typeface="Tahoma" panose="020B0604030504040204" pitchFamily="34" charset="0"/>
                    <a:cs typeface="Tahoma" panose="020B0604030504040204" pitchFamily="34" charset="0"/>
                  </a:rPr>
                  <a:t> là tam giác vuông tại </a:t>
                </a:r>
                <a14:m>
                  <m:oMath xmlns:m="http://schemas.openxmlformats.org/officeDocument/2006/math">
                    <m:r>
                      <a:rPr lang="en-US" sz="4800" b="1" i="1">
                        <a:latin typeface="Cambria Math" panose="02040503050406030204" pitchFamily="18" charset="0"/>
                      </a:rPr>
                      <m:t>𝑨</m:t>
                    </m:r>
                  </m:oMath>
                </a14:m>
                <a:r>
                  <a:rPr lang="en-US" sz="4800" b="1">
                    <a:latin typeface="Tahoma" panose="020B0604030504040204" pitchFamily="34" charset="0"/>
                    <a:ea typeface="Tahoma" panose="020B0604030504040204" pitchFamily="34" charset="0"/>
                    <a:cs typeface="Tahoma" panose="020B0604030504040204" pitchFamily="34" charset="0"/>
                  </a:rPr>
                  <a:t>”; </a:t>
                </a:r>
              </a:p>
              <a:p>
                <a14:m>
                  <m:oMath xmlns:m="http://schemas.openxmlformats.org/officeDocument/2006/math">
                    <m:r>
                      <a:rPr lang="en-US" sz="4800" b="1" i="1">
                        <a:latin typeface="Cambria Math" panose="02040503050406030204" pitchFamily="18" charset="0"/>
                      </a:rPr>
                      <m:t>𝑸</m:t>
                    </m:r>
                  </m:oMath>
                </a14:m>
                <a:r>
                  <a:rPr lang="en-US" sz="4800" b="1">
                    <a:latin typeface="Tahoma" panose="020B0604030504040204" pitchFamily="34" charset="0"/>
                    <a:ea typeface="Tahoma" panose="020B0604030504040204" pitchFamily="34" charset="0"/>
                    <a:cs typeface="Tahoma" panose="020B0604030504040204" pitchFamily="34" charset="0"/>
                  </a:rPr>
                  <a:t>: “ Tam giác </a:t>
                </a:r>
                <a14:m>
                  <m:oMath xmlns:m="http://schemas.openxmlformats.org/officeDocument/2006/math">
                    <m:r>
                      <a:rPr lang="en-US" sz="4800" b="1" i="1">
                        <a:latin typeface="Cambria Math" panose="02040503050406030204" pitchFamily="18" charset="0"/>
                      </a:rPr>
                      <m:t>𝑨𝑩𝑪</m:t>
                    </m:r>
                  </m:oMath>
                </a14:m>
                <a:r>
                  <a:rPr lang="en-US" sz="4800" b="1">
                    <a:latin typeface="Tahoma" panose="020B0604030504040204" pitchFamily="34" charset="0"/>
                    <a:ea typeface="Tahoma" panose="020B0604030504040204" pitchFamily="34" charset="0"/>
                    <a:cs typeface="Tahoma" panose="020B0604030504040204" pitchFamily="34" charset="0"/>
                  </a:rPr>
                  <a:t> có </a:t>
                </a:r>
                <a14:m>
                  <m:oMath xmlns:m="http://schemas.openxmlformats.org/officeDocument/2006/math">
                    <m:r>
                      <a:rPr lang="en-US" sz="4800" b="1" i="1">
                        <a:latin typeface="Cambria Math" panose="02040503050406030204" pitchFamily="18" charset="0"/>
                      </a:rPr>
                      <m:t>𝑨</m:t>
                    </m:r>
                    <m:sSup>
                      <m:sSupPr>
                        <m:ctrlPr>
                          <a:rPr lang="en-US" sz="4800" b="1" i="1">
                            <a:latin typeface="Cambria Math" panose="02040503050406030204" pitchFamily="18" charset="0"/>
                          </a:rPr>
                        </m:ctrlPr>
                      </m:sSupPr>
                      <m:e>
                        <m:r>
                          <a:rPr lang="en-US" sz="4800" b="1" i="1">
                            <a:latin typeface="Cambria Math" panose="02040503050406030204" pitchFamily="18" charset="0"/>
                          </a:rPr>
                          <m:t>𝑩</m:t>
                        </m:r>
                      </m:e>
                      <m:sup>
                        <m:r>
                          <a:rPr lang="en-US" sz="4800" b="1" i="1">
                            <a:latin typeface="Cambria Math" panose="02040503050406030204" pitchFamily="18" charset="0"/>
                          </a:rPr>
                          <m:t>𝟐</m:t>
                        </m:r>
                      </m:sup>
                    </m:sSup>
                    <m:r>
                      <a:rPr lang="en-US" sz="4800" b="1" i="1">
                        <a:latin typeface="Cambria Math" panose="02040503050406030204" pitchFamily="18" charset="0"/>
                      </a:rPr>
                      <m:t>+</m:t>
                    </m:r>
                    <m:r>
                      <a:rPr lang="en-US" sz="4800" b="1" i="1">
                        <a:latin typeface="Cambria Math" panose="02040503050406030204" pitchFamily="18" charset="0"/>
                      </a:rPr>
                      <m:t>𝑨</m:t>
                    </m:r>
                    <m:sSup>
                      <m:sSupPr>
                        <m:ctrlPr>
                          <a:rPr lang="en-US" sz="4800" b="1" i="1">
                            <a:latin typeface="Cambria Math" panose="02040503050406030204" pitchFamily="18" charset="0"/>
                          </a:rPr>
                        </m:ctrlPr>
                      </m:sSupPr>
                      <m:e>
                        <m:r>
                          <a:rPr lang="en-US" sz="4800" b="1" i="1">
                            <a:latin typeface="Cambria Math" panose="02040503050406030204" pitchFamily="18" charset="0"/>
                          </a:rPr>
                          <m:t>𝑪</m:t>
                        </m:r>
                      </m:e>
                      <m:sup>
                        <m:r>
                          <a:rPr lang="en-US" sz="4800" b="1" i="1">
                            <a:latin typeface="Cambria Math" panose="02040503050406030204" pitchFamily="18" charset="0"/>
                          </a:rPr>
                          <m:t>𝟐</m:t>
                        </m:r>
                      </m:sup>
                    </m:sSup>
                    <m:r>
                      <a:rPr lang="en-US" sz="4800" b="1" i="1">
                        <a:latin typeface="Cambria Math" panose="02040503050406030204" pitchFamily="18" charset="0"/>
                      </a:rPr>
                      <m:t>=</m:t>
                    </m:r>
                    <m:r>
                      <a:rPr lang="en-US" sz="4800" b="1" i="1">
                        <a:latin typeface="Cambria Math" panose="02040503050406030204" pitchFamily="18" charset="0"/>
                      </a:rPr>
                      <m:t>𝑩</m:t>
                    </m:r>
                    <m:sSup>
                      <m:sSupPr>
                        <m:ctrlPr>
                          <a:rPr lang="en-US" sz="4800" b="1" i="1">
                            <a:latin typeface="Cambria Math" panose="02040503050406030204" pitchFamily="18" charset="0"/>
                          </a:rPr>
                        </m:ctrlPr>
                      </m:sSupPr>
                      <m:e>
                        <m:r>
                          <a:rPr lang="en-US" sz="4800" b="1" i="1">
                            <a:latin typeface="Cambria Math" panose="02040503050406030204" pitchFamily="18" charset="0"/>
                          </a:rPr>
                          <m:t>𝑪</m:t>
                        </m:r>
                      </m:e>
                      <m:sup>
                        <m:r>
                          <a:rPr lang="en-US" sz="4800" b="1" i="1">
                            <a:latin typeface="Cambria Math" panose="02040503050406030204" pitchFamily="18" charset="0"/>
                          </a:rPr>
                          <m:t>𝟐</m:t>
                        </m:r>
                      </m:sup>
                    </m:sSup>
                  </m:oMath>
                </a14:m>
                <a:r>
                  <a:rPr lang="en-US" sz="4800" b="1">
                    <a:latin typeface="Tahoma" panose="020B0604030504040204" pitchFamily="34" charset="0"/>
                    <a:ea typeface="Tahoma" panose="020B0604030504040204" pitchFamily="34" charset="0"/>
                    <a:cs typeface="Tahoma" panose="020B0604030504040204" pitchFamily="34" charset="0"/>
                  </a:rPr>
                  <a:t>”. </a:t>
                </a:r>
              </a:p>
              <a:p>
                <a:r>
                  <a:rPr lang="en-US" sz="4800" b="1">
                    <a:latin typeface="Tahoma" panose="020B0604030504040204" pitchFamily="34" charset="0"/>
                    <a:ea typeface="Tahoma" panose="020B0604030504040204" pitchFamily="34" charset="0"/>
                    <a:cs typeface="Tahoma" panose="020B0604030504040204" pitchFamily="34" charset="0"/>
                  </a:rPr>
                  <a:t>Hãy phát biểu câu ghép có dạng “ Nếu </a:t>
                </a:r>
                <a14:m>
                  <m:oMath xmlns:m="http://schemas.openxmlformats.org/officeDocument/2006/math">
                    <m:r>
                      <a:rPr lang="en-US" sz="4800" b="1" i="1">
                        <a:latin typeface="Cambria Math" panose="02040503050406030204" pitchFamily="18" charset="0"/>
                      </a:rPr>
                      <m:t>𝑷</m:t>
                    </m:r>
                  </m:oMath>
                </a14:m>
                <a:r>
                  <a:rPr lang="en-US" sz="4800" b="1">
                    <a:latin typeface="Tahoma" panose="020B0604030504040204" pitchFamily="34" charset="0"/>
                    <a:ea typeface="Tahoma" panose="020B0604030504040204" pitchFamily="34" charset="0"/>
                    <a:cs typeface="Tahoma" panose="020B0604030504040204" pitchFamily="34" charset="0"/>
                  </a:rPr>
                  <a:t> thì </a:t>
                </a:r>
                <a14:m>
                  <m:oMath xmlns:m="http://schemas.openxmlformats.org/officeDocument/2006/math">
                    <m:r>
                      <a:rPr lang="en-US" sz="4800" b="1" i="1">
                        <a:latin typeface="Cambria Math" panose="02040503050406030204" pitchFamily="18" charset="0"/>
                      </a:rPr>
                      <m:t>𝑸</m:t>
                    </m:r>
                  </m:oMath>
                </a14:m>
                <a:r>
                  <a:rPr lang="en-US" sz="4800" b="1">
                    <a:latin typeface="Tahoma" panose="020B0604030504040204" pitchFamily="34" charset="0"/>
                    <a:ea typeface="Tahoma" panose="020B0604030504040204" pitchFamily="34" charset="0"/>
                    <a:cs typeface="Tahoma" panose="020B0604030504040204" pitchFamily="34" charset="0"/>
                  </a:rPr>
                  <a:t> ”.</a:t>
                </a:r>
              </a:p>
            </p:txBody>
          </p:sp>
        </mc:Choice>
        <mc:Fallback xmlns="">
          <p:sp>
            <p:nvSpPr>
              <p:cNvPr id="79" name="TextBox 78">
                <a:extLst>
                  <a:ext uri="{FF2B5EF4-FFF2-40B4-BE49-F238E27FC236}">
                    <a16:creationId xmlns:a16="http://schemas.microsoft.com/office/drawing/2014/main" id="{7C93031B-F06C-433E-87D1-6F0F3294C852}"/>
                  </a:ext>
                </a:extLst>
              </p:cNvPr>
              <p:cNvSpPr txBox="1">
                <a:spLocks noRot="1" noChangeAspect="1" noMove="1" noResize="1" noEditPoints="1" noAdjustHandles="1" noChangeArrowheads="1" noChangeShapeType="1" noTextEdit="1"/>
              </p:cNvSpPr>
              <p:nvPr/>
            </p:nvSpPr>
            <p:spPr>
              <a:xfrm>
                <a:off x="5452231" y="5279000"/>
                <a:ext cx="16835457" cy="3063724"/>
              </a:xfrm>
              <a:prstGeom prst="rect">
                <a:avLst/>
              </a:prstGeom>
              <a:blipFill>
                <a:blip r:embed="rId4"/>
                <a:stretch>
                  <a:fillRect l="-1629" t="-4573" b="-9344"/>
                </a:stretch>
              </a:blipFill>
            </p:spPr>
            <p:txBody>
              <a:bodyPr/>
              <a:lstStyle/>
              <a:p>
                <a:r>
                  <a:rPr lang="en-US">
                    <a:noFill/>
                  </a:rPr>
                  <a:t> </a:t>
                </a:r>
              </a:p>
            </p:txBody>
          </p:sp>
        </mc:Fallback>
      </mc:AlternateContent>
      <p:sp>
        <p:nvSpPr>
          <p:cNvPr id="80" name="Rounded Rectangle 4">
            <a:extLst>
              <a:ext uri="{FF2B5EF4-FFF2-40B4-BE49-F238E27FC236}">
                <a16:creationId xmlns:a16="http://schemas.microsoft.com/office/drawing/2014/main" id="{60BF75B9-8E5D-4526-9D50-2E9BBC426B2C}"/>
              </a:ext>
            </a:extLst>
          </p:cNvPr>
          <p:cNvSpPr/>
          <p:nvPr/>
        </p:nvSpPr>
        <p:spPr>
          <a:xfrm>
            <a:off x="1153028" y="9215506"/>
            <a:ext cx="22310327" cy="3967094"/>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81" name="Group 80">
            <a:extLst>
              <a:ext uri="{FF2B5EF4-FFF2-40B4-BE49-F238E27FC236}">
                <a16:creationId xmlns:a16="http://schemas.microsoft.com/office/drawing/2014/main" id="{FC8842BF-BD13-47EC-A01B-D5CB2E509824}"/>
              </a:ext>
            </a:extLst>
          </p:cNvPr>
          <p:cNvGrpSpPr/>
          <p:nvPr/>
        </p:nvGrpSpPr>
        <p:grpSpPr>
          <a:xfrm>
            <a:off x="1686432" y="8877311"/>
            <a:ext cx="3600000" cy="828000"/>
            <a:chOff x="1275608" y="6322796"/>
            <a:chExt cx="3572909" cy="828631"/>
          </a:xfrm>
        </p:grpSpPr>
        <p:sp>
          <p:nvSpPr>
            <p:cNvPr id="82" name="Freeform 20">
              <a:extLst>
                <a:ext uri="{FF2B5EF4-FFF2-40B4-BE49-F238E27FC236}">
                  <a16:creationId xmlns:a16="http://schemas.microsoft.com/office/drawing/2014/main" id="{9DCB7188-C5D1-4562-B7E9-036039AD40E7}"/>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3" name="TextBox 82">
              <a:extLst>
                <a:ext uri="{FF2B5EF4-FFF2-40B4-BE49-F238E27FC236}">
                  <a16:creationId xmlns:a16="http://schemas.microsoft.com/office/drawing/2014/main" id="{3C5BC4FA-BAB5-4E66-A1A7-2C39A80EA8B6}"/>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84" name="Round Diagonal Corner Rectangle 8">
              <a:extLst>
                <a:ext uri="{FF2B5EF4-FFF2-40B4-BE49-F238E27FC236}">
                  <a16:creationId xmlns:a16="http://schemas.microsoft.com/office/drawing/2014/main" id="{DD02836A-CB9D-49AF-9B43-E2AE37577D4F}"/>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5" name="Freeform 9">
              <a:extLst>
                <a:ext uri="{FF2B5EF4-FFF2-40B4-BE49-F238E27FC236}">
                  <a16:creationId xmlns:a16="http://schemas.microsoft.com/office/drawing/2014/main" id="{F1DAE37F-C02F-41A4-AB7C-15856E498EB4}"/>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86" name="Rectangle 85">
                <a:extLst>
                  <a:ext uri="{FF2B5EF4-FFF2-40B4-BE49-F238E27FC236}">
                    <a16:creationId xmlns:a16="http://schemas.microsoft.com/office/drawing/2014/main" id="{AC37888B-97E9-42E3-82BD-29595758137A}"/>
                  </a:ext>
                </a:extLst>
              </p:cNvPr>
              <p:cNvSpPr/>
              <p:nvPr/>
            </p:nvSpPr>
            <p:spPr>
              <a:xfrm>
                <a:off x="1457829" y="9867911"/>
                <a:ext cx="14848971" cy="1586396"/>
              </a:xfrm>
              <a:prstGeom prst="rect">
                <a:avLst/>
              </a:prstGeom>
            </p:spPr>
            <p:txBody>
              <a:bodyPr wrap="square">
                <a:spAutoFit/>
              </a:bodyPr>
              <a:lstStyle/>
              <a:p>
                <a:r>
                  <a:rPr lang="en-US" sz="4800" b="1" dirty="0" err="1">
                    <a:latin typeface="Tahoma" panose="020B0604030504040204" pitchFamily="34" charset="0"/>
                    <a:ea typeface="Tahoma" panose="020B0604030504040204" pitchFamily="34" charset="0"/>
                    <a:cs typeface="Tahoma" panose="020B0604030504040204" pitchFamily="34" charset="0"/>
                  </a:rPr>
                  <a:t>Nếu</a:t>
                </a:r>
                <a:r>
                  <a:rPr lang="en-US" sz="4800" b="1" dirty="0">
                    <a:latin typeface="Tahoma" panose="020B0604030504040204" pitchFamily="34" charset="0"/>
                    <a:ea typeface="Tahoma" panose="020B0604030504040204" pitchFamily="34" charset="0"/>
                    <a:cs typeface="Tahoma" panose="020B0604030504040204" pitchFamily="34" charset="0"/>
                  </a:rPr>
                  <a:t> tam </a:t>
                </a:r>
                <a:r>
                  <a:rPr lang="en-US" sz="4800" b="1" dirty="0" err="1">
                    <a:latin typeface="Tahoma" panose="020B0604030504040204" pitchFamily="34" charset="0"/>
                    <a:ea typeface="Tahoma" panose="020B0604030504040204" pitchFamily="34" charset="0"/>
                    <a:cs typeface="Tahoma" panose="020B0604030504040204" pitchFamily="34" charset="0"/>
                  </a:rPr>
                  <a:t>giác</a:t>
                </a:r>
                <a:r>
                  <a:rPr lang="en-US"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latin typeface="Cambria Math" panose="02040503050406030204" pitchFamily="18" charset="0"/>
                      </a:rPr>
                      <m:t>𝑨𝑩𝑪</m:t>
                    </m:r>
                  </m:oMath>
                </a14:m>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là</a:t>
                </a:r>
                <a:r>
                  <a:rPr lang="en-US" sz="4800" b="1" dirty="0">
                    <a:latin typeface="Tahoma" panose="020B0604030504040204" pitchFamily="34" charset="0"/>
                    <a:ea typeface="Tahoma" panose="020B0604030504040204" pitchFamily="34" charset="0"/>
                    <a:cs typeface="Tahoma" panose="020B0604030504040204" pitchFamily="34" charset="0"/>
                  </a:rPr>
                  <a:t> tam </a:t>
                </a:r>
                <a:r>
                  <a:rPr lang="en-US" sz="4800" b="1" dirty="0" err="1">
                    <a:latin typeface="Tahoma" panose="020B0604030504040204" pitchFamily="34" charset="0"/>
                    <a:ea typeface="Tahoma" panose="020B0604030504040204" pitchFamily="34" charset="0"/>
                    <a:cs typeface="Tahoma" panose="020B0604030504040204" pitchFamily="34" charset="0"/>
                  </a:rPr>
                  <a:t>giác</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vuông</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tại</a:t>
                </a:r>
                <a:r>
                  <a:rPr lang="en-US"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latin typeface="Cambria Math" panose="02040503050406030204" pitchFamily="18" charset="0"/>
                      </a:rPr>
                      <m:t>𝑨</m:t>
                    </m:r>
                  </m:oMath>
                </a14:m>
                <a:r>
                  <a:rPr lang="en-US" sz="4800" b="1" dirty="0">
                    <a:latin typeface="Tahoma" panose="020B0604030504040204" pitchFamily="34" charset="0"/>
                    <a:ea typeface="Tahoma" panose="020B0604030504040204" pitchFamily="34" charset="0"/>
                    <a:cs typeface="Tahoma" panose="020B0604030504040204" pitchFamily="34" charset="0"/>
                  </a:rPr>
                  <a:t>” </a:t>
                </a:r>
              </a:p>
              <a:p>
                <a:r>
                  <a:rPr lang="en-US" sz="4800" b="1" dirty="0" err="1">
                    <a:latin typeface="Tahoma" panose="020B0604030504040204" pitchFamily="34" charset="0"/>
                    <a:ea typeface="Tahoma" panose="020B0604030504040204" pitchFamily="34" charset="0"/>
                    <a:cs typeface="Tahoma" panose="020B0604030504040204" pitchFamily="34" charset="0"/>
                  </a:rPr>
                  <a:t>thì</a:t>
                </a:r>
                <a:r>
                  <a:rPr lang="en-US" sz="4800" b="1" dirty="0">
                    <a:latin typeface="Tahoma" panose="020B0604030504040204" pitchFamily="34" charset="0"/>
                    <a:ea typeface="Tahoma" panose="020B0604030504040204" pitchFamily="34" charset="0"/>
                    <a:cs typeface="Tahoma" panose="020B0604030504040204" pitchFamily="34" charset="0"/>
                  </a:rPr>
                  <a:t> </a:t>
                </a:r>
                <a:r>
                  <a:rPr lang="vi-VN" sz="4800" b="1" dirty="0">
                    <a:latin typeface="Tahoma" panose="020B0604030504040204" pitchFamily="34" charset="0"/>
                    <a:ea typeface="Tahoma" panose="020B0604030504040204" pitchFamily="34" charset="0"/>
                    <a:cs typeface="Tahoma" panose="020B0604030504040204" pitchFamily="34" charset="0"/>
                  </a:rPr>
                  <a:t>t</a:t>
                </a:r>
                <a:r>
                  <a:rPr lang="en-US" sz="4800" b="1" dirty="0">
                    <a:latin typeface="Tahoma" panose="020B0604030504040204" pitchFamily="34" charset="0"/>
                    <a:ea typeface="Tahoma" panose="020B0604030504040204" pitchFamily="34" charset="0"/>
                    <a:cs typeface="Tahoma" panose="020B0604030504040204" pitchFamily="34" charset="0"/>
                  </a:rPr>
                  <a:t>am </a:t>
                </a:r>
                <a:r>
                  <a:rPr lang="en-US" sz="4800" b="1" dirty="0" err="1">
                    <a:latin typeface="Tahoma" panose="020B0604030504040204" pitchFamily="34" charset="0"/>
                    <a:ea typeface="Tahoma" panose="020B0604030504040204" pitchFamily="34" charset="0"/>
                    <a:cs typeface="Tahoma" panose="020B0604030504040204" pitchFamily="34" charset="0"/>
                  </a:rPr>
                  <a:t>giác</a:t>
                </a:r>
                <a:r>
                  <a:rPr lang="en-US"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latin typeface="Cambria Math" panose="02040503050406030204" pitchFamily="18" charset="0"/>
                      </a:rPr>
                      <m:t>𝑨𝑩𝑪</m:t>
                    </m:r>
                  </m:oMath>
                </a14:m>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có</a:t>
                </a:r>
                <a:r>
                  <a:rPr lang="en-US"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latin typeface="Cambria Math" panose="02040503050406030204" pitchFamily="18" charset="0"/>
                      </a:rPr>
                      <m:t>𝑨</m:t>
                    </m:r>
                    <m:sSup>
                      <m:sSupPr>
                        <m:ctrlPr>
                          <a:rPr lang="en-US" sz="4800" b="1" i="1">
                            <a:latin typeface="Cambria Math" panose="02040503050406030204" pitchFamily="18" charset="0"/>
                          </a:rPr>
                        </m:ctrlPr>
                      </m:sSupPr>
                      <m:e>
                        <m:r>
                          <a:rPr lang="en-US" sz="4800" b="1" i="1">
                            <a:latin typeface="Cambria Math" panose="02040503050406030204" pitchFamily="18" charset="0"/>
                          </a:rPr>
                          <m:t>𝑩</m:t>
                        </m:r>
                      </m:e>
                      <m:sup>
                        <m:r>
                          <a:rPr lang="en-US" sz="4800" b="1" i="1">
                            <a:latin typeface="Cambria Math" panose="02040503050406030204" pitchFamily="18" charset="0"/>
                          </a:rPr>
                          <m:t>𝟐</m:t>
                        </m:r>
                      </m:sup>
                    </m:sSup>
                    <m:r>
                      <a:rPr lang="en-US" sz="4800" b="1" i="1">
                        <a:latin typeface="Cambria Math" panose="02040503050406030204" pitchFamily="18" charset="0"/>
                      </a:rPr>
                      <m:t>+</m:t>
                    </m:r>
                    <m:r>
                      <a:rPr lang="en-US" sz="4800" b="1" i="1">
                        <a:latin typeface="Cambria Math" panose="02040503050406030204" pitchFamily="18" charset="0"/>
                      </a:rPr>
                      <m:t>𝑨</m:t>
                    </m:r>
                    <m:sSup>
                      <m:sSupPr>
                        <m:ctrlPr>
                          <a:rPr lang="en-US" sz="4800" b="1" i="1">
                            <a:latin typeface="Cambria Math" panose="02040503050406030204" pitchFamily="18" charset="0"/>
                          </a:rPr>
                        </m:ctrlPr>
                      </m:sSupPr>
                      <m:e>
                        <m:r>
                          <a:rPr lang="en-US" sz="4800" b="1" i="1">
                            <a:latin typeface="Cambria Math" panose="02040503050406030204" pitchFamily="18" charset="0"/>
                          </a:rPr>
                          <m:t>𝑪</m:t>
                        </m:r>
                      </m:e>
                      <m:sup>
                        <m:r>
                          <a:rPr lang="en-US" sz="4800" b="1" i="1">
                            <a:latin typeface="Cambria Math" panose="02040503050406030204" pitchFamily="18" charset="0"/>
                          </a:rPr>
                          <m:t>𝟐</m:t>
                        </m:r>
                      </m:sup>
                    </m:sSup>
                    <m:r>
                      <a:rPr lang="en-US" sz="4800" b="1" i="1">
                        <a:latin typeface="Cambria Math" panose="02040503050406030204" pitchFamily="18" charset="0"/>
                      </a:rPr>
                      <m:t>=</m:t>
                    </m:r>
                    <m:r>
                      <a:rPr lang="en-US" sz="4800" b="1" i="1">
                        <a:latin typeface="Cambria Math" panose="02040503050406030204" pitchFamily="18" charset="0"/>
                      </a:rPr>
                      <m:t>𝑩</m:t>
                    </m:r>
                    <m:sSup>
                      <m:sSupPr>
                        <m:ctrlPr>
                          <a:rPr lang="en-US" sz="4800" b="1" i="1">
                            <a:latin typeface="Cambria Math" panose="02040503050406030204" pitchFamily="18" charset="0"/>
                          </a:rPr>
                        </m:ctrlPr>
                      </m:sSupPr>
                      <m:e>
                        <m:r>
                          <a:rPr lang="en-US" sz="4800" b="1" i="1">
                            <a:latin typeface="Cambria Math" panose="02040503050406030204" pitchFamily="18" charset="0"/>
                          </a:rPr>
                          <m:t>𝑪</m:t>
                        </m:r>
                      </m:e>
                      <m:sup>
                        <m:r>
                          <a:rPr lang="en-US" sz="4800" b="1" i="1">
                            <a:latin typeface="Cambria Math" panose="02040503050406030204" pitchFamily="18" charset="0"/>
                          </a:rPr>
                          <m:t>𝟐</m:t>
                        </m:r>
                      </m:sup>
                    </m:sSup>
                  </m:oMath>
                </a14:m>
                <a:r>
                  <a:rPr lang="en-US" sz="4800" b="1" dirty="0">
                    <a:latin typeface="Tahoma" panose="020B0604030504040204" pitchFamily="34" charset="0"/>
                    <a:ea typeface="Tahoma" panose="020B0604030504040204" pitchFamily="34" charset="0"/>
                    <a:cs typeface="Tahoma" panose="020B0604030504040204" pitchFamily="34" charset="0"/>
                  </a:rPr>
                  <a:t>”.</a:t>
                </a:r>
              </a:p>
            </p:txBody>
          </p:sp>
        </mc:Choice>
        <mc:Fallback xmlns="">
          <p:sp>
            <p:nvSpPr>
              <p:cNvPr id="86" name="Rectangle 85">
                <a:extLst>
                  <a:ext uri="{FF2B5EF4-FFF2-40B4-BE49-F238E27FC236}">
                    <a16:creationId xmlns:a16="http://schemas.microsoft.com/office/drawing/2014/main" id="{AC37888B-97E9-42E3-82BD-29595758137A}"/>
                  </a:ext>
                </a:extLst>
              </p:cNvPr>
              <p:cNvSpPr>
                <a:spLocks noRot="1" noChangeAspect="1" noMove="1" noResize="1" noEditPoints="1" noAdjustHandles="1" noChangeArrowheads="1" noChangeShapeType="1" noTextEdit="1"/>
              </p:cNvSpPr>
              <p:nvPr/>
            </p:nvSpPr>
            <p:spPr>
              <a:xfrm>
                <a:off x="1457829" y="9867911"/>
                <a:ext cx="14848971" cy="1586396"/>
              </a:xfrm>
              <a:prstGeom prst="rect">
                <a:avLst/>
              </a:prstGeom>
              <a:blipFill>
                <a:blip r:embed="rId5"/>
                <a:stretch>
                  <a:fillRect l="-1847" t="-9231" b="-19231"/>
                </a:stretch>
              </a:blipFill>
            </p:spPr>
            <p:txBody>
              <a:bodyPr/>
              <a:lstStyle/>
              <a:p>
                <a:r>
                  <a:rPr lang="en-US">
                    <a:noFill/>
                  </a:rPr>
                  <a:t> </a:t>
                </a:r>
              </a:p>
            </p:txBody>
          </p:sp>
        </mc:Fallback>
      </mc:AlternateContent>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4</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dirty="0">
                  <a:solidFill>
                    <a:srgbClr val="145F82"/>
                  </a:solidFill>
                  <a:latin typeface="Tahoma" pitchFamily="34" charset="0"/>
                  <a:ea typeface="Tahoma" pitchFamily="34" charset="0"/>
                  <a:cs typeface="Tahoma" pitchFamily="34" charset="0"/>
                </a:rPr>
                <a:t>MỆNH ĐỀ KÉO THEO</a:t>
              </a:r>
              <a:r>
                <a:rPr lang="vi-VN" sz="4800" b="1" dirty="0">
                  <a:solidFill>
                    <a:srgbClr val="145F82"/>
                  </a:solidFill>
                  <a:latin typeface="Tahoma" pitchFamily="34" charset="0"/>
                  <a:ea typeface="Tahoma" pitchFamily="34" charset="0"/>
                  <a:cs typeface="Tahoma" pitchFamily="34" charset="0"/>
                </a:rPr>
                <a:t>,</a:t>
              </a:r>
              <a:r>
                <a:rPr lang="en-US" sz="4800" b="1" dirty="0">
                  <a:solidFill>
                    <a:srgbClr val="145F82"/>
                  </a:solidFill>
                  <a:latin typeface="Tahoma" pitchFamily="34" charset="0"/>
                  <a:ea typeface="Tahoma" pitchFamily="34" charset="0"/>
                  <a:cs typeface="Tahoma" pitchFamily="34" charset="0"/>
                </a:rPr>
                <a:t> MỆNH ĐỀ ĐẢO.</a:t>
              </a:r>
            </a:p>
          </p:txBody>
        </p:sp>
      </p:grpSp>
      <p:grpSp>
        <p:nvGrpSpPr>
          <p:cNvPr id="89" name="Group 88">
            <a:extLst>
              <a:ext uri="{FF2B5EF4-FFF2-40B4-BE49-F238E27FC236}">
                <a16:creationId xmlns:a16="http://schemas.microsoft.com/office/drawing/2014/main" id="{B781ABD9-381E-49CB-AA78-B3B6EB3F0FB1}"/>
              </a:ext>
            </a:extLst>
          </p:cNvPr>
          <p:cNvGrpSpPr/>
          <p:nvPr/>
        </p:nvGrpSpPr>
        <p:grpSpPr>
          <a:xfrm>
            <a:off x="2193087" y="3429000"/>
            <a:ext cx="10837113" cy="852016"/>
            <a:chOff x="895143" y="2795826"/>
            <a:chExt cx="10417389" cy="852016"/>
          </a:xfrm>
        </p:grpSpPr>
        <p:sp>
          <p:nvSpPr>
            <p:cNvPr id="90" name="TextBox 89">
              <a:extLst>
                <a:ext uri="{FF2B5EF4-FFF2-40B4-BE49-F238E27FC236}">
                  <a16:creationId xmlns:a16="http://schemas.microsoft.com/office/drawing/2014/main" id="{8F0DDE0E-1FE1-4720-B1B3-CA0A2FE692A9}"/>
                </a:ext>
              </a:extLst>
            </p:cNvPr>
            <p:cNvSpPr txBox="1"/>
            <p:nvPr/>
          </p:nvSpPr>
          <p:spPr>
            <a:xfrm>
              <a:off x="2320932" y="2816845"/>
              <a:ext cx="8991600" cy="830997"/>
            </a:xfrm>
            <a:prstGeom prst="rect">
              <a:avLst/>
            </a:prstGeom>
            <a:noFill/>
          </p:spPr>
          <p:txBody>
            <a:bodyPr wrap="square" rtlCol="0">
              <a:spAutoFit/>
            </a:bodyPr>
            <a:lstStyle/>
            <a:p>
              <a:r>
                <a:rPr lang="en-US" sz="4800" b="1" err="1">
                  <a:solidFill>
                    <a:srgbClr val="145F82"/>
                  </a:solidFill>
                  <a:latin typeface="Tahoma" pitchFamily="34" charset="0"/>
                  <a:ea typeface="Tahoma" pitchFamily="34" charset="0"/>
                  <a:cs typeface="Tahoma" pitchFamily="34" charset="0"/>
                </a:rPr>
                <a:t>Mệnh</a:t>
              </a:r>
              <a:r>
                <a:rPr lang="en-US" sz="4800" b="1">
                  <a:solidFill>
                    <a:srgbClr val="145F82"/>
                  </a:solidFill>
                  <a:latin typeface="Tahoma" pitchFamily="34" charset="0"/>
                  <a:ea typeface="Tahoma" pitchFamily="34" charset="0"/>
                  <a:cs typeface="Tahoma" pitchFamily="34" charset="0"/>
                </a:rPr>
                <a:t> đề kéo theo</a:t>
              </a:r>
              <a:endParaRPr lang="en-US" sz="4800" b="1" dirty="0">
                <a:solidFill>
                  <a:srgbClr val="145F82"/>
                </a:solidFill>
                <a:latin typeface="Tahoma" pitchFamily="34" charset="0"/>
                <a:ea typeface="Tahoma" pitchFamily="34" charset="0"/>
                <a:cs typeface="Tahoma" pitchFamily="34" charset="0"/>
              </a:endParaRPr>
            </a:p>
          </p:txBody>
        </p:sp>
        <p:sp>
          <p:nvSpPr>
            <p:cNvPr id="91" name="Rounded Rectangle 7">
              <a:extLst>
                <a:ext uri="{FF2B5EF4-FFF2-40B4-BE49-F238E27FC236}">
                  <a16:creationId xmlns:a16="http://schemas.microsoft.com/office/drawing/2014/main" id="{453540BB-AD80-4484-AD7B-7FF1CA70B442}"/>
                </a:ext>
              </a:extLst>
            </p:cNvPr>
            <p:cNvSpPr/>
            <p:nvPr/>
          </p:nvSpPr>
          <p:spPr>
            <a:xfrm>
              <a:off x="895143" y="2823876"/>
              <a:ext cx="895051"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6E6F790B-41EE-4900-A105-57479C75D2FC}"/>
                </a:ext>
              </a:extLst>
            </p:cNvPr>
            <p:cNvSpPr txBox="1"/>
            <p:nvPr/>
          </p:nvSpPr>
          <p:spPr>
            <a:xfrm>
              <a:off x="927984" y="2795826"/>
              <a:ext cx="672149" cy="769441"/>
            </a:xfrm>
            <a:prstGeom prst="rect">
              <a:avLst/>
            </a:prstGeom>
            <a:noFill/>
          </p:spPr>
          <p:txBody>
            <a:bodyPr wrap="none" rtlCol="0">
              <a:spAutoFit/>
            </a:bodyPr>
            <a:lstStyle/>
            <a:p>
              <a:pPr algn="ctr"/>
              <a:r>
                <a:rPr lang="en-US" sz="4400" b="1">
                  <a:solidFill>
                    <a:schemeClr val="bg1"/>
                  </a:solidFill>
                  <a:latin typeface="Tahoma" pitchFamily="34" charset="0"/>
                  <a:ea typeface="Tahoma" pitchFamily="34" charset="0"/>
                  <a:cs typeface="Tahoma" pitchFamily="34" charset="0"/>
                </a:rPr>
                <a:t>a.</a:t>
              </a:r>
            </a:p>
          </p:txBody>
        </p:sp>
      </p:grpSp>
      <p:pic>
        <p:nvPicPr>
          <p:cNvPr id="88" name="Picture 87">
            <a:extLst>
              <a:ext uri="{FF2B5EF4-FFF2-40B4-BE49-F238E27FC236}">
                <a16:creationId xmlns:a16="http://schemas.microsoft.com/office/drawing/2014/main" id="{014FE660-4289-49A4-BE1E-9C935C7D6E6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8154355" y="9215506"/>
            <a:ext cx="5309000" cy="3950048"/>
          </a:xfrm>
          <a:prstGeom prst="rect">
            <a:avLst/>
          </a:prstGeom>
          <a:noFill/>
          <a:ln w="9525">
            <a:noFill/>
            <a:miter lim="800000"/>
            <a:headEnd/>
            <a:tailEnd/>
          </a:ln>
        </p:spPr>
      </p:pic>
    </p:spTree>
    <p:extLst>
      <p:ext uri="{BB962C8B-B14F-4D97-AF65-F5344CB8AC3E}">
        <p14:creationId xmlns:p14="http://schemas.microsoft.com/office/powerpoint/2010/main" val="361734934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barn(inVertical)">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wipe(left)">
                                      <p:cBhvr>
                                        <p:cTn id="17" dur="5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wipe(left)">
                                      <p:cBhvr>
                                        <p:cTn id="22" dur="500"/>
                                        <p:tgtEl>
                                          <p:spTgt spid="5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wipe(left)">
                                      <p:cBhvr>
                                        <p:cTn id="27" dur="500"/>
                                        <p:tgtEl>
                                          <p:spTgt spid="7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1"/>
                                        </p:tgtEl>
                                        <p:attrNameLst>
                                          <p:attrName>style.visibility</p:attrName>
                                        </p:attrNameLst>
                                      </p:cBhvr>
                                      <p:to>
                                        <p:strVal val="visible"/>
                                      </p:to>
                                    </p:set>
                                    <p:animEffect transition="in" filter="barn(inVertical)">
                                      <p:cBhvr>
                                        <p:cTn id="32" dur="500"/>
                                        <p:tgtEl>
                                          <p:spTgt spid="8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0"/>
                                        </p:tgtEl>
                                        <p:attrNameLst>
                                          <p:attrName>style.visibility</p:attrName>
                                        </p:attrNameLst>
                                      </p:cBhvr>
                                      <p:to>
                                        <p:strVal val="visible"/>
                                      </p:to>
                                    </p:set>
                                    <p:animEffect transition="in" filter="wipe(down)">
                                      <p:cBhvr>
                                        <p:cTn id="37" dur="500"/>
                                        <p:tgtEl>
                                          <p:spTgt spid="80"/>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88"/>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86"/>
                                        </p:tgtEl>
                                        <p:attrNameLst>
                                          <p:attrName>style.visibility</p:attrName>
                                        </p:attrNameLst>
                                      </p:cBhvr>
                                      <p:to>
                                        <p:strVal val="visible"/>
                                      </p:to>
                                    </p:set>
                                    <p:animEffect transition="in" filter="wipe(left)">
                                      <p:cBhvr>
                                        <p:cTn id="46"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79" grpId="0"/>
      <p:bldP spid="80" grpId="0" animBg="1"/>
      <p:bldP spid="8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839065" y="700294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4</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dirty="0">
                  <a:solidFill>
                    <a:srgbClr val="145F82"/>
                  </a:solidFill>
                  <a:latin typeface="Tahoma" pitchFamily="34" charset="0"/>
                  <a:ea typeface="Tahoma" pitchFamily="34" charset="0"/>
                  <a:cs typeface="Tahoma" pitchFamily="34" charset="0"/>
                </a:rPr>
                <a:t>MỆNH ĐỀ KÉO THEO</a:t>
              </a:r>
              <a:r>
                <a:rPr lang="vi-VN" sz="4800" b="1" dirty="0">
                  <a:solidFill>
                    <a:srgbClr val="145F82"/>
                  </a:solidFill>
                  <a:latin typeface="Tahoma" pitchFamily="34" charset="0"/>
                  <a:ea typeface="Tahoma" pitchFamily="34" charset="0"/>
                  <a:cs typeface="Tahoma" pitchFamily="34" charset="0"/>
                </a:rPr>
                <a:t>,</a:t>
              </a:r>
              <a:r>
                <a:rPr lang="en-US" sz="4800" b="1" dirty="0">
                  <a:solidFill>
                    <a:srgbClr val="145F82"/>
                  </a:solidFill>
                  <a:latin typeface="Tahoma" pitchFamily="34" charset="0"/>
                  <a:ea typeface="Tahoma" pitchFamily="34" charset="0"/>
                  <a:cs typeface="Tahoma" pitchFamily="34" charset="0"/>
                </a:rPr>
                <a:t> MỆNH ĐỀ ĐẢO.</a:t>
              </a:r>
            </a:p>
          </p:txBody>
        </p:sp>
      </p:grpSp>
      <p:grpSp>
        <p:nvGrpSpPr>
          <p:cNvPr id="89" name="Group 88">
            <a:extLst>
              <a:ext uri="{FF2B5EF4-FFF2-40B4-BE49-F238E27FC236}">
                <a16:creationId xmlns:a16="http://schemas.microsoft.com/office/drawing/2014/main" id="{B781ABD9-381E-49CB-AA78-B3B6EB3F0FB1}"/>
              </a:ext>
            </a:extLst>
          </p:cNvPr>
          <p:cNvGrpSpPr/>
          <p:nvPr/>
        </p:nvGrpSpPr>
        <p:grpSpPr>
          <a:xfrm>
            <a:off x="2193087" y="3429000"/>
            <a:ext cx="10837113" cy="852016"/>
            <a:chOff x="895143" y="2795826"/>
            <a:chExt cx="10417389" cy="852016"/>
          </a:xfrm>
        </p:grpSpPr>
        <p:sp>
          <p:nvSpPr>
            <p:cNvPr id="90" name="TextBox 89">
              <a:extLst>
                <a:ext uri="{FF2B5EF4-FFF2-40B4-BE49-F238E27FC236}">
                  <a16:creationId xmlns:a16="http://schemas.microsoft.com/office/drawing/2014/main" id="{8F0DDE0E-1FE1-4720-B1B3-CA0A2FE692A9}"/>
                </a:ext>
              </a:extLst>
            </p:cNvPr>
            <p:cNvSpPr txBox="1"/>
            <p:nvPr/>
          </p:nvSpPr>
          <p:spPr>
            <a:xfrm>
              <a:off x="2320932" y="2816845"/>
              <a:ext cx="8991600" cy="830997"/>
            </a:xfrm>
            <a:prstGeom prst="rect">
              <a:avLst/>
            </a:prstGeom>
            <a:noFill/>
          </p:spPr>
          <p:txBody>
            <a:bodyPr wrap="square" rtlCol="0">
              <a:spAutoFit/>
            </a:bodyPr>
            <a:lstStyle/>
            <a:p>
              <a:r>
                <a:rPr lang="en-US" sz="4800" b="1" err="1">
                  <a:solidFill>
                    <a:srgbClr val="145F82"/>
                  </a:solidFill>
                  <a:latin typeface="Tahoma" pitchFamily="34" charset="0"/>
                  <a:ea typeface="Tahoma" pitchFamily="34" charset="0"/>
                  <a:cs typeface="Tahoma" pitchFamily="34" charset="0"/>
                </a:rPr>
                <a:t>Mệnh</a:t>
              </a:r>
              <a:r>
                <a:rPr lang="en-US" sz="4800" b="1">
                  <a:solidFill>
                    <a:srgbClr val="145F82"/>
                  </a:solidFill>
                  <a:latin typeface="Tahoma" pitchFamily="34" charset="0"/>
                  <a:ea typeface="Tahoma" pitchFamily="34" charset="0"/>
                  <a:cs typeface="Tahoma" pitchFamily="34" charset="0"/>
                </a:rPr>
                <a:t> đề kéo theo</a:t>
              </a:r>
              <a:endParaRPr lang="en-US" sz="4800" b="1" dirty="0">
                <a:solidFill>
                  <a:srgbClr val="145F82"/>
                </a:solidFill>
                <a:latin typeface="Tahoma" pitchFamily="34" charset="0"/>
                <a:ea typeface="Tahoma" pitchFamily="34" charset="0"/>
                <a:cs typeface="Tahoma" pitchFamily="34" charset="0"/>
              </a:endParaRPr>
            </a:p>
          </p:txBody>
        </p:sp>
        <p:sp>
          <p:nvSpPr>
            <p:cNvPr id="91" name="Rounded Rectangle 7">
              <a:extLst>
                <a:ext uri="{FF2B5EF4-FFF2-40B4-BE49-F238E27FC236}">
                  <a16:creationId xmlns:a16="http://schemas.microsoft.com/office/drawing/2014/main" id="{453540BB-AD80-4484-AD7B-7FF1CA70B442}"/>
                </a:ext>
              </a:extLst>
            </p:cNvPr>
            <p:cNvSpPr/>
            <p:nvPr/>
          </p:nvSpPr>
          <p:spPr>
            <a:xfrm>
              <a:off x="895143" y="2823876"/>
              <a:ext cx="895051"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6E6F790B-41EE-4900-A105-57479C75D2FC}"/>
                </a:ext>
              </a:extLst>
            </p:cNvPr>
            <p:cNvSpPr txBox="1"/>
            <p:nvPr/>
          </p:nvSpPr>
          <p:spPr>
            <a:xfrm>
              <a:off x="927984" y="2795826"/>
              <a:ext cx="672149" cy="769441"/>
            </a:xfrm>
            <a:prstGeom prst="rect">
              <a:avLst/>
            </a:prstGeom>
            <a:noFill/>
          </p:spPr>
          <p:txBody>
            <a:bodyPr wrap="none" rtlCol="0">
              <a:spAutoFit/>
            </a:bodyPr>
            <a:lstStyle/>
            <a:p>
              <a:pPr algn="ctr"/>
              <a:r>
                <a:rPr lang="en-US" sz="4400" b="1">
                  <a:solidFill>
                    <a:schemeClr val="bg1"/>
                  </a:solidFill>
                  <a:latin typeface="Tahoma" pitchFamily="34" charset="0"/>
                  <a:ea typeface="Tahoma" pitchFamily="34" charset="0"/>
                  <a:cs typeface="Tahoma" pitchFamily="34" charset="0"/>
                </a:rPr>
                <a:t>a.</a:t>
              </a:r>
            </a:p>
          </p:txBody>
        </p:sp>
      </p:grpSp>
      <mc:AlternateContent xmlns:mc="http://schemas.openxmlformats.org/markup-compatibility/2006" xmlns:a14="http://schemas.microsoft.com/office/drawing/2010/main">
        <mc:Choice Requires="a14">
          <p:sp>
            <p:nvSpPr>
              <p:cNvPr id="93" name="Rectangle: Rounded Corners 92">
                <a:extLst>
                  <a:ext uri="{FF2B5EF4-FFF2-40B4-BE49-F238E27FC236}">
                    <a16:creationId xmlns:a16="http://schemas.microsoft.com/office/drawing/2014/main" id="{B670D105-5496-4283-A468-706B235544DB}"/>
                  </a:ext>
                </a:extLst>
              </p:cNvPr>
              <p:cNvSpPr/>
              <p:nvPr/>
            </p:nvSpPr>
            <p:spPr>
              <a:xfrm>
                <a:off x="1360581" y="5375100"/>
                <a:ext cx="21013644" cy="1947250"/>
              </a:xfrm>
              <a:prstGeom prst="roundRect">
                <a:avLst/>
              </a:prstGeom>
              <a:solidFill>
                <a:schemeClr val="accent4">
                  <a:lumMod val="20000"/>
                  <a:lumOff val="80000"/>
                </a:schemeClr>
              </a:solidFill>
            </p:spPr>
            <p:style>
              <a:lnRef idx="1">
                <a:schemeClr val="accent2"/>
              </a:lnRef>
              <a:fillRef idx="3">
                <a:schemeClr val="accent2"/>
              </a:fillRef>
              <a:effectRef idx="2">
                <a:schemeClr val="accent2"/>
              </a:effectRef>
              <a:fontRef idx="minor">
                <a:schemeClr val="lt1"/>
              </a:fontRef>
            </p:style>
            <p:txBody>
              <a:bodyPr rtlCol="0" anchor="ctr"/>
              <a:lstStyle/>
              <a:p>
                <a:pPr marL="685800" indent="-685800">
                  <a:buFont typeface="Wingdings" panose="05000000000000000000" pitchFamily="2" charset="2"/>
                  <a:buChar char="Ø"/>
                </a:pPr>
                <a:r>
                  <a:rPr lang="en-US" sz="4800" b="1" i="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Mệnh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đề</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vi-VN" sz="4800" b="1" dirty="0">
                    <a:solidFill>
                      <a:srgbClr val="FF0000"/>
                    </a:solidFill>
                    <a:latin typeface="Tahoma" panose="020B0604030504040204" pitchFamily="34" charset="0"/>
                    <a:ea typeface="Tahoma" panose="020B0604030504040204" pitchFamily="34" charset="0"/>
                    <a:cs typeface="Tahoma" panose="020B0604030504040204" pitchFamily="34" charset="0"/>
                  </a:rPr>
                  <a:t>“</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Nếu</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solidFill>
                          <a:srgbClr val="FF0000"/>
                        </a:solidFill>
                        <a:latin typeface="Cambria Math" panose="02040503050406030204" pitchFamily="18" charset="0"/>
                      </a:rPr>
                      <m:t>𝑷</m:t>
                    </m:r>
                  </m:oMath>
                </a14:m>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thì</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solidFill>
                          <a:srgbClr val="FF0000"/>
                        </a:solidFill>
                        <a:latin typeface="Cambria Math" panose="02040503050406030204" pitchFamily="18" charset="0"/>
                      </a:rPr>
                      <m:t>𝑸</m:t>
                    </m:r>
                  </m:oMath>
                </a14:m>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được</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gọi</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là</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một</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mệnh</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đề</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kéo</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theo</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và</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p>
              <a:p>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kí</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hiệu</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solidFill>
                          <a:srgbClr val="FF0000"/>
                        </a:solidFill>
                        <a:latin typeface="Cambria Math" panose="02040503050406030204" pitchFamily="18" charset="0"/>
                      </a:rPr>
                      <m:t>𝑷</m:t>
                    </m:r>
                    <m:r>
                      <a:rPr lang="en-US" sz="4800" b="1" i="1">
                        <a:solidFill>
                          <a:srgbClr val="FF0000"/>
                        </a:solidFill>
                        <a:latin typeface="Cambria Math" panose="02040503050406030204" pitchFamily="18" charset="0"/>
                      </a:rPr>
                      <m:t>⇒</m:t>
                    </m:r>
                    <m:r>
                      <a:rPr lang="en-US" sz="4800" b="1" i="1">
                        <a:solidFill>
                          <a:srgbClr val="FF0000"/>
                        </a:solidFill>
                        <a:latin typeface="Cambria Math" panose="02040503050406030204" pitchFamily="18" charset="0"/>
                      </a:rPr>
                      <m:t>𝑸</m:t>
                    </m:r>
                  </m:oMath>
                </a14:m>
                <a:endPar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93" name="Rectangle: Rounded Corners 92">
                <a:extLst>
                  <a:ext uri="{FF2B5EF4-FFF2-40B4-BE49-F238E27FC236}">
                    <a16:creationId xmlns:a16="http://schemas.microsoft.com/office/drawing/2014/main" id="{B670D105-5496-4283-A468-706B235544DB}"/>
                  </a:ext>
                </a:extLst>
              </p:cNvPr>
              <p:cNvSpPr>
                <a:spLocks noRot="1" noChangeAspect="1" noMove="1" noResize="1" noEditPoints="1" noAdjustHandles="1" noChangeArrowheads="1" noChangeShapeType="1" noTextEdit="1"/>
              </p:cNvSpPr>
              <p:nvPr/>
            </p:nvSpPr>
            <p:spPr>
              <a:xfrm>
                <a:off x="1360581" y="5375100"/>
                <a:ext cx="21013644" cy="1947250"/>
              </a:xfrm>
              <a:prstGeom prst="roundRect">
                <a:avLst/>
              </a:prstGeom>
              <a:blipFill>
                <a:blip r:embed="rId4"/>
                <a:stretch>
                  <a:fillRect l="-725" b="-5938"/>
                </a:stretch>
              </a:blipFill>
            </p:spPr>
            <p:txBody>
              <a:bodyPr/>
              <a:lstStyle/>
              <a:p>
                <a:r>
                  <a:rPr lang="en-US">
                    <a:noFill/>
                  </a:rPr>
                  <a:t> </a:t>
                </a:r>
              </a:p>
            </p:txBody>
          </p:sp>
        </mc:Fallback>
      </mc:AlternateContent>
    </p:spTree>
    <p:extLst>
      <p:ext uri="{BB962C8B-B14F-4D97-AF65-F5344CB8AC3E}">
        <p14:creationId xmlns:p14="http://schemas.microsoft.com/office/powerpoint/2010/main" val="224988719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barn(inVertical)">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839065" y="6639337"/>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49" name="Rounded Rectangle 61">
            <a:extLst>
              <a:ext uri="{FF2B5EF4-FFF2-40B4-BE49-F238E27FC236}">
                <a16:creationId xmlns:a16="http://schemas.microsoft.com/office/drawing/2014/main" id="{8C4F66B5-9F53-45FC-B951-E4D1E076FC2C}"/>
              </a:ext>
            </a:extLst>
          </p:cNvPr>
          <p:cNvSpPr/>
          <p:nvPr/>
        </p:nvSpPr>
        <p:spPr>
          <a:xfrm>
            <a:off x="1055781" y="4725531"/>
            <a:ext cx="22261419" cy="4790439"/>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50" name="Group 67">
            <a:extLst>
              <a:ext uri="{FF2B5EF4-FFF2-40B4-BE49-F238E27FC236}">
                <a16:creationId xmlns:a16="http://schemas.microsoft.com/office/drawing/2014/main" id="{BAE863BA-DDC7-40A3-BD63-B632301C2DDF}"/>
              </a:ext>
            </a:extLst>
          </p:cNvPr>
          <p:cNvGrpSpPr/>
          <p:nvPr/>
        </p:nvGrpSpPr>
        <p:grpSpPr>
          <a:xfrm>
            <a:off x="1526208" y="4360794"/>
            <a:ext cx="3579192" cy="940513"/>
            <a:chOff x="1311958" y="3405486"/>
            <a:chExt cx="3579192" cy="940513"/>
          </a:xfrm>
        </p:grpSpPr>
        <p:sp>
          <p:nvSpPr>
            <p:cNvPr id="51" name="Freeform 20">
              <a:extLst>
                <a:ext uri="{FF2B5EF4-FFF2-40B4-BE49-F238E27FC236}">
                  <a16:creationId xmlns:a16="http://schemas.microsoft.com/office/drawing/2014/main" id="{15D07D9B-5448-498A-B68D-C65FD69E3A6E}"/>
                </a:ext>
              </a:extLst>
            </p:cNvPr>
            <p:cNvSpPr>
              <a:spLocks/>
            </p:cNvSpPr>
            <p:nvPr/>
          </p:nvSpPr>
          <p:spPr bwMode="auto">
            <a:xfrm rot="5400000">
              <a:off x="3085216" y="2507252"/>
              <a:ext cx="793396" cy="2818473"/>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38ADCDEF-9ADE-4990-911D-DB4A647079A9}"/>
                </a:ext>
              </a:extLst>
            </p:cNvPr>
            <p:cNvSpPr txBox="1"/>
            <p:nvPr/>
          </p:nvSpPr>
          <p:spPr>
            <a:xfrm>
              <a:off x="2316645" y="3484582"/>
              <a:ext cx="2231701"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0" cap="none" spc="0" normalizeH="0" baseline="0" noProof="0" dirty="0" err="1">
                  <a:ln>
                    <a:noFill/>
                  </a:ln>
                  <a:solidFill>
                    <a:prstClr val="white"/>
                  </a:solidFill>
                  <a:effectLst/>
                  <a:uLnTx/>
                  <a:uFillTx/>
                  <a:latin typeface="Tahoma" pitchFamily="34" charset="0"/>
                  <a:ea typeface="Tahoma" pitchFamily="34" charset="0"/>
                  <a:cs typeface="Tahoma" pitchFamily="34" charset="0"/>
                </a:rPr>
                <a:t>Ví</a:t>
              </a:r>
              <a:r>
                <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rPr>
                <a:t> </a:t>
              </a:r>
              <a:r>
                <a:rPr kumimoji="0" lang="en-US" sz="4600" b="1" i="0" u="none" strike="noStrike" kern="0" cap="none" spc="0" normalizeH="0" baseline="0" noProof="0" err="1">
                  <a:ln>
                    <a:noFill/>
                  </a:ln>
                  <a:solidFill>
                    <a:prstClr val="white"/>
                  </a:solidFill>
                  <a:effectLst/>
                  <a:uLnTx/>
                  <a:uFillTx/>
                  <a:latin typeface="Tahoma" pitchFamily="34" charset="0"/>
                  <a:ea typeface="Tahoma" pitchFamily="34" charset="0"/>
                  <a:cs typeface="Tahoma" pitchFamily="34" charset="0"/>
                </a:rPr>
                <a:t>dụ</a:t>
              </a:r>
              <a:r>
                <a:rPr kumimoji="0" lang="en-US" sz="4600" b="1" i="0" u="none" strike="noStrike" kern="0" cap="none" spc="0" normalizeH="0" baseline="0" noProof="0">
                  <a:ln>
                    <a:noFill/>
                  </a:ln>
                  <a:solidFill>
                    <a:prstClr val="white"/>
                  </a:solidFill>
                  <a:effectLst/>
                  <a:uLnTx/>
                  <a:uFillTx/>
                  <a:latin typeface="Tahoma" pitchFamily="34" charset="0"/>
                  <a:ea typeface="Tahoma" pitchFamily="34" charset="0"/>
                  <a:cs typeface="Tahoma" pitchFamily="34" charset="0"/>
                </a:rPr>
                <a:t> 3</a:t>
              </a:r>
              <a:endPar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grpSp>
          <p:nvGrpSpPr>
            <p:cNvPr id="53" name="Group 70">
              <a:extLst>
                <a:ext uri="{FF2B5EF4-FFF2-40B4-BE49-F238E27FC236}">
                  <a16:creationId xmlns:a16="http://schemas.microsoft.com/office/drawing/2014/main" id="{9DB54C55-6C13-4C06-B677-EB45AED0EF74}"/>
                </a:ext>
              </a:extLst>
            </p:cNvPr>
            <p:cNvGrpSpPr/>
            <p:nvPr/>
          </p:nvGrpSpPr>
          <p:grpSpPr>
            <a:xfrm>
              <a:off x="1311958" y="3405486"/>
              <a:ext cx="950173" cy="940513"/>
              <a:chOff x="1311958" y="3405486"/>
              <a:chExt cx="950173" cy="940513"/>
            </a:xfrm>
          </p:grpSpPr>
          <p:sp>
            <p:nvSpPr>
              <p:cNvPr id="54" name="Rectangle 53">
                <a:extLst>
                  <a:ext uri="{FF2B5EF4-FFF2-40B4-BE49-F238E27FC236}">
                    <a16:creationId xmlns:a16="http://schemas.microsoft.com/office/drawing/2014/main" id="{F43D8799-9111-4045-A7B0-7DF40BFE6CB2}"/>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Freeform 13">
                <a:extLst>
                  <a:ext uri="{FF2B5EF4-FFF2-40B4-BE49-F238E27FC236}">
                    <a16:creationId xmlns:a16="http://schemas.microsoft.com/office/drawing/2014/main" id="{0964B461-7639-42FF-9628-5AEBCC705C50}"/>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6" name="Freeform 14">
                <a:extLst>
                  <a:ext uri="{FF2B5EF4-FFF2-40B4-BE49-F238E27FC236}">
                    <a16:creationId xmlns:a16="http://schemas.microsoft.com/office/drawing/2014/main" id="{2BD50541-A2D2-439A-9CFF-5A2D5CF0EAFB}"/>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7" name="Freeform 15">
                <a:extLst>
                  <a:ext uri="{FF2B5EF4-FFF2-40B4-BE49-F238E27FC236}">
                    <a16:creationId xmlns:a16="http://schemas.microsoft.com/office/drawing/2014/main" id="{25BBDF65-0816-4435-86C9-CE992D59BA26}"/>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8" name="Freeform 16">
                <a:extLst>
                  <a:ext uri="{FF2B5EF4-FFF2-40B4-BE49-F238E27FC236}">
                    <a16:creationId xmlns:a16="http://schemas.microsoft.com/office/drawing/2014/main" id="{D17517C7-E177-434D-8C4D-A78AAA7627E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Freeform 17">
                <a:extLst>
                  <a:ext uri="{FF2B5EF4-FFF2-40B4-BE49-F238E27FC236}">
                    <a16:creationId xmlns:a16="http://schemas.microsoft.com/office/drawing/2014/main" id="{9B01B60B-B2FF-4665-8ED7-490257C21EAE}"/>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0" name="Freeform 18">
                <a:extLst>
                  <a:ext uri="{FF2B5EF4-FFF2-40B4-BE49-F238E27FC236}">
                    <a16:creationId xmlns:a16="http://schemas.microsoft.com/office/drawing/2014/main" id="{19109C17-AF6D-4476-A672-55EC71EF9A0D}"/>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1" name="Freeform 19">
                <a:extLst>
                  <a:ext uri="{FF2B5EF4-FFF2-40B4-BE49-F238E27FC236}">
                    <a16:creationId xmlns:a16="http://schemas.microsoft.com/office/drawing/2014/main" id="{81AC942F-911A-4CB3-9629-21F5E1B5FBC6}"/>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2" name="Freeform 20">
                <a:extLst>
                  <a:ext uri="{FF2B5EF4-FFF2-40B4-BE49-F238E27FC236}">
                    <a16:creationId xmlns:a16="http://schemas.microsoft.com/office/drawing/2014/main" id="{D9F382EA-F4E2-4501-BC82-C78D2C810BC9}"/>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21">
                <a:extLst>
                  <a:ext uri="{FF2B5EF4-FFF2-40B4-BE49-F238E27FC236}">
                    <a16:creationId xmlns:a16="http://schemas.microsoft.com/office/drawing/2014/main" id="{F1ECB0E6-4452-4C42-BAAB-DC3E74C35AE2}"/>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22">
                <a:extLst>
                  <a:ext uri="{FF2B5EF4-FFF2-40B4-BE49-F238E27FC236}">
                    <a16:creationId xmlns:a16="http://schemas.microsoft.com/office/drawing/2014/main" id="{4BAED771-D18E-4AB8-90C4-545B70E84253}"/>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23">
                <a:extLst>
                  <a:ext uri="{FF2B5EF4-FFF2-40B4-BE49-F238E27FC236}">
                    <a16:creationId xmlns:a16="http://schemas.microsoft.com/office/drawing/2014/main" id="{9015FA6A-8E42-44EB-BD0B-B4F3C8124FCA}"/>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24">
                <a:extLst>
                  <a:ext uri="{FF2B5EF4-FFF2-40B4-BE49-F238E27FC236}">
                    <a16:creationId xmlns:a16="http://schemas.microsoft.com/office/drawing/2014/main" id="{67CF42F9-44A5-43B1-8433-A9E6B4A6ADC5}"/>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25">
                <a:extLst>
                  <a:ext uri="{FF2B5EF4-FFF2-40B4-BE49-F238E27FC236}">
                    <a16:creationId xmlns:a16="http://schemas.microsoft.com/office/drawing/2014/main" id="{024383A2-15A9-46AB-9836-B440A160DEB9}"/>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26">
                <a:extLst>
                  <a:ext uri="{FF2B5EF4-FFF2-40B4-BE49-F238E27FC236}">
                    <a16:creationId xmlns:a16="http://schemas.microsoft.com/office/drawing/2014/main" id="{CBBC424F-E267-4294-AC7B-C2A365F10E51}"/>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7">
                <a:extLst>
                  <a:ext uri="{FF2B5EF4-FFF2-40B4-BE49-F238E27FC236}">
                    <a16:creationId xmlns:a16="http://schemas.microsoft.com/office/drawing/2014/main" id="{E10F5550-7A5C-4D04-AF81-314FA07D9743}"/>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8">
                <a:extLst>
                  <a:ext uri="{FF2B5EF4-FFF2-40B4-BE49-F238E27FC236}">
                    <a16:creationId xmlns:a16="http://schemas.microsoft.com/office/drawing/2014/main" id="{C84E9659-ABE6-4728-B9E2-CF1DABABE7FE}"/>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9">
                <a:extLst>
                  <a:ext uri="{FF2B5EF4-FFF2-40B4-BE49-F238E27FC236}">
                    <a16:creationId xmlns:a16="http://schemas.microsoft.com/office/drawing/2014/main" id="{916FD9E1-4B27-47DC-BD7B-069CB432303C}"/>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30">
                <a:extLst>
                  <a:ext uri="{FF2B5EF4-FFF2-40B4-BE49-F238E27FC236}">
                    <a16:creationId xmlns:a16="http://schemas.microsoft.com/office/drawing/2014/main" id="{B4BE53A6-C202-4DAE-812F-04AC26C7D3EF}"/>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31">
                <a:extLst>
                  <a:ext uri="{FF2B5EF4-FFF2-40B4-BE49-F238E27FC236}">
                    <a16:creationId xmlns:a16="http://schemas.microsoft.com/office/drawing/2014/main" id="{F246C574-3DC7-4E89-8F0D-9001EDC8B76B}"/>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32">
                <a:extLst>
                  <a:ext uri="{FF2B5EF4-FFF2-40B4-BE49-F238E27FC236}">
                    <a16:creationId xmlns:a16="http://schemas.microsoft.com/office/drawing/2014/main" id="{BB0DA318-2CD7-4778-97E0-E0DF3F1EDECE}"/>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33">
                <a:extLst>
                  <a:ext uri="{FF2B5EF4-FFF2-40B4-BE49-F238E27FC236}">
                    <a16:creationId xmlns:a16="http://schemas.microsoft.com/office/drawing/2014/main" id="{A1AF9A78-9612-4282-8B72-B07DA777B19E}"/>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34">
                <a:extLst>
                  <a:ext uri="{FF2B5EF4-FFF2-40B4-BE49-F238E27FC236}">
                    <a16:creationId xmlns:a16="http://schemas.microsoft.com/office/drawing/2014/main" id="{5942A584-5791-42D4-BE98-AA5043743485}"/>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35">
                <a:extLst>
                  <a:ext uri="{FF2B5EF4-FFF2-40B4-BE49-F238E27FC236}">
                    <a16:creationId xmlns:a16="http://schemas.microsoft.com/office/drawing/2014/main" id="{6FEBF141-B9BB-46D8-8EAC-1E8BE7F3F09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36">
                <a:extLst>
                  <a:ext uri="{FF2B5EF4-FFF2-40B4-BE49-F238E27FC236}">
                    <a16:creationId xmlns:a16="http://schemas.microsoft.com/office/drawing/2014/main" id="{8E06B4B8-B73A-41C4-BC84-349F7E2A0913}"/>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7C93031B-F06C-433E-87D1-6F0F3294C852}"/>
                  </a:ext>
                </a:extLst>
              </p:cNvPr>
              <p:cNvSpPr txBox="1"/>
              <p:nvPr/>
            </p:nvSpPr>
            <p:spPr>
              <a:xfrm>
                <a:off x="1389156" y="4800600"/>
                <a:ext cx="17274687" cy="5262979"/>
              </a:xfrm>
              <a:prstGeom prst="rect">
                <a:avLst/>
              </a:prstGeom>
              <a:noFill/>
            </p:spPr>
            <p:txBody>
              <a:bodyPr wrap="square">
                <a:spAutoFit/>
              </a:bodyPr>
              <a:lstStyle/>
              <a:p>
                <a:r>
                  <a:rPr lang="en-US" sz="4800" b="1">
                    <a:latin typeface="Tahoma" panose="020B0604030504040204" pitchFamily="34" charset="0"/>
                    <a:ea typeface="Tahoma" panose="020B0604030504040204" pitchFamily="34" charset="0"/>
                    <a:cs typeface="Tahoma" panose="020B0604030504040204" pitchFamily="34" charset="0"/>
                  </a:rPr>
                  <a:t>		Cho tứ giác </a:t>
                </a:r>
                <a14:m>
                  <m:oMath xmlns:m="http://schemas.openxmlformats.org/officeDocument/2006/math">
                    <m:r>
                      <a:rPr lang="en-US" sz="4800" b="1" i="1">
                        <a:latin typeface="Cambria Math" panose="02040503050406030204" pitchFamily="18" charset="0"/>
                      </a:rPr>
                      <m:t>𝑨𝑩𝑪𝑫</m:t>
                    </m:r>
                  </m:oMath>
                </a14:m>
                <a:r>
                  <a:rPr lang="en-US" sz="4800" b="1">
                    <a:latin typeface="Tahoma" panose="020B0604030504040204" pitchFamily="34" charset="0"/>
                    <a:ea typeface="Tahoma" panose="020B0604030504040204" pitchFamily="34" charset="0"/>
                    <a:cs typeface="Tahoma" panose="020B0604030504040204" pitchFamily="34" charset="0"/>
                  </a:rPr>
                  <a:t>, xét hai câu sau:</a:t>
                </a:r>
              </a:p>
              <a:p>
                <a14:m>
                  <m:oMath xmlns:m="http://schemas.openxmlformats.org/officeDocument/2006/math">
                    <m:r>
                      <a:rPr lang="en-US" sz="4800" b="1" i="1">
                        <a:latin typeface="Cambria Math" panose="02040503050406030204" pitchFamily="18" charset="0"/>
                      </a:rPr>
                      <m:t>𝑷</m:t>
                    </m:r>
                  </m:oMath>
                </a14:m>
                <a:r>
                  <a:rPr lang="en-US" sz="4800" b="1">
                    <a:latin typeface="Tahoma" panose="020B0604030504040204" pitchFamily="34" charset="0"/>
                    <a:ea typeface="Tahoma" panose="020B0604030504040204" pitchFamily="34" charset="0"/>
                    <a:cs typeface="Tahoma" panose="020B0604030504040204" pitchFamily="34" charset="0"/>
                  </a:rPr>
                  <a:t>: “ Tứ giác </a:t>
                </a:r>
                <a14:m>
                  <m:oMath xmlns:m="http://schemas.openxmlformats.org/officeDocument/2006/math">
                    <m:r>
                      <a:rPr lang="en-US" sz="4800" b="1" i="1">
                        <a:latin typeface="Cambria Math" panose="02040503050406030204" pitchFamily="18" charset="0"/>
                      </a:rPr>
                      <m:t>𝑨𝑩𝑪𝑫</m:t>
                    </m:r>
                  </m:oMath>
                </a14:m>
                <a:r>
                  <a:rPr lang="en-US" sz="4800" b="1">
                    <a:latin typeface="Tahoma" panose="020B0604030504040204" pitchFamily="34" charset="0"/>
                    <a:ea typeface="Tahoma" panose="020B0604030504040204" pitchFamily="34" charset="0"/>
                    <a:cs typeface="Tahoma" panose="020B0604030504040204" pitchFamily="34" charset="0"/>
                  </a:rPr>
                  <a:t> có tổng số đo hai góc đối diện bằng </a:t>
                </a:r>
                <a14:m>
                  <m:oMath xmlns:m="http://schemas.openxmlformats.org/officeDocument/2006/math">
                    <m:r>
                      <a:rPr lang="en-US" sz="4800" b="1" i="1">
                        <a:latin typeface="Cambria Math" panose="02040503050406030204" pitchFamily="18" charset="0"/>
                      </a:rPr>
                      <m:t>𝟏𝟖𝟎</m:t>
                    </m:r>
                    <m:r>
                      <a:rPr lang="en-US" sz="4800" b="1" i="1">
                        <a:latin typeface="Cambria Math" panose="02040503050406030204" pitchFamily="18" charset="0"/>
                      </a:rPr>
                      <m:t>°</m:t>
                    </m:r>
                  </m:oMath>
                </a14:m>
                <a:r>
                  <a:rPr lang="en-US" sz="4800" b="1">
                    <a:latin typeface="Tahoma" panose="020B0604030504040204" pitchFamily="34" charset="0"/>
                    <a:ea typeface="Tahoma" panose="020B0604030504040204" pitchFamily="34" charset="0"/>
                    <a:cs typeface="Tahoma" panose="020B0604030504040204" pitchFamily="34" charset="0"/>
                  </a:rPr>
                  <a:t>”; </a:t>
                </a:r>
              </a:p>
              <a:p>
                <a14:m>
                  <m:oMath xmlns:m="http://schemas.openxmlformats.org/officeDocument/2006/math">
                    <m:r>
                      <a:rPr lang="en-US" sz="4800" b="1" i="1">
                        <a:latin typeface="Cambria Math" panose="02040503050406030204" pitchFamily="18" charset="0"/>
                      </a:rPr>
                      <m:t>𝑸</m:t>
                    </m:r>
                  </m:oMath>
                </a14:m>
                <a:r>
                  <a:rPr lang="en-US" sz="4800" b="1">
                    <a:latin typeface="Tahoma" panose="020B0604030504040204" pitchFamily="34" charset="0"/>
                    <a:ea typeface="Tahoma" panose="020B0604030504040204" pitchFamily="34" charset="0"/>
                    <a:cs typeface="Tahoma" panose="020B0604030504040204" pitchFamily="34" charset="0"/>
                  </a:rPr>
                  <a:t>: “ </a:t>
                </a:r>
                <a14:m>
                  <m:oMath xmlns:m="http://schemas.openxmlformats.org/officeDocument/2006/math">
                    <m:r>
                      <a:rPr lang="en-US" sz="4800" b="1" i="1">
                        <a:latin typeface="Cambria Math" panose="02040503050406030204" pitchFamily="18" charset="0"/>
                      </a:rPr>
                      <m:t>𝑨𝑩𝑪𝑫</m:t>
                    </m:r>
                  </m:oMath>
                </a14:m>
                <a:r>
                  <a:rPr lang="en-US" sz="4800" b="1">
                    <a:latin typeface="Tahoma" panose="020B0604030504040204" pitchFamily="34" charset="0"/>
                    <a:ea typeface="Tahoma" panose="020B0604030504040204" pitchFamily="34" charset="0"/>
                    <a:cs typeface="Tahoma" panose="020B0604030504040204" pitchFamily="34" charset="0"/>
                  </a:rPr>
                  <a:t> là tứ giác nội tiếp đường tròn ”. </a:t>
                </a:r>
              </a:p>
              <a:p>
                <a:r>
                  <a:rPr lang="en-US" sz="4800" b="1">
                    <a:latin typeface="Tahoma" panose="020B0604030504040204" pitchFamily="34" charset="0"/>
                    <a:ea typeface="Tahoma" panose="020B0604030504040204" pitchFamily="34" charset="0"/>
                    <a:cs typeface="Tahoma" panose="020B0604030504040204" pitchFamily="34" charset="0"/>
                  </a:rPr>
                  <a:t>Phát biểu mệnh đề  </a:t>
                </a:r>
                <a14:m>
                  <m:oMath xmlns:m="http://schemas.openxmlformats.org/officeDocument/2006/math">
                    <m:r>
                      <a:rPr lang="en-US" sz="4800" b="1" i="1">
                        <a:latin typeface="Cambria Math" panose="02040503050406030204" pitchFamily="18" charset="0"/>
                      </a:rPr>
                      <m:t>𝑷</m:t>
                    </m:r>
                    <m:r>
                      <a:rPr lang="en-US" sz="4800" b="1" i="1">
                        <a:latin typeface="Cambria Math" panose="02040503050406030204" pitchFamily="18" charset="0"/>
                      </a:rPr>
                      <m:t>⇒</m:t>
                    </m:r>
                    <m:r>
                      <a:rPr lang="en-US" sz="4800" b="1" i="1">
                        <a:latin typeface="Cambria Math" panose="02040503050406030204" pitchFamily="18" charset="0"/>
                      </a:rPr>
                      <m:t>𝑸</m:t>
                    </m:r>
                  </m:oMath>
                </a14:m>
                <a:r>
                  <a:rPr lang="en-US" sz="4800" b="1">
                    <a:latin typeface="Tahoma" panose="020B0604030504040204" pitchFamily="34" charset="0"/>
                    <a:ea typeface="Tahoma" panose="020B0604030504040204" pitchFamily="34" charset="0"/>
                    <a:cs typeface="Tahoma" panose="020B0604030504040204" pitchFamily="34" charset="0"/>
                  </a:rPr>
                  <a:t> và cho biết tính </a:t>
                </a:r>
                <a:r>
                  <a:rPr lang="en-US" sz="4800" b="1">
                    <a:solidFill>
                      <a:srgbClr val="FF0000"/>
                    </a:solidFill>
                    <a:latin typeface="Tahoma" panose="020B0604030504040204" pitchFamily="34" charset="0"/>
                    <a:ea typeface="Tahoma" panose="020B0604030504040204" pitchFamily="34" charset="0"/>
                    <a:cs typeface="Tahoma" panose="020B0604030504040204" pitchFamily="34" charset="0"/>
                  </a:rPr>
                  <a:t>đúng sai </a:t>
                </a:r>
                <a:r>
                  <a:rPr lang="en-US" sz="4800" b="1">
                    <a:latin typeface="Tahoma" panose="020B0604030504040204" pitchFamily="34" charset="0"/>
                    <a:ea typeface="Tahoma" panose="020B0604030504040204" pitchFamily="34" charset="0"/>
                    <a:cs typeface="Tahoma" panose="020B0604030504040204" pitchFamily="34" charset="0"/>
                  </a:rPr>
                  <a:t>của mệnh đề đó. </a:t>
                </a:r>
              </a:p>
              <a:p>
                <a:endParaRPr lang="en-US" sz="4800" b="1">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79" name="TextBox 78">
                <a:extLst>
                  <a:ext uri="{FF2B5EF4-FFF2-40B4-BE49-F238E27FC236}">
                    <a16:creationId xmlns:a16="http://schemas.microsoft.com/office/drawing/2014/main" id="{7C93031B-F06C-433E-87D1-6F0F3294C852}"/>
                  </a:ext>
                </a:extLst>
              </p:cNvPr>
              <p:cNvSpPr txBox="1">
                <a:spLocks noRot="1" noChangeAspect="1" noMove="1" noResize="1" noEditPoints="1" noAdjustHandles="1" noChangeArrowheads="1" noChangeShapeType="1" noTextEdit="1"/>
              </p:cNvSpPr>
              <p:nvPr/>
            </p:nvSpPr>
            <p:spPr>
              <a:xfrm>
                <a:off x="1389156" y="4800600"/>
                <a:ext cx="17274687" cy="5262979"/>
              </a:xfrm>
              <a:prstGeom prst="rect">
                <a:avLst/>
              </a:prstGeom>
              <a:blipFill>
                <a:blip r:embed="rId4"/>
                <a:stretch>
                  <a:fillRect l="-1623" t="-2781" r="-812"/>
                </a:stretch>
              </a:blipFill>
            </p:spPr>
            <p:txBody>
              <a:bodyPr/>
              <a:lstStyle/>
              <a:p>
                <a:r>
                  <a:rPr lang="en-US">
                    <a:noFill/>
                  </a:rPr>
                  <a:t> </a:t>
                </a:r>
              </a:p>
            </p:txBody>
          </p:sp>
        </mc:Fallback>
      </mc:AlternateContent>
      <p:sp>
        <p:nvSpPr>
          <p:cNvPr id="80" name="Rounded Rectangle 4">
            <a:extLst>
              <a:ext uri="{FF2B5EF4-FFF2-40B4-BE49-F238E27FC236}">
                <a16:creationId xmlns:a16="http://schemas.microsoft.com/office/drawing/2014/main" id="{60BF75B9-8E5D-4526-9D50-2E9BBC426B2C}"/>
              </a:ext>
            </a:extLst>
          </p:cNvPr>
          <p:cNvSpPr/>
          <p:nvPr/>
        </p:nvSpPr>
        <p:spPr>
          <a:xfrm>
            <a:off x="1157685" y="10059532"/>
            <a:ext cx="22159515" cy="3199268"/>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81" name="Group 80">
            <a:extLst>
              <a:ext uri="{FF2B5EF4-FFF2-40B4-BE49-F238E27FC236}">
                <a16:creationId xmlns:a16="http://schemas.microsoft.com/office/drawing/2014/main" id="{FC8842BF-BD13-47EC-A01B-D5CB2E509824}"/>
              </a:ext>
            </a:extLst>
          </p:cNvPr>
          <p:cNvGrpSpPr/>
          <p:nvPr/>
        </p:nvGrpSpPr>
        <p:grpSpPr>
          <a:xfrm>
            <a:off x="1691088" y="9721336"/>
            <a:ext cx="3600000" cy="828000"/>
            <a:chOff x="1275608" y="6322796"/>
            <a:chExt cx="3572909" cy="828631"/>
          </a:xfrm>
        </p:grpSpPr>
        <p:sp>
          <p:nvSpPr>
            <p:cNvPr id="82" name="Freeform 20">
              <a:extLst>
                <a:ext uri="{FF2B5EF4-FFF2-40B4-BE49-F238E27FC236}">
                  <a16:creationId xmlns:a16="http://schemas.microsoft.com/office/drawing/2014/main" id="{9DCB7188-C5D1-4562-B7E9-036039AD40E7}"/>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3" name="TextBox 82">
              <a:extLst>
                <a:ext uri="{FF2B5EF4-FFF2-40B4-BE49-F238E27FC236}">
                  <a16:creationId xmlns:a16="http://schemas.microsoft.com/office/drawing/2014/main" id="{3C5BC4FA-BAB5-4E66-A1A7-2C39A80EA8B6}"/>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84" name="Round Diagonal Corner Rectangle 8">
              <a:extLst>
                <a:ext uri="{FF2B5EF4-FFF2-40B4-BE49-F238E27FC236}">
                  <a16:creationId xmlns:a16="http://schemas.microsoft.com/office/drawing/2014/main" id="{DD02836A-CB9D-49AF-9B43-E2AE37577D4F}"/>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5" name="Freeform 9">
              <a:extLst>
                <a:ext uri="{FF2B5EF4-FFF2-40B4-BE49-F238E27FC236}">
                  <a16:creationId xmlns:a16="http://schemas.microsoft.com/office/drawing/2014/main" id="{F1DAE37F-C02F-41A4-AB7C-15856E498EB4}"/>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86" name="Rectangle 85">
                <a:extLst>
                  <a:ext uri="{FF2B5EF4-FFF2-40B4-BE49-F238E27FC236}">
                    <a16:creationId xmlns:a16="http://schemas.microsoft.com/office/drawing/2014/main" id="{AC37888B-97E9-42E3-82BD-29595758137A}"/>
                  </a:ext>
                </a:extLst>
              </p:cNvPr>
              <p:cNvSpPr/>
              <p:nvPr/>
            </p:nvSpPr>
            <p:spPr>
              <a:xfrm>
                <a:off x="1462485" y="10711936"/>
                <a:ext cx="21092715" cy="2308324"/>
              </a:xfrm>
              <a:prstGeom prst="rect">
                <a:avLst/>
              </a:prstGeom>
            </p:spPr>
            <p:txBody>
              <a:bodyPr wrap="square">
                <a:spAutoFit/>
              </a:bodyPr>
              <a:lstStyle/>
              <a:p>
                <a14:m>
                  <m:oMath xmlns:m="http://schemas.openxmlformats.org/officeDocument/2006/math">
                    <m:r>
                      <a:rPr lang="en-US" sz="4800" b="1" i="1">
                        <a:latin typeface="Cambria Math" panose="02040503050406030204" pitchFamily="18" charset="0"/>
                      </a:rPr>
                      <m:t>𝑷</m:t>
                    </m:r>
                    <m:r>
                      <a:rPr lang="en-US" sz="4800" b="1" i="1">
                        <a:latin typeface="Cambria Math" panose="02040503050406030204" pitchFamily="18" charset="0"/>
                      </a:rPr>
                      <m:t>⇒</m:t>
                    </m:r>
                    <m:r>
                      <a:rPr lang="en-US" sz="4800" b="1" i="1">
                        <a:latin typeface="Cambria Math" panose="02040503050406030204" pitchFamily="18" charset="0"/>
                      </a:rPr>
                      <m:t>𝑸</m:t>
                    </m:r>
                  </m:oMath>
                </a14:m>
                <a:r>
                  <a:rPr lang="en-US" sz="4800" b="1">
                    <a:latin typeface="Tahoma" panose="020B0604030504040204" pitchFamily="34" charset="0"/>
                    <a:ea typeface="Tahoma" panose="020B0604030504040204" pitchFamily="34" charset="0"/>
                    <a:cs typeface="Tahoma" panose="020B0604030504040204" pitchFamily="34" charset="0"/>
                  </a:rPr>
                  <a:t>: “ Nếu tứ giác </a:t>
                </a:r>
                <a14:m>
                  <m:oMath xmlns:m="http://schemas.openxmlformats.org/officeDocument/2006/math">
                    <m:r>
                      <a:rPr lang="en-US" sz="4800" b="1" i="1">
                        <a:latin typeface="Cambria Math" panose="02040503050406030204" pitchFamily="18" charset="0"/>
                      </a:rPr>
                      <m:t>𝑨𝑩𝑪𝑫</m:t>
                    </m:r>
                  </m:oMath>
                </a14:m>
                <a:r>
                  <a:rPr lang="en-US" sz="4800" b="1">
                    <a:latin typeface="Tahoma" panose="020B0604030504040204" pitchFamily="34" charset="0"/>
                    <a:ea typeface="Tahoma" panose="020B0604030504040204" pitchFamily="34" charset="0"/>
                    <a:cs typeface="Tahoma" panose="020B0604030504040204" pitchFamily="34" charset="0"/>
                  </a:rPr>
                  <a:t> có tổng số đo hai góc đối diện bằng </a:t>
                </a:r>
                <a14:m>
                  <m:oMath xmlns:m="http://schemas.openxmlformats.org/officeDocument/2006/math">
                    <m:r>
                      <a:rPr lang="en-US" sz="4800" b="1" i="1">
                        <a:latin typeface="Cambria Math" panose="02040503050406030204" pitchFamily="18" charset="0"/>
                      </a:rPr>
                      <m:t>𝟏𝟖𝟎</m:t>
                    </m:r>
                    <m:r>
                      <a:rPr lang="en-US" sz="4800" b="1" i="1">
                        <a:latin typeface="Cambria Math" panose="02040503050406030204" pitchFamily="18" charset="0"/>
                      </a:rPr>
                      <m:t>°</m:t>
                    </m:r>
                  </m:oMath>
                </a14:m>
                <a:r>
                  <a:rPr lang="en-US" sz="4800" b="1">
                    <a:latin typeface="Tahoma" panose="020B0604030504040204" pitchFamily="34" charset="0"/>
                    <a:ea typeface="Tahoma" panose="020B0604030504040204" pitchFamily="34" charset="0"/>
                    <a:cs typeface="Tahoma" panose="020B0604030504040204" pitchFamily="34" charset="0"/>
                  </a:rPr>
                  <a:t> thì </a:t>
                </a:r>
                <a14:m>
                  <m:oMath xmlns:m="http://schemas.openxmlformats.org/officeDocument/2006/math">
                    <m:r>
                      <a:rPr lang="en-US" sz="4800" b="1" i="1">
                        <a:latin typeface="Cambria Math" panose="02040503050406030204" pitchFamily="18" charset="0"/>
                      </a:rPr>
                      <m:t>𝑨𝑩𝑪𝑫</m:t>
                    </m:r>
                  </m:oMath>
                </a14:m>
                <a:r>
                  <a:rPr lang="en-US" sz="4800" b="1">
                    <a:latin typeface="Tahoma" panose="020B0604030504040204" pitchFamily="34" charset="0"/>
                    <a:ea typeface="Tahoma" panose="020B0604030504040204" pitchFamily="34" charset="0"/>
                    <a:cs typeface="Tahoma" panose="020B0604030504040204" pitchFamily="34" charset="0"/>
                  </a:rPr>
                  <a:t> là tứ giác nội tiếp đường tròn ”.  </a:t>
                </a:r>
              </a:p>
              <a:p>
                <a:r>
                  <a:rPr lang="en-US" sz="4800" b="1">
                    <a:latin typeface="Tahoma" panose="020B0604030504040204" pitchFamily="34" charset="0"/>
                    <a:ea typeface="Tahoma" panose="020B0604030504040204" pitchFamily="34" charset="0"/>
                    <a:cs typeface="Tahoma" panose="020B0604030504040204" pitchFamily="34" charset="0"/>
                  </a:rPr>
                  <a:t>Mệnh đề kéo theo này là mệnh đề đúng. </a:t>
                </a:r>
              </a:p>
            </p:txBody>
          </p:sp>
        </mc:Choice>
        <mc:Fallback xmlns="">
          <p:sp>
            <p:nvSpPr>
              <p:cNvPr id="86" name="Rectangle 85">
                <a:extLst>
                  <a:ext uri="{FF2B5EF4-FFF2-40B4-BE49-F238E27FC236}">
                    <a16:creationId xmlns:a16="http://schemas.microsoft.com/office/drawing/2014/main" id="{AC37888B-97E9-42E3-82BD-29595758137A}"/>
                  </a:ext>
                </a:extLst>
              </p:cNvPr>
              <p:cNvSpPr>
                <a:spLocks noRot="1" noChangeAspect="1" noMove="1" noResize="1" noEditPoints="1" noAdjustHandles="1" noChangeArrowheads="1" noChangeShapeType="1" noTextEdit="1"/>
              </p:cNvSpPr>
              <p:nvPr/>
            </p:nvSpPr>
            <p:spPr>
              <a:xfrm>
                <a:off x="1462485" y="10711936"/>
                <a:ext cx="21092715" cy="2308324"/>
              </a:xfrm>
              <a:prstGeom prst="rect">
                <a:avLst/>
              </a:prstGeom>
              <a:blipFill>
                <a:blip r:embed="rId5"/>
                <a:stretch>
                  <a:fillRect l="-1329" t="-6332" b="-12929"/>
                </a:stretch>
              </a:blipFill>
            </p:spPr>
            <p:txBody>
              <a:bodyPr/>
              <a:lstStyle/>
              <a:p>
                <a:r>
                  <a:rPr lang="en-US">
                    <a:noFill/>
                  </a:rPr>
                  <a:t> </a:t>
                </a:r>
              </a:p>
            </p:txBody>
          </p:sp>
        </mc:Fallback>
      </mc:AlternateContent>
      <p:grpSp>
        <p:nvGrpSpPr>
          <p:cNvPr id="88" name="Group 87">
            <a:extLst>
              <a:ext uri="{FF2B5EF4-FFF2-40B4-BE49-F238E27FC236}">
                <a16:creationId xmlns:a16="http://schemas.microsoft.com/office/drawing/2014/main" id="{5B24AB32-BFB0-4C0D-9AE5-10CDC326EE5F}"/>
              </a:ext>
            </a:extLst>
          </p:cNvPr>
          <p:cNvGrpSpPr/>
          <p:nvPr/>
        </p:nvGrpSpPr>
        <p:grpSpPr>
          <a:xfrm>
            <a:off x="1055781" y="2501634"/>
            <a:ext cx="18592800" cy="830997"/>
            <a:chOff x="777875" y="1892299"/>
            <a:chExt cx="18592800" cy="830995"/>
          </a:xfrm>
        </p:grpSpPr>
        <p:sp>
          <p:nvSpPr>
            <p:cNvPr id="89" name="Rounded Rectangle 71">
              <a:extLst>
                <a:ext uri="{FF2B5EF4-FFF2-40B4-BE49-F238E27FC236}">
                  <a16:creationId xmlns:a16="http://schemas.microsoft.com/office/drawing/2014/main" id="{CA73ED47-D35D-4A48-90B9-312A585BC615}"/>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extBox 89">
              <a:extLst>
                <a:ext uri="{FF2B5EF4-FFF2-40B4-BE49-F238E27FC236}">
                  <a16:creationId xmlns:a16="http://schemas.microsoft.com/office/drawing/2014/main" id="{A0FCD3CA-35A1-4EE2-8B83-FFB8BC4165D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4</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91" name="TextBox 90">
              <a:extLst>
                <a:ext uri="{FF2B5EF4-FFF2-40B4-BE49-F238E27FC236}">
                  <a16:creationId xmlns:a16="http://schemas.microsoft.com/office/drawing/2014/main" id="{E7D2C15D-89A2-43FD-834B-E18F75C7FFC6}"/>
                </a:ext>
              </a:extLst>
            </p:cNvPr>
            <p:cNvSpPr txBox="1"/>
            <p:nvPr/>
          </p:nvSpPr>
          <p:spPr>
            <a:xfrm>
              <a:off x="2087561" y="1892299"/>
              <a:ext cx="17283114" cy="830995"/>
            </a:xfrm>
            <a:prstGeom prst="rect">
              <a:avLst/>
            </a:prstGeom>
            <a:noFill/>
          </p:spPr>
          <p:txBody>
            <a:bodyPr wrap="square" rtlCol="0">
              <a:spAutoFit/>
            </a:bodyPr>
            <a:lstStyle/>
            <a:p>
              <a:r>
                <a:rPr lang="en-US" sz="4800" b="1">
                  <a:solidFill>
                    <a:srgbClr val="145F82"/>
                  </a:solidFill>
                  <a:latin typeface="Tahoma" pitchFamily="34" charset="0"/>
                  <a:ea typeface="Tahoma" pitchFamily="34" charset="0"/>
                  <a:cs typeface="Tahoma" pitchFamily="34" charset="0"/>
                </a:rPr>
                <a:t>MỆNH ĐỀ KÉO THEO. MỆNH ĐỀ ĐẢO.</a:t>
              </a:r>
              <a:endParaRPr lang="en-US" sz="4800" b="1" dirty="0">
                <a:solidFill>
                  <a:srgbClr val="145F82"/>
                </a:solidFill>
                <a:latin typeface="Tahoma" pitchFamily="34" charset="0"/>
                <a:ea typeface="Tahoma" pitchFamily="34" charset="0"/>
                <a:cs typeface="Tahoma" pitchFamily="34" charset="0"/>
              </a:endParaRPr>
            </a:p>
          </p:txBody>
        </p:sp>
      </p:grpSp>
      <p:grpSp>
        <p:nvGrpSpPr>
          <p:cNvPr id="92" name="Group 91">
            <a:extLst>
              <a:ext uri="{FF2B5EF4-FFF2-40B4-BE49-F238E27FC236}">
                <a16:creationId xmlns:a16="http://schemas.microsoft.com/office/drawing/2014/main" id="{ED2F82B7-AAE4-4C3C-8E98-4E48C04EF760}"/>
              </a:ext>
            </a:extLst>
          </p:cNvPr>
          <p:cNvGrpSpPr/>
          <p:nvPr/>
        </p:nvGrpSpPr>
        <p:grpSpPr>
          <a:xfrm>
            <a:off x="2193087" y="3429000"/>
            <a:ext cx="10837113" cy="852016"/>
            <a:chOff x="895143" y="2795826"/>
            <a:chExt cx="10417389" cy="852016"/>
          </a:xfrm>
        </p:grpSpPr>
        <p:sp>
          <p:nvSpPr>
            <p:cNvPr id="93" name="TextBox 92">
              <a:extLst>
                <a:ext uri="{FF2B5EF4-FFF2-40B4-BE49-F238E27FC236}">
                  <a16:creationId xmlns:a16="http://schemas.microsoft.com/office/drawing/2014/main" id="{5679385B-BB50-45AB-A2C2-618D1B1C27CE}"/>
                </a:ext>
              </a:extLst>
            </p:cNvPr>
            <p:cNvSpPr txBox="1"/>
            <p:nvPr/>
          </p:nvSpPr>
          <p:spPr>
            <a:xfrm>
              <a:off x="2320932" y="2816845"/>
              <a:ext cx="8991600" cy="830997"/>
            </a:xfrm>
            <a:prstGeom prst="rect">
              <a:avLst/>
            </a:prstGeom>
            <a:noFill/>
          </p:spPr>
          <p:txBody>
            <a:bodyPr wrap="square" rtlCol="0">
              <a:spAutoFit/>
            </a:bodyPr>
            <a:lstStyle/>
            <a:p>
              <a:r>
                <a:rPr lang="en-US" sz="4800" b="1" err="1">
                  <a:solidFill>
                    <a:srgbClr val="145F82"/>
                  </a:solidFill>
                  <a:latin typeface="Tahoma" pitchFamily="34" charset="0"/>
                  <a:ea typeface="Tahoma" pitchFamily="34" charset="0"/>
                  <a:cs typeface="Tahoma" pitchFamily="34" charset="0"/>
                </a:rPr>
                <a:t>Mệnh</a:t>
              </a:r>
              <a:r>
                <a:rPr lang="en-US" sz="4800" b="1">
                  <a:solidFill>
                    <a:srgbClr val="145F82"/>
                  </a:solidFill>
                  <a:latin typeface="Tahoma" pitchFamily="34" charset="0"/>
                  <a:ea typeface="Tahoma" pitchFamily="34" charset="0"/>
                  <a:cs typeface="Tahoma" pitchFamily="34" charset="0"/>
                </a:rPr>
                <a:t> đề kéo theo</a:t>
              </a:r>
              <a:endParaRPr lang="en-US" sz="4800" b="1" dirty="0">
                <a:solidFill>
                  <a:srgbClr val="145F82"/>
                </a:solidFill>
                <a:latin typeface="Tahoma" pitchFamily="34" charset="0"/>
                <a:ea typeface="Tahoma" pitchFamily="34" charset="0"/>
                <a:cs typeface="Tahoma" pitchFamily="34" charset="0"/>
              </a:endParaRPr>
            </a:p>
          </p:txBody>
        </p:sp>
        <p:sp>
          <p:nvSpPr>
            <p:cNvPr id="94" name="Rounded Rectangle 7">
              <a:extLst>
                <a:ext uri="{FF2B5EF4-FFF2-40B4-BE49-F238E27FC236}">
                  <a16:creationId xmlns:a16="http://schemas.microsoft.com/office/drawing/2014/main" id="{8421B2DC-7345-4B75-ACF5-645EB53AB5DD}"/>
                </a:ext>
              </a:extLst>
            </p:cNvPr>
            <p:cNvSpPr/>
            <p:nvPr/>
          </p:nvSpPr>
          <p:spPr>
            <a:xfrm>
              <a:off x="895143" y="2823876"/>
              <a:ext cx="895051"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a:extLst>
                <a:ext uri="{FF2B5EF4-FFF2-40B4-BE49-F238E27FC236}">
                  <a16:creationId xmlns:a16="http://schemas.microsoft.com/office/drawing/2014/main" id="{D634DFAA-DD3B-4886-B2A9-3EE293B176C0}"/>
                </a:ext>
              </a:extLst>
            </p:cNvPr>
            <p:cNvSpPr txBox="1"/>
            <p:nvPr/>
          </p:nvSpPr>
          <p:spPr>
            <a:xfrm>
              <a:off x="927984" y="2795826"/>
              <a:ext cx="672149" cy="769441"/>
            </a:xfrm>
            <a:prstGeom prst="rect">
              <a:avLst/>
            </a:prstGeom>
            <a:noFill/>
          </p:spPr>
          <p:txBody>
            <a:bodyPr wrap="none" rtlCol="0">
              <a:spAutoFit/>
            </a:bodyPr>
            <a:lstStyle/>
            <a:p>
              <a:pPr algn="ctr"/>
              <a:r>
                <a:rPr lang="en-US" sz="4400" b="1">
                  <a:solidFill>
                    <a:schemeClr val="bg1"/>
                  </a:solidFill>
                  <a:latin typeface="Tahoma" pitchFamily="34" charset="0"/>
                  <a:ea typeface="Tahoma" pitchFamily="34" charset="0"/>
                  <a:cs typeface="Tahoma" pitchFamily="34" charset="0"/>
                </a:rPr>
                <a:t>a.</a:t>
              </a:r>
            </a:p>
          </p:txBody>
        </p:sp>
      </p:grpSp>
      <p:pic>
        <p:nvPicPr>
          <p:cNvPr id="96" name="Picture 95">
            <a:extLst>
              <a:ext uri="{FF2B5EF4-FFF2-40B4-BE49-F238E27FC236}">
                <a16:creationId xmlns:a16="http://schemas.microsoft.com/office/drawing/2014/main" id="{BEED2A22-2FDB-4655-ACD4-6A889F6BE4DF}"/>
              </a:ext>
            </a:extLst>
          </p:cNvPr>
          <p:cNvPicPr>
            <a:picLocks noChangeAspect="1"/>
          </p:cNvPicPr>
          <p:nvPr/>
        </p:nvPicPr>
        <p:blipFill>
          <a:blip r:embed="rId6"/>
          <a:srcRect/>
          <a:stretch>
            <a:fillRect/>
          </a:stretch>
        </p:blipFill>
        <p:spPr bwMode="auto">
          <a:xfrm>
            <a:off x="18982715" y="5226147"/>
            <a:ext cx="4182392" cy="3613053"/>
          </a:xfrm>
          <a:prstGeom prst="rect">
            <a:avLst/>
          </a:prstGeom>
          <a:noFill/>
          <a:ln w="9525">
            <a:noFill/>
            <a:miter lim="800000"/>
            <a:headEnd/>
            <a:tailEnd/>
          </a:ln>
        </p:spPr>
      </p:pic>
    </p:spTree>
    <p:extLst>
      <p:ext uri="{BB962C8B-B14F-4D97-AF65-F5344CB8AC3E}">
        <p14:creationId xmlns:p14="http://schemas.microsoft.com/office/powerpoint/2010/main" val="40583310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barn(inVertical)">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2"/>
                                        </p:tgtEl>
                                        <p:attrNameLst>
                                          <p:attrName>style.visibility</p:attrName>
                                        </p:attrNameLst>
                                      </p:cBhvr>
                                      <p:to>
                                        <p:strVal val="visible"/>
                                      </p:to>
                                    </p:set>
                                    <p:animEffect transition="in" filter="barn(inVertical)">
                                      <p:cBhvr>
                                        <p:cTn id="12" dur="500"/>
                                        <p:tgtEl>
                                          <p:spTgt spid="9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9">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9">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9">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86">
                                            <p:txEl>
                                              <p:pRg st="0" end="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8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8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88" name="Group 87">
            <a:extLst>
              <a:ext uri="{FF2B5EF4-FFF2-40B4-BE49-F238E27FC236}">
                <a16:creationId xmlns:a16="http://schemas.microsoft.com/office/drawing/2014/main" id="{5B24AB32-BFB0-4C0D-9AE5-10CDC326EE5F}"/>
              </a:ext>
            </a:extLst>
          </p:cNvPr>
          <p:cNvGrpSpPr/>
          <p:nvPr/>
        </p:nvGrpSpPr>
        <p:grpSpPr>
          <a:xfrm>
            <a:off x="1055781" y="2501634"/>
            <a:ext cx="18592800" cy="830997"/>
            <a:chOff x="777875" y="1892299"/>
            <a:chExt cx="18592800" cy="830995"/>
          </a:xfrm>
        </p:grpSpPr>
        <p:sp>
          <p:nvSpPr>
            <p:cNvPr id="89" name="Rounded Rectangle 71">
              <a:extLst>
                <a:ext uri="{FF2B5EF4-FFF2-40B4-BE49-F238E27FC236}">
                  <a16:creationId xmlns:a16="http://schemas.microsoft.com/office/drawing/2014/main" id="{CA73ED47-D35D-4A48-90B9-312A585BC615}"/>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extBox 89">
              <a:extLst>
                <a:ext uri="{FF2B5EF4-FFF2-40B4-BE49-F238E27FC236}">
                  <a16:creationId xmlns:a16="http://schemas.microsoft.com/office/drawing/2014/main" id="{A0FCD3CA-35A1-4EE2-8B83-FFB8BC4165D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4</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91" name="TextBox 90">
              <a:extLst>
                <a:ext uri="{FF2B5EF4-FFF2-40B4-BE49-F238E27FC236}">
                  <a16:creationId xmlns:a16="http://schemas.microsoft.com/office/drawing/2014/main" id="{E7D2C15D-89A2-43FD-834B-E18F75C7FFC6}"/>
                </a:ext>
              </a:extLst>
            </p:cNvPr>
            <p:cNvSpPr txBox="1"/>
            <p:nvPr/>
          </p:nvSpPr>
          <p:spPr>
            <a:xfrm>
              <a:off x="2087561" y="1892299"/>
              <a:ext cx="17283114" cy="830995"/>
            </a:xfrm>
            <a:prstGeom prst="rect">
              <a:avLst/>
            </a:prstGeom>
            <a:noFill/>
          </p:spPr>
          <p:txBody>
            <a:bodyPr wrap="square" rtlCol="0">
              <a:spAutoFit/>
            </a:bodyPr>
            <a:lstStyle/>
            <a:p>
              <a:r>
                <a:rPr lang="en-US" sz="4800" b="1" dirty="0">
                  <a:solidFill>
                    <a:srgbClr val="145F82"/>
                  </a:solidFill>
                  <a:latin typeface="Tahoma" pitchFamily="34" charset="0"/>
                  <a:ea typeface="Tahoma" pitchFamily="34" charset="0"/>
                  <a:cs typeface="Tahoma" pitchFamily="34" charset="0"/>
                </a:rPr>
                <a:t>MỆNH ĐỀ KÉO THEO</a:t>
              </a:r>
              <a:r>
                <a:rPr lang="vi-VN" sz="4800" b="1" dirty="0">
                  <a:solidFill>
                    <a:srgbClr val="145F82"/>
                  </a:solidFill>
                  <a:latin typeface="Tahoma" pitchFamily="34" charset="0"/>
                  <a:ea typeface="Tahoma" pitchFamily="34" charset="0"/>
                  <a:cs typeface="Tahoma" pitchFamily="34" charset="0"/>
                </a:rPr>
                <a:t>,</a:t>
              </a:r>
              <a:r>
                <a:rPr lang="en-US" sz="4800" b="1" dirty="0">
                  <a:solidFill>
                    <a:srgbClr val="145F82"/>
                  </a:solidFill>
                  <a:latin typeface="Tahoma" pitchFamily="34" charset="0"/>
                  <a:ea typeface="Tahoma" pitchFamily="34" charset="0"/>
                  <a:cs typeface="Tahoma" pitchFamily="34" charset="0"/>
                </a:rPr>
                <a:t> MỆNH ĐỀ ĐẢO.</a:t>
              </a:r>
            </a:p>
          </p:txBody>
        </p:sp>
      </p:grpSp>
      <p:grpSp>
        <p:nvGrpSpPr>
          <p:cNvPr id="92" name="Group 91">
            <a:extLst>
              <a:ext uri="{FF2B5EF4-FFF2-40B4-BE49-F238E27FC236}">
                <a16:creationId xmlns:a16="http://schemas.microsoft.com/office/drawing/2014/main" id="{ED2F82B7-AAE4-4C3C-8E98-4E48C04EF760}"/>
              </a:ext>
            </a:extLst>
          </p:cNvPr>
          <p:cNvGrpSpPr/>
          <p:nvPr/>
        </p:nvGrpSpPr>
        <p:grpSpPr>
          <a:xfrm>
            <a:off x="2193087" y="3429000"/>
            <a:ext cx="10837113" cy="852016"/>
            <a:chOff x="895143" y="2795826"/>
            <a:chExt cx="10417389" cy="852016"/>
          </a:xfrm>
        </p:grpSpPr>
        <p:sp>
          <p:nvSpPr>
            <p:cNvPr id="93" name="TextBox 92">
              <a:extLst>
                <a:ext uri="{FF2B5EF4-FFF2-40B4-BE49-F238E27FC236}">
                  <a16:creationId xmlns:a16="http://schemas.microsoft.com/office/drawing/2014/main" id="{5679385B-BB50-45AB-A2C2-618D1B1C27CE}"/>
                </a:ext>
              </a:extLst>
            </p:cNvPr>
            <p:cNvSpPr txBox="1"/>
            <p:nvPr/>
          </p:nvSpPr>
          <p:spPr>
            <a:xfrm>
              <a:off x="2320932" y="2816845"/>
              <a:ext cx="8991600" cy="830997"/>
            </a:xfrm>
            <a:prstGeom prst="rect">
              <a:avLst/>
            </a:prstGeom>
            <a:noFill/>
          </p:spPr>
          <p:txBody>
            <a:bodyPr wrap="square" rtlCol="0">
              <a:spAutoFit/>
            </a:bodyPr>
            <a:lstStyle/>
            <a:p>
              <a:r>
                <a:rPr lang="en-US" sz="4800" b="1" err="1">
                  <a:solidFill>
                    <a:srgbClr val="145F82"/>
                  </a:solidFill>
                  <a:latin typeface="Tahoma" pitchFamily="34" charset="0"/>
                  <a:ea typeface="Tahoma" pitchFamily="34" charset="0"/>
                  <a:cs typeface="Tahoma" pitchFamily="34" charset="0"/>
                </a:rPr>
                <a:t>Mệnh</a:t>
              </a:r>
              <a:r>
                <a:rPr lang="en-US" sz="4800" b="1">
                  <a:solidFill>
                    <a:srgbClr val="145F82"/>
                  </a:solidFill>
                  <a:latin typeface="Tahoma" pitchFamily="34" charset="0"/>
                  <a:ea typeface="Tahoma" pitchFamily="34" charset="0"/>
                  <a:cs typeface="Tahoma" pitchFamily="34" charset="0"/>
                </a:rPr>
                <a:t> đề kéo theo</a:t>
              </a:r>
              <a:endParaRPr lang="en-US" sz="4800" b="1" dirty="0">
                <a:solidFill>
                  <a:srgbClr val="145F82"/>
                </a:solidFill>
                <a:latin typeface="Tahoma" pitchFamily="34" charset="0"/>
                <a:ea typeface="Tahoma" pitchFamily="34" charset="0"/>
                <a:cs typeface="Tahoma" pitchFamily="34" charset="0"/>
              </a:endParaRPr>
            </a:p>
          </p:txBody>
        </p:sp>
        <p:sp>
          <p:nvSpPr>
            <p:cNvPr id="94" name="Rounded Rectangle 7">
              <a:extLst>
                <a:ext uri="{FF2B5EF4-FFF2-40B4-BE49-F238E27FC236}">
                  <a16:creationId xmlns:a16="http://schemas.microsoft.com/office/drawing/2014/main" id="{8421B2DC-7345-4B75-ACF5-645EB53AB5DD}"/>
                </a:ext>
              </a:extLst>
            </p:cNvPr>
            <p:cNvSpPr/>
            <p:nvPr/>
          </p:nvSpPr>
          <p:spPr>
            <a:xfrm>
              <a:off x="895143" y="2823876"/>
              <a:ext cx="895051"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extBox 94">
              <a:extLst>
                <a:ext uri="{FF2B5EF4-FFF2-40B4-BE49-F238E27FC236}">
                  <a16:creationId xmlns:a16="http://schemas.microsoft.com/office/drawing/2014/main" id="{D634DFAA-DD3B-4886-B2A9-3EE293B176C0}"/>
                </a:ext>
              </a:extLst>
            </p:cNvPr>
            <p:cNvSpPr txBox="1"/>
            <p:nvPr/>
          </p:nvSpPr>
          <p:spPr>
            <a:xfrm>
              <a:off x="927984" y="2795826"/>
              <a:ext cx="672149" cy="769441"/>
            </a:xfrm>
            <a:prstGeom prst="rect">
              <a:avLst/>
            </a:prstGeom>
            <a:noFill/>
          </p:spPr>
          <p:txBody>
            <a:bodyPr wrap="none" rtlCol="0">
              <a:spAutoFit/>
            </a:bodyPr>
            <a:lstStyle/>
            <a:p>
              <a:pPr algn="ctr"/>
              <a:r>
                <a:rPr lang="en-US" sz="4400" b="1">
                  <a:solidFill>
                    <a:schemeClr val="bg1"/>
                  </a:solidFill>
                  <a:latin typeface="Tahoma" pitchFamily="34" charset="0"/>
                  <a:ea typeface="Tahoma" pitchFamily="34" charset="0"/>
                  <a:cs typeface="Tahoma" pitchFamily="34" charset="0"/>
                </a:rPr>
                <a:t>a.</a:t>
              </a:r>
            </a:p>
          </p:txBody>
        </p:sp>
      </p:grpSp>
      <mc:AlternateContent xmlns:mc="http://schemas.openxmlformats.org/markup-compatibility/2006" xmlns:a14="http://schemas.microsoft.com/office/drawing/2010/main">
        <mc:Choice Requires="a14">
          <p:sp>
            <p:nvSpPr>
              <p:cNvPr id="98" name="Rectangle: Rounded Corners 97">
                <a:extLst>
                  <a:ext uri="{FF2B5EF4-FFF2-40B4-BE49-F238E27FC236}">
                    <a16:creationId xmlns:a16="http://schemas.microsoft.com/office/drawing/2014/main" id="{617BE071-D475-4CEE-BE99-39260C7E7747}"/>
                  </a:ext>
                </a:extLst>
              </p:cNvPr>
              <p:cNvSpPr/>
              <p:nvPr/>
            </p:nvSpPr>
            <p:spPr>
              <a:xfrm>
                <a:off x="1560606" y="4902043"/>
                <a:ext cx="18087975" cy="6312323"/>
              </a:xfrm>
              <a:prstGeom prst="roundRect">
                <a:avLst/>
              </a:prstGeom>
              <a:solidFill>
                <a:schemeClr val="accent4">
                  <a:lumMod val="20000"/>
                  <a:lumOff val="80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nSpc>
                    <a:spcPct val="150000"/>
                  </a:lnSpc>
                </a:pPr>
                <a:r>
                  <a:rPr lang="en-US" sz="4800" b="1" i="1" dirty="0">
                    <a:latin typeface="Tahoma" panose="020B0604030504040204" pitchFamily="34" charset="0"/>
                    <a:ea typeface="Tahoma" panose="020B0604030504040204" pitchFamily="34" charset="0"/>
                    <a:cs typeface="Tahoma" panose="020B0604030504040204" pitchFamily="34" charset="0"/>
                  </a:rPr>
                  <a:t> </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Các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định</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lí</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toán</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học</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là</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những</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mệnh</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đề</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đúng</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và</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p>
              <a:p>
                <a:pPr>
                  <a:lnSpc>
                    <a:spcPct val="150000"/>
                  </a:lnSpc>
                </a:pP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thường</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có</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dạng</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solidFill>
                          <a:srgbClr val="FF0000"/>
                        </a:solidFill>
                        <a:latin typeface="Cambria Math" panose="02040503050406030204" pitchFamily="18" charset="0"/>
                      </a:rPr>
                      <m:t>𝑷</m:t>
                    </m:r>
                    <m:r>
                      <a:rPr lang="en-US" sz="4800" b="1" i="1">
                        <a:solidFill>
                          <a:srgbClr val="FF0000"/>
                        </a:solidFill>
                        <a:latin typeface="Cambria Math" panose="02040503050406030204" pitchFamily="18" charset="0"/>
                      </a:rPr>
                      <m:t>⇒</m:t>
                    </m:r>
                    <m:r>
                      <a:rPr lang="en-US" sz="4800" b="1" i="1">
                        <a:solidFill>
                          <a:srgbClr val="FF0000"/>
                        </a:solidFill>
                        <a:latin typeface="Cambria Math" panose="02040503050406030204" pitchFamily="18" charset="0"/>
                      </a:rPr>
                      <m:t>𝑸</m:t>
                    </m:r>
                  </m:oMath>
                </a14:m>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Khi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đó</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ta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nói</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p>
              <a:p>
                <a:pPr marL="685800" indent="-685800">
                  <a:lnSpc>
                    <a:spcPct val="150000"/>
                  </a:lnSpc>
                  <a:buFont typeface="Wingdings" panose="05000000000000000000" pitchFamily="2" charset="2"/>
                  <a:buChar char="Ø"/>
                </a:pPr>
                <a14:m>
                  <m:oMath xmlns:m="http://schemas.openxmlformats.org/officeDocument/2006/math">
                    <m:r>
                      <a:rPr lang="en-US" sz="4800" b="1" i="1" smtClean="0">
                        <a:solidFill>
                          <a:srgbClr val="FF0000"/>
                        </a:solidFill>
                        <a:latin typeface="Cambria Math" panose="02040503050406030204" pitchFamily="18" charset="0"/>
                      </a:rPr>
                      <m:t>𝑷</m:t>
                    </m:r>
                    <m:r>
                      <a:rPr lang="en-US" sz="4800" b="1" i="1" smtClean="0">
                        <a:solidFill>
                          <a:srgbClr val="FF0000"/>
                        </a:solidFill>
                        <a:latin typeface="Cambria Math" panose="02040503050406030204" pitchFamily="18" charset="0"/>
                      </a:rPr>
                      <m:t> </m:t>
                    </m:r>
                  </m:oMath>
                </a14:m>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là</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giả</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thiết</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của</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định</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lí</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solidFill>
                          <a:srgbClr val="FF0000"/>
                        </a:solidFill>
                        <a:latin typeface="Cambria Math" panose="02040503050406030204" pitchFamily="18" charset="0"/>
                      </a:rPr>
                      <m:t>𝑸</m:t>
                    </m:r>
                  </m:oMath>
                </a14:m>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là</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kết</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luận</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của</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định</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lí</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p>
              <a:p>
                <a:pPr>
                  <a:lnSpc>
                    <a:spcPct val="150000"/>
                  </a:lnSpc>
                </a:pP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hoặc</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 </a:t>
                </a:r>
                <a14:m>
                  <m:oMath xmlns:m="http://schemas.openxmlformats.org/officeDocument/2006/math">
                    <m:r>
                      <a:rPr lang="en-US" sz="4800" b="1" i="1">
                        <a:solidFill>
                          <a:srgbClr val="FF0000"/>
                        </a:solidFill>
                        <a:latin typeface="Cambria Math" panose="02040503050406030204" pitchFamily="18" charset="0"/>
                      </a:rPr>
                      <m:t>𝑷</m:t>
                    </m:r>
                  </m:oMath>
                </a14:m>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là</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điều</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kiện</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đủ</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để</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có</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solidFill>
                          <a:srgbClr val="FF0000"/>
                        </a:solidFill>
                        <a:latin typeface="Cambria Math" panose="02040503050406030204" pitchFamily="18" charset="0"/>
                      </a:rPr>
                      <m:t>𝑸</m:t>
                    </m:r>
                  </m:oMath>
                </a14:m>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 </a:t>
                </a:r>
              </a:p>
              <a:p>
                <a:pPr>
                  <a:lnSpc>
                    <a:spcPct val="150000"/>
                  </a:lnSpc>
                </a:pP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hoặc</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solidFill>
                          <a:srgbClr val="FF0000"/>
                        </a:solidFill>
                        <a:latin typeface="Cambria Math" panose="02040503050406030204" pitchFamily="18" charset="0"/>
                      </a:rPr>
                      <m:t>𝑸</m:t>
                    </m:r>
                  </m:oMath>
                </a14:m>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là</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điều</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kiện</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cần</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để</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có</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solidFill>
                          <a:srgbClr val="FF0000"/>
                        </a:solidFill>
                        <a:latin typeface="Cambria Math" panose="02040503050406030204" pitchFamily="18" charset="0"/>
                      </a:rPr>
                      <m:t>𝑷</m:t>
                    </m:r>
                  </m:oMath>
                </a14:m>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p:txBody>
          </p:sp>
        </mc:Choice>
        <mc:Fallback xmlns="">
          <p:sp>
            <p:nvSpPr>
              <p:cNvPr id="98" name="Rectangle: Rounded Corners 97">
                <a:extLst>
                  <a:ext uri="{FF2B5EF4-FFF2-40B4-BE49-F238E27FC236}">
                    <a16:creationId xmlns:a16="http://schemas.microsoft.com/office/drawing/2014/main" id="{617BE071-D475-4CEE-BE99-39260C7E7747}"/>
                  </a:ext>
                </a:extLst>
              </p:cNvPr>
              <p:cNvSpPr>
                <a:spLocks noRot="1" noChangeAspect="1" noMove="1" noResize="1" noEditPoints="1" noAdjustHandles="1" noChangeArrowheads="1" noChangeShapeType="1" noTextEdit="1"/>
              </p:cNvSpPr>
              <p:nvPr/>
            </p:nvSpPr>
            <p:spPr>
              <a:xfrm>
                <a:off x="1560606" y="4902043"/>
                <a:ext cx="18087975" cy="6312323"/>
              </a:xfrm>
              <a:prstGeom prst="round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04987706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barn(inVertical)">
                                      <p:cBhvr>
                                        <p:cTn id="7" dur="500"/>
                                        <p:tgtEl>
                                          <p:spTgt spid="8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2"/>
                                        </p:tgtEl>
                                        <p:attrNameLst>
                                          <p:attrName>style.visibility</p:attrName>
                                        </p:attrNameLst>
                                      </p:cBhvr>
                                      <p:to>
                                        <p:strVal val="visible"/>
                                      </p:to>
                                    </p:set>
                                    <p:animEffect transition="in" filter="barn(inVertical)">
                                      <p:cBhvr>
                                        <p:cTn id="12" dur="500"/>
                                        <p:tgtEl>
                                          <p:spTgt spid="92"/>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773884" y="662194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49" name="Rounded Rectangle 61">
            <a:extLst>
              <a:ext uri="{FF2B5EF4-FFF2-40B4-BE49-F238E27FC236}">
                <a16:creationId xmlns:a16="http://schemas.microsoft.com/office/drawing/2014/main" id="{8C4F66B5-9F53-45FC-B951-E4D1E076FC2C}"/>
              </a:ext>
            </a:extLst>
          </p:cNvPr>
          <p:cNvSpPr/>
          <p:nvPr/>
        </p:nvSpPr>
        <p:spPr>
          <a:xfrm>
            <a:off x="990600" y="4708137"/>
            <a:ext cx="22407574" cy="3951757"/>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50" name="Group 67">
            <a:extLst>
              <a:ext uri="{FF2B5EF4-FFF2-40B4-BE49-F238E27FC236}">
                <a16:creationId xmlns:a16="http://schemas.microsoft.com/office/drawing/2014/main" id="{BAE863BA-DDC7-40A3-BD63-B632301C2DDF}"/>
              </a:ext>
            </a:extLst>
          </p:cNvPr>
          <p:cNvGrpSpPr/>
          <p:nvPr/>
        </p:nvGrpSpPr>
        <p:grpSpPr>
          <a:xfrm>
            <a:off x="1461027" y="4343400"/>
            <a:ext cx="3579192" cy="940513"/>
            <a:chOff x="1311958" y="3405486"/>
            <a:chExt cx="3579192" cy="940513"/>
          </a:xfrm>
        </p:grpSpPr>
        <p:sp>
          <p:nvSpPr>
            <p:cNvPr id="51" name="Freeform 20">
              <a:extLst>
                <a:ext uri="{FF2B5EF4-FFF2-40B4-BE49-F238E27FC236}">
                  <a16:creationId xmlns:a16="http://schemas.microsoft.com/office/drawing/2014/main" id="{15D07D9B-5448-498A-B68D-C65FD69E3A6E}"/>
                </a:ext>
              </a:extLst>
            </p:cNvPr>
            <p:cNvSpPr>
              <a:spLocks/>
            </p:cNvSpPr>
            <p:nvPr/>
          </p:nvSpPr>
          <p:spPr bwMode="auto">
            <a:xfrm rot="5400000">
              <a:off x="3085216" y="2507252"/>
              <a:ext cx="793396" cy="2818473"/>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38ADCDEF-9ADE-4990-911D-DB4A647079A9}"/>
                </a:ext>
              </a:extLst>
            </p:cNvPr>
            <p:cNvSpPr txBox="1"/>
            <p:nvPr/>
          </p:nvSpPr>
          <p:spPr>
            <a:xfrm>
              <a:off x="2316645" y="3484582"/>
              <a:ext cx="1813317"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HĐ 5 </a:t>
              </a:r>
              <a:endParaRPr kumimoji="0" lang="en-US" sz="46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grpSp>
          <p:nvGrpSpPr>
            <p:cNvPr id="53" name="Group 70">
              <a:extLst>
                <a:ext uri="{FF2B5EF4-FFF2-40B4-BE49-F238E27FC236}">
                  <a16:creationId xmlns:a16="http://schemas.microsoft.com/office/drawing/2014/main" id="{9DB54C55-6C13-4C06-B677-EB45AED0EF74}"/>
                </a:ext>
              </a:extLst>
            </p:cNvPr>
            <p:cNvGrpSpPr/>
            <p:nvPr/>
          </p:nvGrpSpPr>
          <p:grpSpPr>
            <a:xfrm>
              <a:off x="1311958" y="3405486"/>
              <a:ext cx="950173" cy="940513"/>
              <a:chOff x="1311958" y="3405486"/>
              <a:chExt cx="950173" cy="940513"/>
            </a:xfrm>
          </p:grpSpPr>
          <p:sp>
            <p:nvSpPr>
              <p:cNvPr id="54" name="Rectangle 53">
                <a:extLst>
                  <a:ext uri="{FF2B5EF4-FFF2-40B4-BE49-F238E27FC236}">
                    <a16:creationId xmlns:a16="http://schemas.microsoft.com/office/drawing/2014/main" id="{F43D8799-9111-4045-A7B0-7DF40BFE6CB2}"/>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Freeform 13">
                <a:extLst>
                  <a:ext uri="{FF2B5EF4-FFF2-40B4-BE49-F238E27FC236}">
                    <a16:creationId xmlns:a16="http://schemas.microsoft.com/office/drawing/2014/main" id="{0964B461-7639-42FF-9628-5AEBCC705C50}"/>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6" name="Freeform 14">
                <a:extLst>
                  <a:ext uri="{FF2B5EF4-FFF2-40B4-BE49-F238E27FC236}">
                    <a16:creationId xmlns:a16="http://schemas.microsoft.com/office/drawing/2014/main" id="{2BD50541-A2D2-439A-9CFF-5A2D5CF0EAFB}"/>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7" name="Freeform 15">
                <a:extLst>
                  <a:ext uri="{FF2B5EF4-FFF2-40B4-BE49-F238E27FC236}">
                    <a16:creationId xmlns:a16="http://schemas.microsoft.com/office/drawing/2014/main" id="{25BBDF65-0816-4435-86C9-CE992D59BA26}"/>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8" name="Freeform 16">
                <a:extLst>
                  <a:ext uri="{FF2B5EF4-FFF2-40B4-BE49-F238E27FC236}">
                    <a16:creationId xmlns:a16="http://schemas.microsoft.com/office/drawing/2014/main" id="{D17517C7-E177-434D-8C4D-A78AAA7627E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Freeform 17">
                <a:extLst>
                  <a:ext uri="{FF2B5EF4-FFF2-40B4-BE49-F238E27FC236}">
                    <a16:creationId xmlns:a16="http://schemas.microsoft.com/office/drawing/2014/main" id="{9B01B60B-B2FF-4665-8ED7-490257C21EAE}"/>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0" name="Freeform 18">
                <a:extLst>
                  <a:ext uri="{FF2B5EF4-FFF2-40B4-BE49-F238E27FC236}">
                    <a16:creationId xmlns:a16="http://schemas.microsoft.com/office/drawing/2014/main" id="{19109C17-AF6D-4476-A672-55EC71EF9A0D}"/>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1" name="Freeform 19">
                <a:extLst>
                  <a:ext uri="{FF2B5EF4-FFF2-40B4-BE49-F238E27FC236}">
                    <a16:creationId xmlns:a16="http://schemas.microsoft.com/office/drawing/2014/main" id="{81AC942F-911A-4CB3-9629-21F5E1B5FBC6}"/>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2" name="Freeform 20">
                <a:extLst>
                  <a:ext uri="{FF2B5EF4-FFF2-40B4-BE49-F238E27FC236}">
                    <a16:creationId xmlns:a16="http://schemas.microsoft.com/office/drawing/2014/main" id="{D9F382EA-F4E2-4501-BC82-C78D2C810BC9}"/>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21">
                <a:extLst>
                  <a:ext uri="{FF2B5EF4-FFF2-40B4-BE49-F238E27FC236}">
                    <a16:creationId xmlns:a16="http://schemas.microsoft.com/office/drawing/2014/main" id="{F1ECB0E6-4452-4C42-BAAB-DC3E74C35AE2}"/>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22">
                <a:extLst>
                  <a:ext uri="{FF2B5EF4-FFF2-40B4-BE49-F238E27FC236}">
                    <a16:creationId xmlns:a16="http://schemas.microsoft.com/office/drawing/2014/main" id="{4BAED771-D18E-4AB8-90C4-545B70E84253}"/>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23">
                <a:extLst>
                  <a:ext uri="{FF2B5EF4-FFF2-40B4-BE49-F238E27FC236}">
                    <a16:creationId xmlns:a16="http://schemas.microsoft.com/office/drawing/2014/main" id="{9015FA6A-8E42-44EB-BD0B-B4F3C8124FCA}"/>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24">
                <a:extLst>
                  <a:ext uri="{FF2B5EF4-FFF2-40B4-BE49-F238E27FC236}">
                    <a16:creationId xmlns:a16="http://schemas.microsoft.com/office/drawing/2014/main" id="{67CF42F9-44A5-43B1-8433-A9E6B4A6ADC5}"/>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25">
                <a:extLst>
                  <a:ext uri="{FF2B5EF4-FFF2-40B4-BE49-F238E27FC236}">
                    <a16:creationId xmlns:a16="http://schemas.microsoft.com/office/drawing/2014/main" id="{024383A2-15A9-46AB-9836-B440A160DEB9}"/>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26">
                <a:extLst>
                  <a:ext uri="{FF2B5EF4-FFF2-40B4-BE49-F238E27FC236}">
                    <a16:creationId xmlns:a16="http://schemas.microsoft.com/office/drawing/2014/main" id="{CBBC424F-E267-4294-AC7B-C2A365F10E51}"/>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7">
                <a:extLst>
                  <a:ext uri="{FF2B5EF4-FFF2-40B4-BE49-F238E27FC236}">
                    <a16:creationId xmlns:a16="http://schemas.microsoft.com/office/drawing/2014/main" id="{E10F5550-7A5C-4D04-AF81-314FA07D9743}"/>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8">
                <a:extLst>
                  <a:ext uri="{FF2B5EF4-FFF2-40B4-BE49-F238E27FC236}">
                    <a16:creationId xmlns:a16="http://schemas.microsoft.com/office/drawing/2014/main" id="{C84E9659-ABE6-4728-B9E2-CF1DABABE7FE}"/>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9">
                <a:extLst>
                  <a:ext uri="{FF2B5EF4-FFF2-40B4-BE49-F238E27FC236}">
                    <a16:creationId xmlns:a16="http://schemas.microsoft.com/office/drawing/2014/main" id="{916FD9E1-4B27-47DC-BD7B-069CB432303C}"/>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30">
                <a:extLst>
                  <a:ext uri="{FF2B5EF4-FFF2-40B4-BE49-F238E27FC236}">
                    <a16:creationId xmlns:a16="http://schemas.microsoft.com/office/drawing/2014/main" id="{B4BE53A6-C202-4DAE-812F-04AC26C7D3EF}"/>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31">
                <a:extLst>
                  <a:ext uri="{FF2B5EF4-FFF2-40B4-BE49-F238E27FC236}">
                    <a16:creationId xmlns:a16="http://schemas.microsoft.com/office/drawing/2014/main" id="{F246C574-3DC7-4E89-8F0D-9001EDC8B76B}"/>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32">
                <a:extLst>
                  <a:ext uri="{FF2B5EF4-FFF2-40B4-BE49-F238E27FC236}">
                    <a16:creationId xmlns:a16="http://schemas.microsoft.com/office/drawing/2014/main" id="{BB0DA318-2CD7-4778-97E0-E0DF3F1EDECE}"/>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33">
                <a:extLst>
                  <a:ext uri="{FF2B5EF4-FFF2-40B4-BE49-F238E27FC236}">
                    <a16:creationId xmlns:a16="http://schemas.microsoft.com/office/drawing/2014/main" id="{A1AF9A78-9612-4282-8B72-B07DA777B19E}"/>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34">
                <a:extLst>
                  <a:ext uri="{FF2B5EF4-FFF2-40B4-BE49-F238E27FC236}">
                    <a16:creationId xmlns:a16="http://schemas.microsoft.com/office/drawing/2014/main" id="{5942A584-5791-42D4-BE98-AA5043743485}"/>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35">
                <a:extLst>
                  <a:ext uri="{FF2B5EF4-FFF2-40B4-BE49-F238E27FC236}">
                    <a16:creationId xmlns:a16="http://schemas.microsoft.com/office/drawing/2014/main" id="{6FEBF141-B9BB-46D8-8EAC-1E8BE7F3F09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36">
                <a:extLst>
                  <a:ext uri="{FF2B5EF4-FFF2-40B4-BE49-F238E27FC236}">
                    <a16:creationId xmlns:a16="http://schemas.microsoft.com/office/drawing/2014/main" id="{8E06B4B8-B73A-41C4-BC84-349F7E2A0913}"/>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7C93031B-F06C-433E-87D1-6F0F3294C852}"/>
                  </a:ext>
                </a:extLst>
              </p:cNvPr>
              <p:cNvSpPr txBox="1"/>
              <p:nvPr/>
            </p:nvSpPr>
            <p:spPr>
              <a:xfrm>
                <a:off x="1219200" y="4708137"/>
                <a:ext cx="22240372" cy="3819122"/>
              </a:xfrm>
              <a:prstGeom prst="rect">
                <a:avLst/>
              </a:prstGeom>
              <a:noFill/>
            </p:spPr>
            <p:txBody>
              <a:bodyPr wrap="square">
                <a:spAutoFit/>
              </a:bodyPr>
              <a:lstStyle/>
              <a:p>
                <a:r>
                  <a:rPr lang="en-US" sz="4800" b="1">
                    <a:latin typeface="Tahoma" panose="020B0604030504040204" pitchFamily="34" charset="0"/>
                    <a:ea typeface="Tahoma" panose="020B0604030504040204" pitchFamily="34" charset="0"/>
                    <a:cs typeface="Tahoma" panose="020B0604030504040204" pitchFamily="34" charset="0"/>
                  </a:rPr>
                  <a:t>		Cho hai câu sau</a:t>
                </a:r>
              </a:p>
              <a:p>
                <a14:m>
                  <m:oMath xmlns:m="http://schemas.openxmlformats.org/officeDocument/2006/math">
                    <m:r>
                      <a:rPr lang="en-US" sz="4800" b="1" i="1">
                        <a:latin typeface="Cambria Math" panose="02040503050406030204" pitchFamily="18" charset="0"/>
                      </a:rPr>
                      <m:t>𝑷</m:t>
                    </m:r>
                  </m:oMath>
                </a14:m>
                <a:r>
                  <a:rPr lang="en-US" sz="4800" b="1">
                    <a:latin typeface="Tahoma" panose="020B0604030504040204" pitchFamily="34" charset="0"/>
                    <a:ea typeface="Tahoma" panose="020B0604030504040204" pitchFamily="34" charset="0"/>
                    <a:cs typeface="Tahoma" panose="020B0604030504040204" pitchFamily="34" charset="0"/>
                  </a:rPr>
                  <a:t>: “ Phương trình bậc hai </a:t>
                </a:r>
                <a14:m>
                  <m:oMath xmlns:m="http://schemas.openxmlformats.org/officeDocument/2006/math">
                    <m:r>
                      <a:rPr lang="en-US" sz="4800" b="1" i="1">
                        <a:latin typeface="Cambria Math" panose="02040503050406030204" pitchFamily="18" charset="0"/>
                      </a:rPr>
                      <m:t>𝒂</m:t>
                    </m:r>
                    <m:sSup>
                      <m:sSupPr>
                        <m:ctrlPr>
                          <a:rPr lang="en-US" sz="4800" b="1" i="1">
                            <a:latin typeface="Cambria Math" panose="02040503050406030204" pitchFamily="18" charset="0"/>
                          </a:rPr>
                        </m:ctrlPr>
                      </m:sSupPr>
                      <m:e>
                        <m:r>
                          <a:rPr lang="en-US" sz="4800" b="1" i="1">
                            <a:latin typeface="Cambria Math" panose="02040503050406030204" pitchFamily="18" charset="0"/>
                          </a:rPr>
                          <m:t>𝒙</m:t>
                        </m:r>
                      </m:e>
                      <m:sup>
                        <m:r>
                          <a:rPr lang="en-US" sz="4800" b="1" i="1">
                            <a:latin typeface="Cambria Math" panose="02040503050406030204" pitchFamily="18" charset="0"/>
                          </a:rPr>
                          <m:t>𝟐</m:t>
                        </m:r>
                      </m:sup>
                    </m:sSup>
                    <m:r>
                      <a:rPr lang="en-US" sz="4800" b="1" i="1">
                        <a:latin typeface="Cambria Math" panose="02040503050406030204" pitchFamily="18" charset="0"/>
                      </a:rPr>
                      <m:t>+</m:t>
                    </m:r>
                    <m:r>
                      <a:rPr lang="en-US" sz="4800" b="1" i="1">
                        <a:latin typeface="Cambria Math" panose="02040503050406030204" pitchFamily="18" charset="0"/>
                      </a:rPr>
                      <m:t>𝒃𝒙</m:t>
                    </m:r>
                    <m:r>
                      <a:rPr lang="en-US" sz="4800" b="1" i="1">
                        <a:latin typeface="Cambria Math" panose="02040503050406030204" pitchFamily="18" charset="0"/>
                      </a:rPr>
                      <m:t>+</m:t>
                    </m:r>
                    <m:r>
                      <a:rPr lang="en-US" sz="4800" b="1" i="1">
                        <a:latin typeface="Cambria Math" panose="02040503050406030204" pitchFamily="18" charset="0"/>
                      </a:rPr>
                      <m:t>𝒄</m:t>
                    </m:r>
                    <m:r>
                      <a:rPr lang="en-US" sz="4800" b="1" i="1">
                        <a:latin typeface="Cambria Math" panose="02040503050406030204" pitchFamily="18" charset="0"/>
                      </a:rPr>
                      <m:t>=</m:t>
                    </m:r>
                    <m:r>
                      <a:rPr lang="en-US" sz="4800" b="1" i="1">
                        <a:latin typeface="Cambria Math" panose="02040503050406030204" pitchFamily="18" charset="0"/>
                      </a:rPr>
                      <m:t>𝟎</m:t>
                    </m:r>
                  </m:oMath>
                </a14:m>
                <a:r>
                  <a:rPr lang="en-US" sz="4800" b="1">
                    <a:latin typeface="Tahoma" panose="020B0604030504040204" pitchFamily="34" charset="0"/>
                    <a:ea typeface="Tahoma" panose="020B0604030504040204" pitchFamily="34" charset="0"/>
                    <a:cs typeface="Tahoma" panose="020B0604030504040204" pitchFamily="34" charset="0"/>
                  </a:rPr>
                  <a:t> có hai nghiệm phân biệt”; </a:t>
                </a:r>
              </a:p>
              <a:p>
                <a14:m>
                  <m:oMath xmlns:m="http://schemas.openxmlformats.org/officeDocument/2006/math">
                    <m:r>
                      <a:rPr lang="en-US" sz="4800" b="1" i="1">
                        <a:latin typeface="Cambria Math" panose="02040503050406030204" pitchFamily="18" charset="0"/>
                      </a:rPr>
                      <m:t>𝑸</m:t>
                    </m:r>
                  </m:oMath>
                </a14:m>
                <a:r>
                  <a:rPr lang="en-US" sz="4800" b="1">
                    <a:latin typeface="Tahoma" panose="020B0604030504040204" pitchFamily="34" charset="0"/>
                    <a:ea typeface="Tahoma" panose="020B0604030504040204" pitchFamily="34" charset="0"/>
                    <a:cs typeface="Tahoma" panose="020B0604030504040204" pitchFamily="34" charset="0"/>
                  </a:rPr>
                  <a:t>: “ Phương trình bậc hai </a:t>
                </a:r>
                <a14:m>
                  <m:oMath xmlns:m="http://schemas.openxmlformats.org/officeDocument/2006/math">
                    <m:r>
                      <a:rPr lang="en-US" sz="4800" b="1" i="1">
                        <a:latin typeface="Cambria Math" panose="02040503050406030204" pitchFamily="18" charset="0"/>
                      </a:rPr>
                      <m:t>𝒂</m:t>
                    </m:r>
                    <m:sSup>
                      <m:sSupPr>
                        <m:ctrlPr>
                          <a:rPr lang="en-US" sz="4800" b="1" i="1">
                            <a:latin typeface="Cambria Math" panose="02040503050406030204" pitchFamily="18" charset="0"/>
                          </a:rPr>
                        </m:ctrlPr>
                      </m:sSupPr>
                      <m:e>
                        <m:r>
                          <a:rPr lang="en-US" sz="4800" b="1" i="1">
                            <a:latin typeface="Cambria Math" panose="02040503050406030204" pitchFamily="18" charset="0"/>
                          </a:rPr>
                          <m:t>𝒙</m:t>
                        </m:r>
                      </m:e>
                      <m:sup>
                        <m:r>
                          <a:rPr lang="en-US" sz="4800" b="1" i="1">
                            <a:latin typeface="Cambria Math" panose="02040503050406030204" pitchFamily="18" charset="0"/>
                          </a:rPr>
                          <m:t>𝟐</m:t>
                        </m:r>
                      </m:sup>
                    </m:sSup>
                    <m:r>
                      <a:rPr lang="en-US" sz="4800" b="1" i="1">
                        <a:latin typeface="Cambria Math" panose="02040503050406030204" pitchFamily="18" charset="0"/>
                      </a:rPr>
                      <m:t>+</m:t>
                    </m:r>
                    <m:r>
                      <a:rPr lang="en-US" sz="4800" b="1" i="1">
                        <a:latin typeface="Cambria Math" panose="02040503050406030204" pitchFamily="18" charset="0"/>
                      </a:rPr>
                      <m:t>𝒃𝒙</m:t>
                    </m:r>
                    <m:r>
                      <a:rPr lang="en-US" sz="4800" b="1" i="1">
                        <a:latin typeface="Cambria Math" panose="02040503050406030204" pitchFamily="18" charset="0"/>
                      </a:rPr>
                      <m:t>+</m:t>
                    </m:r>
                    <m:r>
                      <a:rPr lang="en-US" sz="4800" b="1" i="1">
                        <a:latin typeface="Cambria Math" panose="02040503050406030204" pitchFamily="18" charset="0"/>
                      </a:rPr>
                      <m:t>𝒄</m:t>
                    </m:r>
                    <m:r>
                      <a:rPr lang="en-US" sz="4800" b="1" i="1">
                        <a:latin typeface="Cambria Math" panose="02040503050406030204" pitchFamily="18" charset="0"/>
                      </a:rPr>
                      <m:t>=</m:t>
                    </m:r>
                    <m:r>
                      <a:rPr lang="en-US" sz="4800" b="1" i="1">
                        <a:latin typeface="Cambria Math" panose="02040503050406030204" pitchFamily="18" charset="0"/>
                      </a:rPr>
                      <m:t>𝟎</m:t>
                    </m:r>
                  </m:oMath>
                </a14:m>
                <a:r>
                  <a:rPr lang="en-US" sz="4800" b="1">
                    <a:latin typeface="Tahoma" panose="020B0604030504040204" pitchFamily="34" charset="0"/>
                    <a:ea typeface="Tahoma" panose="020B0604030504040204" pitchFamily="34" charset="0"/>
                    <a:cs typeface="Tahoma" panose="020B0604030504040204" pitchFamily="34" charset="0"/>
                  </a:rPr>
                  <a:t> có biệt thức </a:t>
                </a:r>
                <a14:m>
                  <m:oMath xmlns:m="http://schemas.openxmlformats.org/officeDocument/2006/math">
                    <m:r>
                      <a:rPr lang="en-US" sz="4800" b="1" i="1">
                        <a:latin typeface="Cambria Math" panose="02040503050406030204" pitchFamily="18" charset="0"/>
                      </a:rPr>
                      <m:t>𝜟</m:t>
                    </m:r>
                    <m:r>
                      <a:rPr lang="en-US" sz="4800" b="1" i="1">
                        <a:latin typeface="Cambria Math" panose="02040503050406030204" pitchFamily="18" charset="0"/>
                      </a:rPr>
                      <m:t>=</m:t>
                    </m:r>
                    <m:sSup>
                      <m:sSupPr>
                        <m:ctrlPr>
                          <a:rPr lang="en-US" sz="4800" b="1" i="1">
                            <a:latin typeface="Cambria Math" panose="02040503050406030204" pitchFamily="18" charset="0"/>
                          </a:rPr>
                        </m:ctrlPr>
                      </m:sSupPr>
                      <m:e>
                        <m:r>
                          <a:rPr lang="en-US" sz="4800" b="1" i="1">
                            <a:latin typeface="Cambria Math" panose="02040503050406030204" pitchFamily="18" charset="0"/>
                          </a:rPr>
                          <m:t>𝒃</m:t>
                        </m:r>
                      </m:e>
                      <m:sup>
                        <m:r>
                          <a:rPr lang="en-US" sz="4800" b="1" i="1">
                            <a:latin typeface="Cambria Math" panose="02040503050406030204" pitchFamily="18" charset="0"/>
                          </a:rPr>
                          <m:t>𝟐</m:t>
                        </m:r>
                      </m:sup>
                    </m:sSup>
                    <m:r>
                      <a:rPr lang="en-US" sz="4800" b="1" i="1">
                        <a:latin typeface="Cambria Math" panose="02040503050406030204" pitchFamily="18" charset="0"/>
                      </a:rPr>
                      <m:t>−</m:t>
                    </m:r>
                    <m:r>
                      <a:rPr lang="en-US" sz="4800" b="1" i="1">
                        <a:latin typeface="Cambria Math" panose="02040503050406030204" pitchFamily="18" charset="0"/>
                      </a:rPr>
                      <m:t>𝟒</m:t>
                    </m:r>
                    <m:r>
                      <a:rPr lang="en-US" sz="4800" b="1" i="1">
                        <a:latin typeface="Cambria Math" panose="02040503050406030204" pitchFamily="18" charset="0"/>
                      </a:rPr>
                      <m:t>𝒂𝒄</m:t>
                    </m:r>
                    <m:r>
                      <a:rPr lang="en-US" sz="4800" b="1" i="1">
                        <a:latin typeface="Cambria Math" panose="02040503050406030204" pitchFamily="18" charset="0"/>
                      </a:rPr>
                      <m:t>&gt;</m:t>
                    </m:r>
                    <m:r>
                      <a:rPr lang="en-US" sz="4800" b="1" i="1">
                        <a:latin typeface="Cambria Math" panose="02040503050406030204" pitchFamily="18" charset="0"/>
                      </a:rPr>
                      <m:t>𝟎</m:t>
                    </m:r>
                  </m:oMath>
                </a14:m>
                <a:r>
                  <a:rPr lang="en-US" sz="4800" b="1">
                    <a:latin typeface="Tahoma" panose="020B0604030504040204" pitchFamily="34" charset="0"/>
                    <a:ea typeface="Tahoma" panose="020B0604030504040204" pitchFamily="34" charset="0"/>
                    <a:cs typeface="Tahoma" panose="020B0604030504040204" pitchFamily="34" charset="0"/>
                  </a:rPr>
                  <a:t>”. </a:t>
                </a:r>
              </a:p>
              <a:p>
                <a:r>
                  <a:rPr lang="en-US" sz="4800" b="1">
                    <a:latin typeface="Tahoma" panose="020B0604030504040204" pitchFamily="34" charset="0"/>
                    <a:ea typeface="Tahoma" panose="020B0604030504040204" pitchFamily="34" charset="0"/>
                    <a:cs typeface="Tahoma" panose="020B0604030504040204" pitchFamily="34" charset="0"/>
                  </a:rPr>
                  <a:t>a) Hãy phát biểu mệnh đề  </a:t>
                </a:r>
                <a14:m>
                  <m:oMath xmlns:m="http://schemas.openxmlformats.org/officeDocument/2006/math">
                    <m:r>
                      <a:rPr lang="en-US" sz="4800" b="1" i="1">
                        <a:latin typeface="Cambria Math" panose="02040503050406030204" pitchFamily="18" charset="0"/>
                      </a:rPr>
                      <m:t>𝑷</m:t>
                    </m:r>
                    <m:r>
                      <a:rPr lang="en-US" sz="4800" b="1" i="1">
                        <a:latin typeface="Cambria Math" panose="02040503050406030204" pitchFamily="18" charset="0"/>
                      </a:rPr>
                      <m:t>⇒</m:t>
                    </m:r>
                    <m:r>
                      <a:rPr lang="en-US" sz="4800" b="1" i="1">
                        <a:latin typeface="Cambria Math" panose="02040503050406030204" pitchFamily="18" charset="0"/>
                      </a:rPr>
                      <m:t>𝑸</m:t>
                    </m:r>
                  </m:oMath>
                </a14:m>
                <a:r>
                  <a:rPr lang="en-US" sz="4800" b="1">
                    <a:latin typeface="Tahoma" panose="020B0604030504040204" pitchFamily="34" charset="0"/>
                    <a:ea typeface="Tahoma" panose="020B0604030504040204" pitchFamily="34" charset="0"/>
                    <a:cs typeface="Tahoma" panose="020B0604030504040204" pitchFamily="34" charset="0"/>
                  </a:rPr>
                  <a:t>. </a:t>
                </a:r>
              </a:p>
              <a:p>
                <a:r>
                  <a:rPr lang="en-US" sz="4800" b="1">
                    <a:latin typeface="Tahoma" panose="020B0604030504040204" pitchFamily="34" charset="0"/>
                    <a:ea typeface="Tahoma" panose="020B0604030504040204" pitchFamily="34" charset="0"/>
                    <a:cs typeface="Tahoma" panose="020B0604030504040204" pitchFamily="34" charset="0"/>
                  </a:rPr>
                  <a:t>b) Hãy phát biểu mệnh đề  </a:t>
                </a:r>
                <a14:m>
                  <m:oMath xmlns:m="http://schemas.openxmlformats.org/officeDocument/2006/math">
                    <m:r>
                      <a:rPr lang="en-US" sz="4800" b="1" i="1">
                        <a:latin typeface="Cambria Math" panose="02040503050406030204" pitchFamily="18" charset="0"/>
                      </a:rPr>
                      <m:t>𝑸</m:t>
                    </m:r>
                    <m:r>
                      <a:rPr lang="en-US" sz="4800" b="1" i="1">
                        <a:latin typeface="Cambria Math" panose="02040503050406030204" pitchFamily="18" charset="0"/>
                      </a:rPr>
                      <m:t>⇒</m:t>
                    </m:r>
                    <m:r>
                      <a:rPr lang="en-US" sz="4800" b="1" i="1">
                        <a:latin typeface="Cambria Math" panose="02040503050406030204" pitchFamily="18" charset="0"/>
                      </a:rPr>
                      <m:t>𝑷</m:t>
                    </m:r>
                  </m:oMath>
                </a14:m>
                <a:r>
                  <a:rPr lang="en-US" sz="4800" b="1">
                    <a:latin typeface="Tahoma" panose="020B0604030504040204" pitchFamily="34" charset="0"/>
                    <a:ea typeface="Tahoma" panose="020B0604030504040204" pitchFamily="34" charset="0"/>
                    <a:cs typeface="Tahoma" panose="020B0604030504040204" pitchFamily="34" charset="0"/>
                  </a:rPr>
                  <a:t>. </a:t>
                </a:r>
              </a:p>
            </p:txBody>
          </p:sp>
        </mc:Choice>
        <mc:Fallback xmlns="">
          <p:sp>
            <p:nvSpPr>
              <p:cNvPr id="79" name="TextBox 78">
                <a:extLst>
                  <a:ext uri="{FF2B5EF4-FFF2-40B4-BE49-F238E27FC236}">
                    <a16:creationId xmlns:a16="http://schemas.microsoft.com/office/drawing/2014/main" id="{7C93031B-F06C-433E-87D1-6F0F3294C852}"/>
                  </a:ext>
                </a:extLst>
              </p:cNvPr>
              <p:cNvSpPr txBox="1">
                <a:spLocks noRot="1" noChangeAspect="1" noMove="1" noResize="1" noEditPoints="1" noAdjustHandles="1" noChangeArrowheads="1" noChangeShapeType="1" noTextEdit="1"/>
              </p:cNvSpPr>
              <p:nvPr/>
            </p:nvSpPr>
            <p:spPr>
              <a:xfrm>
                <a:off x="1219200" y="4708137"/>
                <a:ext cx="22240372" cy="3819122"/>
              </a:xfrm>
              <a:prstGeom prst="rect">
                <a:avLst/>
              </a:prstGeom>
              <a:blipFill>
                <a:blip r:embed="rId4"/>
                <a:stretch>
                  <a:fillRect l="-1234" t="-3668" r="-1288" b="-7337"/>
                </a:stretch>
              </a:blipFill>
            </p:spPr>
            <p:txBody>
              <a:bodyPr/>
              <a:lstStyle/>
              <a:p>
                <a:r>
                  <a:rPr lang="en-US">
                    <a:noFill/>
                  </a:rPr>
                  <a:t> </a:t>
                </a:r>
              </a:p>
            </p:txBody>
          </p:sp>
        </mc:Fallback>
      </mc:AlternateContent>
      <p:sp>
        <p:nvSpPr>
          <p:cNvPr id="80" name="Rounded Rectangle 4">
            <a:extLst>
              <a:ext uri="{FF2B5EF4-FFF2-40B4-BE49-F238E27FC236}">
                <a16:creationId xmlns:a16="http://schemas.microsoft.com/office/drawing/2014/main" id="{60BF75B9-8E5D-4526-9D50-2E9BBC426B2C}"/>
              </a:ext>
            </a:extLst>
          </p:cNvPr>
          <p:cNvSpPr/>
          <p:nvPr/>
        </p:nvSpPr>
        <p:spPr>
          <a:xfrm>
            <a:off x="969553" y="9215506"/>
            <a:ext cx="22562473" cy="3967094"/>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81" name="Group 80">
            <a:extLst>
              <a:ext uri="{FF2B5EF4-FFF2-40B4-BE49-F238E27FC236}">
                <a16:creationId xmlns:a16="http://schemas.microsoft.com/office/drawing/2014/main" id="{FC8842BF-BD13-47EC-A01B-D5CB2E509824}"/>
              </a:ext>
            </a:extLst>
          </p:cNvPr>
          <p:cNvGrpSpPr/>
          <p:nvPr/>
        </p:nvGrpSpPr>
        <p:grpSpPr>
          <a:xfrm>
            <a:off x="1686432" y="8877311"/>
            <a:ext cx="3600000" cy="828000"/>
            <a:chOff x="1275608" y="6322796"/>
            <a:chExt cx="3572909" cy="828631"/>
          </a:xfrm>
        </p:grpSpPr>
        <p:sp>
          <p:nvSpPr>
            <p:cNvPr id="82" name="Freeform 20">
              <a:extLst>
                <a:ext uri="{FF2B5EF4-FFF2-40B4-BE49-F238E27FC236}">
                  <a16:creationId xmlns:a16="http://schemas.microsoft.com/office/drawing/2014/main" id="{9DCB7188-C5D1-4562-B7E9-036039AD40E7}"/>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3" name="TextBox 82">
              <a:extLst>
                <a:ext uri="{FF2B5EF4-FFF2-40B4-BE49-F238E27FC236}">
                  <a16:creationId xmlns:a16="http://schemas.microsoft.com/office/drawing/2014/main" id="{3C5BC4FA-BAB5-4E66-A1A7-2C39A80EA8B6}"/>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84" name="Round Diagonal Corner Rectangle 8">
              <a:extLst>
                <a:ext uri="{FF2B5EF4-FFF2-40B4-BE49-F238E27FC236}">
                  <a16:creationId xmlns:a16="http://schemas.microsoft.com/office/drawing/2014/main" id="{DD02836A-CB9D-49AF-9B43-E2AE37577D4F}"/>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5" name="Freeform 9">
              <a:extLst>
                <a:ext uri="{FF2B5EF4-FFF2-40B4-BE49-F238E27FC236}">
                  <a16:creationId xmlns:a16="http://schemas.microsoft.com/office/drawing/2014/main" id="{F1DAE37F-C02F-41A4-AB7C-15856E498EB4}"/>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86" name="Rectangle 85">
                <a:extLst>
                  <a:ext uri="{FF2B5EF4-FFF2-40B4-BE49-F238E27FC236}">
                    <a16:creationId xmlns:a16="http://schemas.microsoft.com/office/drawing/2014/main" id="{AC37888B-97E9-42E3-82BD-29595758137A}"/>
                  </a:ext>
                </a:extLst>
              </p:cNvPr>
              <p:cNvSpPr/>
              <p:nvPr/>
            </p:nvSpPr>
            <p:spPr>
              <a:xfrm>
                <a:off x="1153028" y="9867911"/>
                <a:ext cx="22680054" cy="3113929"/>
              </a:xfrm>
              <a:prstGeom prst="rect">
                <a:avLst/>
              </a:prstGeom>
            </p:spPr>
            <p:txBody>
              <a:bodyPr wrap="square">
                <a:spAutoFit/>
              </a:bodyPr>
              <a:lstStyle/>
              <a:p>
                <a:r>
                  <a:rPr lang="en-US" sz="4800" b="1" dirty="0">
                    <a:latin typeface="Tahoma" panose="020B0604030504040204" pitchFamily="34" charset="0"/>
                    <a:ea typeface="Tahoma" panose="020B0604030504040204" pitchFamily="34" charset="0"/>
                    <a:cs typeface="Tahoma" panose="020B0604030504040204" pitchFamily="34" charset="0"/>
                  </a:rPr>
                  <a:t>a)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Nếu</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phương</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trình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bậc</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hai</a:t>
                </a:r>
                <a:r>
                  <a:rPr lang="en-US"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latin typeface="Cambria Math" panose="02040503050406030204" pitchFamily="18" charset="0"/>
                      </a:rPr>
                      <m:t>𝒂</m:t>
                    </m:r>
                    <m:sSup>
                      <m:sSupPr>
                        <m:ctrlPr>
                          <a:rPr lang="en-US" sz="4800" b="1" i="1">
                            <a:latin typeface="Cambria Math" panose="02040503050406030204" pitchFamily="18" charset="0"/>
                          </a:rPr>
                        </m:ctrlPr>
                      </m:sSupPr>
                      <m:e>
                        <m:r>
                          <a:rPr lang="en-US" sz="4800" b="1" i="1">
                            <a:latin typeface="Cambria Math" panose="02040503050406030204" pitchFamily="18" charset="0"/>
                          </a:rPr>
                          <m:t>𝒙</m:t>
                        </m:r>
                      </m:e>
                      <m:sup>
                        <m:r>
                          <a:rPr lang="en-US" sz="4800" b="1" i="1">
                            <a:latin typeface="Cambria Math" panose="02040503050406030204" pitchFamily="18" charset="0"/>
                          </a:rPr>
                          <m:t>𝟐</m:t>
                        </m:r>
                      </m:sup>
                    </m:sSup>
                    <m:r>
                      <a:rPr lang="en-US" sz="4800" b="1" i="1">
                        <a:latin typeface="Cambria Math" panose="02040503050406030204" pitchFamily="18" charset="0"/>
                      </a:rPr>
                      <m:t>+</m:t>
                    </m:r>
                    <m:r>
                      <a:rPr lang="en-US" sz="4800" b="1" i="1">
                        <a:latin typeface="Cambria Math" panose="02040503050406030204" pitchFamily="18" charset="0"/>
                      </a:rPr>
                      <m:t>𝒃𝒙</m:t>
                    </m:r>
                    <m:r>
                      <a:rPr lang="en-US" sz="4800" b="1" i="1">
                        <a:latin typeface="Cambria Math" panose="02040503050406030204" pitchFamily="18" charset="0"/>
                      </a:rPr>
                      <m:t>+</m:t>
                    </m:r>
                    <m:r>
                      <a:rPr lang="en-US" sz="4800" b="1" i="1">
                        <a:latin typeface="Cambria Math" panose="02040503050406030204" pitchFamily="18" charset="0"/>
                      </a:rPr>
                      <m:t>𝒄</m:t>
                    </m:r>
                    <m:r>
                      <a:rPr lang="en-US" sz="4800" b="1" i="1">
                        <a:latin typeface="Cambria Math" panose="02040503050406030204" pitchFamily="18" charset="0"/>
                      </a:rPr>
                      <m:t>=</m:t>
                    </m:r>
                    <m:r>
                      <a:rPr lang="en-US" sz="4800" b="1" i="1">
                        <a:latin typeface="Cambria Math" panose="02040503050406030204" pitchFamily="18" charset="0"/>
                      </a:rPr>
                      <m:t>𝟎</m:t>
                    </m:r>
                  </m:oMath>
                </a14:m>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có</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hai</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nghiệm</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phân</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biệt</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thì</a:t>
                </a:r>
                <a:r>
                  <a:rPr lang="en-US" sz="4800" b="1" dirty="0">
                    <a:latin typeface="Tahoma" panose="020B0604030504040204" pitchFamily="34" charset="0"/>
                    <a:ea typeface="Tahoma" panose="020B0604030504040204" pitchFamily="34" charset="0"/>
                    <a:cs typeface="Tahoma" panose="020B0604030504040204" pitchFamily="34" charset="0"/>
                  </a:rPr>
                  <a:t> </a:t>
                </a:r>
                <a:r>
                  <a:rPr lang="vi-VN" sz="4800" b="1" dirty="0">
                    <a:latin typeface="Tahoma" panose="020B0604030504040204" pitchFamily="34" charset="0"/>
                    <a:ea typeface="Tahoma" panose="020B0604030504040204" pitchFamily="34" charset="0"/>
                    <a:cs typeface="Tahoma" panose="020B0604030504040204" pitchFamily="34" charset="0"/>
                  </a:rPr>
                  <a:t>p</a:t>
                </a:r>
                <a:r>
                  <a:rPr lang="en-US" sz="4800" b="1" dirty="0" err="1">
                    <a:latin typeface="Tahoma" panose="020B0604030504040204" pitchFamily="34" charset="0"/>
                    <a:ea typeface="Tahoma" panose="020B0604030504040204" pitchFamily="34" charset="0"/>
                    <a:cs typeface="Tahoma" panose="020B0604030504040204" pitchFamily="34" charset="0"/>
                  </a:rPr>
                  <a:t>hương</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trình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bậc</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hai</a:t>
                </a:r>
                <a:r>
                  <a:rPr lang="en-US"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latin typeface="Cambria Math" panose="02040503050406030204" pitchFamily="18" charset="0"/>
                      </a:rPr>
                      <m:t>𝒂</m:t>
                    </m:r>
                    <m:sSup>
                      <m:sSupPr>
                        <m:ctrlPr>
                          <a:rPr lang="en-US" sz="4800" b="1" i="1">
                            <a:latin typeface="Cambria Math" panose="02040503050406030204" pitchFamily="18" charset="0"/>
                          </a:rPr>
                        </m:ctrlPr>
                      </m:sSupPr>
                      <m:e>
                        <m:r>
                          <a:rPr lang="en-US" sz="4800" b="1" i="1">
                            <a:latin typeface="Cambria Math" panose="02040503050406030204" pitchFamily="18" charset="0"/>
                          </a:rPr>
                          <m:t>𝒙</m:t>
                        </m:r>
                      </m:e>
                      <m:sup>
                        <m:r>
                          <a:rPr lang="en-US" sz="4800" b="1" i="1">
                            <a:latin typeface="Cambria Math" panose="02040503050406030204" pitchFamily="18" charset="0"/>
                          </a:rPr>
                          <m:t>𝟐</m:t>
                        </m:r>
                      </m:sup>
                    </m:sSup>
                    <m:r>
                      <a:rPr lang="en-US" sz="4800" b="1" i="1">
                        <a:latin typeface="Cambria Math" panose="02040503050406030204" pitchFamily="18" charset="0"/>
                      </a:rPr>
                      <m:t>+</m:t>
                    </m:r>
                    <m:r>
                      <a:rPr lang="en-US" sz="4800" b="1" i="1">
                        <a:latin typeface="Cambria Math" panose="02040503050406030204" pitchFamily="18" charset="0"/>
                      </a:rPr>
                      <m:t>𝒃𝒙</m:t>
                    </m:r>
                    <m:r>
                      <a:rPr lang="en-US" sz="4800" b="1" i="1">
                        <a:latin typeface="Cambria Math" panose="02040503050406030204" pitchFamily="18" charset="0"/>
                      </a:rPr>
                      <m:t>+</m:t>
                    </m:r>
                    <m:r>
                      <a:rPr lang="en-US" sz="4800" b="1" i="1">
                        <a:latin typeface="Cambria Math" panose="02040503050406030204" pitchFamily="18" charset="0"/>
                      </a:rPr>
                      <m:t>𝒄</m:t>
                    </m:r>
                    <m:r>
                      <a:rPr lang="en-US" sz="4800" b="1" i="1">
                        <a:latin typeface="Cambria Math" panose="02040503050406030204" pitchFamily="18" charset="0"/>
                      </a:rPr>
                      <m:t>=</m:t>
                    </m:r>
                    <m:r>
                      <a:rPr lang="en-US" sz="4800" b="1" i="1">
                        <a:latin typeface="Cambria Math" panose="02040503050406030204" pitchFamily="18" charset="0"/>
                      </a:rPr>
                      <m:t>𝟎</m:t>
                    </m:r>
                  </m:oMath>
                </a14:m>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có</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biệt</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thức</a:t>
                </a:r>
                <a:r>
                  <a:rPr lang="en-US"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latin typeface="Cambria Math" panose="02040503050406030204" pitchFamily="18" charset="0"/>
                      </a:rPr>
                      <m:t>𝜟</m:t>
                    </m:r>
                    <m:r>
                      <a:rPr lang="en-US" sz="4800" b="1" i="1">
                        <a:latin typeface="Cambria Math" panose="02040503050406030204" pitchFamily="18" charset="0"/>
                      </a:rPr>
                      <m:t>=</m:t>
                    </m:r>
                    <m:sSup>
                      <m:sSupPr>
                        <m:ctrlPr>
                          <a:rPr lang="en-US" sz="4800" b="1" i="1">
                            <a:latin typeface="Cambria Math" panose="02040503050406030204" pitchFamily="18" charset="0"/>
                          </a:rPr>
                        </m:ctrlPr>
                      </m:sSupPr>
                      <m:e>
                        <m:r>
                          <a:rPr lang="en-US" sz="4800" b="1" i="1">
                            <a:latin typeface="Cambria Math" panose="02040503050406030204" pitchFamily="18" charset="0"/>
                          </a:rPr>
                          <m:t>𝒃</m:t>
                        </m:r>
                      </m:e>
                      <m:sup>
                        <m:r>
                          <a:rPr lang="en-US" sz="4800" b="1" i="1">
                            <a:latin typeface="Cambria Math" panose="02040503050406030204" pitchFamily="18" charset="0"/>
                          </a:rPr>
                          <m:t>𝟐</m:t>
                        </m:r>
                      </m:sup>
                    </m:sSup>
                    <m:r>
                      <a:rPr lang="en-US" sz="4800" b="1" i="1">
                        <a:latin typeface="Cambria Math" panose="02040503050406030204" pitchFamily="18" charset="0"/>
                      </a:rPr>
                      <m:t>−</m:t>
                    </m:r>
                    <m:r>
                      <a:rPr lang="en-US" sz="4800" b="1" i="1">
                        <a:latin typeface="Cambria Math" panose="02040503050406030204" pitchFamily="18" charset="0"/>
                      </a:rPr>
                      <m:t>𝟒</m:t>
                    </m:r>
                    <m:r>
                      <a:rPr lang="en-US" sz="4800" b="1" i="1">
                        <a:latin typeface="Cambria Math" panose="02040503050406030204" pitchFamily="18" charset="0"/>
                      </a:rPr>
                      <m:t>𝒂𝒄</m:t>
                    </m:r>
                    <m:r>
                      <a:rPr lang="en-US" sz="4800" b="1" i="1">
                        <a:latin typeface="Cambria Math" panose="02040503050406030204" pitchFamily="18" charset="0"/>
                      </a:rPr>
                      <m:t>&gt;</m:t>
                    </m:r>
                    <m:r>
                      <a:rPr lang="en-US" sz="4800" b="1" i="1">
                        <a:latin typeface="Cambria Math" panose="02040503050406030204" pitchFamily="18" charset="0"/>
                      </a:rPr>
                      <m:t>𝟎</m:t>
                    </m:r>
                  </m:oMath>
                </a14:m>
                <a:r>
                  <a:rPr lang="en-US" sz="4800" b="1" dirty="0">
                    <a:latin typeface="Tahoma" panose="020B0604030504040204" pitchFamily="34" charset="0"/>
                    <a:ea typeface="Tahoma" panose="020B0604030504040204" pitchFamily="34" charset="0"/>
                    <a:cs typeface="Tahoma" panose="020B0604030504040204" pitchFamily="34" charset="0"/>
                  </a:rPr>
                  <a:t>. </a:t>
                </a:r>
              </a:p>
              <a:p>
                <a:r>
                  <a:rPr lang="en-US" sz="4800" b="1" dirty="0">
                    <a:latin typeface="Tahoma" panose="020B0604030504040204" pitchFamily="34" charset="0"/>
                    <a:ea typeface="Tahoma" panose="020B0604030504040204" pitchFamily="34" charset="0"/>
                    <a:cs typeface="Tahoma" panose="020B0604030504040204" pitchFamily="34" charset="0"/>
                  </a:rPr>
                  <a:t>b)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Nếu</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phương</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trình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bậc</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hai</a:t>
                </a:r>
                <a:r>
                  <a:rPr lang="en-US"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latin typeface="Cambria Math" panose="02040503050406030204" pitchFamily="18" charset="0"/>
                      </a:rPr>
                      <m:t>𝒂</m:t>
                    </m:r>
                    <m:sSup>
                      <m:sSupPr>
                        <m:ctrlPr>
                          <a:rPr lang="en-US" sz="4800" b="1" i="1">
                            <a:latin typeface="Cambria Math" panose="02040503050406030204" pitchFamily="18" charset="0"/>
                          </a:rPr>
                        </m:ctrlPr>
                      </m:sSupPr>
                      <m:e>
                        <m:r>
                          <a:rPr lang="en-US" sz="4800" b="1" i="1">
                            <a:latin typeface="Cambria Math" panose="02040503050406030204" pitchFamily="18" charset="0"/>
                          </a:rPr>
                          <m:t>𝒙</m:t>
                        </m:r>
                      </m:e>
                      <m:sup>
                        <m:r>
                          <a:rPr lang="en-US" sz="4800" b="1" i="1">
                            <a:latin typeface="Cambria Math" panose="02040503050406030204" pitchFamily="18" charset="0"/>
                          </a:rPr>
                          <m:t>𝟐</m:t>
                        </m:r>
                      </m:sup>
                    </m:sSup>
                    <m:r>
                      <a:rPr lang="en-US" sz="4800" b="1" i="1">
                        <a:latin typeface="Cambria Math" panose="02040503050406030204" pitchFamily="18" charset="0"/>
                      </a:rPr>
                      <m:t>+</m:t>
                    </m:r>
                    <m:r>
                      <a:rPr lang="en-US" sz="4800" b="1" i="1">
                        <a:latin typeface="Cambria Math" panose="02040503050406030204" pitchFamily="18" charset="0"/>
                      </a:rPr>
                      <m:t>𝒃𝒙</m:t>
                    </m:r>
                    <m:r>
                      <a:rPr lang="en-US" sz="4800" b="1" i="1">
                        <a:latin typeface="Cambria Math" panose="02040503050406030204" pitchFamily="18" charset="0"/>
                      </a:rPr>
                      <m:t>+</m:t>
                    </m:r>
                    <m:r>
                      <a:rPr lang="en-US" sz="4800" b="1" i="1">
                        <a:latin typeface="Cambria Math" panose="02040503050406030204" pitchFamily="18" charset="0"/>
                      </a:rPr>
                      <m:t>𝒄</m:t>
                    </m:r>
                    <m:r>
                      <a:rPr lang="en-US" sz="4800" b="1" i="1">
                        <a:latin typeface="Cambria Math" panose="02040503050406030204" pitchFamily="18" charset="0"/>
                      </a:rPr>
                      <m:t>=</m:t>
                    </m:r>
                    <m:r>
                      <a:rPr lang="en-US" sz="4800" b="1" i="1">
                        <a:latin typeface="Cambria Math" panose="02040503050406030204" pitchFamily="18" charset="0"/>
                      </a:rPr>
                      <m:t>𝟎</m:t>
                    </m:r>
                  </m:oMath>
                </a14:m>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có</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biệt</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thức</a:t>
                </a:r>
                <a:r>
                  <a:rPr lang="en-US"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latin typeface="Cambria Math" panose="02040503050406030204" pitchFamily="18" charset="0"/>
                      </a:rPr>
                      <m:t>𝜟</m:t>
                    </m:r>
                    <m:r>
                      <a:rPr lang="en-US" sz="4800" b="1" i="1">
                        <a:latin typeface="Cambria Math" panose="02040503050406030204" pitchFamily="18" charset="0"/>
                      </a:rPr>
                      <m:t>=</m:t>
                    </m:r>
                    <m:sSup>
                      <m:sSupPr>
                        <m:ctrlPr>
                          <a:rPr lang="en-US" sz="4800" b="1" i="1">
                            <a:latin typeface="Cambria Math" panose="02040503050406030204" pitchFamily="18" charset="0"/>
                          </a:rPr>
                        </m:ctrlPr>
                      </m:sSupPr>
                      <m:e>
                        <m:r>
                          <a:rPr lang="en-US" sz="4800" b="1" i="1">
                            <a:latin typeface="Cambria Math" panose="02040503050406030204" pitchFamily="18" charset="0"/>
                          </a:rPr>
                          <m:t>𝒃</m:t>
                        </m:r>
                      </m:e>
                      <m:sup>
                        <m:r>
                          <a:rPr lang="en-US" sz="4800" b="1" i="1">
                            <a:latin typeface="Cambria Math" panose="02040503050406030204" pitchFamily="18" charset="0"/>
                          </a:rPr>
                          <m:t>𝟐</m:t>
                        </m:r>
                      </m:sup>
                    </m:sSup>
                    <m:r>
                      <a:rPr lang="en-US" sz="4800" b="1" i="1">
                        <a:latin typeface="Cambria Math" panose="02040503050406030204" pitchFamily="18" charset="0"/>
                      </a:rPr>
                      <m:t>−</m:t>
                    </m:r>
                    <m:r>
                      <a:rPr lang="en-US" sz="4800" b="1" i="1">
                        <a:latin typeface="Cambria Math" panose="02040503050406030204" pitchFamily="18" charset="0"/>
                      </a:rPr>
                      <m:t>𝟒</m:t>
                    </m:r>
                    <m:r>
                      <a:rPr lang="en-US" sz="4800" b="1" i="1">
                        <a:latin typeface="Cambria Math" panose="02040503050406030204" pitchFamily="18" charset="0"/>
                      </a:rPr>
                      <m:t>𝒂𝒄</m:t>
                    </m:r>
                    <m:r>
                      <a:rPr lang="en-US" sz="4800" b="1" i="1">
                        <a:latin typeface="Cambria Math" panose="02040503050406030204" pitchFamily="18" charset="0"/>
                      </a:rPr>
                      <m:t>&gt;</m:t>
                    </m:r>
                    <m:r>
                      <a:rPr lang="en-US" sz="4800" b="1" i="1">
                        <a:latin typeface="Cambria Math" panose="02040503050406030204" pitchFamily="18" charset="0"/>
                      </a:rPr>
                      <m:t>𝟎</m:t>
                    </m:r>
                  </m:oMath>
                </a14:m>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thì</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vi-VN" sz="4800" b="1" dirty="0">
                    <a:latin typeface="Tahoma" panose="020B0604030504040204" pitchFamily="34" charset="0"/>
                    <a:ea typeface="Tahoma" panose="020B0604030504040204" pitchFamily="34" charset="0"/>
                    <a:cs typeface="Tahoma" panose="020B0604030504040204" pitchFamily="34" charset="0"/>
                  </a:rPr>
                  <a:t>p</a:t>
                </a:r>
                <a:r>
                  <a:rPr lang="en-US" sz="4800" b="1" dirty="0" err="1">
                    <a:latin typeface="Tahoma" panose="020B0604030504040204" pitchFamily="34" charset="0"/>
                    <a:ea typeface="Tahoma" panose="020B0604030504040204" pitchFamily="34" charset="0"/>
                    <a:cs typeface="Tahoma" panose="020B0604030504040204" pitchFamily="34" charset="0"/>
                  </a:rPr>
                  <a:t>hương</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trình</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bậc</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hai</a:t>
                </a:r>
                <a:r>
                  <a:rPr lang="en-US"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latin typeface="Cambria Math" panose="02040503050406030204" pitchFamily="18" charset="0"/>
                      </a:rPr>
                      <m:t>𝒂</m:t>
                    </m:r>
                    <m:sSup>
                      <m:sSupPr>
                        <m:ctrlPr>
                          <a:rPr lang="en-US" sz="4800" b="1" i="1">
                            <a:latin typeface="Cambria Math" panose="02040503050406030204" pitchFamily="18" charset="0"/>
                          </a:rPr>
                        </m:ctrlPr>
                      </m:sSupPr>
                      <m:e>
                        <m:r>
                          <a:rPr lang="en-US" sz="4800" b="1" i="1">
                            <a:latin typeface="Cambria Math" panose="02040503050406030204" pitchFamily="18" charset="0"/>
                          </a:rPr>
                          <m:t>𝒙</m:t>
                        </m:r>
                      </m:e>
                      <m:sup>
                        <m:r>
                          <a:rPr lang="en-US" sz="4800" b="1" i="1">
                            <a:latin typeface="Cambria Math" panose="02040503050406030204" pitchFamily="18" charset="0"/>
                          </a:rPr>
                          <m:t>𝟐</m:t>
                        </m:r>
                      </m:sup>
                    </m:sSup>
                    <m:r>
                      <a:rPr lang="en-US" sz="4800" b="1" i="1">
                        <a:latin typeface="Cambria Math" panose="02040503050406030204" pitchFamily="18" charset="0"/>
                      </a:rPr>
                      <m:t>+</m:t>
                    </m:r>
                    <m:r>
                      <a:rPr lang="en-US" sz="4800" b="1" i="1">
                        <a:latin typeface="Cambria Math" panose="02040503050406030204" pitchFamily="18" charset="0"/>
                      </a:rPr>
                      <m:t>𝒃𝒙</m:t>
                    </m:r>
                    <m:r>
                      <a:rPr lang="en-US" sz="4800" b="1" i="1">
                        <a:latin typeface="Cambria Math" panose="02040503050406030204" pitchFamily="18" charset="0"/>
                      </a:rPr>
                      <m:t>+</m:t>
                    </m:r>
                    <m:r>
                      <a:rPr lang="en-US" sz="4800" b="1" i="1">
                        <a:latin typeface="Cambria Math" panose="02040503050406030204" pitchFamily="18" charset="0"/>
                      </a:rPr>
                      <m:t>𝒄</m:t>
                    </m:r>
                    <m:r>
                      <a:rPr lang="en-US" sz="4800" b="1" i="1">
                        <a:latin typeface="Cambria Math" panose="02040503050406030204" pitchFamily="18" charset="0"/>
                      </a:rPr>
                      <m:t>=</m:t>
                    </m:r>
                    <m:r>
                      <a:rPr lang="en-US" sz="4800" b="1" i="1">
                        <a:latin typeface="Cambria Math" panose="02040503050406030204" pitchFamily="18" charset="0"/>
                      </a:rPr>
                      <m:t>𝟎</m:t>
                    </m:r>
                  </m:oMath>
                </a14:m>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có</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hai</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nghiệm</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phân</a:t>
                </a:r>
                <a:r>
                  <a:rPr lang="en-US" sz="4800" b="1" dirty="0">
                    <a:latin typeface="Tahoma" panose="020B0604030504040204" pitchFamily="34" charset="0"/>
                    <a:ea typeface="Tahoma" panose="020B0604030504040204" pitchFamily="34" charset="0"/>
                    <a:cs typeface="Tahoma" panose="020B0604030504040204" pitchFamily="34" charset="0"/>
                  </a:rPr>
                  <a:t> </a:t>
                </a:r>
                <a:r>
                  <a:rPr lang="en-US" sz="4800" b="1" dirty="0" err="1">
                    <a:latin typeface="Tahoma" panose="020B0604030504040204" pitchFamily="34" charset="0"/>
                    <a:ea typeface="Tahoma" panose="020B0604030504040204" pitchFamily="34" charset="0"/>
                    <a:cs typeface="Tahoma" panose="020B0604030504040204" pitchFamily="34" charset="0"/>
                  </a:rPr>
                  <a:t>biệt</a:t>
                </a:r>
                <a:r>
                  <a:rPr lang="en-US" sz="4800" b="1" dirty="0">
                    <a:latin typeface="Tahoma" panose="020B0604030504040204" pitchFamily="34" charset="0"/>
                    <a:ea typeface="Tahoma" panose="020B0604030504040204" pitchFamily="34" charset="0"/>
                    <a:cs typeface="Tahoma" panose="020B0604030504040204" pitchFamily="34" charset="0"/>
                  </a:rPr>
                  <a:t>.</a:t>
                </a:r>
              </a:p>
            </p:txBody>
          </p:sp>
        </mc:Choice>
        <mc:Fallback xmlns="">
          <p:sp>
            <p:nvSpPr>
              <p:cNvPr id="86" name="Rectangle 85">
                <a:extLst>
                  <a:ext uri="{FF2B5EF4-FFF2-40B4-BE49-F238E27FC236}">
                    <a16:creationId xmlns:a16="http://schemas.microsoft.com/office/drawing/2014/main" id="{AC37888B-97E9-42E3-82BD-29595758137A}"/>
                  </a:ext>
                </a:extLst>
              </p:cNvPr>
              <p:cNvSpPr>
                <a:spLocks noRot="1" noChangeAspect="1" noMove="1" noResize="1" noEditPoints="1" noAdjustHandles="1" noChangeArrowheads="1" noChangeShapeType="1" noTextEdit="1"/>
              </p:cNvSpPr>
              <p:nvPr/>
            </p:nvSpPr>
            <p:spPr>
              <a:xfrm>
                <a:off x="1153028" y="9867911"/>
                <a:ext cx="22680054" cy="3113929"/>
              </a:xfrm>
              <a:prstGeom prst="rect">
                <a:avLst/>
              </a:prstGeom>
              <a:blipFill>
                <a:blip r:embed="rId5"/>
                <a:stretch>
                  <a:fillRect l="-1209" t="-4110" b="-9198"/>
                </a:stretch>
              </a:blipFill>
            </p:spPr>
            <p:txBody>
              <a:bodyPr/>
              <a:lstStyle/>
              <a:p>
                <a:r>
                  <a:rPr lang="en-US">
                    <a:noFill/>
                  </a:rPr>
                  <a:t> </a:t>
                </a:r>
              </a:p>
            </p:txBody>
          </p:sp>
        </mc:Fallback>
      </mc:AlternateContent>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dirty="0" smtClean="0">
                  <a:solidFill>
                    <a:schemeClr val="bg1"/>
                  </a:solidFill>
                  <a:latin typeface="Tahoma" pitchFamily="34" charset="0"/>
                  <a:ea typeface="Tahoma" pitchFamily="34" charset="0"/>
                  <a:cs typeface="Tahoma" pitchFamily="34" charset="0"/>
                </a:rPr>
                <a:t>4.</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dirty="0">
                  <a:solidFill>
                    <a:srgbClr val="145F82"/>
                  </a:solidFill>
                  <a:latin typeface="Tahoma" pitchFamily="34" charset="0"/>
                  <a:ea typeface="Tahoma" pitchFamily="34" charset="0"/>
                  <a:cs typeface="Tahoma" pitchFamily="34" charset="0"/>
                </a:rPr>
                <a:t>MỆNH ĐỀ KÉO THEO</a:t>
              </a:r>
              <a:r>
                <a:rPr lang="vi-VN" sz="4800" b="1" dirty="0">
                  <a:solidFill>
                    <a:srgbClr val="145F82"/>
                  </a:solidFill>
                  <a:latin typeface="Tahoma" pitchFamily="34" charset="0"/>
                  <a:ea typeface="Tahoma" pitchFamily="34" charset="0"/>
                  <a:cs typeface="Tahoma" pitchFamily="34" charset="0"/>
                </a:rPr>
                <a:t>,</a:t>
              </a:r>
              <a:r>
                <a:rPr lang="en-US" sz="4800" b="1" dirty="0">
                  <a:solidFill>
                    <a:srgbClr val="145F82"/>
                  </a:solidFill>
                  <a:latin typeface="Tahoma" pitchFamily="34" charset="0"/>
                  <a:ea typeface="Tahoma" pitchFamily="34" charset="0"/>
                  <a:cs typeface="Tahoma" pitchFamily="34" charset="0"/>
                </a:rPr>
                <a:t> MỆNH ĐỀ ĐẢO.</a:t>
              </a:r>
            </a:p>
          </p:txBody>
        </p:sp>
      </p:grpSp>
      <p:grpSp>
        <p:nvGrpSpPr>
          <p:cNvPr id="89" name="Group 88">
            <a:extLst>
              <a:ext uri="{FF2B5EF4-FFF2-40B4-BE49-F238E27FC236}">
                <a16:creationId xmlns:a16="http://schemas.microsoft.com/office/drawing/2014/main" id="{B781ABD9-381E-49CB-AA78-B3B6EB3F0FB1}"/>
              </a:ext>
            </a:extLst>
          </p:cNvPr>
          <p:cNvGrpSpPr/>
          <p:nvPr/>
        </p:nvGrpSpPr>
        <p:grpSpPr>
          <a:xfrm>
            <a:off x="2193087" y="3429000"/>
            <a:ext cx="10837113" cy="852016"/>
            <a:chOff x="895143" y="2795826"/>
            <a:chExt cx="10417389" cy="852016"/>
          </a:xfrm>
        </p:grpSpPr>
        <p:sp>
          <p:nvSpPr>
            <p:cNvPr id="90" name="TextBox 89">
              <a:extLst>
                <a:ext uri="{FF2B5EF4-FFF2-40B4-BE49-F238E27FC236}">
                  <a16:creationId xmlns:a16="http://schemas.microsoft.com/office/drawing/2014/main" id="{8F0DDE0E-1FE1-4720-B1B3-CA0A2FE692A9}"/>
                </a:ext>
              </a:extLst>
            </p:cNvPr>
            <p:cNvSpPr txBox="1"/>
            <p:nvPr/>
          </p:nvSpPr>
          <p:spPr>
            <a:xfrm>
              <a:off x="2320932" y="2816845"/>
              <a:ext cx="8991600" cy="830997"/>
            </a:xfrm>
            <a:prstGeom prst="rect">
              <a:avLst/>
            </a:prstGeom>
            <a:noFill/>
          </p:spPr>
          <p:txBody>
            <a:bodyPr wrap="square" rtlCol="0">
              <a:spAutoFit/>
            </a:bodyPr>
            <a:lstStyle/>
            <a:p>
              <a:r>
                <a:rPr lang="en-US" sz="4800" b="1" err="1">
                  <a:solidFill>
                    <a:srgbClr val="145F82"/>
                  </a:solidFill>
                  <a:latin typeface="Tahoma" pitchFamily="34" charset="0"/>
                  <a:ea typeface="Tahoma" pitchFamily="34" charset="0"/>
                  <a:cs typeface="Tahoma" pitchFamily="34" charset="0"/>
                </a:rPr>
                <a:t>Mệnh</a:t>
              </a:r>
              <a:r>
                <a:rPr lang="en-US" sz="4800" b="1">
                  <a:solidFill>
                    <a:srgbClr val="145F82"/>
                  </a:solidFill>
                  <a:latin typeface="Tahoma" pitchFamily="34" charset="0"/>
                  <a:ea typeface="Tahoma" pitchFamily="34" charset="0"/>
                  <a:cs typeface="Tahoma" pitchFamily="34" charset="0"/>
                </a:rPr>
                <a:t> đề đảo</a:t>
              </a:r>
              <a:endParaRPr lang="en-US" sz="4800" b="1" dirty="0">
                <a:solidFill>
                  <a:srgbClr val="145F82"/>
                </a:solidFill>
                <a:latin typeface="Tahoma" pitchFamily="34" charset="0"/>
                <a:ea typeface="Tahoma" pitchFamily="34" charset="0"/>
                <a:cs typeface="Tahoma" pitchFamily="34" charset="0"/>
              </a:endParaRPr>
            </a:p>
          </p:txBody>
        </p:sp>
        <p:sp>
          <p:nvSpPr>
            <p:cNvPr id="91" name="Rounded Rectangle 7">
              <a:extLst>
                <a:ext uri="{FF2B5EF4-FFF2-40B4-BE49-F238E27FC236}">
                  <a16:creationId xmlns:a16="http://schemas.microsoft.com/office/drawing/2014/main" id="{453540BB-AD80-4484-AD7B-7FF1CA70B442}"/>
                </a:ext>
              </a:extLst>
            </p:cNvPr>
            <p:cNvSpPr/>
            <p:nvPr/>
          </p:nvSpPr>
          <p:spPr>
            <a:xfrm>
              <a:off x="895143" y="2823876"/>
              <a:ext cx="895051"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6E6F790B-41EE-4900-A105-57479C75D2FC}"/>
                </a:ext>
              </a:extLst>
            </p:cNvPr>
            <p:cNvSpPr txBox="1"/>
            <p:nvPr/>
          </p:nvSpPr>
          <p:spPr>
            <a:xfrm>
              <a:off x="919509" y="2795826"/>
              <a:ext cx="689099" cy="769441"/>
            </a:xfrm>
            <a:prstGeom prst="rect">
              <a:avLst/>
            </a:prstGeom>
            <a:noFill/>
          </p:spPr>
          <p:txBody>
            <a:bodyPr wrap="none" rtlCol="0">
              <a:spAutoFit/>
            </a:bodyPr>
            <a:lstStyle/>
            <a:p>
              <a:pPr algn="ctr"/>
              <a:r>
                <a:rPr lang="en-US" sz="4400" b="1">
                  <a:solidFill>
                    <a:schemeClr val="bg1"/>
                  </a:solidFill>
                  <a:latin typeface="Tahoma" pitchFamily="34" charset="0"/>
                  <a:ea typeface="Tahoma" pitchFamily="34" charset="0"/>
                  <a:cs typeface="Tahoma" pitchFamily="34" charset="0"/>
                </a:rPr>
                <a:t>b.</a:t>
              </a:r>
            </a:p>
          </p:txBody>
        </p:sp>
      </p:grpSp>
    </p:spTree>
    <p:extLst>
      <p:ext uri="{BB962C8B-B14F-4D97-AF65-F5344CB8AC3E}">
        <p14:creationId xmlns:p14="http://schemas.microsoft.com/office/powerpoint/2010/main" val="18803354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barn(inVertical)">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wipe(left)">
                                      <p:cBhvr>
                                        <p:cTn id="17" dur="5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wipe(left)">
                                      <p:cBhvr>
                                        <p:cTn id="22" dur="500"/>
                                        <p:tgtEl>
                                          <p:spTgt spid="5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wipe(left)">
                                      <p:cBhvr>
                                        <p:cTn id="27" dur="500"/>
                                        <p:tgtEl>
                                          <p:spTgt spid="7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1"/>
                                        </p:tgtEl>
                                        <p:attrNameLst>
                                          <p:attrName>style.visibility</p:attrName>
                                        </p:attrNameLst>
                                      </p:cBhvr>
                                      <p:to>
                                        <p:strVal val="visible"/>
                                      </p:to>
                                    </p:set>
                                    <p:animEffect transition="in" filter="barn(inVertical)">
                                      <p:cBhvr>
                                        <p:cTn id="32" dur="500"/>
                                        <p:tgtEl>
                                          <p:spTgt spid="8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0"/>
                                        </p:tgtEl>
                                        <p:attrNameLst>
                                          <p:attrName>style.visibility</p:attrName>
                                        </p:attrNameLst>
                                      </p:cBhvr>
                                      <p:to>
                                        <p:strVal val="visible"/>
                                      </p:to>
                                    </p:set>
                                    <p:animEffect transition="in" filter="wipe(down)">
                                      <p:cBhvr>
                                        <p:cTn id="37" dur="500"/>
                                        <p:tgtEl>
                                          <p:spTgt spid="80"/>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86">
                                            <p:txEl>
                                              <p:pRg st="0" end="0"/>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8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79" grpId="0"/>
      <p:bldP spid="8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4</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dirty="0">
                  <a:solidFill>
                    <a:srgbClr val="145F82"/>
                  </a:solidFill>
                  <a:latin typeface="Tahoma" pitchFamily="34" charset="0"/>
                  <a:ea typeface="Tahoma" pitchFamily="34" charset="0"/>
                  <a:cs typeface="Tahoma" pitchFamily="34" charset="0"/>
                </a:rPr>
                <a:t>MỆNH ĐỀ KÉO THEO</a:t>
              </a:r>
              <a:r>
                <a:rPr lang="vi-VN" sz="4800" b="1" dirty="0">
                  <a:solidFill>
                    <a:srgbClr val="145F82"/>
                  </a:solidFill>
                  <a:latin typeface="Tahoma" pitchFamily="34" charset="0"/>
                  <a:ea typeface="Tahoma" pitchFamily="34" charset="0"/>
                  <a:cs typeface="Tahoma" pitchFamily="34" charset="0"/>
                </a:rPr>
                <a:t>,</a:t>
              </a:r>
              <a:r>
                <a:rPr lang="en-US" sz="4800" b="1" dirty="0">
                  <a:solidFill>
                    <a:srgbClr val="145F82"/>
                  </a:solidFill>
                  <a:latin typeface="Tahoma" pitchFamily="34" charset="0"/>
                  <a:ea typeface="Tahoma" pitchFamily="34" charset="0"/>
                  <a:cs typeface="Tahoma" pitchFamily="34" charset="0"/>
                </a:rPr>
                <a:t> MỆNH ĐỀ ĐẢO.</a:t>
              </a:r>
            </a:p>
          </p:txBody>
        </p:sp>
      </p:grpSp>
      <p:grpSp>
        <p:nvGrpSpPr>
          <p:cNvPr id="89" name="Group 88">
            <a:extLst>
              <a:ext uri="{FF2B5EF4-FFF2-40B4-BE49-F238E27FC236}">
                <a16:creationId xmlns:a16="http://schemas.microsoft.com/office/drawing/2014/main" id="{B781ABD9-381E-49CB-AA78-B3B6EB3F0FB1}"/>
              </a:ext>
            </a:extLst>
          </p:cNvPr>
          <p:cNvGrpSpPr/>
          <p:nvPr/>
        </p:nvGrpSpPr>
        <p:grpSpPr>
          <a:xfrm>
            <a:off x="2193087" y="3429000"/>
            <a:ext cx="10837113" cy="852016"/>
            <a:chOff x="895143" y="2795826"/>
            <a:chExt cx="10417389" cy="852016"/>
          </a:xfrm>
        </p:grpSpPr>
        <p:sp>
          <p:nvSpPr>
            <p:cNvPr id="90" name="TextBox 89">
              <a:extLst>
                <a:ext uri="{FF2B5EF4-FFF2-40B4-BE49-F238E27FC236}">
                  <a16:creationId xmlns:a16="http://schemas.microsoft.com/office/drawing/2014/main" id="{8F0DDE0E-1FE1-4720-B1B3-CA0A2FE692A9}"/>
                </a:ext>
              </a:extLst>
            </p:cNvPr>
            <p:cNvSpPr txBox="1"/>
            <p:nvPr/>
          </p:nvSpPr>
          <p:spPr>
            <a:xfrm>
              <a:off x="2320932" y="2816845"/>
              <a:ext cx="8991600" cy="830997"/>
            </a:xfrm>
            <a:prstGeom prst="rect">
              <a:avLst/>
            </a:prstGeom>
            <a:noFill/>
          </p:spPr>
          <p:txBody>
            <a:bodyPr wrap="square" rtlCol="0">
              <a:spAutoFit/>
            </a:bodyPr>
            <a:lstStyle/>
            <a:p>
              <a:r>
                <a:rPr lang="en-US" sz="4800" b="1" err="1">
                  <a:solidFill>
                    <a:srgbClr val="145F82"/>
                  </a:solidFill>
                  <a:latin typeface="Tahoma" pitchFamily="34" charset="0"/>
                  <a:ea typeface="Tahoma" pitchFamily="34" charset="0"/>
                  <a:cs typeface="Tahoma" pitchFamily="34" charset="0"/>
                </a:rPr>
                <a:t>Mệnh</a:t>
              </a:r>
              <a:r>
                <a:rPr lang="en-US" sz="4800" b="1">
                  <a:solidFill>
                    <a:srgbClr val="145F82"/>
                  </a:solidFill>
                  <a:latin typeface="Tahoma" pitchFamily="34" charset="0"/>
                  <a:ea typeface="Tahoma" pitchFamily="34" charset="0"/>
                  <a:cs typeface="Tahoma" pitchFamily="34" charset="0"/>
                </a:rPr>
                <a:t> đề đảo</a:t>
              </a:r>
              <a:endParaRPr lang="en-US" sz="4800" b="1" dirty="0">
                <a:solidFill>
                  <a:srgbClr val="145F82"/>
                </a:solidFill>
                <a:latin typeface="Tahoma" pitchFamily="34" charset="0"/>
                <a:ea typeface="Tahoma" pitchFamily="34" charset="0"/>
                <a:cs typeface="Tahoma" pitchFamily="34" charset="0"/>
              </a:endParaRPr>
            </a:p>
          </p:txBody>
        </p:sp>
        <p:sp>
          <p:nvSpPr>
            <p:cNvPr id="91" name="Rounded Rectangle 7">
              <a:extLst>
                <a:ext uri="{FF2B5EF4-FFF2-40B4-BE49-F238E27FC236}">
                  <a16:creationId xmlns:a16="http://schemas.microsoft.com/office/drawing/2014/main" id="{453540BB-AD80-4484-AD7B-7FF1CA70B442}"/>
                </a:ext>
              </a:extLst>
            </p:cNvPr>
            <p:cNvSpPr/>
            <p:nvPr/>
          </p:nvSpPr>
          <p:spPr>
            <a:xfrm>
              <a:off x="895143" y="2823876"/>
              <a:ext cx="895051"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6E6F790B-41EE-4900-A105-57479C75D2FC}"/>
                </a:ext>
              </a:extLst>
            </p:cNvPr>
            <p:cNvSpPr txBox="1"/>
            <p:nvPr/>
          </p:nvSpPr>
          <p:spPr>
            <a:xfrm>
              <a:off x="919509" y="2795826"/>
              <a:ext cx="689099" cy="769441"/>
            </a:xfrm>
            <a:prstGeom prst="rect">
              <a:avLst/>
            </a:prstGeom>
            <a:noFill/>
          </p:spPr>
          <p:txBody>
            <a:bodyPr wrap="none" rtlCol="0">
              <a:spAutoFit/>
            </a:bodyPr>
            <a:lstStyle/>
            <a:p>
              <a:pPr algn="ctr"/>
              <a:r>
                <a:rPr lang="en-US" sz="4400" b="1">
                  <a:solidFill>
                    <a:schemeClr val="bg1"/>
                  </a:solidFill>
                  <a:latin typeface="Tahoma" pitchFamily="34" charset="0"/>
                  <a:ea typeface="Tahoma" pitchFamily="34" charset="0"/>
                  <a:cs typeface="Tahoma" pitchFamily="34" charset="0"/>
                </a:rPr>
                <a:t>b.</a:t>
              </a:r>
            </a:p>
          </p:txBody>
        </p:sp>
      </p:grpSp>
      <mc:AlternateContent xmlns:mc="http://schemas.openxmlformats.org/markup-compatibility/2006" xmlns:a14="http://schemas.microsoft.com/office/drawing/2010/main">
        <mc:Choice Requires="a14">
          <p:sp>
            <p:nvSpPr>
              <p:cNvPr id="88" name="Rectangle: Rounded Corners 87">
                <a:extLst>
                  <a:ext uri="{FF2B5EF4-FFF2-40B4-BE49-F238E27FC236}">
                    <a16:creationId xmlns:a16="http://schemas.microsoft.com/office/drawing/2014/main" id="{7F1C2296-E21E-40A3-B71D-6AD4B8836028}"/>
                  </a:ext>
                </a:extLst>
              </p:cNvPr>
              <p:cNvSpPr/>
              <p:nvPr/>
            </p:nvSpPr>
            <p:spPr>
              <a:xfrm>
                <a:off x="1341531" y="4617863"/>
                <a:ext cx="21013644" cy="194725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marL="685800" indent="-685800">
                  <a:buFont typeface="Wingdings" panose="05000000000000000000" pitchFamily="2" charset="2"/>
                  <a:buChar char="Ø"/>
                </a:pPr>
                <a:r>
                  <a:rPr lang="en-US" sz="4800" b="1" i="1">
                    <a:latin typeface="Tahoma" panose="020B0604030504040204" pitchFamily="34" charset="0"/>
                    <a:ea typeface="Tahoma" panose="020B0604030504040204" pitchFamily="34" charset="0"/>
                    <a:cs typeface="Tahoma" panose="020B0604030504040204" pitchFamily="34" charset="0"/>
                  </a:rPr>
                  <a:t> </a:t>
                </a:r>
                <a:r>
                  <a:rPr lang="fr-FR" sz="4800" b="1">
                    <a:latin typeface="Tahoma" panose="020B0604030504040204" pitchFamily="34" charset="0"/>
                    <a:ea typeface="Tahoma" panose="020B0604030504040204" pitchFamily="34" charset="0"/>
                    <a:cs typeface="Tahoma" panose="020B0604030504040204" pitchFamily="34" charset="0"/>
                  </a:rPr>
                  <a:t>Mệnh đề </a:t>
                </a:r>
                <a14:m>
                  <m:oMath xmlns:m="http://schemas.openxmlformats.org/officeDocument/2006/math">
                    <m:r>
                      <a:rPr lang="en-US" sz="4800" b="1" i="1" smtClean="0">
                        <a:latin typeface="Cambria Math" panose="02040503050406030204" pitchFamily="18" charset="0"/>
                      </a:rPr>
                      <m:t>𝑸</m:t>
                    </m:r>
                    <m:r>
                      <a:rPr lang="fr-FR" sz="4800" b="1" i="1">
                        <a:latin typeface="Cambria Math" panose="02040503050406030204" pitchFamily="18" charset="0"/>
                      </a:rPr>
                      <m:t>⇒</m:t>
                    </m:r>
                    <m:r>
                      <a:rPr lang="en-US" sz="4800" b="1" i="1" smtClean="0">
                        <a:latin typeface="Cambria Math" panose="02040503050406030204" pitchFamily="18" charset="0"/>
                      </a:rPr>
                      <m:t>𝑷</m:t>
                    </m:r>
                  </m:oMath>
                </a14:m>
                <a:r>
                  <a:rPr lang="fr-FR" sz="4800" b="1" i="1">
                    <a:latin typeface="Tahoma" panose="020B0604030504040204" pitchFamily="34" charset="0"/>
                    <a:ea typeface="Tahoma" panose="020B0604030504040204" pitchFamily="34" charset="0"/>
                    <a:cs typeface="Tahoma" panose="020B0604030504040204" pitchFamily="34" charset="0"/>
                  </a:rPr>
                  <a:t>  </a:t>
                </a:r>
                <a:r>
                  <a:rPr lang="fr-FR" sz="4800" b="1">
                    <a:latin typeface="Tahoma" panose="020B0604030504040204" pitchFamily="34" charset="0"/>
                    <a:ea typeface="Tahoma" panose="020B0604030504040204" pitchFamily="34" charset="0"/>
                    <a:cs typeface="Tahoma" panose="020B0604030504040204" pitchFamily="34" charset="0"/>
                  </a:rPr>
                  <a:t>được gọi là mệnh đề đảo của mệnh đề </a:t>
                </a:r>
                <a14:m>
                  <m:oMath xmlns:m="http://schemas.openxmlformats.org/officeDocument/2006/math">
                    <m:r>
                      <a:rPr lang="fr-FR" sz="4800" b="1" i="1">
                        <a:latin typeface="Cambria Math" panose="02040503050406030204" pitchFamily="18" charset="0"/>
                      </a:rPr>
                      <m:t>𝑷</m:t>
                    </m:r>
                    <m:r>
                      <a:rPr lang="fr-FR" sz="4800" b="1" i="1">
                        <a:latin typeface="Cambria Math" panose="02040503050406030204" pitchFamily="18" charset="0"/>
                      </a:rPr>
                      <m:t>⇒</m:t>
                    </m:r>
                    <m:r>
                      <a:rPr lang="fr-FR" sz="4800" b="1" i="1">
                        <a:latin typeface="Cambria Math" panose="02040503050406030204" pitchFamily="18" charset="0"/>
                      </a:rPr>
                      <m:t>𝑸</m:t>
                    </m:r>
                  </m:oMath>
                </a14:m>
                <a:endParaRPr lang="en-US" sz="4800" b="1">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88" name="Rectangle: Rounded Corners 87">
                <a:extLst>
                  <a:ext uri="{FF2B5EF4-FFF2-40B4-BE49-F238E27FC236}">
                    <a16:creationId xmlns:a16="http://schemas.microsoft.com/office/drawing/2014/main" id="{7F1C2296-E21E-40A3-B71D-6AD4B8836028}"/>
                  </a:ext>
                </a:extLst>
              </p:cNvPr>
              <p:cNvSpPr>
                <a:spLocks noRot="1" noChangeAspect="1" noMove="1" noResize="1" noEditPoints="1" noAdjustHandles="1" noChangeArrowheads="1" noChangeShapeType="1" noTextEdit="1"/>
              </p:cNvSpPr>
              <p:nvPr/>
            </p:nvSpPr>
            <p:spPr>
              <a:xfrm>
                <a:off x="1341531" y="4617863"/>
                <a:ext cx="21013644" cy="1947250"/>
              </a:xfrm>
              <a:prstGeom prst="roundRect">
                <a:avLst/>
              </a:prstGeom>
              <a:blipFill>
                <a:blip r:embed="rId4"/>
                <a:stretch>
                  <a:fillRect l="-725"/>
                </a:stretch>
              </a:blipFill>
            </p:spPr>
            <p:txBody>
              <a:bodyPr/>
              <a:lstStyle/>
              <a:p>
                <a:r>
                  <a:rPr lang="en-US">
                    <a:noFill/>
                  </a:rPr>
                  <a:t> </a:t>
                </a:r>
              </a:p>
            </p:txBody>
          </p:sp>
        </mc:Fallback>
      </mc:AlternateContent>
      <p:sp>
        <p:nvSpPr>
          <p:cNvPr id="93" name="Rounded Rectangle 4">
            <a:extLst>
              <a:ext uri="{FF2B5EF4-FFF2-40B4-BE49-F238E27FC236}">
                <a16:creationId xmlns:a16="http://schemas.microsoft.com/office/drawing/2014/main" id="{B7359C01-99E9-4E63-B708-26C5AB645E35}"/>
              </a:ext>
            </a:extLst>
          </p:cNvPr>
          <p:cNvSpPr/>
          <p:nvPr/>
        </p:nvSpPr>
        <p:spPr>
          <a:xfrm>
            <a:off x="1066800" y="7472479"/>
            <a:ext cx="22310327" cy="3126227"/>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94" name="Group 93">
            <a:extLst>
              <a:ext uri="{FF2B5EF4-FFF2-40B4-BE49-F238E27FC236}">
                <a16:creationId xmlns:a16="http://schemas.microsoft.com/office/drawing/2014/main" id="{7AE5436E-F9BA-4748-8B04-B3F8A538050C}"/>
              </a:ext>
            </a:extLst>
          </p:cNvPr>
          <p:cNvGrpSpPr/>
          <p:nvPr/>
        </p:nvGrpSpPr>
        <p:grpSpPr>
          <a:xfrm>
            <a:off x="1686432" y="7134285"/>
            <a:ext cx="3600185" cy="828000"/>
            <a:chOff x="1275608" y="6322796"/>
            <a:chExt cx="3573091" cy="828631"/>
          </a:xfrm>
        </p:grpSpPr>
        <p:sp>
          <p:nvSpPr>
            <p:cNvPr id="95" name="Freeform 20">
              <a:extLst>
                <a:ext uri="{FF2B5EF4-FFF2-40B4-BE49-F238E27FC236}">
                  <a16:creationId xmlns:a16="http://schemas.microsoft.com/office/drawing/2014/main" id="{E2A12CCE-F451-4D9C-976E-31E800F528CF}"/>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96" name="TextBox 95">
              <a:extLst>
                <a:ext uri="{FF2B5EF4-FFF2-40B4-BE49-F238E27FC236}">
                  <a16:creationId xmlns:a16="http://schemas.microsoft.com/office/drawing/2014/main" id="{BDBDE0D4-69ED-4BB8-80D2-102CD2F6C089}"/>
                </a:ext>
              </a:extLst>
            </p:cNvPr>
            <p:cNvSpPr txBox="1"/>
            <p:nvPr/>
          </p:nvSpPr>
          <p:spPr>
            <a:xfrm>
              <a:off x="2097544" y="6372066"/>
              <a:ext cx="2751155"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Nhận xét</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98" name="Round Diagonal Corner Rectangle 8">
              <a:extLst>
                <a:ext uri="{FF2B5EF4-FFF2-40B4-BE49-F238E27FC236}">
                  <a16:creationId xmlns:a16="http://schemas.microsoft.com/office/drawing/2014/main" id="{EE34C69F-F56A-4117-AA4C-432A2A18B6CC}"/>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99" name="Freeform 9">
              <a:extLst>
                <a:ext uri="{FF2B5EF4-FFF2-40B4-BE49-F238E27FC236}">
                  <a16:creationId xmlns:a16="http://schemas.microsoft.com/office/drawing/2014/main" id="{18D12AB0-2DB1-4A04-A77F-57C49B4580D6}"/>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100" name="Rectangle 99">
            <a:extLst>
              <a:ext uri="{FF2B5EF4-FFF2-40B4-BE49-F238E27FC236}">
                <a16:creationId xmlns:a16="http://schemas.microsoft.com/office/drawing/2014/main" id="{C6475857-1DA9-4799-B02B-88A489AF2126}"/>
              </a:ext>
            </a:extLst>
          </p:cNvPr>
          <p:cNvSpPr/>
          <p:nvPr/>
        </p:nvSpPr>
        <p:spPr>
          <a:xfrm>
            <a:off x="1514230" y="8348385"/>
            <a:ext cx="22378999" cy="769441"/>
          </a:xfrm>
          <a:prstGeom prst="rect">
            <a:avLst/>
          </a:prstGeom>
        </p:spPr>
        <p:txBody>
          <a:bodyPr wrap="square">
            <a:spAutoFit/>
          </a:bodyPr>
          <a:lstStyle/>
          <a:p>
            <a:r>
              <a:rPr lang="fr-FR" sz="4400" b="1">
                <a:latin typeface="Tahoma" panose="020B0604030504040204" pitchFamily="34" charset="0"/>
                <a:ea typeface="Tahoma" panose="020B0604030504040204" pitchFamily="34" charset="0"/>
                <a:cs typeface="Tahoma" panose="020B0604030504040204" pitchFamily="34" charset="0"/>
              </a:rPr>
              <a:t>Mệnh đề đảo của một mệnh đề đúng không nhất thiết là mệnh đề đúng.</a:t>
            </a:r>
            <a:endParaRPr lang="en-US" sz="4400" b="1">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2329765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barn(inVertical)">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94"/>
                                        </p:tgtEl>
                                        <p:attrNameLst>
                                          <p:attrName>style.visibility</p:attrName>
                                        </p:attrNameLst>
                                      </p:cBhvr>
                                      <p:to>
                                        <p:strVal val="visible"/>
                                      </p:to>
                                    </p:set>
                                    <p:animEffect transition="in" filter="barn(inVertical)">
                                      <p:cBhvr>
                                        <p:cTn id="21" dur="500"/>
                                        <p:tgtEl>
                                          <p:spTgt spid="9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93"/>
                                        </p:tgtEl>
                                        <p:attrNameLst>
                                          <p:attrName>style.visibility</p:attrName>
                                        </p:attrNameLst>
                                      </p:cBhvr>
                                      <p:to>
                                        <p:strVal val="visible"/>
                                      </p:to>
                                    </p:set>
                                    <p:animEffect transition="in" filter="wipe(down)">
                                      <p:cBhvr>
                                        <p:cTn id="26" dur="500"/>
                                        <p:tgtEl>
                                          <p:spTgt spid="9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00"/>
                                        </p:tgtEl>
                                        <p:attrNameLst>
                                          <p:attrName>style.visibility</p:attrName>
                                        </p:attrNameLst>
                                      </p:cBhvr>
                                      <p:to>
                                        <p:strVal val="visible"/>
                                      </p:to>
                                    </p:set>
                                    <p:animEffect transition="in" filter="wipe(left)">
                                      <p:cBhvr>
                                        <p:cTn id="31" dur="500"/>
                                        <p:tgtEl>
                                          <p:spTgt spid="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animBg="1"/>
      <p:bldP spid="93" grpId="0" animBg="1"/>
      <p:bldP spid="10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773884" y="662194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49" name="Rounded Rectangle 61">
            <a:extLst>
              <a:ext uri="{FF2B5EF4-FFF2-40B4-BE49-F238E27FC236}">
                <a16:creationId xmlns:a16="http://schemas.microsoft.com/office/drawing/2014/main" id="{8C4F66B5-9F53-45FC-B951-E4D1E076FC2C}"/>
              </a:ext>
            </a:extLst>
          </p:cNvPr>
          <p:cNvSpPr/>
          <p:nvPr/>
        </p:nvSpPr>
        <p:spPr>
          <a:xfrm>
            <a:off x="990600" y="4708137"/>
            <a:ext cx="22407574" cy="3951757"/>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50" name="Group 67">
            <a:extLst>
              <a:ext uri="{FF2B5EF4-FFF2-40B4-BE49-F238E27FC236}">
                <a16:creationId xmlns:a16="http://schemas.microsoft.com/office/drawing/2014/main" id="{BAE863BA-DDC7-40A3-BD63-B632301C2DDF}"/>
              </a:ext>
            </a:extLst>
          </p:cNvPr>
          <p:cNvGrpSpPr/>
          <p:nvPr/>
        </p:nvGrpSpPr>
        <p:grpSpPr>
          <a:xfrm>
            <a:off x="1461027" y="4343400"/>
            <a:ext cx="3579192" cy="940513"/>
            <a:chOff x="1311958" y="3405486"/>
            <a:chExt cx="3579192" cy="940513"/>
          </a:xfrm>
        </p:grpSpPr>
        <p:sp>
          <p:nvSpPr>
            <p:cNvPr id="51" name="Freeform 20">
              <a:extLst>
                <a:ext uri="{FF2B5EF4-FFF2-40B4-BE49-F238E27FC236}">
                  <a16:creationId xmlns:a16="http://schemas.microsoft.com/office/drawing/2014/main" id="{15D07D9B-5448-498A-B68D-C65FD69E3A6E}"/>
                </a:ext>
              </a:extLst>
            </p:cNvPr>
            <p:cNvSpPr>
              <a:spLocks/>
            </p:cNvSpPr>
            <p:nvPr/>
          </p:nvSpPr>
          <p:spPr bwMode="auto">
            <a:xfrm rot="5400000">
              <a:off x="3085216" y="2507252"/>
              <a:ext cx="793396" cy="2818473"/>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38ADCDEF-9ADE-4990-911D-DB4A647079A9}"/>
                </a:ext>
              </a:extLst>
            </p:cNvPr>
            <p:cNvSpPr txBox="1"/>
            <p:nvPr/>
          </p:nvSpPr>
          <p:spPr>
            <a:xfrm>
              <a:off x="2316645" y="3484582"/>
              <a:ext cx="2404826"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600" b="1" kern="0">
                  <a:solidFill>
                    <a:prstClr val="white"/>
                  </a:solidFill>
                  <a:latin typeface="Tahoma" pitchFamily="34" charset="0"/>
                  <a:ea typeface="Tahoma" pitchFamily="34" charset="0"/>
                  <a:cs typeface="Tahoma" pitchFamily="34" charset="0"/>
                </a:rPr>
                <a:t>Ví dụ 4</a:t>
              </a:r>
              <a:r>
                <a:rPr kumimoji="0" lang="en-US" sz="4600" b="1" i="0" u="none" strike="noStrike" kern="0" cap="none" spc="0" normalizeH="0" baseline="0" noProof="0">
                  <a:ln>
                    <a:noFill/>
                  </a:ln>
                  <a:solidFill>
                    <a:prstClr val="white"/>
                  </a:solidFill>
                  <a:effectLst/>
                  <a:uLnTx/>
                  <a:uFillTx/>
                  <a:latin typeface="Tahoma" pitchFamily="34" charset="0"/>
                  <a:ea typeface="Tahoma" pitchFamily="34" charset="0"/>
                  <a:cs typeface="Tahoma" pitchFamily="34" charset="0"/>
                </a:rPr>
                <a:t> </a:t>
              </a:r>
              <a:endPar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grpSp>
          <p:nvGrpSpPr>
            <p:cNvPr id="53" name="Group 70">
              <a:extLst>
                <a:ext uri="{FF2B5EF4-FFF2-40B4-BE49-F238E27FC236}">
                  <a16:creationId xmlns:a16="http://schemas.microsoft.com/office/drawing/2014/main" id="{9DB54C55-6C13-4C06-B677-EB45AED0EF74}"/>
                </a:ext>
              </a:extLst>
            </p:cNvPr>
            <p:cNvGrpSpPr/>
            <p:nvPr/>
          </p:nvGrpSpPr>
          <p:grpSpPr>
            <a:xfrm>
              <a:off x="1311958" y="3405486"/>
              <a:ext cx="950173" cy="940513"/>
              <a:chOff x="1311958" y="3405486"/>
              <a:chExt cx="950173" cy="940513"/>
            </a:xfrm>
          </p:grpSpPr>
          <p:sp>
            <p:nvSpPr>
              <p:cNvPr id="54" name="Rectangle 53">
                <a:extLst>
                  <a:ext uri="{FF2B5EF4-FFF2-40B4-BE49-F238E27FC236}">
                    <a16:creationId xmlns:a16="http://schemas.microsoft.com/office/drawing/2014/main" id="{F43D8799-9111-4045-A7B0-7DF40BFE6CB2}"/>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Freeform 13">
                <a:extLst>
                  <a:ext uri="{FF2B5EF4-FFF2-40B4-BE49-F238E27FC236}">
                    <a16:creationId xmlns:a16="http://schemas.microsoft.com/office/drawing/2014/main" id="{0964B461-7639-42FF-9628-5AEBCC705C50}"/>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6" name="Freeform 14">
                <a:extLst>
                  <a:ext uri="{FF2B5EF4-FFF2-40B4-BE49-F238E27FC236}">
                    <a16:creationId xmlns:a16="http://schemas.microsoft.com/office/drawing/2014/main" id="{2BD50541-A2D2-439A-9CFF-5A2D5CF0EAFB}"/>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7" name="Freeform 15">
                <a:extLst>
                  <a:ext uri="{FF2B5EF4-FFF2-40B4-BE49-F238E27FC236}">
                    <a16:creationId xmlns:a16="http://schemas.microsoft.com/office/drawing/2014/main" id="{25BBDF65-0816-4435-86C9-CE992D59BA26}"/>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8" name="Freeform 16">
                <a:extLst>
                  <a:ext uri="{FF2B5EF4-FFF2-40B4-BE49-F238E27FC236}">
                    <a16:creationId xmlns:a16="http://schemas.microsoft.com/office/drawing/2014/main" id="{D17517C7-E177-434D-8C4D-A78AAA7627E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Freeform 17">
                <a:extLst>
                  <a:ext uri="{FF2B5EF4-FFF2-40B4-BE49-F238E27FC236}">
                    <a16:creationId xmlns:a16="http://schemas.microsoft.com/office/drawing/2014/main" id="{9B01B60B-B2FF-4665-8ED7-490257C21EAE}"/>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0" name="Freeform 18">
                <a:extLst>
                  <a:ext uri="{FF2B5EF4-FFF2-40B4-BE49-F238E27FC236}">
                    <a16:creationId xmlns:a16="http://schemas.microsoft.com/office/drawing/2014/main" id="{19109C17-AF6D-4476-A672-55EC71EF9A0D}"/>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1" name="Freeform 19">
                <a:extLst>
                  <a:ext uri="{FF2B5EF4-FFF2-40B4-BE49-F238E27FC236}">
                    <a16:creationId xmlns:a16="http://schemas.microsoft.com/office/drawing/2014/main" id="{81AC942F-911A-4CB3-9629-21F5E1B5FBC6}"/>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2" name="Freeform 20">
                <a:extLst>
                  <a:ext uri="{FF2B5EF4-FFF2-40B4-BE49-F238E27FC236}">
                    <a16:creationId xmlns:a16="http://schemas.microsoft.com/office/drawing/2014/main" id="{D9F382EA-F4E2-4501-BC82-C78D2C810BC9}"/>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21">
                <a:extLst>
                  <a:ext uri="{FF2B5EF4-FFF2-40B4-BE49-F238E27FC236}">
                    <a16:creationId xmlns:a16="http://schemas.microsoft.com/office/drawing/2014/main" id="{F1ECB0E6-4452-4C42-BAAB-DC3E74C35AE2}"/>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22">
                <a:extLst>
                  <a:ext uri="{FF2B5EF4-FFF2-40B4-BE49-F238E27FC236}">
                    <a16:creationId xmlns:a16="http://schemas.microsoft.com/office/drawing/2014/main" id="{4BAED771-D18E-4AB8-90C4-545B70E84253}"/>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23">
                <a:extLst>
                  <a:ext uri="{FF2B5EF4-FFF2-40B4-BE49-F238E27FC236}">
                    <a16:creationId xmlns:a16="http://schemas.microsoft.com/office/drawing/2014/main" id="{9015FA6A-8E42-44EB-BD0B-B4F3C8124FCA}"/>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24">
                <a:extLst>
                  <a:ext uri="{FF2B5EF4-FFF2-40B4-BE49-F238E27FC236}">
                    <a16:creationId xmlns:a16="http://schemas.microsoft.com/office/drawing/2014/main" id="{67CF42F9-44A5-43B1-8433-A9E6B4A6ADC5}"/>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25">
                <a:extLst>
                  <a:ext uri="{FF2B5EF4-FFF2-40B4-BE49-F238E27FC236}">
                    <a16:creationId xmlns:a16="http://schemas.microsoft.com/office/drawing/2014/main" id="{024383A2-15A9-46AB-9836-B440A160DEB9}"/>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26">
                <a:extLst>
                  <a:ext uri="{FF2B5EF4-FFF2-40B4-BE49-F238E27FC236}">
                    <a16:creationId xmlns:a16="http://schemas.microsoft.com/office/drawing/2014/main" id="{CBBC424F-E267-4294-AC7B-C2A365F10E51}"/>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7">
                <a:extLst>
                  <a:ext uri="{FF2B5EF4-FFF2-40B4-BE49-F238E27FC236}">
                    <a16:creationId xmlns:a16="http://schemas.microsoft.com/office/drawing/2014/main" id="{E10F5550-7A5C-4D04-AF81-314FA07D9743}"/>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8">
                <a:extLst>
                  <a:ext uri="{FF2B5EF4-FFF2-40B4-BE49-F238E27FC236}">
                    <a16:creationId xmlns:a16="http://schemas.microsoft.com/office/drawing/2014/main" id="{C84E9659-ABE6-4728-B9E2-CF1DABABE7FE}"/>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9">
                <a:extLst>
                  <a:ext uri="{FF2B5EF4-FFF2-40B4-BE49-F238E27FC236}">
                    <a16:creationId xmlns:a16="http://schemas.microsoft.com/office/drawing/2014/main" id="{916FD9E1-4B27-47DC-BD7B-069CB432303C}"/>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30">
                <a:extLst>
                  <a:ext uri="{FF2B5EF4-FFF2-40B4-BE49-F238E27FC236}">
                    <a16:creationId xmlns:a16="http://schemas.microsoft.com/office/drawing/2014/main" id="{B4BE53A6-C202-4DAE-812F-04AC26C7D3EF}"/>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31">
                <a:extLst>
                  <a:ext uri="{FF2B5EF4-FFF2-40B4-BE49-F238E27FC236}">
                    <a16:creationId xmlns:a16="http://schemas.microsoft.com/office/drawing/2014/main" id="{F246C574-3DC7-4E89-8F0D-9001EDC8B76B}"/>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32">
                <a:extLst>
                  <a:ext uri="{FF2B5EF4-FFF2-40B4-BE49-F238E27FC236}">
                    <a16:creationId xmlns:a16="http://schemas.microsoft.com/office/drawing/2014/main" id="{BB0DA318-2CD7-4778-97E0-E0DF3F1EDECE}"/>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33">
                <a:extLst>
                  <a:ext uri="{FF2B5EF4-FFF2-40B4-BE49-F238E27FC236}">
                    <a16:creationId xmlns:a16="http://schemas.microsoft.com/office/drawing/2014/main" id="{A1AF9A78-9612-4282-8B72-B07DA777B19E}"/>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34">
                <a:extLst>
                  <a:ext uri="{FF2B5EF4-FFF2-40B4-BE49-F238E27FC236}">
                    <a16:creationId xmlns:a16="http://schemas.microsoft.com/office/drawing/2014/main" id="{5942A584-5791-42D4-BE98-AA5043743485}"/>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35">
                <a:extLst>
                  <a:ext uri="{FF2B5EF4-FFF2-40B4-BE49-F238E27FC236}">
                    <a16:creationId xmlns:a16="http://schemas.microsoft.com/office/drawing/2014/main" id="{6FEBF141-B9BB-46D8-8EAC-1E8BE7F3F09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36">
                <a:extLst>
                  <a:ext uri="{FF2B5EF4-FFF2-40B4-BE49-F238E27FC236}">
                    <a16:creationId xmlns:a16="http://schemas.microsoft.com/office/drawing/2014/main" id="{8E06B4B8-B73A-41C4-BC84-349F7E2A0913}"/>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mc:AlternateContent xmlns:mc="http://schemas.openxmlformats.org/markup-compatibility/2006" xmlns:a14="http://schemas.microsoft.com/office/drawing/2010/main">
        <mc:Choice Requires="a14">
          <p:sp>
            <p:nvSpPr>
              <p:cNvPr id="79" name="TextBox 78">
                <a:extLst>
                  <a:ext uri="{FF2B5EF4-FFF2-40B4-BE49-F238E27FC236}">
                    <a16:creationId xmlns:a16="http://schemas.microsoft.com/office/drawing/2014/main" id="{7C93031B-F06C-433E-87D1-6F0F3294C852}"/>
                  </a:ext>
                </a:extLst>
              </p:cNvPr>
              <p:cNvSpPr txBox="1"/>
              <p:nvPr/>
            </p:nvSpPr>
            <p:spPr>
              <a:xfrm>
                <a:off x="1291655" y="5736282"/>
                <a:ext cx="22240372" cy="2308324"/>
              </a:xfrm>
              <a:prstGeom prst="rect">
                <a:avLst/>
              </a:prstGeom>
              <a:noFill/>
            </p:spPr>
            <p:txBody>
              <a:bodyPr wrap="square">
                <a:spAutoFit/>
              </a:bodyPr>
              <a:lstStyle/>
              <a:p>
                <a:r>
                  <a:rPr lang="fr-FR" sz="4800" b="1" dirty="0" err="1">
                    <a:latin typeface="Tahoma" panose="020B0604030504040204" pitchFamily="34" charset="0"/>
                    <a:ea typeface="Tahoma" panose="020B0604030504040204" pitchFamily="34" charset="0"/>
                    <a:cs typeface="Tahoma" panose="020B0604030504040204" pitchFamily="34" charset="0"/>
                  </a:rPr>
                  <a:t>Hãy</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phát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biểu</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đảo</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của</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 “</a:t>
                </a:r>
                <a:r>
                  <a:rPr lang="fr-FR" sz="4800" b="1" dirty="0" err="1">
                    <a:latin typeface="Tahoma" panose="020B0604030504040204" pitchFamily="34" charset="0"/>
                    <a:ea typeface="Tahoma" panose="020B0604030504040204" pitchFamily="34" charset="0"/>
                    <a:cs typeface="Tahoma" panose="020B0604030504040204" pitchFamily="34" charset="0"/>
                  </a:rPr>
                  <a:t>Nếu</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tam</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giác</a:t>
                </a:r>
                <a:r>
                  <a:rPr lang="fr-FR" sz="4800" b="1" i="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𝑨𝑩𝑪</m:t>
                    </m:r>
                  </m:oMath>
                </a14:m>
                <a:r>
                  <a:rPr lang="fr-FR" sz="4800" b="1" dirty="0">
                    <a:latin typeface="Tahoma" panose="020B0604030504040204" pitchFamily="34" charset="0"/>
                    <a:ea typeface="Tahoma" panose="020B0604030504040204" pitchFamily="34" charset="0"/>
                    <a:cs typeface="Tahoma" panose="020B0604030504040204" pitchFamily="34" charset="0"/>
                  </a:rPr>
                  <a:t> là </a:t>
                </a:r>
                <a:r>
                  <a:rPr lang="fr-FR" sz="4800" b="1" dirty="0" err="1">
                    <a:latin typeface="Tahoma" panose="020B0604030504040204" pitchFamily="34" charset="0"/>
                    <a:ea typeface="Tahoma" panose="020B0604030504040204" pitchFamily="34" charset="0"/>
                    <a:cs typeface="Tahoma" panose="020B0604030504040204" pitchFamily="34" charset="0"/>
                  </a:rPr>
                  <a:t>tam</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giác</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đều</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thì</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tam</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giác</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𝑨𝑩𝑪</m:t>
                    </m:r>
                  </m:oMath>
                </a14:m>
                <a:r>
                  <a:rPr lang="fr-FR"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là </a:t>
                </a:r>
                <a:r>
                  <a:rPr lang="fr-FR" sz="4800" b="1" dirty="0" err="1">
                    <a:latin typeface="Tahoma" panose="020B0604030504040204" pitchFamily="34" charset="0"/>
                    <a:ea typeface="Tahoma" panose="020B0604030504040204" pitchFamily="34" charset="0"/>
                    <a:cs typeface="Tahoma" panose="020B0604030504040204" pitchFamily="34" charset="0"/>
                  </a:rPr>
                  <a:t>tam</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giác</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cân</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xác</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định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tính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đúng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sai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của</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đảo</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này</a:t>
                </a:r>
                <a:r>
                  <a:rPr lang="fr-FR" sz="4800" b="1" dirty="0">
                    <a:latin typeface="Tahoma" panose="020B0604030504040204" pitchFamily="34" charset="0"/>
                    <a:ea typeface="Tahoma" panose="020B0604030504040204" pitchFamily="34" charset="0"/>
                    <a:cs typeface="Tahoma" panose="020B0604030504040204" pitchFamily="34" charset="0"/>
                  </a:rPr>
                  <a:t>.</a:t>
                </a:r>
                <a:endParaRPr lang="en-US" sz="4800"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79" name="TextBox 78">
                <a:extLst>
                  <a:ext uri="{FF2B5EF4-FFF2-40B4-BE49-F238E27FC236}">
                    <a16:creationId xmlns:a16="http://schemas.microsoft.com/office/drawing/2014/main" id="{7C93031B-F06C-433E-87D1-6F0F3294C852}"/>
                  </a:ext>
                </a:extLst>
              </p:cNvPr>
              <p:cNvSpPr txBox="1">
                <a:spLocks noRot="1" noChangeAspect="1" noMove="1" noResize="1" noEditPoints="1" noAdjustHandles="1" noChangeArrowheads="1" noChangeShapeType="1" noTextEdit="1"/>
              </p:cNvSpPr>
              <p:nvPr/>
            </p:nvSpPr>
            <p:spPr>
              <a:xfrm>
                <a:off x="1291655" y="5736282"/>
                <a:ext cx="22240372" cy="2308324"/>
              </a:xfrm>
              <a:prstGeom prst="rect">
                <a:avLst/>
              </a:prstGeom>
              <a:blipFill>
                <a:blip r:embed="rId4"/>
                <a:stretch>
                  <a:fillRect l="-1261" t="-6332" r="-1700" b="-12929"/>
                </a:stretch>
              </a:blipFill>
            </p:spPr>
            <p:txBody>
              <a:bodyPr/>
              <a:lstStyle/>
              <a:p>
                <a:r>
                  <a:rPr lang="en-US">
                    <a:noFill/>
                  </a:rPr>
                  <a:t> </a:t>
                </a:r>
              </a:p>
            </p:txBody>
          </p:sp>
        </mc:Fallback>
      </mc:AlternateContent>
      <p:sp>
        <p:nvSpPr>
          <p:cNvPr id="80" name="Rounded Rectangle 4">
            <a:extLst>
              <a:ext uri="{FF2B5EF4-FFF2-40B4-BE49-F238E27FC236}">
                <a16:creationId xmlns:a16="http://schemas.microsoft.com/office/drawing/2014/main" id="{60BF75B9-8E5D-4526-9D50-2E9BBC426B2C}"/>
              </a:ext>
            </a:extLst>
          </p:cNvPr>
          <p:cNvSpPr/>
          <p:nvPr/>
        </p:nvSpPr>
        <p:spPr>
          <a:xfrm>
            <a:off x="1066800" y="9215506"/>
            <a:ext cx="22310327" cy="3967094"/>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81" name="Group 80">
            <a:extLst>
              <a:ext uri="{FF2B5EF4-FFF2-40B4-BE49-F238E27FC236}">
                <a16:creationId xmlns:a16="http://schemas.microsoft.com/office/drawing/2014/main" id="{FC8842BF-BD13-47EC-A01B-D5CB2E509824}"/>
              </a:ext>
            </a:extLst>
          </p:cNvPr>
          <p:cNvGrpSpPr/>
          <p:nvPr/>
        </p:nvGrpSpPr>
        <p:grpSpPr>
          <a:xfrm>
            <a:off x="1686432" y="8877311"/>
            <a:ext cx="3600000" cy="828000"/>
            <a:chOff x="1275608" y="6322796"/>
            <a:chExt cx="3572909" cy="828631"/>
          </a:xfrm>
        </p:grpSpPr>
        <p:sp>
          <p:nvSpPr>
            <p:cNvPr id="82" name="Freeform 20">
              <a:extLst>
                <a:ext uri="{FF2B5EF4-FFF2-40B4-BE49-F238E27FC236}">
                  <a16:creationId xmlns:a16="http://schemas.microsoft.com/office/drawing/2014/main" id="{9DCB7188-C5D1-4562-B7E9-036039AD40E7}"/>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3" name="TextBox 82">
              <a:extLst>
                <a:ext uri="{FF2B5EF4-FFF2-40B4-BE49-F238E27FC236}">
                  <a16:creationId xmlns:a16="http://schemas.microsoft.com/office/drawing/2014/main" id="{3C5BC4FA-BAB5-4E66-A1A7-2C39A80EA8B6}"/>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84" name="Round Diagonal Corner Rectangle 8">
              <a:extLst>
                <a:ext uri="{FF2B5EF4-FFF2-40B4-BE49-F238E27FC236}">
                  <a16:creationId xmlns:a16="http://schemas.microsoft.com/office/drawing/2014/main" id="{DD02836A-CB9D-49AF-9B43-E2AE37577D4F}"/>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5" name="Freeform 9">
              <a:extLst>
                <a:ext uri="{FF2B5EF4-FFF2-40B4-BE49-F238E27FC236}">
                  <a16:creationId xmlns:a16="http://schemas.microsoft.com/office/drawing/2014/main" id="{F1DAE37F-C02F-41A4-AB7C-15856E498EB4}"/>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86" name="Rectangle 85">
                <a:extLst>
                  <a:ext uri="{FF2B5EF4-FFF2-40B4-BE49-F238E27FC236}">
                    <a16:creationId xmlns:a16="http://schemas.microsoft.com/office/drawing/2014/main" id="{AC37888B-97E9-42E3-82BD-29595758137A}"/>
                  </a:ext>
                </a:extLst>
              </p:cNvPr>
              <p:cNvSpPr/>
              <p:nvPr/>
            </p:nvSpPr>
            <p:spPr>
              <a:xfrm>
                <a:off x="1153028" y="9867911"/>
                <a:ext cx="22378999" cy="2308324"/>
              </a:xfrm>
              <a:prstGeom prst="rect">
                <a:avLst/>
              </a:prstGeom>
            </p:spPr>
            <p:txBody>
              <a:bodyPr wrap="square">
                <a:spAutoFit/>
              </a:bodyPr>
              <a:lstStyle/>
              <a:p>
                <a:pPr marL="685800" indent="-685800">
                  <a:buFont typeface="Wingdings" panose="05000000000000000000" pitchFamily="2" charset="2"/>
                  <a:buChar char="Ø"/>
                </a:pPr>
                <a:r>
                  <a:rPr lang="fr-FR" sz="4800" b="1">
                    <a:latin typeface="Tahoma" panose="020B0604030504040204" pitchFamily="34" charset="0"/>
                    <a:ea typeface="Tahoma" panose="020B0604030504040204" pitchFamily="34" charset="0"/>
                    <a:cs typeface="Tahoma" panose="020B0604030504040204" pitchFamily="34" charset="0"/>
                  </a:rPr>
                  <a:t>Mệnh đề đảo là : “ </a:t>
                </a:r>
                <a:r>
                  <a:rPr lang="fr-FR" sz="4800" b="1">
                    <a:solidFill>
                      <a:srgbClr val="FF0000"/>
                    </a:solidFill>
                    <a:latin typeface="Tahoma" panose="020B0604030504040204" pitchFamily="34" charset="0"/>
                    <a:ea typeface="Tahoma" panose="020B0604030504040204" pitchFamily="34" charset="0"/>
                    <a:cs typeface="Tahoma" panose="020B0604030504040204" pitchFamily="34" charset="0"/>
                  </a:rPr>
                  <a:t>Nếu</a:t>
                </a:r>
                <a:r>
                  <a:rPr lang="fr-FR" sz="4800" b="1">
                    <a:latin typeface="Tahoma" panose="020B0604030504040204" pitchFamily="34" charset="0"/>
                    <a:ea typeface="Tahoma" panose="020B0604030504040204" pitchFamily="34" charset="0"/>
                    <a:cs typeface="Tahoma" panose="020B0604030504040204" pitchFamily="34" charset="0"/>
                  </a:rPr>
                  <a:t> tam giác </a:t>
                </a:r>
                <a14:m>
                  <m:oMath xmlns:m="http://schemas.openxmlformats.org/officeDocument/2006/math">
                    <m:r>
                      <a:rPr lang="fr-FR" sz="4800" b="1" i="1">
                        <a:latin typeface="Cambria Math" panose="02040503050406030204" pitchFamily="18" charset="0"/>
                      </a:rPr>
                      <m:t>𝑨𝑩𝑪</m:t>
                    </m:r>
                  </m:oMath>
                </a14:m>
                <a:r>
                  <a:rPr lang="fr-FR" sz="4800" b="1">
                    <a:latin typeface="Tahoma" panose="020B0604030504040204" pitchFamily="34" charset="0"/>
                    <a:ea typeface="Tahoma" panose="020B0604030504040204" pitchFamily="34" charset="0"/>
                    <a:cs typeface="Tahoma" panose="020B0604030504040204" pitchFamily="34" charset="0"/>
                  </a:rPr>
                  <a:t> là tam giác cân </a:t>
                </a:r>
                <a:r>
                  <a:rPr lang="fr-FR" sz="4800" b="1">
                    <a:solidFill>
                      <a:srgbClr val="FF0000"/>
                    </a:solidFill>
                    <a:latin typeface="Tahoma" panose="020B0604030504040204" pitchFamily="34" charset="0"/>
                    <a:ea typeface="Tahoma" panose="020B0604030504040204" pitchFamily="34" charset="0"/>
                    <a:cs typeface="Tahoma" panose="020B0604030504040204" pitchFamily="34" charset="0"/>
                  </a:rPr>
                  <a:t>thì</a:t>
                </a:r>
                <a:r>
                  <a:rPr lang="fr-FR" sz="4800" b="1">
                    <a:latin typeface="Tahoma" panose="020B0604030504040204" pitchFamily="34" charset="0"/>
                    <a:ea typeface="Tahoma" panose="020B0604030504040204" pitchFamily="34" charset="0"/>
                    <a:cs typeface="Tahoma" panose="020B0604030504040204" pitchFamily="34" charset="0"/>
                  </a:rPr>
                  <a:t> tam giác </a:t>
                </a:r>
                <a14:m>
                  <m:oMath xmlns:m="http://schemas.openxmlformats.org/officeDocument/2006/math">
                    <m:r>
                      <a:rPr lang="fr-FR" sz="4800" b="1" i="1">
                        <a:latin typeface="Cambria Math" panose="02040503050406030204" pitchFamily="18" charset="0"/>
                      </a:rPr>
                      <m:t>𝑨𝑩𝑪</m:t>
                    </m:r>
                  </m:oMath>
                </a14:m>
                <a:r>
                  <a:rPr lang="fr-FR" sz="4800" b="1">
                    <a:latin typeface="Tahoma" panose="020B0604030504040204" pitchFamily="34" charset="0"/>
                    <a:ea typeface="Tahoma" panose="020B0604030504040204" pitchFamily="34" charset="0"/>
                    <a:cs typeface="Tahoma" panose="020B0604030504040204" pitchFamily="34" charset="0"/>
                  </a:rPr>
                  <a:t> là tam giác đều”.</a:t>
                </a:r>
                <a:endParaRPr lang="en-US" sz="4800" b="1">
                  <a:latin typeface="Tahoma" panose="020B0604030504040204" pitchFamily="34" charset="0"/>
                  <a:ea typeface="Tahoma" panose="020B0604030504040204" pitchFamily="34" charset="0"/>
                  <a:cs typeface="Tahoma" panose="020B0604030504040204" pitchFamily="34" charset="0"/>
                </a:endParaRPr>
              </a:p>
              <a:p>
                <a:pPr marL="685800" indent="-685800">
                  <a:buFont typeface="Wingdings" panose="05000000000000000000" pitchFamily="2" charset="2"/>
                  <a:buChar char="Ø"/>
                </a:pPr>
                <a:r>
                  <a:rPr lang="fr-FR" sz="4800" b="1">
                    <a:latin typeface="Tahoma" panose="020B0604030504040204" pitchFamily="34" charset="0"/>
                    <a:ea typeface="Tahoma" panose="020B0604030504040204" pitchFamily="34" charset="0"/>
                    <a:cs typeface="Tahoma" panose="020B0604030504040204" pitchFamily="34" charset="0"/>
                  </a:rPr>
                  <a:t>Mệnh đề đảo này là sai.</a:t>
                </a:r>
                <a:endParaRPr lang="en-US" sz="4800" b="1">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86" name="Rectangle 85">
                <a:extLst>
                  <a:ext uri="{FF2B5EF4-FFF2-40B4-BE49-F238E27FC236}">
                    <a16:creationId xmlns:a16="http://schemas.microsoft.com/office/drawing/2014/main" id="{AC37888B-97E9-42E3-82BD-29595758137A}"/>
                  </a:ext>
                </a:extLst>
              </p:cNvPr>
              <p:cNvSpPr>
                <a:spLocks noRot="1" noChangeAspect="1" noMove="1" noResize="1" noEditPoints="1" noAdjustHandles="1" noChangeArrowheads="1" noChangeShapeType="1" noTextEdit="1"/>
              </p:cNvSpPr>
              <p:nvPr/>
            </p:nvSpPr>
            <p:spPr>
              <a:xfrm>
                <a:off x="1153028" y="9867911"/>
                <a:ext cx="22378999" cy="2308324"/>
              </a:xfrm>
              <a:prstGeom prst="rect">
                <a:avLst/>
              </a:prstGeom>
              <a:blipFill>
                <a:blip r:embed="rId5"/>
                <a:stretch>
                  <a:fillRect l="-1117" t="-6349" b="-13228"/>
                </a:stretch>
              </a:blipFill>
            </p:spPr>
            <p:txBody>
              <a:bodyPr/>
              <a:lstStyle/>
              <a:p>
                <a:r>
                  <a:rPr lang="en-US">
                    <a:noFill/>
                  </a:rPr>
                  <a:t> </a:t>
                </a:r>
              </a:p>
            </p:txBody>
          </p:sp>
        </mc:Fallback>
      </mc:AlternateContent>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4</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dirty="0">
                  <a:solidFill>
                    <a:srgbClr val="145F82"/>
                  </a:solidFill>
                  <a:latin typeface="Tahoma" pitchFamily="34" charset="0"/>
                  <a:ea typeface="Tahoma" pitchFamily="34" charset="0"/>
                  <a:cs typeface="Tahoma" pitchFamily="34" charset="0"/>
                </a:rPr>
                <a:t>MỆNH ĐỀ KÉO THEO</a:t>
              </a:r>
              <a:r>
                <a:rPr lang="vi-VN" sz="4800" b="1" dirty="0">
                  <a:solidFill>
                    <a:srgbClr val="145F82"/>
                  </a:solidFill>
                  <a:latin typeface="Tahoma" pitchFamily="34" charset="0"/>
                  <a:ea typeface="Tahoma" pitchFamily="34" charset="0"/>
                  <a:cs typeface="Tahoma" pitchFamily="34" charset="0"/>
                </a:rPr>
                <a:t>,</a:t>
              </a:r>
              <a:r>
                <a:rPr lang="en-US" sz="4800" b="1" dirty="0">
                  <a:solidFill>
                    <a:srgbClr val="145F82"/>
                  </a:solidFill>
                  <a:latin typeface="Tahoma" pitchFamily="34" charset="0"/>
                  <a:ea typeface="Tahoma" pitchFamily="34" charset="0"/>
                  <a:cs typeface="Tahoma" pitchFamily="34" charset="0"/>
                </a:rPr>
                <a:t> MỆNH ĐỀ ĐẢO.</a:t>
              </a:r>
            </a:p>
          </p:txBody>
        </p:sp>
      </p:grpSp>
      <p:grpSp>
        <p:nvGrpSpPr>
          <p:cNvPr id="89" name="Group 88">
            <a:extLst>
              <a:ext uri="{FF2B5EF4-FFF2-40B4-BE49-F238E27FC236}">
                <a16:creationId xmlns:a16="http://schemas.microsoft.com/office/drawing/2014/main" id="{B781ABD9-381E-49CB-AA78-B3B6EB3F0FB1}"/>
              </a:ext>
            </a:extLst>
          </p:cNvPr>
          <p:cNvGrpSpPr/>
          <p:nvPr/>
        </p:nvGrpSpPr>
        <p:grpSpPr>
          <a:xfrm>
            <a:off x="2193087" y="3429000"/>
            <a:ext cx="10837113" cy="852016"/>
            <a:chOff x="895143" y="2795826"/>
            <a:chExt cx="10417389" cy="852016"/>
          </a:xfrm>
        </p:grpSpPr>
        <p:sp>
          <p:nvSpPr>
            <p:cNvPr id="90" name="TextBox 89">
              <a:extLst>
                <a:ext uri="{FF2B5EF4-FFF2-40B4-BE49-F238E27FC236}">
                  <a16:creationId xmlns:a16="http://schemas.microsoft.com/office/drawing/2014/main" id="{8F0DDE0E-1FE1-4720-B1B3-CA0A2FE692A9}"/>
                </a:ext>
              </a:extLst>
            </p:cNvPr>
            <p:cNvSpPr txBox="1"/>
            <p:nvPr/>
          </p:nvSpPr>
          <p:spPr>
            <a:xfrm>
              <a:off x="2320932" y="2816845"/>
              <a:ext cx="8991600" cy="830997"/>
            </a:xfrm>
            <a:prstGeom prst="rect">
              <a:avLst/>
            </a:prstGeom>
            <a:noFill/>
          </p:spPr>
          <p:txBody>
            <a:bodyPr wrap="square" rtlCol="0">
              <a:spAutoFit/>
            </a:bodyPr>
            <a:lstStyle/>
            <a:p>
              <a:r>
                <a:rPr lang="en-US" sz="4800" b="1" err="1">
                  <a:solidFill>
                    <a:srgbClr val="145F82"/>
                  </a:solidFill>
                  <a:latin typeface="Tahoma" pitchFamily="34" charset="0"/>
                  <a:ea typeface="Tahoma" pitchFamily="34" charset="0"/>
                  <a:cs typeface="Tahoma" pitchFamily="34" charset="0"/>
                </a:rPr>
                <a:t>Mệnh</a:t>
              </a:r>
              <a:r>
                <a:rPr lang="en-US" sz="4800" b="1">
                  <a:solidFill>
                    <a:srgbClr val="145F82"/>
                  </a:solidFill>
                  <a:latin typeface="Tahoma" pitchFamily="34" charset="0"/>
                  <a:ea typeface="Tahoma" pitchFamily="34" charset="0"/>
                  <a:cs typeface="Tahoma" pitchFamily="34" charset="0"/>
                </a:rPr>
                <a:t> đề đảo</a:t>
              </a:r>
              <a:endParaRPr lang="en-US" sz="4800" b="1" dirty="0">
                <a:solidFill>
                  <a:srgbClr val="145F82"/>
                </a:solidFill>
                <a:latin typeface="Tahoma" pitchFamily="34" charset="0"/>
                <a:ea typeface="Tahoma" pitchFamily="34" charset="0"/>
                <a:cs typeface="Tahoma" pitchFamily="34" charset="0"/>
              </a:endParaRPr>
            </a:p>
          </p:txBody>
        </p:sp>
        <p:sp>
          <p:nvSpPr>
            <p:cNvPr id="91" name="Rounded Rectangle 7">
              <a:extLst>
                <a:ext uri="{FF2B5EF4-FFF2-40B4-BE49-F238E27FC236}">
                  <a16:creationId xmlns:a16="http://schemas.microsoft.com/office/drawing/2014/main" id="{453540BB-AD80-4484-AD7B-7FF1CA70B442}"/>
                </a:ext>
              </a:extLst>
            </p:cNvPr>
            <p:cNvSpPr/>
            <p:nvPr/>
          </p:nvSpPr>
          <p:spPr>
            <a:xfrm>
              <a:off x="895143" y="2823876"/>
              <a:ext cx="895051"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6E6F790B-41EE-4900-A105-57479C75D2FC}"/>
                </a:ext>
              </a:extLst>
            </p:cNvPr>
            <p:cNvSpPr txBox="1"/>
            <p:nvPr/>
          </p:nvSpPr>
          <p:spPr>
            <a:xfrm>
              <a:off x="919509" y="2795826"/>
              <a:ext cx="689099" cy="769441"/>
            </a:xfrm>
            <a:prstGeom prst="rect">
              <a:avLst/>
            </a:prstGeom>
            <a:noFill/>
          </p:spPr>
          <p:txBody>
            <a:bodyPr wrap="none" rtlCol="0">
              <a:spAutoFit/>
            </a:bodyPr>
            <a:lstStyle/>
            <a:p>
              <a:pPr algn="ctr"/>
              <a:r>
                <a:rPr lang="en-US" sz="4400" b="1">
                  <a:solidFill>
                    <a:schemeClr val="bg1"/>
                  </a:solidFill>
                  <a:latin typeface="Tahoma" pitchFamily="34" charset="0"/>
                  <a:ea typeface="Tahoma" pitchFamily="34" charset="0"/>
                  <a:cs typeface="Tahoma" pitchFamily="34" charset="0"/>
                </a:rPr>
                <a:t>b.</a:t>
              </a:r>
            </a:p>
          </p:txBody>
        </p:sp>
      </p:grpSp>
    </p:spTree>
    <p:extLst>
      <p:ext uri="{BB962C8B-B14F-4D97-AF65-F5344CB8AC3E}">
        <p14:creationId xmlns:p14="http://schemas.microsoft.com/office/powerpoint/2010/main" val="3662847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barn(inVertical)">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left)">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wipe(left)">
                                      <p:cBhvr>
                                        <p:cTn id="22" dur="500"/>
                                        <p:tgtEl>
                                          <p:spTgt spid="4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9"/>
                                        </p:tgtEl>
                                        <p:attrNameLst>
                                          <p:attrName>style.visibility</p:attrName>
                                        </p:attrNameLst>
                                      </p:cBhvr>
                                      <p:to>
                                        <p:strVal val="visible"/>
                                      </p:to>
                                    </p:set>
                                    <p:animEffect transition="in" filter="wipe(left)">
                                      <p:cBhvr>
                                        <p:cTn id="27" dur="500"/>
                                        <p:tgtEl>
                                          <p:spTgt spid="7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81"/>
                                        </p:tgtEl>
                                        <p:attrNameLst>
                                          <p:attrName>style.visibility</p:attrName>
                                        </p:attrNameLst>
                                      </p:cBhvr>
                                      <p:to>
                                        <p:strVal val="visible"/>
                                      </p:to>
                                    </p:set>
                                    <p:animEffect transition="in" filter="barn(inVertical)">
                                      <p:cBhvr>
                                        <p:cTn id="32" dur="500"/>
                                        <p:tgtEl>
                                          <p:spTgt spid="8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0"/>
                                        </p:tgtEl>
                                        <p:attrNameLst>
                                          <p:attrName>style.visibility</p:attrName>
                                        </p:attrNameLst>
                                      </p:cBhvr>
                                      <p:to>
                                        <p:strVal val="visible"/>
                                      </p:to>
                                    </p:set>
                                    <p:animEffect transition="in" filter="wipe(down)">
                                      <p:cBhvr>
                                        <p:cTn id="37" dur="500"/>
                                        <p:tgtEl>
                                          <p:spTgt spid="80"/>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86">
                                            <p:txEl>
                                              <p:pRg st="0" end="0"/>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8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79" grpId="0"/>
      <p:bldP spid="8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752600"/>
            <a:ext cx="22680054" cy="11734800"/>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pic>
        <p:nvPicPr>
          <p:cNvPr id="2" name="Picture 1">
            <a:extLst>
              <a:ext uri="{FF2B5EF4-FFF2-40B4-BE49-F238E27FC236}">
                <a16:creationId xmlns:a16="http://schemas.microsoft.com/office/drawing/2014/main" id="{65A181D6-170D-4632-9040-D7E26C152594}"/>
              </a:ext>
            </a:extLst>
          </p:cNvPr>
          <p:cNvPicPr>
            <a:picLocks noChangeAspect="1"/>
          </p:cNvPicPr>
          <p:nvPr/>
        </p:nvPicPr>
        <p:blipFill>
          <a:blip r:embed="rId3"/>
          <a:stretch>
            <a:fillRect/>
          </a:stretch>
        </p:blipFill>
        <p:spPr>
          <a:xfrm>
            <a:off x="1066800" y="2953168"/>
            <a:ext cx="22247924" cy="6876631"/>
          </a:xfrm>
          <a:prstGeom prst="rect">
            <a:avLst/>
          </a:prstGeom>
        </p:spPr>
      </p:pic>
    </p:spTree>
    <p:extLst>
      <p:ext uri="{BB962C8B-B14F-4D97-AF65-F5344CB8AC3E}">
        <p14:creationId xmlns:p14="http://schemas.microsoft.com/office/powerpoint/2010/main" val="4052876549"/>
      </p:ext>
    </p:extLst>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a:solidFill>
                    <a:schemeClr val="bg1"/>
                  </a:solidFill>
                  <a:latin typeface="Tahoma" pitchFamily="34" charset="0"/>
                  <a:ea typeface="Tahoma" pitchFamily="34" charset="0"/>
                  <a:cs typeface="Tahoma" pitchFamily="34" charset="0"/>
                </a:rPr>
                <a:t>3.</a:t>
              </a: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dirty="0">
                  <a:solidFill>
                    <a:srgbClr val="145F82"/>
                  </a:solidFill>
                  <a:latin typeface="Tahoma" pitchFamily="34" charset="0"/>
                  <a:ea typeface="Tahoma" pitchFamily="34" charset="0"/>
                  <a:cs typeface="Tahoma" pitchFamily="34" charset="0"/>
                </a:rPr>
                <a:t>MỆNH ĐỀ KÉO THEO</a:t>
              </a:r>
              <a:r>
                <a:rPr lang="vi-VN" sz="4800" b="1" dirty="0">
                  <a:solidFill>
                    <a:srgbClr val="145F82"/>
                  </a:solidFill>
                  <a:latin typeface="Tahoma" pitchFamily="34" charset="0"/>
                  <a:ea typeface="Tahoma" pitchFamily="34" charset="0"/>
                  <a:cs typeface="Tahoma" pitchFamily="34" charset="0"/>
                </a:rPr>
                <a:t>,</a:t>
              </a:r>
              <a:r>
                <a:rPr lang="en-US" sz="4800" b="1" dirty="0">
                  <a:solidFill>
                    <a:srgbClr val="145F82"/>
                  </a:solidFill>
                  <a:latin typeface="Tahoma" pitchFamily="34" charset="0"/>
                  <a:ea typeface="Tahoma" pitchFamily="34" charset="0"/>
                  <a:cs typeface="Tahoma" pitchFamily="34" charset="0"/>
                </a:rPr>
                <a:t> MỆNH ĐỀ ĐẢO.</a:t>
              </a:r>
            </a:p>
          </p:txBody>
        </p:sp>
      </p:grpSp>
      <p:grpSp>
        <p:nvGrpSpPr>
          <p:cNvPr id="89" name="Group 88">
            <a:extLst>
              <a:ext uri="{FF2B5EF4-FFF2-40B4-BE49-F238E27FC236}">
                <a16:creationId xmlns:a16="http://schemas.microsoft.com/office/drawing/2014/main" id="{B781ABD9-381E-49CB-AA78-B3B6EB3F0FB1}"/>
              </a:ext>
            </a:extLst>
          </p:cNvPr>
          <p:cNvGrpSpPr/>
          <p:nvPr/>
        </p:nvGrpSpPr>
        <p:grpSpPr>
          <a:xfrm>
            <a:off x="2193087" y="3429000"/>
            <a:ext cx="10837113" cy="852016"/>
            <a:chOff x="895143" y="2795826"/>
            <a:chExt cx="10417389" cy="852016"/>
          </a:xfrm>
        </p:grpSpPr>
        <p:sp>
          <p:nvSpPr>
            <p:cNvPr id="90" name="TextBox 89">
              <a:extLst>
                <a:ext uri="{FF2B5EF4-FFF2-40B4-BE49-F238E27FC236}">
                  <a16:creationId xmlns:a16="http://schemas.microsoft.com/office/drawing/2014/main" id="{8F0DDE0E-1FE1-4720-B1B3-CA0A2FE692A9}"/>
                </a:ext>
              </a:extLst>
            </p:cNvPr>
            <p:cNvSpPr txBox="1"/>
            <p:nvPr/>
          </p:nvSpPr>
          <p:spPr>
            <a:xfrm>
              <a:off x="2320932" y="2816845"/>
              <a:ext cx="8991600" cy="830997"/>
            </a:xfrm>
            <a:prstGeom prst="rect">
              <a:avLst/>
            </a:prstGeom>
            <a:noFill/>
          </p:spPr>
          <p:txBody>
            <a:bodyPr wrap="square" rtlCol="0">
              <a:spAutoFit/>
            </a:bodyPr>
            <a:lstStyle/>
            <a:p>
              <a:r>
                <a:rPr lang="en-US" sz="4800" b="1" err="1">
                  <a:solidFill>
                    <a:srgbClr val="145F82"/>
                  </a:solidFill>
                  <a:latin typeface="Tahoma" pitchFamily="34" charset="0"/>
                  <a:ea typeface="Tahoma" pitchFamily="34" charset="0"/>
                  <a:cs typeface="Tahoma" pitchFamily="34" charset="0"/>
                </a:rPr>
                <a:t>Mệnh</a:t>
              </a:r>
              <a:r>
                <a:rPr lang="en-US" sz="4800" b="1">
                  <a:solidFill>
                    <a:srgbClr val="145F82"/>
                  </a:solidFill>
                  <a:latin typeface="Tahoma" pitchFamily="34" charset="0"/>
                  <a:ea typeface="Tahoma" pitchFamily="34" charset="0"/>
                  <a:cs typeface="Tahoma" pitchFamily="34" charset="0"/>
                </a:rPr>
                <a:t> đề đảo</a:t>
              </a:r>
              <a:endParaRPr lang="en-US" sz="4800" b="1" dirty="0">
                <a:solidFill>
                  <a:srgbClr val="145F82"/>
                </a:solidFill>
                <a:latin typeface="Tahoma" pitchFamily="34" charset="0"/>
                <a:ea typeface="Tahoma" pitchFamily="34" charset="0"/>
                <a:cs typeface="Tahoma" pitchFamily="34" charset="0"/>
              </a:endParaRPr>
            </a:p>
          </p:txBody>
        </p:sp>
        <p:sp>
          <p:nvSpPr>
            <p:cNvPr id="91" name="Rounded Rectangle 7">
              <a:extLst>
                <a:ext uri="{FF2B5EF4-FFF2-40B4-BE49-F238E27FC236}">
                  <a16:creationId xmlns:a16="http://schemas.microsoft.com/office/drawing/2014/main" id="{453540BB-AD80-4484-AD7B-7FF1CA70B442}"/>
                </a:ext>
              </a:extLst>
            </p:cNvPr>
            <p:cNvSpPr/>
            <p:nvPr/>
          </p:nvSpPr>
          <p:spPr>
            <a:xfrm>
              <a:off x="895143" y="2823876"/>
              <a:ext cx="895051"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6E6F790B-41EE-4900-A105-57479C75D2FC}"/>
                </a:ext>
              </a:extLst>
            </p:cNvPr>
            <p:cNvSpPr txBox="1"/>
            <p:nvPr/>
          </p:nvSpPr>
          <p:spPr>
            <a:xfrm>
              <a:off x="919509" y="2795826"/>
              <a:ext cx="689099" cy="769441"/>
            </a:xfrm>
            <a:prstGeom prst="rect">
              <a:avLst/>
            </a:prstGeom>
            <a:noFill/>
          </p:spPr>
          <p:txBody>
            <a:bodyPr wrap="none" rtlCol="0">
              <a:spAutoFit/>
            </a:bodyPr>
            <a:lstStyle/>
            <a:p>
              <a:pPr algn="ctr"/>
              <a:r>
                <a:rPr lang="en-US" sz="4400" b="1">
                  <a:solidFill>
                    <a:schemeClr val="bg1"/>
                  </a:solidFill>
                  <a:latin typeface="Tahoma" pitchFamily="34" charset="0"/>
                  <a:ea typeface="Tahoma" pitchFamily="34" charset="0"/>
                  <a:cs typeface="Tahoma" pitchFamily="34" charset="0"/>
                </a:rPr>
                <a:t>b.</a:t>
              </a:r>
            </a:p>
          </p:txBody>
        </p:sp>
      </p:grpSp>
      <p:sp>
        <p:nvSpPr>
          <p:cNvPr id="88" name="TextBox 87">
            <a:extLst>
              <a:ext uri="{FF2B5EF4-FFF2-40B4-BE49-F238E27FC236}">
                <a16:creationId xmlns:a16="http://schemas.microsoft.com/office/drawing/2014/main" id="{BEB16565-AED8-436E-97D3-653F82BDB085}"/>
              </a:ext>
            </a:extLst>
          </p:cNvPr>
          <p:cNvSpPr txBox="1"/>
          <p:nvPr/>
        </p:nvSpPr>
        <p:spPr>
          <a:xfrm>
            <a:off x="1839065" y="6622550"/>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93" name="Rounded Rectangle 61">
            <a:extLst>
              <a:ext uri="{FF2B5EF4-FFF2-40B4-BE49-F238E27FC236}">
                <a16:creationId xmlns:a16="http://schemas.microsoft.com/office/drawing/2014/main" id="{88CE27B6-8770-4F0E-9F42-0B34F0AF4B12}"/>
              </a:ext>
            </a:extLst>
          </p:cNvPr>
          <p:cNvSpPr/>
          <p:nvPr/>
        </p:nvSpPr>
        <p:spPr>
          <a:xfrm>
            <a:off x="1055781" y="4708744"/>
            <a:ext cx="22261419" cy="5959255"/>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94" name="Group 67">
            <a:extLst>
              <a:ext uri="{FF2B5EF4-FFF2-40B4-BE49-F238E27FC236}">
                <a16:creationId xmlns:a16="http://schemas.microsoft.com/office/drawing/2014/main" id="{CA992FA2-46D8-476D-8DB6-20CB92A1E6F4}"/>
              </a:ext>
            </a:extLst>
          </p:cNvPr>
          <p:cNvGrpSpPr/>
          <p:nvPr/>
        </p:nvGrpSpPr>
        <p:grpSpPr>
          <a:xfrm>
            <a:off x="1526208" y="4344007"/>
            <a:ext cx="5103191" cy="940513"/>
            <a:chOff x="1311958" y="3405486"/>
            <a:chExt cx="5103191" cy="940513"/>
          </a:xfrm>
        </p:grpSpPr>
        <p:sp>
          <p:nvSpPr>
            <p:cNvPr id="95" name="Freeform 20">
              <a:extLst>
                <a:ext uri="{FF2B5EF4-FFF2-40B4-BE49-F238E27FC236}">
                  <a16:creationId xmlns:a16="http://schemas.microsoft.com/office/drawing/2014/main" id="{62562820-422F-4147-9BAF-12BC396DF6FE}"/>
                </a:ext>
              </a:extLst>
            </p:cNvPr>
            <p:cNvSpPr>
              <a:spLocks/>
            </p:cNvSpPr>
            <p:nvPr/>
          </p:nvSpPr>
          <p:spPr bwMode="auto">
            <a:xfrm rot="5400000">
              <a:off x="3847215" y="1745253"/>
              <a:ext cx="793396" cy="4342472"/>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96" name="TextBox 95">
              <a:extLst>
                <a:ext uri="{FF2B5EF4-FFF2-40B4-BE49-F238E27FC236}">
                  <a16:creationId xmlns:a16="http://schemas.microsoft.com/office/drawing/2014/main" id="{57B5FFB4-6374-4AE3-A338-D11D9F6535B8}"/>
                </a:ext>
              </a:extLst>
            </p:cNvPr>
            <p:cNvSpPr txBox="1"/>
            <p:nvPr/>
          </p:nvSpPr>
          <p:spPr>
            <a:xfrm>
              <a:off x="2316645" y="3484582"/>
              <a:ext cx="3661580"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600" b="1" kern="0" dirty="0" err="1">
                  <a:solidFill>
                    <a:prstClr val="white"/>
                  </a:solidFill>
                  <a:latin typeface="Tahoma" pitchFamily="34" charset="0"/>
                  <a:ea typeface="Tahoma" pitchFamily="34" charset="0"/>
                  <a:cs typeface="Tahoma" pitchFamily="34" charset="0"/>
                </a:rPr>
                <a:t>Luyện</a:t>
              </a:r>
              <a:r>
                <a:rPr lang="en-US" sz="4600" b="1" kern="0" dirty="0">
                  <a:solidFill>
                    <a:prstClr val="white"/>
                  </a:solidFill>
                  <a:latin typeface="Tahoma" pitchFamily="34" charset="0"/>
                  <a:ea typeface="Tahoma" pitchFamily="34" charset="0"/>
                  <a:cs typeface="Tahoma" pitchFamily="34" charset="0"/>
                </a:rPr>
                <a:t> </a:t>
              </a:r>
              <a:r>
                <a:rPr lang="en-US" sz="4600" b="1" kern="0" dirty="0" err="1">
                  <a:solidFill>
                    <a:prstClr val="white"/>
                  </a:solidFill>
                  <a:latin typeface="Tahoma" pitchFamily="34" charset="0"/>
                  <a:ea typeface="Tahoma" pitchFamily="34" charset="0"/>
                  <a:cs typeface="Tahoma" pitchFamily="34" charset="0"/>
                </a:rPr>
                <a:t>tập</a:t>
              </a:r>
              <a:r>
                <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rPr>
                <a:t> 3</a:t>
              </a:r>
            </a:p>
          </p:txBody>
        </p:sp>
        <p:grpSp>
          <p:nvGrpSpPr>
            <p:cNvPr id="98" name="Group 70">
              <a:extLst>
                <a:ext uri="{FF2B5EF4-FFF2-40B4-BE49-F238E27FC236}">
                  <a16:creationId xmlns:a16="http://schemas.microsoft.com/office/drawing/2014/main" id="{453ACB8F-A05A-4F5D-AA9A-EB94B17767C8}"/>
                </a:ext>
              </a:extLst>
            </p:cNvPr>
            <p:cNvGrpSpPr/>
            <p:nvPr/>
          </p:nvGrpSpPr>
          <p:grpSpPr>
            <a:xfrm>
              <a:off x="1311958" y="3405486"/>
              <a:ext cx="950173" cy="940513"/>
              <a:chOff x="1311958" y="3405486"/>
              <a:chExt cx="950173" cy="940513"/>
            </a:xfrm>
          </p:grpSpPr>
          <p:sp>
            <p:nvSpPr>
              <p:cNvPr id="99" name="Rectangle 98">
                <a:extLst>
                  <a:ext uri="{FF2B5EF4-FFF2-40B4-BE49-F238E27FC236}">
                    <a16:creationId xmlns:a16="http://schemas.microsoft.com/office/drawing/2014/main" id="{63DE80E2-D65E-4A64-BBE5-03BB24035245}"/>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00" name="Freeform 13">
                <a:extLst>
                  <a:ext uri="{FF2B5EF4-FFF2-40B4-BE49-F238E27FC236}">
                    <a16:creationId xmlns:a16="http://schemas.microsoft.com/office/drawing/2014/main" id="{A9F26329-697D-4E49-8BDA-8E50AA55DE88}"/>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1" name="Freeform 14">
                <a:extLst>
                  <a:ext uri="{FF2B5EF4-FFF2-40B4-BE49-F238E27FC236}">
                    <a16:creationId xmlns:a16="http://schemas.microsoft.com/office/drawing/2014/main" id="{A20501BE-41DF-4534-9BE6-C1C8DF53F883}"/>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2" name="Freeform 15">
                <a:extLst>
                  <a:ext uri="{FF2B5EF4-FFF2-40B4-BE49-F238E27FC236}">
                    <a16:creationId xmlns:a16="http://schemas.microsoft.com/office/drawing/2014/main" id="{8246A808-5CC7-44D9-95B0-4FCA8B340C4E}"/>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3" name="Freeform 16">
                <a:extLst>
                  <a:ext uri="{FF2B5EF4-FFF2-40B4-BE49-F238E27FC236}">
                    <a16:creationId xmlns:a16="http://schemas.microsoft.com/office/drawing/2014/main" id="{00E8FF9D-D017-44FE-9E0F-8506A5CE5AC8}"/>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4" name="Freeform 17">
                <a:extLst>
                  <a:ext uri="{FF2B5EF4-FFF2-40B4-BE49-F238E27FC236}">
                    <a16:creationId xmlns:a16="http://schemas.microsoft.com/office/drawing/2014/main" id="{D075B917-E156-44EE-ADBE-1F877F17E521}"/>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5" name="Freeform 18">
                <a:extLst>
                  <a:ext uri="{FF2B5EF4-FFF2-40B4-BE49-F238E27FC236}">
                    <a16:creationId xmlns:a16="http://schemas.microsoft.com/office/drawing/2014/main" id="{5E32C569-BF4F-4578-9B76-D4AD165E5619}"/>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6" name="Freeform 19">
                <a:extLst>
                  <a:ext uri="{FF2B5EF4-FFF2-40B4-BE49-F238E27FC236}">
                    <a16:creationId xmlns:a16="http://schemas.microsoft.com/office/drawing/2014/main" id="{3FD9F97C-0D03-42FB-9917-300DE3A87C2A}"/>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7" name="Freeform 20">
                <a:extLst>
                  <a:ext uri="{FF2B5EF4-FFF2-40B4-BE49-F238E27FC236}">
                    <a16:creationId xmlns:a16="http://schemas.microsoft.com/office/drawing/2014/main" id="{D856FE2E-22FA-47DE-A2A3-B48DC5558F0E}"/>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8" name="Freeform 21">
                <a:extLst>
                  <a:ext uri="{FF2B5EF4-FFF2-40B4-BE49-F238E27FC236}">
                    <a16:creationId xmlns:a16="http://schemas.microsoft.com/office/drawing/2014/main" id="{F72334BA-BDA3-4F76-ADAC-86950F3A7A07}"/>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9" name="Freeform 22">
                <a:extLst>
                  <a:ext uri="{FF2B5EF4-FFF2-40B4-BE49-F238E27FC236}">
                    <a16:creationId xmlns:a16="http://schemas.microsoft.com/office/drawing/2014/main" id="{1B394DE1-AF37-4ADD-9CE8-D919A6FC58A6}"/>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10" name="Freeform 23">
                <a:extLst>
                  <a:ext uri="{FF2B5EF4-FFF2-40B4-BE49-F238E27FC236}">
                    <a16:creationId xmlns:a16="http://schemas.microsoft.com/office/drawing/2014/main" id="{B390BFE4-7449-4C0E-8C2C-5A7EA18D2CA4}"/>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11" name="Freeform 24">
                <a:extLst>
                  <a:ext uri="{FF2B5EF4-FFF2-40B4-BE49-F238E27FC236}">
                    <a16:creationId xmlns:a16="http://schemas.microsoft.com/office/drawing/2014/main" id="{9CD46C3C-2415-406A-88B0-C5B1E9964134}"/>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16" name="Freeform 25">
                <a:extLst>
                  <a:ext uri="{FF2B5EF4-FFF2-40B4-BE49-F238E27FC236}">
                    <a16:creationId xmlns:a16="http://schemas.microsoft.com/office/drawing/2014/main" id="{7C75A94E-45C5-4B59-B0E2-BE5F1EAD94A1}"/>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17" name="Freeform 26">
                <a:extLst>
                  <a:ext uri="{FF2B5EF4-FFF2-40B4-BE49-F238E27FC236}">
                    <a16:creationId xmlns:a16="http://schemas.microsoft.com/office/drawing/2014/main" id="{9F45CA70-B57F-4906-82D2-D6C31F86E562}"/>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18" name="Freeform 27">
                <a:extLst>
                  <a:ext uri="{FF2B5EF4-FFF2-40B4-BE49-F238E27FC236}">
                    <a16:creationId xmlns:a16="http://schemas.microsoft.com/office/drawing/2014/main" id="{419410B5-E746-4998-8806-6FB97F51D3B9}"/>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19" name="Freeform 28">
                <a:extLst>
                  <a:ext uri="{FF2B5EF4-FFF2-40B4-BE49-F238E27FC236}">
                    <a16:creationId xmlns:a16="http://schemas.microsoft.com/office/drawing/2014/main" id="{D0C0ABC3-3F7B-4BDF-841C-626C6195B03C}"/>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0" name="Freeform 29">
                <a:extLst>
                  <a:ext uri="{FF2B5EF4-FFF2-40B4-BE49-F238E27FC236}">
                    <a16:creationId xmlns:a16="http://schemas.microsoft.com/office/drawing/2014/main" id="{056BBB78-8554-465F-92DD-79042FA25EBC}"/>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1" name="Freeform 30">
                <a:extLst>
                  <a:ext uri="{FF2B5EF4-FFF2-40B4-BE49-F238E27FC236}">
                    <a16:creationId xmlns:a16="http://schemas.microsoft.com/office/drawing/2014/main" id="{2050BDA0-BFAC-425E-A048-6265A6D61672}"/>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2" name="Freeform 31">
                <a:extLst>
                  <a:ext uri="{FF2B5EF4-FFF2-40B4-BE49-F238E27FC236}">
                    <a16:creationId xmlns:a16="http://schemas.microsoft.com/office/drawing/2014/main" id="{35606E64-DBE4-475A-89ED-A5D60575964D}"/>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3" name="Freeform 32">
                <a:extLst>
                  <a:ext uri="{FF2B5EF4-FFF2-40B4-BE49-F238E27FC236}">
                    <a16:creationId xmlns:a16="http://schemas.microsoft.com/office/drawing/2014/main" id="{5268B77F-66CC-4465-8A48-D9D771F17252}"/>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4" name="Freeform 33">
                <a:extLst>
                  <a:ext uri="{FF2B5EF4-FFF2-40B4-BE49-F238E27FC236}">
                    <a16:creationId xmlns:a16="http://schemas.microsoft.com/office/drawing/2014/main" id="{57977794-24EF-4FCB-A2E8-B23576982EE7}"/>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5" name="Freeform 34">
                <a:extLst>
                  <a:ext uri="{FF2B5EF4-FFF2-40B4-BE49-F238E27FC236}">
                    <a16:creationId xmlns:a16="http://schemas.microsoft.com/office/drawing/2014/main" id="{B54508A9-900B-40F4-982B-BD5AFAE8430D}"/>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6" name="Freeform 35">
                <a:extLst>
                  <a:ext uri="{FF2B5EF4-FFF2-40B4-BE49-F238E27FC236}">
                    <a16:creationId xmlns:a16="http://schemas.microsoft.com/office/drawing/2014/main" id="{0807C442-D4B7-4437-B7B7-569611FB999C}"/>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7" name="Freeform 36">
                <a:extLst>
                  <a:ext uri="{FF2B5EF4-FFF2-40B4-BE49-F238E27FC236}">
                    <a16:creationId xmlns:a16="http://schemas.microsoft.com/office/drawing/2014/main" id="{1A297683-31C7-42FE-9475-F87B67628B38}"/>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mc:AlternateContent xmlns:mc="http://schemas.openxmlformats.org/markup-compatibility/2006" xmlns:a14="http://schemas.microsoft.com/office/drawing/2010/main">
        <mc:Choice Requires="a14">
          <p:sp>
            <p:nvSpPr>
              <p:cNvPr id="128" name="TextBox 127">
                <a:extLst>
                  <a:ext uri="{FF2B5EF4-FFF2-40B4-BE49-F238E27FC236}">
                    <a16:creationId xmlns:a16="http://schemas.microsoft.com/office/drawing/2014/main" id="{E46D5D4F-0883-42E6-9F6E-741453E80B4E}"/>
                  </a:ext>
                </a:extLst>
              </p:cNvPr>
              <p:cNvSpPr txBox="1"/>
              <p:nvPr/>
            </p:nvSpPr>
            <p:spPr>
              <a:xfrm>
                <a:off x="1462486" y="5364540"/>
                <a:ext cx="21854714" cy="1569660"/>
              </a:xfrm>
              <a:prstGeom prst="rect">
                <a:avLst/>
              </a:prstGeom>
              <a:noFill/>
            </p:spPr>
            <p:txBody>
              <a:bodyPr wrap="square">
                <a:spAutoFit/>
              </a:bodyPr>
              <a:lstStyle/>
              <a:p>
                <a:r>
                  <a:rPr lang="fr-FR" sz="4800" b="1" dirty="0">
                    <a:latin typeface="Tahoma" panose="020B0604030504040204" pitchFamily="34" charset="0"/>
                    <a:ea typeface="Tahoma" panose="020B0604030504040204" pitchFamily="34" charset="0"/>
                    <a:cs typeface="Tahoma" panose="020B0604030504040204" pitchFamily="34" charset="0"/>
                  </a:rPr>
                  <a:t>Cho </a:t>
                </a:r>
                <a:r>
                  <a:rPr lang="fr-FR" sz="4800" b="1" dirty="0" err="1">
                    <a:latin typeface="Tahoma" panose="020B0604030504040204" pitchFamily="34" charset="0"/>
                    <a:ea typeface="Tahoma" panose="020B0604030504040204" pitchFamily="34" charset="0"/>
                    <a:cs typeface="Tahoma" panose="020B0604030504040204" pitchFamily="34" charset="0"/>
                  </a:rPr>
                  <a:t>các</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𝑷</m:t>
                    </m:r>
                  </m:oMath>
                </a14:m>
                <a:r>
                  <a:rPr lang="fr-FR" sz="4800" b="1" dirty="0">
                    <a:latin typeface="Tahoma" panose="020B0604030504040204" pitchFamily="34" charset="0"/>
                    <a:ea typeface="Tahoma" panose="020B0604030504040204" pitchFamily="34" charset="0"/>
                    <a:cs typeface="Tahoma" panose="020B0604030504040204" pitchFamily="34" charset="0"/>
                  </a:rPr>
                  <a:t> : “</a:t>
                </a:r>
                <a14:m>
                  <m:oMath xmlns:m="http://schemas.openxmlformats.org/officeDocument/2006/math">
                    <m:r>
                      <a:rPr lang="fr-FR" sz="4800" b="1" i="1">
                        <a:latin typeface="Cambria Math" panose="02040503050406030204" pitchFamily="18" charset="0"/>
                      </a:rPr>
                      <m:t>𝒂</m:t>
                    </m:r>
                  </m:oMath>
                </a14:m>
                <a:r>
                  <a:rPr lang="vi-VN"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𝒃</m:t>
                    </m:r>
                    <m:r>
                      <a:rPr lang="vi-VN" sz="4800" b="1" i="1" smtClean="0">
                        <a:latin typeface="Cambria Math" panose="02040503050406030204" pitchFamily="18" charset="0"/>
                      </a:rPr>
                      <m:t> </m:t>
                    </m:r>
                  </m:oMath>
                </a14:m>
                <a:r>
                  <a:rPr lang="fr-FR" sz="4800" b="1" dirty="0">
                    <a:latin typeface="Tahoma" panose="020B0604030504040204" pitchFamily="34" charset="0"/>
                    <a:ea typeface="Tahoma" panose="020B0604030504040204" pitchFamily="34" charset="0"/>
                    <a:cs typeface="Tahoma" panose="020B0604030504040204" pitchFamily="34" charset="0"/>
                  </a:rPr>
                  <a:t>chia </a:t>
                </a:r>
                <a:r>
                  <a:rPr lang="fr-FR" sz="4800" b="1" dirty="0" err="1">
                    <a:latin typeface="Tahoma" panose="020B0604030504040204" pitchFamily="34" charset="0"/>
                    <a:ea typeface="Tahoma" panose="020B0604030504040204" pitchFamily="34" charset="0"/>
                    <a:cs typeface="Tahoma" panose="020B0604030504040204" pitchFamily="34" charset="0"/>
                  </a:rPr>
                  <a:t>hết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cho</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𝒄</m:t>
                    </m:r>
                  </m:oMath>
                </a14:m>
                <a:r>
                  <a:rPr lang="vi-VN" sz="4800" b="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 ;     </a:t>
                </a:r>
              </a:p>
              <a:p>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𝑸</m:t>
                    </m:r>
                  </m:oMath>
                </a14:m>
                <a:r>
                  <a:rPr lang="fr-FR"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a:t>
                </a:r>
                <a:r>
                  <a:rPr lang="fr-FR"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a:t>
                </a:r>
                <a14:m>
                  <m:oMath xmlns:m="http://schemas.openxmlformats.org/officeDocument/2006/math">
                    <m:r>
                      <a:rPr lang="fr-FR" sz="4800" b="1" i="1">
                        <a:latin typeface="Cambria Math" panose="02040503050406030204" pitchFamily="18" charset="0"/>
                      </a:rPr>
                      <m:t>𝒂</m:t>
                    </m:r>
                    <m:r>
                      <a:rPr lang="fr-FR" sz="4800" b="1" i="1">
                        <a:latin typeface="Cambria Math" panose="02040503050406030204" pitchFamily="18" charset="0"/>
                      </a:rPr>
                      <m:t>+</m:t>
                    </m:r>
                    <m:r>
                      <a:rPr lang="fr-FR" sz="4800" b="1" i="1">
                        <a:latin typeface="Cambria Math" panose="02040503050406030204" pitchFamily="18" charset="0"/>
                      </a:rPr>
                      <m:t>𝒃</m:t>
                    </m:r>
                    <m:r>
                      <a:rPr lang="vi-VN" sz="4800" b="1" i="1" smtClean="0">
                        <a:latin typeface="Cambria Math" panose="02040503050406030204" pitchFamily="18" charset="0"/>
                      </a:rPr>
                      <m:t> </m:t>
                    </m:r>
                  </m:oMath>
                </a14:m>
                <a:r>
                  <a:rPr lang="fr-FR" sz="4800" b="1" dirty="0">
                    <a:latin typeface="Tahoma" panose="020B0604030504040204" pitchFamily="34" charset="0"/>
                    <a:ea typeface="Tahoma" panose="020B0604030504040204" pitchFamily="34" charset="0"/>
                    <a:cs typeface="Tahoma" panose="020B0604030504040204" pitchFamily="34" charset="0"/>
                  </a:rPr>
                  <a:t>chia </a:t>
                </a:r>
                <a:r>
                  <a:rPr lang="fr-FR" sz="4800" b="1" dirty="0" err="1">
                    <a:latin typeface="Tahoma" panose="020B0604030504040204" pitchFamily="34" charset="0"/>
                    <a:ea typeface="Tahoma" panose="020B0604030504040204" pitchFamily="34" charset="0"/>
                    <a:cs typeface="Tahoma" panose="020B0604030504040204" pitchFamily="34" charset="0"/>
                  </a:rPr>
                  <a:t>hết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cho</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𝒄</m:t>
                    </m:r>
                    <m:r>
                      <a:rPr lang="vi-VN" sz="4800" b="1" i="1" smtClean="0">
                        <a:latin typeface="Cambria Math" panose="02040503050406030204" pitchFamily="18" charset="0"/>
                      </a:rPr>
                      <m:t> </m:t>
                    </m:r>
                  </m:oMath>
                </a14:m>
                <a:r>
                  <a:rPr lang="fr-FR" sz="4800" b="1" dirty="0">
                    <a:latin typeface="Tahoma" panose="020B0604030504040204" pitchFamily="34" charset="0"/>
                    <a:ea typeface="Tahoma" panose="020B0604030504040204" pitchFamily="34" charset="0"/>
                    <a:cs typeface="Tahoma" panose="020B0604030504040204" pitchFamily="34" charset="0"/>
                  </a:rPr>
                  <a:t>” </a:t>
                </a:r>
                <a:endParaRPr lang="en-US" sz="4800"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128" name="TextBox 127">
                <a:extLst>
                  <a:ext uri="{FF2B5EF4-FFF2-40B4-BE49-F238E27FC236}">
                    <a16:creationId xmlns:a16="http://schemas.microsoft.com/office/drawing/2014/main" id="{E46D5D4F-0883-42E6-9F6E-741453E80B4E}"/>
                  </a:ext>
                </a:extLst>
              </p:cNvPr>
              <p:cNvSpPr txBox="1">
                <a:spLocks noRot="1" noChangeAspect="1" noMove="1" noResize="1" noEditPoints="1" noAdjustHandles="1" noChangeArrowheads="1" noChangeShapeType="1" noTextEdit="1"/>
              </p:cNvSpPr>
              <p:nvPr/>
            </p:nvSpPr>
            <p:spPr>
              <a:xfrm>
                <a:off x="1462486" y="5364540"/>
                <a:ext cx="21854714" cy="1569660"/>
              </a:xfrm>
              <a:prstGeom prst="rect">
                <a:avLst/>
              </a:prstGeom>
              <a:blipFill>
                <a:blip r:embed="rId4"/>
                <a:stretch>
                  <a:fillRect l="-1283" t="-9302" b="-1899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6" name="TextBox 135">
                <a:extLst>
                  <a:ext uri="{FF2B5EF4-FFF2-40B4-BE49-F238E27FC236}">
                    <a16:creationId xmlns:a16="http://schemas.microsoft.com/office/drawing/2014/main" id="{F1EBDB14-7786-44FA-97CC-EA82EC677E84}"/>
                  </a:ext>
                </a:extLst>
              </p:cNvPr>
              <p:cNvSpPr txBox="1"/>
              <p:nvPr/>
            </p:nvSpPr>
            <p:spPr>
              <a:xfrm>
                <a:off x="1566745" y="7377276"/>
                <a:ext cx="21854714" cy="3046988"/>
              </a:xfrm>
              <a:prstGeom prst="rect">
                <a:avLst/>
              </a:prstGeom>
              <a:noFill/>
            </p:spPr>
            <p:txBody>
              <a:bodyPr wrap="square">
                <a:spAutoFit/>
              </a:bodyPr>
              <a:lstStyle/>
              <a:p>
                <a:r>
                  <a:rPr lang="fr-FR" sz="4800" b="1">
                    <a:latin typeface="Tahoma" panose="020B0604030504040204" pitchFamily="34" charset="0"/>
                    <a:ea typeface="Tahoma" panose="020B0604030504040204" pitchFamily="34" charset="0"/>
                    <a:cs typeface="Tahoma" panose="020B0604030504040204" pitchFamily="34" charset="0"/>
                  </a:rPr>
                  <a:t>a) Hãy phát biểu định lí </a:t>
                </a:r>
                <a14:m>
                  <m:oMath xmlns:m="http://schemas.openxmlformats.org/officeDocument/2006/math">
                    <m:r>
                      <a:rPr lang="fr-FR" sz="4800" b="1" i="1">
                        <a:latin typeface="Cambria Math" panose="02040503050406030204" pitchFamily="18" charset="0"/>
                      </a:rPr>
                      <m:t>𝑷</m:t>
                    </m:r>
                    <m:r>
                      <a:rPr lang="fr-FR" sz="4800" b="1" i="1">
                        <a:latin typeface="Cambria Math" panose="02040503050406030204" pitchFamily="18" charset="0"/>
                      </a:rPr>
                      <m:t>⇒</m:t>
                    </m:r>
                    <m:r>
                      <a:rPr lang="fr-FR" sz="4800" b="1" i="1">
                        <a:latin typeface="Cambria Math" panose="02040503050406030204" pitchFamily="18" charset="0"/>
                      </a:rPr>
                      <m:t>𝑸</m:t>
                    </m:r>
                  </m:oMath>
                </a14:m>
                <a:r>
                  <a:rPr lang="fr-FR" sz="4800" b="1">
                    <a:latin typeface="Tahoma" panose="020B0604030504040204" pitchFamily="34" charset="0"/>
                    <a:ea typeface="Tahoma" panose="020B0604030504040204" pitchFamily="34" charset="0"/>
                    <a:cs typeface="Tahoma" panose="020B0604030504040204" pitchFamily="34" charset="0"/>
                  </a:rPr>
                  <a:t>. Nêu giả thiết, kết luận của định lí và phát biểu định lí này dưới dạng điều kiện cần, điều kiện đủ.</a:t>
                </a:r>
                <a:endParaRPr lang="en-US" sz="4800" b="1">
                  <a:latin typeface="Tahoma" panose="020B0604030504040204" pitchFamily="34" charset="0"/>
                  <a:ea typeface="Tahoma" panose="020B0604030504040204" pitchFamily="34" charset="0"/>
                  <a:cs typeface="Tahoma" panose="020B0604030504040204" pitchFamily="34" charset="0"/>
                </a:endParaRPr>
              </a:p>
              <a:p>
                <a:r>
                  <a:rPr lang="fr-FR" sz="4800" b="1">
                    <a:latin typeface="Tahoma" panose="020B0604030504040204" pitchFamily="34" charset="0"/>
                    <a:ea typeface="Tahoma" panose="020B0604030504040204" pitchFamily="34" charset="0"/>
                    <a:cs typeface="Tahoma" panose="020B0604030504040204" pitchFamily="34" charset="0"/>
                  </a:rPr>
                  <a:t>b) Hãy phát biểu mệnh đề đảo của mệnh đề </a:t>
                </a:r>
                <a14:m>
                  <m:oMath xmlns:m="http://schemas.openxmlformats.org/officeDocument/2006/math">
                    <m:r>
                      <a:rPr lang="fr-FR" sz="4800" b="1" i="1">
                        <a:latin typeface="Cambria Math" panose="02040503050406030204" pitchFamily="18" charset="0"/>
                      </a:rPr>
                      <m:t>𝑷</m:t>
                    </m:r>
                    <m:r>
                      <a:rPr lang="fr-FR" sz="4800" b="1" i="1">
                        <a:latin typeface="Cambria Math" panose="02040503050406030204" pitchFamily="18" charset="0"/>
                      </a:rPr>
                      <m:t>⇒</m:t>
                    </m:r>
                    <m:r>
                      <a:rPr lang="fr-FR" sz="4800" b="1" i="1">
                        <a:latin typeface="Cambria Math" panose="02040503050406030204" pitchFamily="18" charset="0"/>
                      </a:rPr>
                      <m:t>𝑸</m:t>
                    </m:r>
                  </m:oMath>
                </a14:m>
                <a:r>
                  <a:rPr lang="fr-FR" sz="4800" b="1">
                    <a:latin typeface="Tahoma" panose="020B0604030504040204" pitchFamily="34" charset="0"/>
                    <a:ea typeface="Tahoma" panose="020B0604030504040204" pitchFamily="34" charset="0"/>
                    <a:cs typeface="Tahoma" panose="020B0604030504040204" pitchFamily="34" charset="0"/>
                  </a:rPr>
                  <a:t> xác định tính đúng sai của mệnh đề đảo này.</a:t>
                </a:r>
                <a:endParaRPr lang="en-US" sz="4800" b="1">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136" name="TextBox 135">
                <a:extLst>
                  <a:ext uri="{FF2B5EF4-FFF2-40B4-BE49-F238E27FC236}">
                    <a16:creationId xmlns:a16="http://schemas.microsoft.com/office/drawing/2014/main" id="{F1EBDB14-7786-44FA-97CC-EA82EC677E84}"/>
                  </a:ext>
                </a:extLst>
              </p:cNvPr>
              <p:cNvSpPr txBox="1">
                <a:spLocks noRot="1" noChangeAspect="1" noMove="1" noResize="1" noEditPoints="1" noAdjustHandles="1" noChangeArrowheads="1" noChangeShapeType="1" noTextEdit="1"/>
              </p:cNvSpPr>
              <p:nvPr/>
            </p:nvSpPr>
            <p:spPr>
              <a:xfrm>
                <a:off x="1566745" y="7377276"/>
                <a:ext cx="21854714" cy="3046988"/>
              </a:xfrm>
              <a:prstGeom prst="rect">
                <a:avLst/>
              </a:prstGeom>
              <a:blipFill>
                <a:blip r:embed="rId5"/>
                <a:stretch>
                  <a:fillRect l="-1255" t="-4800" b="-9600"/>
                </a:stretch>
              </a:blipFill>
            </p:spPr>
            <p:txBody>
              <a:bodyPr/>
              <a:lstStyle/>
              <a:p>
                <a:r>
                  <a:rPr lang="en-US">
                    <a:noFill/>
                  </a:rPr>
                  <a:t> </a:t>
                </a:r>
              </a:p>
            </p:txBody>
          </p:sp>
        </mc:Fallback>
      </mc:AlternateContent>
    </p:spTree>
    <p:extLst>
      <p:ext uri="{BB962C8B-B14F-4D97-AF65-F5344CB8AC3E}">
        <p14:creationId xmlns:p14="http://schemas.microsoft.com/office/powerpoint/2010/main" val="353947285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barn(inVertical)">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4"/>
                                        </p:tgtEl>
                                        <p:attrNameLst>
                                          <p:attrName>style.visibility</p:attrName>
                                        </p:attrNameLst>
                                      </p:cBhvr>
                                      <p:to>
                                        <p:strVal val="visible"/>
                                      </p:to>
                                    </p:set>
                                    <p:animEffect transition="in" filter="wipe(down)">
                                      <p:cBhvr>
                                        <p:cTn id="17" dur="500"/>
                                        <p:tgtEl>
                                          <p:spTgt spid="9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28">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28">
                                            <p:txEl>
                                              <p:pRg st="1" end="1"/>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36">
                                            <p:txEl>
                                              <p:pRg st="0" end="0"/>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3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4</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dirty="0">
                  <a:solidFill>
                    <a:srgbClr val="145F82"/>
                  </a:solidFill>
                  <a:latin typeface="Tahoma" pitchFamily="34" charset="0"/>
                  <a:ea typeface="Tahoma" pitchFamily="34" charset="0"/>
                  <a:cs typeface="Tahoma" pitchFamily="34" charset="0"/>
                </a:rPr>
                <a:t>MỆNH ĐỀ KÉO THEO</a:t>
              </a:r>
              <a:r>
                <a:rPr lang="vi-VN" sz="4800" b="1" dirty="0">
                  <a:solidFill>
                    <a:srgbClr val="145F82"/>
                  </a:solidFill>
                  <a:latin typeface="Tahoma" pitchFamily="34" charset="0"/>
                  <a:ea typeface="Tahoma" pitchFamily="34" charset="0"/>
                  <a:cs typeface="Tahoma" pitchFamily="34" charset="0"/>
                </a:rPr>
                <a:t>,</a:t>
              </a:r>
              <a:r>
                <a:rPr lang="en-US" sz="4800" b="1" dirty="0">
                  <a:solidFill>
                    <a:srgbClr val="145F82"/>
                  </a:solidFill>
                  <a:latin typeface="Tahoma" pitchFamily="34" charset="0"/>
                  <a:ea typeface="Tahoma" pitchFamily="34" charset="0"/>
                  <a:cs typeface="Tahoma" pitchFamily="34" charset="0"/>
                </a:rPr>
                <a:t> MỆNH ĐỀ ĐẢO.</a:t>
              </a:r>
            </a:p>
          </p:txBody>
        </p:sp>
      </p:grpSp>
      <p:grpSp>
        <p:nvGrpSpPr>
          <p:cNvPr id="89" name="Group 88">
            <a:extLst>
              <a:ext uri="{FF2B5EF4-FFF2-40B4-BE49-F238E27FC236}">
                <a16:creationId xmlns:a16="http://schemas.microsoft.com/office/drawing/2014/main" id="{B781ABD9-381E-49CB-AA78-B3B6EB3F0FB1}"/>
              </a:ext>
            </a:extLst>
          </p:cNvPr>
          <p:cNvGrpSpPr/>
          <p:nvPr/>
        </p:nvGrpSpPr>
        <p:grpSpPr>
          <a:xfrm>
            <a:off x="2193087" y="3429000"/>
            <a:ext cx="10837113" cy="852016"/>
            <a:chOff x="895143" y="2795826"/>
            <a:chExt cx="10417389" cy="852016"/>
          </a:xfrm>
        </p:grpSpPr>
        <p:sp>
          <p:nvSpPr>
            <p:cNvPr id="90" name="TextBox 89">
              <a:extLst>
                <a:ext uri="{FF2B5EF4-FFF2-40B4-BE49-F238E27FC236}">
                  <a16:creationId xmlns:a16="http://schemas.microsoft.com/office/drawing/2014/main" id="{8F0DDE0E-1FE1-4720-B1B3-CA0A2FE692A9}"/>
                </a:ext>
              </a:extLst>
            </p:cNvPr>
            <p:cNvSpPr txBox="1"/>
            <p:nvPr/>
          </p:nvSpPr>
          <p:spPr>
            <a:xfrm>
              <a:off x="2320932" y="2816845"/>
              <a:ext cx="8991600" cy="830997"/>
            </a:xfrm>
            <a:prstGeom prst="rect">
              <a:avLst/>
            </a:prstGeom>
            <a:noFill/>
          </p:spPr>
          <p:txBody>
            <a:bodyPr wrap="square" rtlCol="0">
              <a:spAutoFit/>
            </a:bodyPr>
            <a:lstStyle/>
            <a:p>
              <a:r>
                <a:rPr lang="en-US" sz="4800" b="1" err="1">
                  <a:solidFill>
                    <a:srgbClr val="145F82"/>
                  </a:solidFill>
                  <a:latin typeface="Tahoma" pitchFamily="34" charset="0"/>
                  <a:ea typeface="Tahoma" pitchFamily="34" charset="0"/>
                  <a:cs typeface="Tahoma" pitchFamily="34" charset="0"/>
                </a:rPr>
                <a:t>Mệnh</a:t>
              </a:r>
              <a:r>
                <a:rPr lang="en-US" sz="4800" b="1">
                  <a:solidFill>
                    <a:srgbClr val="145F82"/>
                  </a:solidFill>
                  <a:latin typeface="Tahoma" pitchFamily="34" charset="0"/>
                  <a:ea typeface="Tahoma" pitchFamily="34" charset="0"/>
                  <a:cs typeface="Tahoma" pitchFamily="34" charset="0"/>
                </a:rPr>
                <a:t> đề đảo</a:t>
              </a:r>
              <a:endParaRPr lang="en-US" sz="4800" b="1" dirty="0">
                <a:solidFill>
                  <a:srgbClr val="145F82"/>
                </a:solidFill>
                <a:latin typeface="Tahoma" pitchFamily="34" charset="0"/>
                <a:ea typeface="Tahoma" pitchFamily="34" charset="0"/>
                <a:cs typeface="Tahoma" pitchFamily="34" charset="0"/>
              </a:endParaRPr>
            </a:p>
          </p:txBody>
        </p:sp>
        <p:sp>
          <p:nvSpPr>
            <p:cNvPr id="91" name="Rounded Rectangle 7">
              <a:extLst>
                <a:ext uri="{FF2B5EF4-FFF2-40B4-BE49-F238E27FC236}">
                  <a16:creationId xmlns:a16="http://schemas.microsoft.com/office/drawing/2014/main" id="{453540BB-AD80-4484-AD7B-7FF1CA70B442}"/>
                </a:ext>
              </a:extLst>
            </p:cNvPr>
            <p:cNvSpPr/>
            <p:nvPr/>
          </p:nvSpPr>
          <p:spPr>
            <a:xfrm>
              <a:off x="895143" y="2823876"/>
              <a:ext cx="895051"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6E6F790B-41EE-4900-A105-57479C75D2FC}"/>
                </a:ext>
              </a:extLst>
            </p:cNvPr>
            <p:cNvSpPr txBox="1"/>
            <p:nvPr/>
          </p:nvSpPr>
          <p:spPr>
            <a:xfrm>
              <a:off x="919509" y="2795826"/>
              <a:ext cx="689099" cy="769441"/>
            </a:xfrm>
            <a:prstGeom prst="rect">
              <a:avLst/>
            </a:prstGeom>
            <a:noFill/>
          </p:spPr>
          <p:txBody>
            <a:bodyPr wrap="none" rtlCol="0">
              <a:spAutoFit/>
            </a:bodyPr>
            <a:lstStyle/>
            <a:p>
              <a:pPr algn="ctr"/>
              <a:r>
                <a:rPr lang="en-US" sz="4400" b="1">
                  <a:solidFill>
                    <a:schemeClr val="bg1"/>
                  </a:solidFill>
                  <a:latin typeface="Tahoma" pitchFamily="34" charset="0"/>
                  <a:ea typeface="Tahoma" pitchFamily="34" charset="0"/>
                  <a:cs typeface="Tahoma" pitchFamily="34" charset="0"/>
                </a:rPr>
                <a:t>b.</a:t>
              </a:r>
            </a:p>
          </p:txBody>
        </p:sp>
      </p:grpSp>
      <p:sp>
        <p:nvSpPr>
          <p:cNvPr id="129" name="Rounded Rectangle 4">
            <a:extLst>
              <a:ext uri="{FF2B5EF4-FFF2-40B4-BE49-F238E27FC236}">
                <a16:creationId xmlns:a16="http://schemas.microsoft.com/office/drawing/2014/main" id="{E065736F-B75E-47C8-B9D3-C7F09449FD2C}"/>
              </a:ext>
            </a:extLst>
          </p:cNvPr>
          <p:cNvSpPr/>
          <p:nvPr/>
        </p:nvSpPr>
        <p:spPr>
          <a:xfrm>
            <a:off x="1055781" y="8567794"/>
            <a:ext cx="22261419" cy="4866992"/>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130" name="Group 129">
            <a:extLst>
              <a:ext uri="{FF2B5EF4-FFF2-40B4-BE49-F238E27FC236}">
                <a16:creationId xmlns:a16="http://schemas.microsoft.com/office/drawing/2014/main" id="{9D06AA7F-C5C4-4A61-9C78-C53561C07503}"/>
              </a:ext>
            </a:extLst>
          </p:cNvPr>
          <p:cNvGrpSpPr/>
          <p:nvPr/>
        </p:nvGrpSpPr>
        <p:grpSpPr>
          <a:xfrm>
            <a:off x="1691088" y="8229600"/>
            <a:ext cx="3600000" cy="828000"/>
            <a:chOff x="1275608" y="6322796"/>
            <a:chExt cx="3572909" cy="828631"/>
          </a:xfrm>
        </p:grpSpPr>
        <p:sp>
          <p:nvSpPr>
            <p:cNvPr id="131" name="Freeform 20">
              <a:extLst>
                <a:ext uri="{FF2B5EF4-FFF2-40B4-BE49-F238E27FC236}">
                  <a16:creationId xmlns:a16="http://schemas.microsoft.com/office/drawing/2014/main" id="{ED5D75CE-20EF-46C8-925F-1937179F267A}"/>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2" name="TextBox 131">
              <a:extLst>
                <a:ext uri="{FF2B5EF4-FFF2-40B4-BE49-F238E27FC236}">
                  <a16:creationId xmlns:a16="http://schemas.microsoft.com/office/drawing/2014/main" id="{8ED76252-DA06-4F5E-89FD-D5E725FBAE5A}"/>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133" name="Round Diagonal Corner Rectangle 8">
              <a:extLst>
                <a:ext uri="{FF2B5EF4-FFF2-40B4-BE49-F238E27FC236}">
                  <a16:creationId xmlns:a16="http://schemas.microsoft.com/office/drawing/2014/main" id="{95ADACD8-A8C4-4A75-8747-485D19AB7040}"/>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4" name="Freeform 9">
              <a:extLst>
                <a:ext uri="{FF2B5EF4-FFF2-40B4-BE49-F238E27FC236}">
                  <a16:creationId xmlns:a16="http://schemas.microsoft.com/office/drawing/2014/main" id="{82E08364-5858-4D32-BC4A-9F5ED138975B}"/>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135" name="Rectangle 134">
                <a:extLst>
                  <a:ext uri="{FF2B5EF4-FFF2-40B4-BE49-F238E27FC236}">
                    <a16:creationId xmlns:a16="http://schemas.microsoft.com/office/drawing/2014/main" id="{AE6348A3-7F5C-42F7-9667-33D41CEF6DA9}"/>
                  </a:ext>
                </a:extLst>
              </p:cNvPr>
              <p:cNvSpPr/>
              <p:nvPr/>
            </p:nvSpPr>
            <p:spPr>
              <a:xfrm>
                <a:off x="1026674" y="8496778"/>
                <a:ext cx="22261419" cy="5047536"/>
              </a:xfrm>
              <a:prstGeom prst="rect">
                <a:avLst/>
              </a:prstGeom>
            </p:spPr>
            <p:txBody>
              <a:bodyPr wrap="square">
                <a:spAutoFit/>
              </a:bodyPr>
              <a:lstStyle/>
              <a:p>
                <a:r>
                  <a:rPr lang="fr-FR" sz="4600" b="1" dirty="0">
                    <a:latin typeface="Tahoma" panose="020B0604030504040204" pitchFamily="34" charset="0"/>
                    <a:ea typeface="Tahoma" panose="020B0604030504040204" pitchFamily="34" charset="0"/>
                    <a:cs typeface="Tahoma" panose="020B0604030504040204" pitchFamily="34" charset="0"/>
                  </a:rPr>
                  <a:t>		a) </a:t>
                </a:r>
                <a:r>
                  <a:rPr lang="fr-FR" sz="4600" b="1" dirty="0" err="1">
                    <a:latin typeface="Tahoma" panose="020B0604030504040204" pitchFamily="34" charset="0"/>
                    <a:ea typeface="Tahoma" panose="020B0604030504040204" pitchFamily="34" charset="0"/>
                    <a:cs typeface="Tahoma" panose="020B0604030504040204" pitchFamily="34" charset="0"/>
                  </a:rPr>
                  <a:t>Phát</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biểu</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định</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lí</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𝑷</m:t>
                    </m:r>
                    <m:r>
                      <a:rPr lang="fr-FR" sz="4600" b="1" i="1">
                        <a:latin typeface="Cambria Math" panose="02040503050406030204" pitchFamily="18" charset="0"/>
                      </a:rPr>
                      <m:t>⇒</m:t>
                    </m:r>
                    <m:r>
                      <a:rPr lang="fr-FR" sz="4600" b="1" i="1">
                        <a:latin typeface="Cambria Math" panose="02040503050406030204" pitchFamily="18" charset="0"/>
                      </a:rPr>
                      <m:t>𝑸</m:t>
                    </m:r>
                  </m:oMath>
                </a14:m>
                <a:r>
                  <a:rPr lang="fr-FR" sz="4600" b="1" dirty="0">
                    <a:latin typeface="Tahoma" panose="020B0604030504040204" pitchFamily="34" charset="0"/>
                    <a:ea typeface="Tahoma" panose="020B0604030504040204" pitchFamily="34" charset="0"/>
                    <a:cs typeface="Tahoma" panose="020B0604030504040204" pitchFamily="34" charset="0"/>
                  </a:rPr>
                  <a:t> là  </a:t>
                </a:r>
                <a:r>
                  <a:rPr lang="vi-VN" sz="4600" b="1" dirty="0">
                    <a:latin typeface="Tahoma" panose="020B0604030504040204" pitchFamily="34" charset="0"/>
                    <a:ea typeface="Tahoma" panose="020B0604030504040204" pitchFamily="34" charset="0"/>
                    <a:cs typeface="Tahoma" panose="020B0604030504040204" pitchFamily="34" charset="0"/>
                  </a:rPr>
                  <a:t>n</a:t>
                </a:r>
                <a:r>
                  <a:rPr lang="fr-FR" sz="4600" b="1" dirty="0" err="1">
                    <a:latin typeface="Tahoma" panose="020B0604030504040204" pitchFamily="34" charset="0"/>
                    <a:ea typeface="Tahoma" panose="020B0604030504040204" pitchFamily="34" charset="0"/>
                    <a:cs typeface="Tahoma" panose="020B0604030504040204" pitchFamily="34" charset="0"/>
                  </a:rPr>
                  <a:t>ếu</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𝒂</m:t>
                    </m:r>
                  </m:oMath>
                </a14:m>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và</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𝒃</m:t>
                    </m:r>
                  </m:oMath>
                </a14:m>
                <a:r>
                  <a:rPr lang="fr-FR" sz="4600" b="1" dirty="0">
                    <a:latin typeface="Tahoma" panose="020B0604030504040204" pitchFamily="34" charset="0"/>
                    <a:ea typeface="Tahoma" panose="020B0604030504040204" pitchFamily="34" charset="0"/>
                    <a:cs typeface="Tahoma" panose="020B0604030504040204" pitchFamily="34" charset="0"/>
                  </a:rPr>
                  <a:t> chia </a:t>
                </a:r>
                <a:r>
                  <a:rPr lang="fr-FR" sz="4600" b="1" dirty="0" err="1">
                    <a:latin typeface="Tahoma" panose="020B0604030504040204" pitchFamily="34" charset="0"/>
                    <a:ea typeface="Tahoma" panose="020B0604030504040204" pitchFamily="34" charset="0"/>
                    <a:cs typeface="Tahoma" panose="020B0604030504040204" pitchFamily="34" charset="0"/>
                  </a:rPr>
                  <a:t>hết</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cho</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𝒄</m:t>
                    </m:r>
                  </m:oMath>
                </a14:m>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thì</a:t>
                </a:r>
                <a:r>
                  <a:rPr lang="fr-FR" sz="4600" b="1" dirty="0">
                    <a:latin typeface="Tahoma" panose="020B0604030504040204" pitchFamily="34" charset="0"/>
                    <a:ea typeface="Tahoma" panose="020B0604030504040204" pitchFamily="34" charset="0"/>
                    <a:cs typeface="Tahoma" panose="020B0604030504040204" pitchFamily="34" charset="0"/>
                  </a:rPr>
                  <a:t> </a:t>
                </a:r>
                <a:endParaRPr lang="vi-VN" sz="4600" b="1" i="1" dirty="0">
                  <a:latin typeface="Cambria Math" panose="02040503050406030204" pitchFamily="18" charset="0"/>
                </a:endParaRPr>
              </a:p>
              <a:p>
                <a14:m>
                  <m:oMath xmlns:m="http://schemas.openxmlformats.org/officeDocument/2006/math">
                    <m:r>
                      <a:rPr lang="fr-FR" sz="4600" b="1" i="1">
                        <a:latin typeface="Cambria Math" panose="02040503050406030204" pitchFamily="18" charset="0"/>
                      </a:rPr>
                      <m:t>𝒂</m:t>
                    </m:r>
                    <m:r>
                      <a:rPr lang="fr-FR" sz="4600" b="1" i="1">
                        <a:latin typeface="Cambria Math" panose="02040503050406030204" pitchFamily="18" charset="0"/>
                      </a:rPr>
                      <m:t>+</m:t>
                    </m:r>
                    <m:r>
                      <a:rPr lang="fr-FR" sz="4600" b="1" i="1">
                        <a:latin typeface="Cambria Math" panose="02040503050406030204" pitchFamily="18" charset="0"/>
                      </a:rPr>
                      <m:t>𝒃</m:t>
                    </m:r>
                  </m:oMath>
                </a14:m>
                <a:r>
                  <a:rPr lang="fr-FR" sz="4600" b="1" dirty="0">
                    <a:latin typeface="Tahoma" panose="020B0604030504040204" pitchFamily="34" charset="0"/>
                    <a:ea typeface="Tahoma" panose="020B0604030504040204" pitchFamily="34" charset="0"/>
                    <a:cs typeface="Tahoma" panose="020B0604030504040204" pitchFamily="34" charset="0"/>
                  </a:rPr>
                  <a:t> chia </a:t>
                </a:r>
                <a:r>
                  <a:rPr lang="fr-FR" sz="4600" b="1" dirty="0" err="1">
                    <a:latin typeface="Tahoma" panose="020B0604030504040204" pitchFamily="34" charset="0"/>
                    <a:ea typeface="Tahoma" panose="020B0604030504040204" pitchFamily="34" charset="0"/>
                    <a:cs typeface="Tahoma" panose="020B0604030504040204" pitchFamily="34" charset="0"/>
                  </a:rPr>
                  <a:t>hết</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cho</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𝒄</m:t>
                    </m:r>
                  </m:oMath>
                </a14:m>
                <a:r>
                  <a:rPr lang="fr-FR" sz="4600" b="1" dirty="0">
                    <a:latin typeface="Tahoma" panose="020B0604030504040204" pitchFamily="34" charset="0"/>
                    <a:ea typeface="Tahoma" panose="020B0604030504040204" pitchFamily="34" charset="0"/>
                    <a:cs typeface="Tahoma" panose="020B0604030504040204" pitchFamily="34" charset="0"/>
                  </a:rPr>
                  <a:t>.</a:t>
                </a:r>
                <a:endParaRPr lang="en-US" sz="4600" b="1" dirty="0">
                  <a:latin typeface="Tahoma" panose="020B0604030504040204" pitchFamily="34" charset="0"/>
                  <a:ea typeface="Tahoma" panose="020B0604030504040204" pitchFamily="34" charset="0"/>
                  <a:cs typeface="Tahoma" panose="020B0604030504040204" pitchFamily="34" charset="0"/>
                </a:endParaRPr>
              </a:p>
              <a:p>
                <a:r>
                  <a:rPr lang="fr-FR" sz="4600" b="1" dirty="0" err="1">
                    <a:latin typeface="Tahoma" panose="020B0604030504040204" pitchFamily="34" charset="0"/>
                    <a:ea typeface="Tahoma" panose="020B0604030504040204" pitchFamily="34" charset="0"/>
                    <a:cs typeface="Tahoma" panose="020B0604030504040204" pitchFamily="34" charset="0"/>
                  </a:rPr>
                  <a:t>Trong</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đó</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giả</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thiết</a:t>
                </a:r>
                <a:r>
                  <a:rPr lang="fr-FR" sz="4600" b="1" dirty="0">
                    <a:latin typeface="Tahoma" panose="020B0604030504040204" pitchFamily="34" charset="0"/>
                    <a:ea typeface="Tahoma" panose="020B0604030504040204" pitchFamily="34" charset="0"/>
                    <a:cs typeface="Tahoma" panose="020B0604030504040204" pitchFamily="34" charset="0"/>
                  </a:rPr>
                  <a:t> là </a:t>
                </a:r>
                <a14:m>
                  <m:oMath xmlns:m="http://schemas.openxmlformats.org/officeDocument/2006/math">
                    <m:r>
                      <a:rPr lang="fr-FR" sz="4600" b="1" i="1">
                        <a:latin typeface="Cambria Math" panose="02040503050406030204" pitchFamily="18" charset="0"/>
                      </a:rPr>
                      <m:t>𝒂</m:t>
                    </m:r>
                    <m:r>
                      <a:rPr lang="vi-VN" sz="4600" b="1" i="1" smtClean="0">
                        <a:latin typeface="Cambria Math" panose="02040503050406030204" pitchFamily="18" charset="0"/>
                      </a:rPr>
                      <m:t> </m:t>
                    </m:r>
                  </m:oMath>
                </a14:m>
                <a:r>
                  <a:rPr lang="fr-FR" sz="4600" b="1" dirty="0" err="1">
                    <a:latin typeface="Tahoma" panose="020B0604030504040204" pitchFamily="34" charset="0"/>
                    <a:ea typeface="Tahoma" panose="020B0604030504040204" pitchFamily="34" charset="0"/>
                    <a:cs typeface="Tahoma" panose="020B0604030504040204" pitchFamily="34" charset="0"/>
                  </a:rPr>
                  <a:t>và</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𝒃</m:t>
                    </m:r>
                  </m:oMath>
                </a14:m>
                <a:r>
                  <a:rPr lang="fr-FR" sz="4600" b="1" dirty="0">
                    <a:latin typeface="Tahoma" panose="020B0604030504040204" pitchFamily="34" charset="0"/>
                    <a:ea typeface="Tahoma" panose="020B0604030504040204" pitchFamily="34" charset="0"/>
                    <a:cs typeface="Tahoma" panose="020B0604030504040204" pitchFamily="34" charset="0"/>
                  </a:rPr>
                  <a:t> chia </a:t>
                </a:r>
                <a:r>
                  <a:rPr lang="fr-FR" sz="4600" b="1" dirty="0" err="1">
                    <a:latin typeface="Tahoma" panose="020B0604030504040204" pitchFamily="34" charset="0"/>
                    <a:ea typeface="Tahoma" panose="020B0604030504040204" pitchFamily="34" charset="0"/>
                    <a:cs typeface="Tahoma" panose="020B0604030504040204" pitchFamily="34" charset="0"/>
                  </a:rPr>
                  <a:t>hết</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cho</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𝒄</m:t>
                    </m:r>
                  </m:oMath>
                </a14:m>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kết</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luận</a:t>
                </a:r>
                <a:r>
                  <a:rPr lang="fr-FR" sz="4600" b="1" dirty="0">
                    <a:latin typeface="Tahoma" panose="020B0604030504040204" pitchFamily="34" charset="0"/>
                    <a:ea typeface="Tahoma" panose="020B0604030504040204" pitchFamily="34" charset="0"/>
                    <a:cs typeface="Tahoma" panose="020B0604030504040204" pitchFamily="34" charset="0"/>
                  </a:rPr>
                  <a:t> là </a:t>
                </a:r>
                <a14:m>
                  <m:oMath xmlns:m="http://schemas.openxmlformats.org/officeDocument/2006/math">
                    <m:r>
                      <a:rPr lang="fr-FR" sz="4600" b="1" i="1">
                        <a:latin typeface="Cambria Math" panose="02040503050406030204" pitchFamily="18" charset="0"/>
                      </a:rPr>
                      <m:t>𝒂</m:t>
                    </m:r>
                    <m:r>
                      <a:rPr lang="fr-FR" sz="4600" b="1" i="1">
                        <a:latin typeface="Cambria Math" panose="02040503050406030204" pitchFamily="18" charset="0"/>
                      </a:rPr>
                      <m:t>+</m:t>
                    </m:r>
                    <m:r>
                      <a:rPr lang="fr-FR" sz="4600" b="1" i="1">
                        <a:latin typeface="Cambria Math" panose="02040503050406030204" pitchFamily="18" charset="0"/>
                      </a:rPr>
                      <m:t>𝒃</m:t>
                    </m:r>
                  </m:oMath>
                </a14:m>
                <a:r>
                  <a:rPr lang="fr-FR" sz="4600" b="1" dirty="0">
                    <a:latin typeface="Tahoma" panose="020B0604030504040204" pitchFamily="34" charset="0"/>
                    <a:ea typeface="Tahoma" panose="020B0604030504040204" pitchFamily="34" charset="0"/>
                    <a:cs typeface="Tahoma" panose="020B0604030504040204" pitchFamily="34" charset="0"/>
                  </a:rPr>
                  <a:t> chia </a:t>
                </a:r>
                <a:r>
                  <a:rPr lang="fr-FR" sz="4600" b="1" dirty="0" err="1">
                    <a:latin typeface="Tahoma" panose="020B0604030504040204" pitchFamily="34" charset="0"/>
                    <a:ea typeface="Tahoma" panose="020B0604030504040204" pitchFamily="34" charset="0"/>
                    <a:cs typeface="Tahoma" panose="020B0604030504040204" pitchFamily="34" charset="0"/>
                  </a:rPr>
                  <a:t>hết</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cho</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𝒄</m:t>
                    </m:r>
                  </m:oMath>
                </a14:m>
                <a:r>
                  <a:rPr lang="fr-FR" sz="4600" b="1" dirty="0">
                    <a:latin typeface="Tahoma" panose="020B0604030504040204" pitchFamily="34" charset="0"/>
                    <a:ea typeface="Tahoma" panose="020B0604030504040204" pitchFamily="34" charset="0"/>
                    <a:cs typeface="Tahoma" panose="020B0604030504040204" pitchFamily="34" charset="0"/>
                  </a:rPr>
                  <a:t>.</a:t>
                </a:r>
                <a:endParaRPr lang="en-US" sz="4600" b="1" dirty="0">
                  <a:latin typeface="Tahoma" panose="020B0604030504040204" pitchFamily="34" charset="0"/>
                  <a:ea typeface="Tahoma" panose="020B0604030504040204" pitchFamily="34" charset="0"/>
                  <a:cs typeface="Tahoma" panose="020B0604030504040204" pitchFamily="34" charset="0"/>
                </a:endParaRPr>
              </a:p>
              <a:p>
                <a:r>
                  <a:rPr lang="fr-FR" sz="4600" b="1" dirty="0" err="1">
                    <a:latin typeface="Tahoma" panose="020B0604030504040204" pitchFamily="34" charset="0"/>
                    <a:ea typeface="Tahoma" panose="020B0604030504040204" pitchFamily="34" charset="0"/>
                    <a:cs typeface="Tahoma" panose="020B0604030504040204" pitchFamily="34" charset="0"/>
                  </a:rPr>
                  <a:t>Phát</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biểu</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định</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lý</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dưới</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dạng</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điều</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kiện</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cần</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𝒂</m:t>
                    </m:r>
                    <m:r>
                      <a:rPr lang="fr-FR" sz="4600" b="1" i="1">
                        <a:latin typeface="Cambria Math" panose="02040503050406030204" pitchFamily="18" charset="0"/>
                      </a:rPr>
                      <m:t>+</m:t>
                    </m:r>
                    <m:r>
                      <a:rPr lang="fr-FR" sz="4600" b="1" i="1">
                        <a:latin typeface="Cambria Math" panose="02040503050406030204" pitchFamily="18" charset="0"/>
                      </a:rPr>
                      <m:t>𝒃</m:t>
                    </m:r>
                  </m:oMath>
                </a14:m>
                <a:r>
                  <a:rPr lang="fr-FR" sz="4600" b="1" dirty="0">
                    <a:latin typeface="Tahoma" panose="020B0604030504040204" pitchFamily="34" charset="0"/>
                    <a:ea typeface="Tahoma" panose="020B0604030504040204" pitchFamily="34" charset="0"/>
                    <a:cs typeface="Tahoma" panose="020B0604030504040204" pitchFamily="34" charset="0"/>
                  </a:rPr>
                  <a:t> chia </a:t>
                </a:r>
                <a:r>
                  <a:rPr lang="fr-FR" sz="4600" b="1" dirty="0" err="1">
                    <a:latin typeface="Tahoma" panose="020B0604030504040204" pitchFamily="34" charset="0"/>
                    <a:ea typeface="Tahoma" panose="020B0604030504040204" pitchFamily="34" charset="0"/>
                    <a:cs typeface="Tahoma" panose="020B0604030504040204" pitchFamily="34" charset="0"/>
                  </a:rPr>
                  <a:t>hết</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cho</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𝒄</m:t>
                    </m:r>
                  </m:oMath>
                </a14:m>
                <a:r>
                  <a:rPr lang="fr-FR" sz="4600" b="1" dirty="0">
                    <a:latin typeface="Tahoma" panose="020B0604030504040204" pitchFamily="34" charset="0"/>
                    <a:ea typeface="Tahoma" panose="020B0604030504040204" pitchFamily="34" charset="0"/>
                    <a:cs typeface="Tahoma" panose="020B0604030504040204" pitchFamily="34" charset="0"/>
                  </a:rPr>
                  <a:t> là </a:t>
                </a:r>
                <a:r>
                  <a:rPr lang="fr-FR" sz="4600" b="1" dirty="0" err="1">
                    <a:latin typeface="Tahoma" panose="020B0604030504040204" pitchFamily="34" charset="0"/>
                    <a:ea typeface="Tahoma" panose="020B0604030504040204" pitchFamily="34" charset="0"/>
                    <a:cs typeface="Tahoma" panose="020B0604030504040204" pitchFamily="34" charset="0"/>
                  </a:rPr>
                  <a:t>điều</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kiện</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cần</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để</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𝒂</m:t>
                    </m:r>
                  </m:oMath>
                </a14:m>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và</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𝒃</m:t>
                    </m:r>
                    <m:r>
                      <a:rPr lang="en-US" sz="4600" b="1" i="1" smtClean="0">
                        <a:latin typeface="Cambria Math" panose="02040503050406030204" pitchFamily="18" charset="0"/>
                      </a:rPr>
                      <m:t> </m:t>
                    </m:r>
                  </m:oMath>
                </a14:m>
                <a:r>
                  <a:rPr lang="fr-FR" sz="4600" b="1" dirty="0">
                    <a:latin typeface="Tahoma" panose="020B0604030504040204" pitchFamily="34" charset="0"/>
                    <a:ea typeface="Tahoma" panose="020B0604030504040204" pitchFamily="34" charset="0"/>
                    <a:cs typeface="Tahoma" panose="020B0604030504040204" pitchFamily="34" charset="0"/>
                  </a:rPr>
                  <a:t>chia </a:t>
                </a:r>
                <a:r>
                  <a:rPr lang="fr-FR" sz="4600" b="1" dirty="0" err="1">
                    <a:latin typeface="Tahoma" panose="020B0604030504040204" pitchFamily="34" charset="0"/>
                    <a:ea typeface="Tahoma" panose="020B0604030504040204" pitchFamily="34" charset="0"/>
                    <a:cs typeface="Tahoma" panose="020B0604030504040204" pitchFamily="34" charset="0"/>
                  </a:rPr>
                  <a:t>hết</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cho</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𝒄</m:t>
                    </m:r>
                  </m:oMath>
                </a14:m>
                <a:r>
                  <a:rPr lang="fr-FR" sz="4600" b="1" dirty="0">
                    <a:latin typeface="Tahoma" panose="020B0604030504040204" pitchFamily="34" charset="0"/>
                    <a:ea typeface="Tahoma" panose="020B0604030504040204" pitchFamily="34" charset="0"/>
                    <a:cs typeface="Tahoma" panose="020B0604030504040204" pitchFamily="34" charset="0"/>
                  </a:rPr>
                  <a:t>.</a:t>
                </a:r>
                <a:endParaRPr lang="en-US" sz="4600" b="1" dirty="0">
                  <a:latin typeface="Tahoma" panose="020B0604030504040204" pitchFamily="34" charset="0"/>
                  <a:ea typeface="Tahoma" panose="020B0604030504040204" pitchFamily="34" charset="0"/>
                  <a:cs typeface="Tahoma" panose="020B0604030504040204" pitchFamily="34" charset="0"/>
                </a:endParaRPr>
              </a:p>
              <a:p>
                <a:r>
                  <a:rPr lang="fr-FR" sz="4600" b="1" dirty="0" err="1">
                    <a:latin typeface="Tahoma" panose="020B0604030504040204" pitchFamily="34" charset="0"/>
                    <a:ea typeface="Tahoma" panose="020B0604030504040204" pitchFamily="34" charset="0"/>
                    <a:cs typeface="Tahoma" panose="020B0604030504040204" pitchFamily="34" charset="0"/>
                  </a:rPr>
                  <a:t>Phát</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biểu</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định</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lý</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dưới</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dạng</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điều</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kiện</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đủ</a:t>
                </a:r>
                <a:r>
                  <a:rPr lang="fr-FR" sz="4600" b="1" dirty="0">
                    <a:latin typeface="Tahoma" panose="020B0604030504040204" pitchFamily="34" charset="0"/>
                    <a:ea typeface="Tahoma" panose="020B0604030504040204" pitchFamily="34" charset="0"/>
                    <a:cs typeface="Tahoma" panose="020B0604030504040204" pitchFamily="34" charset="0"/>
                  </a:rPr>
                  <a:t> : </a:t>
                </a:r>
                <a14:m>
                  <m:oMath xmlns:m="http://schemas.openxmlformats.org/officeDocument/2006/math">
                    <m:r>
                      <a:rPr lang="fr-FR" sz="4600" b="1" i="1">
                        <a:latin typeface="Cambria Math" panose="02040503050406030204" pitchFamily="18" charset="0"/>
                      </a:rPr>
                      <m:t>𝒂</m:t>
                    </m:r>
                  </m:oMath>
                </a14:m>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và</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𝒃</m:t>
                    </m:r>
                  </m:oMath>
                </a14:m>
                <a:r>
                  <a:rPr lang="fr-FR" sz="4600" b="1" dirty="0">
                    <a:latin typeface="Tahoma" panose="020B0604030504040204" pitchFamily="34" charset="0"/>
                    <a:ea typeface="Tahoma" panose="020B0604030504040204" pitchFamily="34" charset="0"/>
                    <a:cs typeface="Tahoma" panose="020B0604030504040204" pitchFamily="34" charset="0"/>
                  </a:rPr>
                  <a:t> chia </a:t>
                </a:r>
                <a:r>
                  <a:rPr lang="fr-FR" sz="4600" b="1" dirty="0" err="1">
                    <a:latin typeface="Tahoma" panose="020B0604030504040204" pitchFamily="34" charset="0"/>
                    <a:ea typeface="Tahoma" panose="020B0604030504040204" pitchFamily="34" charset="0"/>
                    <a:cs typeface="Tahoma" panose="020B0604030504040204" pitchFamily="34" charset="0"/>
                  </a:rPr>
                  <a:t>hết</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cho</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𝒄</m:t>
                    </m:r>
                  </m:oMath>
                </a14:m>
                <a:r>
                  <a:rPr lang="vi-VN" sz="4600" b="1" dirty="0">
                    <a:latin typeface="Tahoma" panose="020B0604030504040204" pitchFamily="34" charset="0"/>
                    <a:ea typeface="Tahoma" panose="020B0604030504040204" pitchFamily="34" charset="0"/>
                    <a:cs typeface="Tahoma" panose="020B0604030504040204" pitchFamily="34" charset="0"/>
                  </a:rPr>
                  <a:t> </a:t>
                </a:r>
                <a:r>
                  <a:rPr lang="fr-FR" sz="4600" b="1" dirty="0">
                    <a:latin typeface="Tahoma" panose="020B0604030504040204" pitchFamily="34" charset="0"/>
                    <a:ea typeface="Tahoma" panose="020B0604030504040204" pitchFamily="34" charset="0"/>
                    <a:cs typeface="Tahoma" panose="020B0604030504040204" pitchFamily="34" charset="0"/>
                  </a:rPr>
                  <a:t>là </a:t>
                </a:r>
                <a:r>
                  <a:rPr lang="fr-FR" sz="4600" b="1" dirty="0" err="1">
                    <a:latin typeface="Tahoma" panose="020B0604030504040204" pitchFamily="34" charset="0"/>
                    <a:ea typeface="Tahoma" panose="020B0604030504040204" pitchFamily="34" charset="0"/>
                    <a:cs typeface="Tahoma" panose="020B0604030504040204" pitchFamily="34" charset="0"/>
                  </a:rPr>
                  <a:t>điều</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kiện</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đủ</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để</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𝒂</m:t>
                    </m:r>
                    <m:r>
                      <a:rPr lang="fr-FR" sz="4600" b="1" i="1">
                        <a:latin typeface="Cambria Math" panose="02040503050406030204" pitchFamily="18" charset="0"/>
                      </a:rPr>
                      <m:t>+</m:t>
                    </m:r>
                    <m:r>
                      <a:rPr lang="fr-FR" sz="4600" b="1" i="1">
                        <a:latin typeface="Cambria Math" panose="02040503050406030204" pitchFamily="18" charset="0"/>
                      </a:rPr>
                      <m:t>𝒃</m:t>
                    </m:r>
                  </m:oMath>
                </a14:m>
                <a:r>
                  <a:rPr lang="fr-FR" sz="4600" b="1" dirty="0">
                    <a:latin typeface="Tahoma" panose="020B0604030504040204" pitchFamily="34" charset="0"/>
                    <a:ea typeface="Tahoma" panose="020B0604030504040204" pitchFamily="34" charset="0"/>
                    <a:cs typeface="Tahoma" panose="020B0604030504040204" pitchFamily="34" charset="0"/>
                  </a:rPr>
                  <a:t> chia </a:t>
                </a:r>
                <a:r>
                  <a:rPr lang="fr-FR" sz="4600" b="1" dirty="0" err="1">
                    <a:latin typeface="Tahoma" panose="020B0604030504040204" pitchFamily="34" charset="0"/>
                    <a:ea typeface="Tahoma" panose="020B0604030504040204" pitchFamily="34" charset="0"/>
                    <a:cs typeface="Tahoma" panose="020B0604030504040204" pitchFamily="34" charset="0"/>
                  </a:rPr>
                  <a:t>hết</a:t>
                </a:r>
                <a:r>
                  <a:rPr lang="fr-FR" sz="4600" b="1" dirty="0">
                    <a:latin typeface="Tahoma" panose="020B0604030504040204" pitchFamily="34" charset="0"/>
                    <a:ea typeface="Tahoma" panose="020B0604030504040204" pitchFamily="34" charset="0"/>
                    <a:cs typeface="Tahoma" panose="020B0604030504040204" pitchFamily="34" charset="0"/>
                  </a:rPr>
                  <a:t> </a:t>
                </a:r>
                <a:r>
                  <a:rPr lang="fr-FR" sz="4600" b="1" dirty="0" err="1">
                    <a:latin typeface="Tahoma" panose="020B0604030504040204" pitchFamily="34" charset="0"/>
                    <a:ea typeface="Tahoma" panose="020B0604030504040204" pitchFamily="34" charset="0"/>
                    <a:cs typeface="Tahoma" panose="020B0604030504040204" pitchFamily="34" charset="0"/>
                  </a:rPr>
                  <a:t>cho</a:t>
                </a:r>
                <a:r>
                  <a:rPr lang="fr-FR" sz="4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600" b="1" i="1">
                        <a:latin typeface="Cambria Math" panose="02040503050406030204" pitchFamily="18" charset="0"/>
                      </a:rPr>
                      <m:t>𝒄</m:t>
                    </m:r>
                  </m:oMath>
                </a14:m>
                <a:r>
                  <a:rPr lang="fr-FR" sz="4600" b="1" dirty="0">
                    <a:latin typeface="Tahoma" panose="020B0604030504040204" pitchFamily="34" charset="0"/>
                    <a:ea typeface="Tahoma" panose="020B0604030504040204" pitchFamily="34" charset="0"/>
                    <a:cs typeface="Tahoma" panose="020B0604030504040204" pitchFamily="34" charset="0"/>
                  </a:rPr>
                  <a:t>.</a:t>
                </a:r>
                <a:endParaRPr lang="en-US" sz="4600"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135" name="Rectangle 134">
                <a:extLst>
                  <a:ext uri="{FF2B5EF4-FFF2-40B4-BE49-F238E27FC236}">
                    <a16:creationId xmlns:a16="http://schemas.microsoft.com/office/drawing/2014/main" id="{AE6348A3-7F5C-42F7-9667-33D41CEF6DA9}"/>
                  </a:ext>
                </a:extLst>
              </p:cNvPr>
              <p:cNvSpPr>
                <a:spLocks noRot="1" noChangeAspect="1" noMove="1" noResize="1" noEditPoints="1" noAdjustHandles="1" noChangeArrowheads="1" noChangeShapeType="1" noTextEdit="1"/>
              </p:cNvSpPr>
              <p:nvPr/>
            </p:nvSpPr>
            <p:spPr>
              <a:xfrm>
                <a:off x="1026674" y="8496778"/>
                <a:ext cx="22261419" cy="5047536"/>
              </a:xfrm>
              <a:prstGeom prst="rect">
                <a:avLst/>
              </a:prstGeom>
              <a:blipFill>
                <a:blip r:embed="rId4"/>
                <a:stretch>
                  <a:fillRect l="-1177" t="-2778" r="-329" b="-4952"/>
                </a:stretch>
              </a:blipFill>
            </p:spPr>
            <p:txBody>
              <a:bodyPr/>
              <a:lstStyle/>
              <a:p>
                <a:r>
                  <a:rPr lang="en-US">
                    <a:noFill/>
                  </a:rPr>
                  <a:t> </a:t>
                </a:r>
              </a:p>
            </p:txBody>
          </p:sp>
        </mc:Fallback>
      </mc:AlternateContent>
      <p:sp>
        <p:nvSpPr>
          <p:cNvPr id="55" name="TextBox 54">
            <a:extLst>
              <a:ext uri="{FF2B5EF4-FFF2-40B4-BE49-F238E27FC236}">
                <a16:creationId xmlns:a16="http://schemas.microsoft.com/office/drawing/2014/main" id="{2780222C-0CBC-43E1-BCF5-4C832D9EC489}"/>
              </a:ext>
            </a:extLst>
          </p:cNvPr>
          <p:cNvSpPr txBox="1"/>
          <p:nvPr/>
        </p:nvSpPr>
        <p:spPr>
          <a:xfrm>
            <a:off x="1839065" y="6622550"/>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56" name="Rounded Rectangle 61">
            <a:extLst>
              <a:ext uri="{FF2B5EF4-FFF2-40B4-BE49-F238E27FC236}">
                <a16:creationId xmlns:a16="http://schemas.microsoft.com/office/drawing/2014/main" id="{9A17E469-3F44-46AF-8A98-C45D4FA94083}"/>
              </a:ext>
            </a:extLst>
          </p:cNvPr>
          <p:cNvSpPr/>
          <p:nvPr/>
        </p:nvSpPr>
        <p:spPr>
          <a:xfrm>
            <a:off x="1055781" y="4708745"/>
            <a:ext cx="22261419" cy="3380870"/>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57" name="Group 67">
            <a:extLst>
              <a:ext uri="{FF2B5EF4-FFF2-40B4-BE49-F238E27FC236}">
                <a16:creationId xmlns:a16="http://schemas.microsoft.com/office/drawing/2014/main" id="{8B96C923-DF63-4718-B8EC-33C2789A23D1}"/>
              </a:ext>
            </a:extLst>
          </p:cNvPr>
          <p:cNvGrpSpPr/>
          <p:nvPr/>
        </p:nvGrpSpPr>
        <p:grpSpPr>
          <a:xfrm>
            <a:off x="1526208" y="4344007"/>
            <a:ext cx="5103191" cy="940513"/>
            <a:chOff x="1311958" y="3405486"/>
            <a:chExt cx="5103191" cy="940513"/>
          </a:xfrm>
        </p:grpSpPr>
        <p:sp>
          <p:nvSpPr>
            <p:cNvPr id="58" name="Freeform 20">
              <a:extLst>
                <a:ext uri="{FF2B5EF4-FFF2-40B4-BE49-F238E27FC236}">
                  <a16:creationId xmlns:a16="http://schemas.microsoft.com/office/drawing/2014/main" id="{F962DAF8-7490-4858-9092-D5DCD546E34F}"/>
                </a:ext>
              </a:extLst>
            </p:cNvPr>
            <p:cNvSpPr>
              <a:spLocks/>
            </p:cNvSpPr>
            <p:nvPr/>
          </p:nvSpPr>
          <p:spPr bwMode="auto">
            <a:xfrm rot="5400000">
              <a:off x="3847215" y="1745253"/>
              <a:ext cx="793396" cy="4342472"/>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TextBox 58">
              <a:extLst>
                <a:ext uri="{FF2B5EF4-FFF2-40B4-BE49-F238E27FC236}">
                  <a16:creationId xmlns:a16="http://schemas.microsoft.com/office/drawing/2014/main" id="{34716268-6752-4AA6-9456-91997E5AB192}"/>
                </a:ext>
              </a:extLst>
            </p:cNvPr>
            <p:cNvSpPr txBox="1"/>
            <p:nvPr/>
          </p:nvSpPr>
          <p:spPr>
            <a:xfrm>
              <a:off x="2316645" y="3484582"/>
              <a:ext cx="3661580"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600" b="1" kern="0">
                  <a:solidFill>
                    <a:prstClr val="white"/>
                  </a:solidFill>
                  <a:latin typeface="Tahoma" pitchFamily="34" charset="0"/>
                  <a:ea typeface="Tahoma" pitchFamily="34" charset="0"/>
                  <a:cs typeface="Tahoma" pitchFamily="34" charset="0"/>
                </a:rPr>
                <a:t>Luyện tập</a:t>
              </a:r>
              <a:r>
                <a:rPr kumimoji="0" lang="en-US" sz="4600" b="1" i="0" u="none" strike="noStrike" kern="0" cap="none" spc="0" normalizeH="0" baseline="0" noProof="0">
                  <a:ln>
                    <a:noFill/>
                  </a:ln>
                  <a:solidFill>
                    <a:prstClr val="white"/>
                  </a:solidFill>
                  <a:effectLst/>
                  <a:uLnTx/>
                  <a:uFillTx/>
                  <a:latin typeface="Tahoma" pitchFamily="34" charset="0"/>
                  <a:ea typeface="Tahoma" pitchFamily="34" charset="0"/>
                  <a:cs typeface="Tahoma" pitchFamily="34" charset="0"/>
                </a:rPr>
                <a:t> 3</a:t>
              </a:r>
              <a:endPar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grpSp>
          <p:nvGrpSpPr>
            <p:cNvPr id="60" name="Group 70">
              <a:extLst>
                <a:ext uri="{FF2B5EF4-FFF2-40B4-BE49-F238E27FC236}">
                  <a16:creationId xmlns:a16="http://schemas.microsoft.com/office/drawing/2014/main" id="{7CC639D1-16C6-4E17-8757-08163F03F0D4}"/>
                </a:ext>
              </a:extLst>
            </p:cNvPr>
            <p:cNvGrpSpPr/>
            <p:nvPr/>
          </p:nvGrpSpPr>
          <p:grpSpPr>
            <a:xfrm>
              <a:off x="1311958" y="3405486"/>
              <a:ext cx="950173" cy="940513"/>
              <a:chOff x="1311958" y="3405486"/>
              <a:chExt cx="950173" cy="940513"/>
            </a:xfrm>
          </p:grpSpPr>
          <p:sp>
            <p:nvSpPr>
              <p:cNvPr id="61" name="Rectangle 60">
                <a:extLst>
                  <a:ext uri="{FF2B5EF4-FFF2-40B4-BE49-F238E27FC236}">
                    <a16:creationId xmlns:a16="http://schemas.microsoft.com/office/drawing/2014/main" id="{D9B74F30-EA0F-405F-A86E-29E574FE11D6}"/>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 name="Freeform 13">
                <a:extLst>
                  <a:ext uri="{FF2B5EF4-FFF2-40B4-BE49-F238E27FC236}">
                    <a16:creationId xmlns:a16="http://schemas.microsoft.com/office/drawing/2014/main" id="{881646C6-99C4-4AF0-9D91-55E228D5DEB2}"/>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14">
                <a:extLst>
                  <a:ext uri="{FF2B5EF4-FFF2-40B4-BE49-F238E27FC236}">
                    <a16:creationId xmlns:a16="http://schemas.microsoft.com/office/drawing/2014/main" id="{41060CCF-F515-45DA-B280-7DF36280E8C7}"/>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15">
                <a:extLst>
                  <a:ext uri="{FF2B5EF4-FFF2-40B4-BE49-F238E27FC236}">
                    <a16:creationId xmlns:a16="http://schemas.microsoft.com/office/drawing/2014/main" id="{6FCC6D34-B118-40F0-83BF-3EA6921C207E}"/>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16">
                <a:extLst>
                  <a:ext uri="{FF2B5EF4-FFF2-40B4-BE49-F238E27FC236}">
                    <a16:creationId xmlns:a16="http://schemas.microsoft.com/office/drawing/2014/main" id="{0CC58ADC-A439-41E6-92BA-F12A8D1C8F5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17">
                <a:extLst>
                  <a:ext uri="{FF2B5EF4-FFF2-40B4-BE49-F238E27FC236}">
                    <a16:creationId xmlns:a16="http://schemas.microsoft.com/office/drawing/2014/main" id="{AB33467C-C423-4F35-BEED-5CD46B9C3368}"/>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18">
                <a:extLst>
                  <a:ext uri="{FF2B5EF4-FFF2-40B4-BE49-F238E27FC236}">
                    <a16:creationId xmlns:a16="http://schemas.microsoft.com/office/drawing/2014/main" id="{FC238A8C-EC1E-4048-8FD7-14C85FB89268}"/>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19">
                <a:extLst>
                  <a:ext uri="{FF2B5EF4-FFF2-40B4-BE49-F238E27FC236}">
                    <a16:creationId xmlns:a16="http://schemas.microsoft.com/office/drawing/2014/main" id="{BEBE9E4C-B5F3-44BF-87F5-D11BBC577A14}"/>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0">
                <a:extLst>
                  <a:ext uri="{FF2B5EF4-FFF2-40B4-BE49-F238E27FC236}">
                    <a16:creationId xmlns:a16="http://schemas.microsoft.com/office/drawing/2014/main" id="{5825B212-C3C7-4B1F-B3CF-1746BB1D272F}"/>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1">
                <a:extLst>
                  <a:ext uri="{FF2B5EF4-FFF2-40B4-BE49-F238E27FC236}">
                    <a16:creationId xmlns:a16="http://schemas.microsoft.com/office/drawing/2014/main" id="{EF1A5F4E-BC6B-443E-BCFC-5CFC96082D01}"/>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2">
                <a:extLst>
                  <a:ext uri="{FF2B5EF4-FFF2-40B4-BE49-F238E27FC236}">
                    <a16:creationId xmlns:a16="http://schemas.microsoft.com/office/drawing/2014/main" id="{E0F9AE45-9270-4EE3-8662-DA8484E84DCD}"/>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23">
                <a:extLst>
                  <a:ext uri="{FF2B5EF4-FFF2-40B4-BE49-F238E27FC236}">
                    <a16:creationId xmlns:a16="http://schemas.microsoft.com/office/drawing/2014/main" id="{78D2C09E-1AE7-4235-8E78-F15C4B077456}"/>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24">
                <a:extLst>
                  <a:ext uri="{FF2B5EF4-FFF2-40B4-BE49-F238E27FC236}">
                    <a16:creationId xmlns:a16="http://schemas.microsoft.com/office/drawing/2014/main" id="{6DD95C05-152B-4367-8DE4-0E724349FB6B}"/>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25">
                <a:extLst>
                  <a:ext uri="{FF2B5EF4-FFF2-40B4-BE49-F238E27FC236}">
                    <a16:creationId xmlns:a16="http://schemas.microsoft.com/office/drawing/2014/main" id="{2DEB43D1-BDD4-4BA3-842E-E60ECAADDCE5}"/>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26">
                <a:extLst>
                  <a:ext uri="{FF2B5EF4-FFF2-40B4-BE49-F238E27FC236}">
                    <a16:creationId xmlns:a16="http://schemas.microsoft.com/office/drawing/2014/main" id="{05F79B65-5C5B-47CE-A424-3E198B5C8F26}"/>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27">
                <a:extLst>
                  <a:ext uri="{FF2B5EF4-FFF2-40B4-BE49-F238E27FC236}">
                    <a16:creationId xmlns:a16="http://schemas.microsoft.com/office/drawing/2014/main" id="{0FDDD080-8A28-449A-8726-94F292CC9D44}"/>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28">
                <a:extLst>
                  <a:ext uri="{FF2B5EF4-FFF2-40B4-BE49-F238E27FC236}">
                    <a16:creationId xmlns:a16="http://schemas.microsoft.com/office/drawing/2014/main" id="{12139B4A-1F8F-464A-BA68-9E046BCF1358}"/>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29">
                <a:extLst>
                  <a:ext uri="{FF2B5EF4-FFF2-40B4-BE49-F238E27FC236}">
                    <a16:creationId xmlns:a16="http://schemas.microsoft.com/office/drawing/2014/main" id="{BD7BC382-7DAD-44FC-B2DA-C353AB937D7A}"/>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9" name="Freeform 30">
                <a:extLst>
                  <a:ext uri="{FF2B5EF4-FFF2-40B4-BE49-F238E27FC236}">
                    <a16:creationId xmlns:a16="http://schemas.microsoft.com/office/drawing/2014/main" id="{7076A25D-652A-41D1-B05F-AC5F67374CC8}"/>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0" name="Freeform 31">
                <a:extLst>
                  <a:ext uri="{FF2B5EF4-FFF2-40B4-BE49-F238E27FC236}">
                    <a16:creationId xmlns:a16="http://schemas.microsoft.com/office/drawing/2014/main" id="{F08F17C5-2F8D-45FA-8ADB-54A4E06E2BB8}"/>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1" name="Freeform 32">
                <a:extLst>
                  <a:ext uri="{FF2B5EF4-FFF2-40B4-BE49-F238E27FC236}">
                    <a16:creationId xmlns:a16="http://schemas.microsoft.com/office/drawing/2014/main" id="{AEE3F91F-F95B-4E3B-BD7B-C4C7A6DA99CB}"/>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2" name="Freeform 33">
                <a:extLst>
                  <a:ext uri="{FF2B5EF4-FFF2-40B4-BE49-F238E27FC236}">
                    <a16:creationId xmlns:a16="http://schemas.microsoft.com/office/drawing/2014/main" id="{C98F8A0E-B688-4B1C-8EB9-CB0C38FC82D0}"/>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3" name="Freeform 34">
                <a:extLst>
                  <a:ext uri="{FF2B5EF4-FFF2-40B4-BE49-F238E27FC236}">
                    <a16:creationId xmlns:a16="http://schemas.microsoft.com/office/drawing/2014/main" id="{B8ACE01D-3323-468F-B5F5-EA1160641AA3}"/>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4" name="Freeform 35">
                <a:extLst>
                  <a:ext uri="{FF2B5EF4-FFF2-40B4-BE49-F238E27FC236}">
                    <a16:creationId xmlns:a16="http://schemas.microsoft.com/office/drawing/2014/main" id="{9BA95133-CF4C-443C-9C96-0F475485DAD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5" name="Freeform 36">
                <a:extLst>
                  <a:ext uri="{FF2B5EF4-FFF2-40B4-BE49-F238E27FC236}">
                    <a16:creationId xmlns:a16="http://schemas.microsoft.com/office/drawing/2014/main" id="{260A76D8-44E6-4FB9-80EE-DD3B8A197AD8}"/>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mc:AlternateContent xmlns:mc="http://schemas.openxmlformats.org/markup-compatibility/2006" xmlns:a14="http://schemas.microsoft.com/office/drawing/2010/main">
        <mc:Choice Requires="a14">
          <p:sp>
            <p:nvSpPr>
              <p:cNvPr id="86" name="TextBox 85">
                <a:extLst>
                  <a:ext uri="{FF2B5EF4-FFF2-40B4-BE49-F238E27FC236}">
                    <a16:creationId xmlns:a16="http://schemas.microsoft.com/office/drawing/2014/main" id="{2D4D7E86-E89D-49E4-829B-0130DA43FB9B}"/>
                  </a:ext>
                </a:extLst>
              </p:cNvPr>
              <p:cNvSpPr txBox="1"/>
              <p:nvPr/>
            </p:nvSpPr>
            <p:spPr>
              <a:xfrm>
                <a:off x="6987806" y="4819095"/>
                <a:ext cx="15299882" cy="1569660"/>
              </a:xfrm>
              <a:prstGeom prst="rect">
                <a:avLst/>
              </a:prstGeom>
              <a:noFill/>
            </p:spPr>
            <p:txBody>
              <a:bodyPr wrap="square">
                <a:spAutoFit/>
              </a:bodyPr>
              <a:lstStyle/>
              <a:p>
                <a:r>
                  <a:rPr lang="fr-FR" sz="4800" b="1" dirty="0">
                    <a:latin typeface="Tahoma" panose="020B0604030504040204" pitchFamily="34" charset="0"/>
                    <a:ea typeface="Tahoma" panose="020B0604030504040204" pitchFamily="34" charset="0"/>
                    <a:cs typeface="Tahoma" panose="020B0604030504040204" pitchFamily="34" charset="0"/>
                  </a:rPr>
                  <a:t>Cho </a:t>
                </a:r>
                <a:r>
                  <a:rPr lang="fr-FR" sz="4800" b="1" dirty="0" err="1">
                    <a:latin typeface="Tahoma" panose="020B0604030504040204" pitchFamily="34" charset="0"/>
                    <a:ea typeface="Tahoma" panose="020B0604030504040204" pitchFamily="34" charset="0"/>
                    <a:cs typeface="Tahoma" panose="020B0604030504040204" pitchFamily="34" charset="0"/>
                  </a:rPr>
                  <a:t>các</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𝑷</m:t>
                    </m:r>
                  </m:oMath>
                </a14:m>
                <a:r>
                  <a:rPr lang="fr-FR" sz="4800" b="1" dirty="0">
                    <a:latin typeface="Tahoma" panose="020B0604030504040204" pitchFamily="34" charset="0"/>
                    <a:ea typeface="Tahoma" panose="020B0604030504040204" pitchFamily="34" charset="0"/>
                    <a:cs typeface="Tahoma" panose="020B0604030504040204" pitchFamily="34" charset="0"/>
                  </a:rPr>
                  <a:t> : “</a:t>
                </a:r>
                <a14:m>
                  <m:oMath xmlns:m="http://schemas.openxmlformats.org/officeDocument/2006/math">
                    <m:r>
                      <a:rPr lang="fr-FR" sz="4800" b="1" i="1">
                        <a:latin typeface="Cambria Math" panose="02040503050406030204" pitchFamily="18" charset="0"/>
                      </a:rPr>
                      <m:t>𝒂</m:t>
                    </m:r>
                  </m:oMath>
                </a14:m>
                <a:r>
                  <a:rPr lang="vi-VN"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𝒃</m:t>
                    </m:r>
                    <m:r>
                      <a:rPr lang="vi-VN" sz="4800" b="1" i="1" smtClean="0">
                        <a:latin typeface="Cambria Math" panose="02040503050406030204" pitchFamily="18" charset="0"/>
                      </a:rPr>
                      <m:t> </m:t>
                    </m:r>
                  </m:oMath>
                </a14:m>
                <a:r>
                  <a:rPr lang="fr-FR" sz="4800" b="1" dirty="0">
                    <a:latin typeface="Tahoma" panose="020B0604030504040204" pitchFamily="34" charset="0"/>
                    <a:ea typeface="Tahoma" panose="020B0604030504040204" pitchFamily="34" charset="0"/>
                    <a:cs typeface="Tahoma" panose="020B0604030504040204" pitchFamily="34" charset="0"/>
                  </a:rPr>
                  <a:t>chia </a:t>
                </a:r>
                <a:r>
                  <a:rPr lang="fr-FR" sz="4800" b="1" dirty="0" err="1">
                    <a:latin typeface="Tahoma" panose="020B0604030504040204" pitchFamily="34" charset="0"/>
                    <a:ea typeface="Tahoma" panose="020B0604030504040204" pitchFamily="34" charset="0"/>
                    <a:cs typeface="Tahoma" panose="020B0604030504040204" pitchFamily="34" charset="0"/>
                  </a:rPr>
                  <a:t>hết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cho</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𝒄</m:t>
                    </m:r>
                  </m:oMath>
                </a14:m>
                <a:r>
                  <a:rPr lang="fr-FR" sz="4800" b="1" dirty="0">
                    <a:latin typeface="Tahoma" panose="020B0604030504040204" pitchFamily="34" charset="0"/>
                    <a:ea typeface="Tahoma" panose="020B0604030504040204" pitchFamily="34" charset="0"/>
                    <a:cs typeface="Tahoma" panose="020B0604030504040204" pitchFamily="34" charset="0"/>
                  </a:rPr>
                  <a:t> ” ;     </a:t>
                </a:r>
              </a:p>
              <a:p>
                <a:r>
                  <a:rPr lang="fr-FR" sz="4800" b="1" dirty="0">
                    <a:latin typeface="Tahoma" panose="020B0604030504040204" pitchFamily="34" charset="0"/>
                    <a:ea typeface="Tahoma" panose="020B0604030504040204" pitchFamily="34" charset="0"/>
                    <a:cs typeface="Tahoma" panose="020B0604030504040204" pitchFamily="34" charset="0"/>
                  </a:rPr>
                  <a:t>		</a:t>
                </a:r>
                <a:r>
                  <a:rPr lang="vi-VN"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𝑸</m:t>
                    </m:r>
                  </m:oMath>
                </a14:m>
                <a:r>
                  <a:rPr lang="fr-FR"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a:t>
                </a:r>
                <a:r>
                  <a:rPr lang="fr-FR"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a:t>
                </a:r>
                <a14:m>
                  <m:oMath xmlns:m="http://schemas.openxmlformats.org/officeDocument/2006/math">
                    <m:r>
                      <a:rPr lang="fr-FR" sz="4800" b="1" i="1">
                        <a:latin typeface="Cambria Math" panose="02040503050406030204" pitchFamily="18" charset="0"/>
                      </a:rPr>
                      <m:t>𝒂</m:t>
                    </m:r>
                    <m:r>
                      <a:rPr lang="fr-FR" sz="4800" b="1" i="1">
                        <a:latin typeface="Cambria Math" panose="02040503050406030204" pitchFamily="18" charset="0"/>
                      </a:rPr>
                      <m:t>+</m:t>
                    </m:r>
                    <m:r>
                      <a:rPr lang="fr-FR" sz="4800" b="1" i="1">
                        <a:latin typeface="Cambria Math" panose="02040503050406030204" pitchFamily="18" charset="0"/>
                      </a:rPr>
                      <m:t>𝒃</m:t>
                    </m:r>
                    <m:r>
                      <a:rPr lang="vi-VN" sz="4800" b="1" i="1" smtClean="0">
                        <a:latin typeface="Cambria Math" panose="02040503050406030204" pitchFamily="18" charset="0"/>
                      </a:rPr>
                      <m:t> </m:t>
                    </m:r>
                  </m:oMath>
                </a14:m>
                <a:r>
                  <a:rPr lang="fr-FR" sz="4800" b="1" dirty="0">
                    <a:latin typeface="Tahoma" panose="020B0604030504040204" pitchFamily="34" charset="0"/>
                    <a:ea typeface="Tahoma" panose="020B0604030504040204" pitchFamily="34" charset="0"/>
                    <a:cs typeface="Tahoma" panose="020B0604030504040204" pitchFamily="34" charset="0"/>
                  </a:rPr>
                  <a:t>chia </a:t>
                </a:r>
                <a:r>
                  <a:rPr lang="fr-FR" sz="4800" b="1" dirty="0" err="1">
                    <a:latin typeface="Tahoma" panose="020B0604030504040204" pitchFamily="34" charset="0"/>
                    <a:ea typeface="Tahoma" panose="020B0604030504040204" pitchFamily="34" charset="0"/>
                    <a:cs typeface="Tahoma" panose="020B0604030504040204" pitchFamily="34" charset="0"/>
                  </a:rPr>
                  <a:t>hết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cho</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𝒄</m:t>
                    </m:r>
                  </m:oMath>
                </a14:m>
                <a:r>
                  <a:rPr lang="fr-FR" sz="4800" b="1" dirty="0">
                    <a:latin typeface="Tahoma" panose="020B0604030504040204" pitchFamily="34" charset="0"/>
                    <a:ea typeface="Tahoma" panose="020B0604030504040204" pitchFamily="34" charset="0"/>
                    <a:cs typeface="Tahoma" panose="020B0604030504040204" pitchFamily="34" charset="0"/>
                  </a:rPr>
                  <a:t> ” </a:t>
                </a:r>
                <a:endParaRPr lang="en-US" sz="4800"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86" name="TextBox 85">
                <a:extLst>
                  <a:ext uri="{FF2B5EF4-FFF2-40B4-BE49-F238E27FC236}">
                    <a16:creationId xmlns:a16="http://schemas.microsoft.com/office/drawing/2014/main" id="{2D4D7E86-E89D-49E4-829B-0130DA43FB9B}"/>
                  </a:ext>
                </a:extLst>
              </p:cNvPr>
              <p:cNvSpPr txBox="1">
                <a:spLocks noRot="1" noChangeAspect="1" noMove="1" noResize="1" noEditPoints="1" noAdjustHandles="1" noChangeArrowheads="1" noChangeShapeType="1" noTextEdit="1"/>
              </p:cNvSpPr>
              <p:nvPr/>
            </p:nvSpPr>
            <p:spPr>
              <a:xfrm>
                <a:off x="6987806" y="4819095"/>
                <a:ext cx="15299882" cy="1569660"/>
              </a:xfrm>
              <a:prstGeom prst="rect">
                <a:avLst/>
              </a:prstGeom>
              <a:blipFill>
                <a:blip r:embed="rId5"/>
                <a:stretch>
                  <a:fillRect l="-1793" t="-9339" r="-876" b="-194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7" name="TextBox 136">
                <a:extLst>
                  <a:ext uri="{FF2B5EF4-FFF2-40B4-BE49-F238E27FC236}">
                    <a16:creationId xmlns:a16="http://schemas.microsoft.com/office/drawing/2014/main" id="{24F1FC28-F44F-489D-AF7D-00168D45A0A1}"/>
                  </a:ext>
                </a:extLst>
              </p:cNvPr>
              <p:cNvSpPr txBox="1"/>
              <p:nvPr/>
            </p:nvSpPr>
            <p:spPr>
              <a:xfrm>
                <a:off x="1595054" y="6435937"/>
                <a:ext cx="21854714" cy="1569660"/>
              </a:xfrm>
              <a:prstGeom prst="rect">
                <a:avLst/>
              </a:prstGeom>
              <a:noFill/>
            </p:spPr>
            <p:txBody>
              <a:bodyPr wrap="square">
                <a:spAutoFit/>
              </a:bodyPr>
              <a:lstStyle/>
              <a:p>
                <a:r>
                  <a:rPr lang="fr-FR" sz="4800" b="1">
                    <a:latin typeface="Tahoma" panose="020B0604030504040204" pitchFamily="34" charset="0"/>
                    <a:ea typeface="Tahoma" panose="020B0604030504040204" pitchFamily="34" charset="0"/>
                    <a:cs typeface="Tahoma" panose="020B0604030504040204" pitchFamily="34" charset="0"/>
                  </a:rPr>
                  <a:t>a) Hãy phát biểu định lí </a:t>
                </a:r>
                <a14:m>
                  <m:oMath xmlns:m="http://schemas.openxmlformats.org/officeDocument/2006/math">
                    <m:r>
                      <a:rPr lang="fr-FR" sz="4800" b="1" i="1">
                        <a:latin typeface="Cambria Math" panose="02040503050406030204" pitchFamily="18" charset="0"/>
                      </a:rPr>
                      <m:t>𝑷</m:t>
                    </m:r>
                    <m:r>
                      <a:rPr lang="fr-FR" sz="4800" b="1" i="1">
                        <a:latin typeface="Cambria Math" panose="02040503050406030204" pitchFamily="18" charset="0"/>
                      </a:rPr>
                      <m:t>⇒</m:t>
                    </m:r>
                    <m:r>
                      <a:rPr lang="fr-FR" sz="4800" b="1" i="1">
                        <a:latin typeface="Cambria Math" panose="02040503050406030204" pitchFamily="18" charset="0"/>
                      </a:rPr>
                      <m:t>𝑸</m:t>
                    </m:r>
                  </m:oMath>
                </a14:m>
                <a:r>
                  <a:rPr lang="fr-FR" sz="4800" b="1">
                    <a:latin typeface="Tahoma" panose="020B0604030504040204" pitchFamily="34" charset="0"/>
                    <a:ea typeface="Tahoma" panose="020B0604030504040204" pitchFamily="34" charset="0"/>
                    <a:cs typeface="Tahoma" panose="020B0604030504040204" pitchFamily="34" charset="0"/>
                  </a:rPr>
                  <a:t>. Nêu giả thiết, kết luận của định lí và phát biểu định lí này dưới dạng điều kiện cần, điều kiện đủ.</a:t>
                </a:r>
                <a:endParaRPr lang="en-US" sz="4800" b="1">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137" name="TextBox 136">
                <a:extLst>
                  <a:ext uri="{FF2B5EF4-FFF2-40B4-BE49-F238E27FC236}">
                    <a16:creationId xmlns:a16="http://schemas.microsoft.com/office/drawing/2014/main" id="{24F1FC28-F44F-489D-AF7D-00168D45A0A1}"/>
                  </a:ext>
                </a:extLst>
              </p:cNvPr>
              <p:cNvSpPr txBox="1">
                <a:spLocks noRot="1" noChangeAspect="1" noMove="1" noResize="1" noEditPoints="1" noAdjustHandles="1" noChangeArrowheads="1" noChangeShapeType="1" noTextEdit="1"/>
              </p:cNvSpPr>
              <p:nvPr/>
            </p:nvSpPr>
            <p:spPr>
              <a:xfrm>
                <a:off x="1595054" y="6435937"/>
                <a:ext cx="21854714" cy="1569660"/>
              </a:xfrm>
              <a:prstGeom prst="rect">
                <a:avLst/>
              </a:prstGeom>
              <a:blipFill>
                <a:blip r:embed="rId6"/>
                <a:stretch>
                  <a:fillRect l="-1283" t="-9339" b="-19844"/>
                </a:stretch>
              </a:blipFill>
            </p:spPr>
            <p:txBody>
              <a:bodyPr/>
              <a:lstStyle/>
              <a:p>
                <a:r>
                  <a:rPr lang="en-US">
                    <a:noFill/>
                  </a:rPr>
                  <a:t> </a:t>
                </a:r>
              </a:p>
            </p:txBody>
          </p:sp>
        </mc:Fallback>
      </mc:AlternateContent>
    </p:spTree>
    <p:extLst>
      <p:ext uri="{BB962C8B-B14F-4D97-AF65-F5344CB8AC3E}">
        <p14:creationId xmlns:p14="http://schemas.microsoft.com/office/powerpoint/2010/main" val="42539006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barn(inVertical)">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6">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3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35">
                                            <p:txEl>
                                              <p:pRg st="0" end="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35">
                                            <p:txEl>
                                              <p:pRg st="1" end="1"/>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35">
                                            <p:txEl>
                                              <p:pRg st="2" end="2"/>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35">
                                            <p:txEl>
                                              <p:pRg st="3" end="3"/>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p:bldP spid="135" grpId="0"/>
      <p:bldP spid="5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4</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dirty="0">
                  <a:solidFill>
                    <a:srgbClr val="145F82"/>
                  </a:solidFill>
                  <a:latin typeface="Tahoma" pitchFamily="34" charset="0"/>
                  <a:ea typeface="Tahoma" pitchFamily="34" charset="0"/>
                  <a:cs typeface="Tahoma" pitchFamily="34" charset="0"/>
                </a:rPr>
                <a:t>MỆNH ĐỀ KÉO THEO</a:t>
              </a:r>
              <a:r>
                <a:rPr lang="vi-VN" sz="4800" b="1" dirty="0">
                  <a:solidFill>
                    <a:srgbClr val="145F82"/>
                  </a:solidFill>
                  <a:latin typeface="Tahoma" pitchFamily="34" charset="0"/>
                  <a:ea typeface="Tahoma" pitchFamily="34" charset="0"/>
                  <a:cs typeface="Tahoma" pitchFamily="34" charset="0"/>
                </a:rPr>
                <a:t>,</a:t>
              </a:r>
              <a:r>
                <a:rPr lang="en-US" sz="4800" b="1" dirty="0">
                  <a:solidFill>
                    <a:srgbClr val="145F82"/>
                  </a:solidFill>
                  <a:latin typeface="Tahoma" pitchFamily="34" charset="0"/>
                  <a:ea typeface="Tahoma" pitchFamily="34" charset="0"/>
                  <a:cs typeface="Tahoma" pitchFamily="34" charset="0"/>
                </a:rPr>
                <a:t> MỆNH ĐỀ ĐẢO.</a:t>
              </a:r>
            </a:p>
          </p:txBody>
        </p:sp>
      </p:grpSp>
      <p:grpSp>
        <p:nvGrpSpPr>
          <p:cNvPr id="89" name="Group 88">
            <a:extLst>
              <a:ext uri="{FF2B5EF4-FFF2-40B4-BE49-F238E27FC236}">
                <a16:creationId xmlns:a16="http://schemas.microsoft.com/office/drawing/2014/main" id="{B781ABD9-381E-49CB-AA78-B3B6EB3F0FB1}"/>
              </a:ext>
            </a:extLst>
          </p:cNvPr>
          <p:cNvGrpSpPr/>
          <p:nvPr/>
        </p:nvGrpSpPr>
        <p:grpSpPr>
          <a:xfrm>
            <a:off x="2193087" y="3429000"/>
            <a:ext cx="10837113" cy="852016"/>
            <a:chOff x="895143" y="2795826"/>
            <a:chExt cx="10417389" cy="852016"/>
          </a:xfrm>
        </p:grpSpPr>
        <p:sp>
          <p:nvSpPr>
            <p:cNvPr id="90" name="TextBox 89">
              <a:extLst>
                <a:ext uri="{FF2B5EF4-FFF2-40B4-BE49-F238E27FC236}">
                  <a16:creationId xmlns:a16="http://schemas.microsoft.com/office/drawing/2014/main" id="{8F0DDE0E-1FE1-4720-B1B3-CA0A2FE692A9}"/>
                </a:ext>
              </a:extLst>
            </p:cNvPr>
            <p:cNvSpPr txBox="1"/>
            <p:nvPr/>
          </p:nvSpPr>
          <p:spPr>
            <a:xfrm>
              <a:off x="2320932" y="2816845"/>
              <a:ext cx="8991600" cy="830997"/>
            </a:xfrm>
            <a:prstGeom prst="rect">
              <a:avLst/>
            </a:prstGeom>
            <a:noFill/>
          </p:spPr>
          <p:txBody>
            <a:bodyPr wrap="square" rtlCol="0">
              <a:spAutoFit/>
            </a:bodyPr>
            <a:lstStyle/>
            <a:p>
              <a:r>
                <a:rPr lang="en-US" sz="4800" b="1" err="1">
                  <a:solidFill>
                    <a:srgbClr val="145F82"/>
                  </a:solidFill>
                  <a:latin typeface="Tahoma" pitchFamily="34" charset="0"/>
                  <a:ea typeface="Tahoma" pitchFamily="34" charset="0"/>
                  <a:cs typeface="Tahoma" pitchFamily="34" charset="0"/>
                </a:rPr>
                <a:t>Mệnh</a:t>
              </a:r>
              <a:r>
                <a:rPr lang="en-US" sz="4800" b="1">
                  <a:solidFill>
                    <a:srgbClr val="145F82"/>
                  </a:solidFill>
                  <a:latin typeface="Tahoma" pitchFamily="34" charset="0"/>
                  <a:ea typeface="Tahoma" pitchFamily="34" charset="0"/>
                  <a:cs typeface="Tahoma" pitchFamily="34" charset="0"/>
                </a:rPr>
                <a:t> đề đảo</a:t>
              </a:r>
              <a:endParaRPr lang="en-US" sz="4800" b="1" dirty="0">
                <a:solidFill>
                  <a:srgbClr val="145F82"/>
                </a:solidFill>
                <a:latin typeface="Tahoma" pitchFamily="34" charset="0"/>
                <a:ea typeface="Tahoma" pitchFamily="34" charset="0"/>
                <a:cs typeface="Tahoma" pitchFamily="34" charset="0"/>
              </a:endParaRPr>
            </a:p>
          </p:txBody>
        </p:sp>
        <p:sp>
          <p:nvSpPr>
            <p:cNvPr id="91" name="Rounded Rectangle 7">
              <a:extLst>
                <a:ext uri="{FF2B5EF4-FFF2-40B4-BE49-F238E27FC236}">
                  <a16:creationId xmlns:a16="http://schemas.microsoft.com/office/drawing/2014/main" id="{453540BB-AD80-4484-AD7B-7FF1CA70B442}"/>
                </a:ext>
              </a:extLst>
            </p:cNvPr>
            <p:cNvSpPr/>
            <p:nvPr/>
          </p:nvSpPr>
          <p:spPr>
            <a:xfrm>
              <a:off x="895143" y="2823876"/>
              <a:ext cx="895051"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a:extLst>
                <a:ext uri="{FF2B5EF4-FFF2-40B4-BE49-F238E27FC236}">
                  <a16:creationId xmlns:a16="http://schemas.microsoft.com/office/drawing/2014/main" id="{6E6F790B-41EE-4900-A105-57479C75D2FC}"/>
                </a:ext>
              </a:extLst>
            </p:cNvPr>
            <p:cNvSpPr txBox="1"/>
            <p:nvPr/>
          </p:nvSpPr>
          <p:spPr>
            <a:xfrm>
              <a:off x="919509" y="2795826"/>
              <a:ext cx="689099" cy="769441"/>
            </a:xfrm>
            <a:prstGeom prst="rect">
              <a:avLst/>
            </a:prstGeom>
            <a:noFill/>
          </p:spPr>
          <p:txBody>
            <a:bodyPr wrap="none" rtlCol="0">
              <a:spAutoFit/>
            </a:bodyPr>
            <a:lstStyle/>
            <a:p>
              <a:pPr algn="ctr"/>
              <a:r>
                <a:rPr lang="en-US" sz="4400" b="1">
                  <a:solidFill>
                    <a:schemeClr val="bg1"/>
                  </a:solidFill>
                  <a:latin typeface="Tahoma" pitchFamily="34" charset="0"/>
                  <a:ea typeface="Tahoma" pitchFamily="34" charset="0"/>
                  <a:cs typeface="Tahoma" pitchFamily="34" charset="0"/>
                </a:rPr>
                <a:t>b.</a:t>
              </a:r>
            </a:p>
          </p:txBody>
        </p:sp>
      </p:grpSp>
      <p:sp>
        <p:nvSpPr>
          <p:cNvPr id="129" name="Rounded Rectangle 4">
            <a:extLst>
              <a:ext uri="{FF2B5EF4-FFF2-40B4-BE49-F238E27FC236}">
                <a16:creationId xmlns:a16="http://schemas.microsoft.com/office/drawing/2014/main" id="{E065736F-B75E-47C8-B9D3-C7F09449FD2C}"/>
              </a:ext>
            </a:extLst>
          </p:cNvPr>
          <p:cNvSpPr/>
          <p:nvPr/>
        </p:nvSpPr>
        <p:spPr>
          <a:xfrm>
            <a:off x="1055781" y="8567794"/>
            <a:ext cx="22261419" cy="4866992"/>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130" name="Group 129">
            <a:extLst>
              <a:ext uri="{FF2B5EF4-FFF2-40B4-BE49-F238E27FC236}">
                <a16:creationId xmlns:a16="http://schemas.microsoft.com/office/drawing/2014/main" id="{9D06AA7F-C5C4-4A61-9C78-C53561C07503}"/>
              </a:ext>
            </a:extLst>
          </p:cNvPr>
          <p:cNvGrpSpPr/>
          <p:nvPr/>
        </p:nvGrpSpPr>
        <p:grpSpPr>
          <a:xfrm>
            <a:off x="1691088" y="8229600"/>
            <a:ext cx="3600000" cy="828000"/>
            <a:chOff x="1275608" y="6322796"/>
            <a:chExt cx="3572909" cy="828631"/>
          </a:xfrm>
        </p:grpSpPr>
        <p:sp>
          <p:nvSpPr>
            <p:cNvPr id="131" name="Freeform 20">
              <a:extLst>
                <a:ext uri="{FF2B5EF4-FFF2-40B4-BE49-F238E27FC236}">
                  <a16:creationId xmlns:a16="http://schemas.microsoft.com/office/drawing/2014/main" id="{ED5D75CE-20EF-46C8-925F-1937179F267A}"/>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2" name="TextBox 131">
              <a:extLst>
                <a:ext uri="{FF2B5EF4-FFF2-40B4-BE49-F238E27FC236}">
                  <a16:creationId xmlns:a16="http://schemas.microsoft.com/office/drawing/2014/main" id="{8ED76252-DA06-4F5E-89FD-D5E725FBAE5A}"/>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133" name="Round Diagonal Corner Rectangle 8">
              <a:extLst>
                <a:ext uri="{FF2B5EF4-FFF2-40B4-BE49-F238E27FC236}">
                  <a16:creationId xmlns:a16="http://schemas.microsoft.com/office/drawing/2014/main" id="{95ADACD8-A8C4-4A75-8747-485D19AB7040}"/>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4" name="Freeform 9">
              <a:extLst>
                <a:ext uri="{FF2B5EF4-FFF2-40B4-BE49-F238E27FC236}">
                  <a16:creationId xmlns:a16="http://schemas.microsoft.com/office/drawing/2014/main" id="{82E08364-5858-4D32-BC4A-9F5ED138975B}"/>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135" name="Rectangle 134">
                <a:extLst>
                  <a:ext uri="{FF2B5EF4-FFF2-40B4-BE49-F238E27FC236}">
                    <a16:creationId xmlns:a16="http://schemas.microsoft.com/office/drawing/2014/main" id="{AE6348A3-7F5C-42F7-9667-33D41CEF6DA9}"/>
                  </a:ext>
                </a:extLst>
              </p:cNvPr>
              <p:cNvSpPr/>
              <p:nvPr/>
            </p:nvSpPr>
            <p:spPr>
              <a:xfrm>
                <a:off x="1026674" y="9602212"/>
                <a:ext cx="22261419" cy="3046988"/>
              </a:xfrm>
              <a:prstGeom prst="rect">
                <a:avLst/>
              </a:prstGeom>
            </p:spPr>
            <p:txBody>
              <a:bodyPr wrap="square">
                <a:spAutoFit/>
              </a:bodyPr>
              <a:lstStyle/>
              <a:p>
                <a:r>
                  <a:rPr lang="fr-FR" sz="4800" b="1" dirty="0">
                    <a:latin typeface="Tahoma" panose="020B0604030504040204" pitchFamily="34" charset="0"/>
                    <a:ea typeface="Tahoma" panose="020B0604030504040204" pitchFamily="34" charset="0"/>
                    <a:cs typeface="Tahoma" panose="020B0604030504040204" pitchFamily="34" charset="0"/>
                  </a:rPr>
                  <a:t>b)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đảo</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của</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𝑷</m:t>
                    </m:r>
                    <m:r>
                      <a:rPr lang="fr-FR" sz="4800" b="1" i="1">
                        <a:latin typeface="Cambria Math" panose="02040503050406030204" pitchFamily="18" charset="0"/>
                      </a:rPr>
                      <m:t>⇒</m:t>
                    </m:r>
                    <m:r>
                      <a:rPr lang="fr-FR" sz="4800" b="1" i="1">
                        <a:latin typeface="Cambria Math" panose="02040503050406030204" pitchFamily="18" charset="0"/>
                      </a:rPr>
                      <m:t>𝑸</m:t>
                    </m:r>
                  </m:oMath>
                </a14:m>
                <a:r>
                  <a:rPr lang="fr-FR" sz="4800" b="1" dirty="0">
                    <a:latin typeface="Tahoma" panose="020B0604030504040204" pitchFamily="34" charset="0"/>
                    <a:ea typeface="Tahoma" panose="020B0604030504040204" pitchFamily="34" charset="0"/>
                    <a:cs typeface="Tahoma" panose="020B0604030504040204" pitchFamily="34" charset="0"/>
                  </a:rPr>
                  <a:t> là </a:t>
                </a:r>
                <a:r>
                  <a:rPr lang="vi-VN" sz="4800" b="1" dirty="0">
                    <a:latin typeface="Tahoma" panose="020B0604030504040204" pitchFamily="34" charset="0"/>
                    <a:ea typeface="Tahoma" panose="020B0604030504040204" pitchFamily="34" charset="0"/>
                    <a:cs typeface="Tahoma" panose="020B0604030504040204" pitchFamily="34" charset="0"/>
                  </a:rPr>
                  <a:t>“</a:t>
                </a:r>
                <a:r>
                  <a:rPr lang="fr-FR" sz="4800" b="1" dirty="0" err="1">
                    <a:latin typeface="Tahoma" panose="020B0604030504040204" pitchFamily="34" charset="0"/>
                    <a:ea typeface="Tahoma" panose="020B0604030504040204" pitchFamily="34" charset="0"/>
                    <a:cs typeface="Tahoma" panose="020B0604030504040204" pitchFamily="34" charset="0"/>
                  </a:rPr>
                  <a:t>nếu</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𝒂</m:t>
                    </m:r>
                    <m:r>
                      <a:rPr lang="fr-FR" sz="4800" b="1" i="1">
                        <a:latin typeface="Cambria Math" panose="02040503050406030204" pitchFamily="18" charset="0"/>
                      </a:rPr>
                      <m:t>+</m:t>
                    </m:r>
                    <m:r>
                      <a:rPr lang="fr-FR" sz="4800" b="1" i="1">
                        <a:latin typeface="Cambria Math" panose="02040503050406030204" pitchFamily="18" charset="0"/>
                      </a:rPr>
                      <m:t>𝒃</m:t>
                    </m:r>
                    <m:r>
                      <a:rPr lang="en-US" sz="4800" b="1" i="1" smtClean="0">
                        <a:latin typeface="Cambria Math" panose="02040503050406030204" pitchFamily="18" charset="0"/>
                      </a:rPr>
                      <m:t> </m:t>
                    </m:r>
                  </m:oMath>
                </a14:m>
                <a:r>
                  <a:rPr lang="fr-FR" sz="4800" b="1" dirty="0">
                    <a:latin typeface="Tahoma" panose="020B0604030504040204" pitchFamily="34" charset="0"/>
                    <a:ea typeface="Tahoma" panose="020B0604030504040204" pitchFamily="34" charset="0"/>
                    <a:cs typeface="Tahoma" panose="020B0604030504040204" pitchFamily="34" charset="0"/>
                  </a:rPr>
                  <a:t>chia </a:t>
                </a:r>
                <a:r>
                  <a:rPr lang="fr-FR" sz="4800" b="1" dirty="0" err="1">
                    <a:latin typeface="Tahoma" panose="020B0604030504040204" pitchFamily="34" charset="0"/>
                    <a:ea typeface="Tahoma" panose="020B0604030504040204" pitchFamily="34" charset="0"/>
                    <a:cs typeface="Tahoma" panose="020B0604030504040204" pitchFamily="34" charset="0"/>
                  </a:rPr>
                  <a:t>hết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cho</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𝒄</m:t>
                    </m:r>
                  </m:oMath>
                </a14:m>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thì</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𝒂</m:t>
                    </m:r>
                  </m:oMath>
                </a14:m>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𝒃</m:t>
                    </m:r>
                  </m:oMath>
                </a14:m>
                <a:r>
                  <a:rPr lang="fr-FR" sz="4800" b="1" dirty="0">
                    <a:latin typeface="Tahoma" panose="020B0604030504040204" pitchFamily="34" charset="0"/>
                    <a:ea typeface="Tahoma" panose="020B0604030504040204" pitchFamily="34" charset="0"/>
                    <a:cs typeface="Tahoma" panose="020B0604030504040204" pitchFamily="34" charset="0"/>
                  </a:rPr>
                  <a:t> chia </a:t>
                </a:r>
                <a:r>
                  <a:rPr lang="fr-FR" sz="4800" b="1" dirty="0" err="1">
                    <a:latin typeface="Tahoma" panose="020B0604030504040204" pitchFamily="34" charset="0"/>
                    <a:ea typeface="Tahoma" panose="020B0604030504040204" pitchFamily="34" charset="0"/>
                    <a:cs typeface="Tahoma" panose="020B0604030504040204" pitchFamily="34" charset="0"/>
                  </a:rPr>
                  <a:t>hết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cho</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𝒄</m:t>
                    </m:r>
                  </m:oMath>
                </a14:m>
                <a:r>
                  <a:rPr lang="fr-FR" sz="4800" b="1" dirty="0">
                    <a:latin typeface="Tahoma" panose="020B0604030504040204" pitchFamily="34" charset="0"/>
                    <a:ea typeface="Tahoma" panose="020B0604030504040204" pitchFamily="34" charset="0"/>
                    <a:cs typeface="Tahoma" panose="020B0604030504040204" pitchFamily="34" charset="0"/>
                  </a:rPr>
                  <a:t>’’.</a:t>
                </a:r>
                <a:endParaRPr lang="en-US" sz="4800" b="1" dirty="0">
                  <a:latin typeface="Tahoma" panose="020B0604030504040204" pitchFamily="34" charset="0"/>
                  <a:ea typeface="Tahoma" panose="020B0604030504040204" pitchFamily="34" charset="0"/>
                  <a:cs typeface="Tahoma" panose="020B0604030504040204" pitchFamily="34" charset="0"/>
                </a:endParaRPr>
              </a:p>
              <a:p>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đảo</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của</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𝑷</m:t>
                    </m:r>
                    <m:r>
                      <a:rPr lang="fr-FR" sz="4800" b="1" i="1">
                        <a:latin typeface="Cambria Math" panose="02040503050406030204" pitchFamily="18" charset="0"/>
                      </a:rPr>
                      <m:t>⇒</m:t>
                    </m:r>
                    <m:r>
                      <a:rPr lang="fr-FR" sz="4800" b="1" i="1">
                        <a:latin typeface="Cambria Math" panose="02040503050406030204" pitchFamily="18" charset="0"/>
                      </a:rPr>
                      <m:t>𝑸</m:t>
                    </m:r>
                  </m:oMath>
                </a14:m>
                <a:r>
                  <a:rPr lang="fr-FR" sz="4800" b="1" dirty="0">
                    <a:latin typeface="Tahoma" panose="020B0604030504040204" pitchFamily="34" charset="0"/>
                    <a:ea typeface="Tahoma" panose="020B0604030504040204" pitchFamily="34" charset="0"/>
                    <a:cs typeface="Tahoma" panose="020B0604030504040204" pitchFamily="34" charset="0"/>
                  </a:rPr>
                  <a:t> là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sai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vì</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𝒂</m:t>
                    </m:r>
                    <m:r>
                      <a:rPr lang="fr-FR" sz="4800" b="1" i="1">
                        <a:latin typeface="Cambria Math" panose="02040503050406030204" pitchFamily="18" charset="0"/>
                      </a:rPr>
                      <m:t>=</m:t>
                    </m:r>
                    <m:r>
                      <a:rPr lang="fr-FR" sz="4800" b="1" i="1">
                        <a:latin typeface="Cambria Math" panose="02040503050406030204" pitchFamily="18" charset="0"/>
                      </a:rPr>
                      <m:t>𝟐</m:t>
                    </m:r>
                    <m:r>
                      <a:rPr lang="fr-FR" sz="4800" b="1" i="1">
                        <a:latin typeface="Cambria Math" panose="02040503050406030204" pitchFamily="18" charset="0"/>
                      </a:rPr>
                      <m:t>;</m:t>
                    </m:r>
                    <m:r>
                      <a:rPr lang="fr-FR" sz="4800" b="1" i="1">
                        <a:latin typeface="Cambria Math" panose="02040503050406030204" pitchFamily="18" charset="0"/>
                      </a:rPr>
                      <m:t>𝒃</m:t>
                    </m:r>
                    <m:r>
                      <a:rPr lang="fr-FR" sz="4800" b="1" i="1">
                        <a:latin typeface="Cambria Math" panose="02040503050406030204" pitchFamily="18" charset="0"/>
                      </a:rPr>
                      <m:t>=</m:t>
                    </m:r>
                    <m:r>
                      <a:rPr lang="fr-FR" sz="4800" b="1" i="1">
                        <a:latin typeface="Cambria Math" panose="02040503050406030204" pitchFamily="18" charset="0"/>
                      </a:rPr>
                      <m:t>𝟕</m:t>
                    </m:r>
                    <m:r>
                      <a:rPr lang="fr-FR" sz="4800" b="1" i="1">
                        <a:latin typeface="Cambria Math" panose="02040503050406030204" pitchFamily="18" charset="0"/>
                      </a:rPr>
                      <m:t>;</m:t>
                    </m:r>
                    <m:r>
                      <a:rPr lang="fr-FR" sz="4800" b="1" i="1">
                        <a:latin typeface="Cambria Math" panose="02040503050406030204" pitchFamily="18" charset="0"/>
                      </a:rPr>
                      <m:t>𝒄</m:t>
                    </m:r>
                    <m:r>
                      <a:rPr lang="fr-FR" sz="4800" b="1" i="1">
                        <a:latin typeface="Cambria Math" panose="02040503050406030204" pitchFamily="18" charset="0"/>
                      </a:rPr>
                      <m:t>=</m:t>
                    </m:r>
                    <m:r>
                      <a:rPr lang="fr-FR" sz="4800" b="1" i="1">
                        <a:latin typeface="Cambria Math" panose="02040503050406030204" pitchFamily="18" charset="0"/>
                      </a:rPr>
                      <m:t>𝟑</m:t>
                    </m:r>
                  </m:oMath>
                </a14:m>
                <a:r>
                  <a:rPr lang="fr-FR" sz="4800" b="1" dirty="0">
                    <a:latin typeface="Tahoma" panose="020B0604030504040204" pitchFamily="34" charset="0"/>
                    <a:ea typeface="Tahoma" panose="020B0604030504040204" pitchFamily="34" charset="0"/>
                    <a:cs typeface="Tahoma" panose="020B0604030504040204" pitchFamily="34" charset="0"/>
                  </a:rPr>
                  <a:t> khi </a:t>
                </a:r>
                <a:r>
                  <a:rPr lang="fr-FR" sz="4800" b="1" dirty="0" err="1">
                    <a:latin typeface="Tahoma" panose="020B0604030504040204" pitchFamily="34" charset="0"/>
                    <a:ea typeface="Tahoma" panose="020B0604030504040204" pitchFamily="34" charset="0"/>
                    <a:cs typeface="Tahoma" panose="020B0604030504040204" pitchFamily="34" charset="0"/>
                  </a:rPr>
                  <a:t>đó</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𝒂</m:t>
                    </m:r>
                    <m:r>
                      <a:rPr lang="fr-FR" sz="4800" b="1" i="1">
                        <a:latin typeface="Cambria Math" panose="02040503050406030204" pitchFamily="18" charset="0"/>
                      </a:rPr>
                      <m:t>+</m:t>
                    </m:r>
                    <m:r>
                      <a:rPr lang="fr-FR" sz="4800" b="1" i="1">
                        <a:latin typeface="Cambria Math" panose="02040503050406030204" pitchFamily="18" charset="0"/>
                      </a:rPr>
                      <m:t>𝒃</m:t>
                    </m:r>
                  </m:oMath>
                </a14:m>
                <a:r>
                  <a:rPr lang="fr-FR" sz="4800" b="1" dirty="0">
                    <a:latin typeface="Tahoma" panose="020B0604030504040204" pitchFamily="34" charset="0"/>
                    <a:ea typeface="Tahoma" panose="020B0604030504040204" pitchFamily="34" charset="0"/>
                    <a:cs typeface="Tahoma" panose="020B0604030504040204" pitchFamily="34" charset="0"/>
                  </a:rPr>
                  <a:t> chia </a:t>
                </a:r>
                <a:r>
                  <a:rPr lang="fr-FR" sz="4800" b="1" dirty="0" err="1">
                    <a:latin typeface="Tahoma" panose="020B0604030504040204" pitchFamily="34" charset="0"/>
                    <a:ea typeface="Tahoma" panose="020B0604030504040204" pitchFamily="34" charset="0"/>
                    <a:cs typeface="Tahoma" panose="020B0604030504040204" pitchFamily="34" charset="0"/>
                  </a:rPr>
                  <a:t>hết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cho</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𝒄</m:t>
                    </m:r>
                  </m:oMath>
                </a14:m>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nhưng</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𝒂</m:t>
                    </m:r>
                  </m:oMath>
                </a14:m>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𝒃</m:t>
                    </m:r>
                  </m:oMath>
                </a14:m>
                <a:r>
                  <a:rPr lang="fr-FR" sz="4800" b="1" dirty="0">
                    <a:latin typeface="Tahoma" panose="020B0604030504040204" pitchFamily="34" charset="0"/>
                    <a:ea typeface="Tahoma" panose="020B0604030504040204" pitchFamily="34" charset="0"/>
                    <a:cs typeface="Tahoma" panose="020B0604030504040204" pitchFamily="34" charset="0"/>
                  </a:rPr>
                  <a:t> chia </a:t>
                </a:r>
                <a:r>
                  <a:rPr lang="fr-FR" sz="4800" b="1" dirty="0" err="1">
                    <a:latin typeface="Tahoma" panose="020B0604030504040204" pitchFamily="34" charset="0"/>
                    <a:ea typeface="Tahoma" panose="020B0604030504040204" pitchFamily="34" charset="0"/>
                    <a:cs typeface="Tahoma" panose="020B0604030504040204" pitchFamily="34" charset="0"/>
                  </a:rPr>
                  <a:t>hết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cho</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𝒄</m:t>
                    </m:r>
                  </m:oMath>
                </a14:m>
                <a:r>
                  <a:rPr lang="fr-FR" sz="4800" b="1" dirty="0">
                    <a:latin typeface="Tahoma" panose="020B0604030504040204" pitchFamily="34" charset="0"/>
                    <a:ea typeface="Tahoma" panose="020B0604030504040204" pitchFamily="34" charset="0"/>
                    <a:cs typeface="Tahoma" panose="020B0604030504040204" pitchFamily="34" charset="0"/>
                  </a:rPr>
                  <a:t>.</a:t>
                </a:r>
                <a:endParaRPr lang="en-US" sz="4800"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135" name="Rectangle 134">
                <a:extLst>
                  <a:ext uri="{FF2B5EF4-FFF2-40B4-BE49-F238E27FC236}">
                    <a16:creationId xmlns:a16="http://schemas.microsoft.com/office/drawing/2014/main" id="{AE6348A3-7F5C-42F7-9667-33D41CEF6DA9}"/>
                  </a:ext>
                </a:extLst>
              </p:cNvPr>
              <p:cNvSpPr>
                <a:spLocks noRot="1" noChangeAspect="1" noMove="1" noResize="1" noEditPoints="1" noAdjustHandles="1" noChangeArrowheads="1" noChangeShapeType="1" noTextEdit="1"/>
              </p:cNvSpPr>
              <p:nvPr/>
            </p:nvSpPr>
            <p:spPr>
              <a:xfrm>
                <a:off x="1026674" y="9602212"/>
                <a:ext cx="22261419" cy="3046988"/>
              </a:xfrm>
              <a:prstGeom prst="rect">
                <a:avLst/>
              </a:prstGeom>
              <a:blipFill>
                <a:blip r:embed="rId4"/>
                <a:stretch>
                  <a:fillRect l="-1232" t="-4800" b="-9400"/>
                </a:stretch>
              </a:blipFill>
            </p:spPr>
            <p:txBody>
              <a:bodyPr/>
              <a:lstStyle/>
              <a:p>
                <a:r>
                  <a:rPr lang="en-US">
                    <a:noFill/>
                  </a:rPr>
                  <a:t> </a:t>
                </a:r>
              </a:p>
            </p:txBody>
          </p:sp>
        </mc:Fallback>
      </mc:AlternateContent>
      <p:sp>
        <p:nvSpPr>
          <p:cNvPr id="55" name="TextBox 54">
            <a:extLst>
              <a:ext uri="{FF2B5EF4-FFF2-40B4-BE49-F238E27FC236}">
                <a16:creationId xmlns:a16="http://schemas.microsoft.com/office/drawing/2014/main" id="{2780222C-0CBC-43E1-BCF5-4C832D9EC489}"/>
              </a:ext>
            </a:extLst>
          </p:cNvPr>
          <p:cNvSpPr txBox="1"/>
          <p:nvPr/>
        </p:nvSpPr>
        <p:spPr>
          <a:xfrm>
            <a:off x="1839065" y="6622550"/>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56" name="Rounded Rectangle 61">
            <a:extLst>
              <a:ext uri="{FF2B5EF4-FFF2-40B4-BE49-F238E27FC236}">
                <a16:creationId xmlns:a16="http://schemas.microsoft.com/office/drawing/2014/main" id="{9A17E469-3F44-46AF-8A98-C45D4FA94083}"/>
              </a:ext>
            </a:extLst>
          </p:cNvPr>
          <p:cNvSpPr/>
          <p:nvPr/>
        </p:nvSpPr>
        <p:spPr>
          <a:xfrm>
            <a:off x="1055781" y="4708745"/>
            <a:ext cx="22261419" cy="3380870"/>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57" name="Group 67">
            <a:extLst>
              <a:ext uri="{FF2B5EF4-FFF2-40B4-BE49-F238E27FC236}">
                <a16:creationId xmlns:a16="http://schemas.microsoft.com/office/drawing/2014/main" id="{8B96C923-DF63-4718-B8EC-33C2789A23D1}"/>
              </a:ext>
            </a:extLst>
          </p:cNvPr>
          <p:cNvGrpSpPr/>
          <p:nvPr/>
        </p:nvGrpSpPr>
        <p:grpSpPr>
          <a:xfrm>
            <a:off x="1526208" y="4344007"/>
            <a:ext cx="5103191" cy="940513"/>
            <a:chOff x="1311958" y="3405486"/>
            <a:chExt cx="5103191" cy="940513"/>
          </a:xfrm>
        </p:grpSpPr>
        <p:sp>
          <p:nvSpPr>
            <p:cNvPr id="58" name="Freeform 20">
              <a:extLst>
                <a:ext uri="{FF2B5EF4-FFF2-40B4-BE49-F238E27FC236}">
                  <a16:creationId xmlns:a16="http://schemas.microsoft.com/office/drawing/2014/main" id="{F962DAF8-7490-4858-9092-D5DCD546E34F}"/>
                </a:ext>
              </a:extLst>
            </p:cNvPr>
            <p:cNvSpPr>
              <a:spLocks/>
            </p:cNvSpPr>
            <p:nvPr/>
          </p:nvSpPr>
          <p:spPr bwMode="auto">
            <a:xfrm rot="5400000">
              <a:off x="3847215" y="1745253"/>
              <a:ext cx="793396" cy="4342472"/>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TextBox 58">
              <a:extLst>
                <a:ext uri="{FF2B5EF4-FFF2-40B4-BE49-F238E27FC236}">
                  <a16:creationId xmlns:a16="http://schemas.microsoft.com/office/drawing/2014/main" id="{34716268-6752-4AA6-9456-91997E5AB192}"/>
                </a:ext>
              </a:extLst>
            </p:cNvPr>
            <p:cNvSpPr txBox="1"/>
            <p:nvPr/>
          </p:nvSpPr>
          <p:spPr>
            <a:xfrm>
              <a:off x="2316645" y="3484582"/>
              <a:ext cx="3661580"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600" b="1" kern="0">
                  <a:solidFill>
                    <a:prstClr val="white"/>
                  </a:solidFill>
                  <a:latin typeface="Tahoma" pitchFamily="34" charset="0"/>
                  <a:ea typeface="Tahoma" pitchFamily="34" charset="0"/>
                  <a:cs typeface="Tahoma" pitchFamily="34" charset="0"/>
                </a:rPr>
                <a:t>Luyện tập</a:t>
              </a:r>
              <a:r>
                <a:rPr kumimoji="0" lang="en-US" sz="4600" b="1" i="0" u="none" strike="noStrike" kern="0" cap="none" spc="0" normalizeH="0" baseline="0" noProof="0">
                  <a:ln>
                    <a:noFill/>
                  </a:ln>
                  <a:solidFill>
                    <a:prstClr val="white"/>
                  </a:solidFill>
                  <a:effectLst/>
                  <a:uLnTx/>
                  <a:uFillTx/>
                  <a:latin typeface="Tahoma" pitchFamily="34" charset="0"/>
                  <a:ea typeface="Tahoma" pitchFamily="34" charset="0"/>
                  <a:cs typeface="Tahoma" pitchFamily="34" charset="0"/>
                </a:rPr>
                <a:t> 3</a:t>
              </a:r>
              <a:endPar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grpSp>
          <p:nvGrpSpPr>
            <p:cNvPr id="60" name="Group 70">
              <a:extLst>
                <a:ext uri="{FF2B5EF4-FFF2-40B4-BE49-F238E27FC236}">
                  <a16:creationId xmlns:a16="http://schemas.microsoft.com/office/drawing/2014/main" id="{7CC639D1-16C6-4E17-8757-08163F03F0D4}"/>
                </a:ext>
              </a:extLst>
            </p:cNvPr>
            <p:cNvGrpSpPr/>
            <p:nvPr/>
          </p:nvGrpSpPr>
          <p:grpSpPr>
            <a:xfrm>
              <a:off x="1311958" y="3405486"/>
              <a:ext cx="950173" cy="940513"/>
              <a:chOff x="1311958" y="3405486"/>
              <a:chExt cx="950173" cy="940513"/>
            </a:xfrm>
          </p:grpSpPr>
          <p:sp>
            <p:nvSpPr>
              <p:cNvPr id="61" name="Rectangle 60">
                <a:extLst>
                  <a:ext uri="{FF2B5EF4-FFF2-40B4-BE49-F238E27FC236}">
                    <a16:creationId xmlns:a16="http://schemas.microsoft.com/office/drawing/2014/main" id="{D9B74F30-EA0F-405F-A86E-29E574FE11D6}"/>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2" name="Freeform 13">
                <a:extLst>
                  <a:ext uri="{FF2B5EF4-FFF2-40B4-BE49-F238E27FC236}">
                    <a16:creationId xmlns:a16="http://schemas.microsoft.com/office/drawing/2014/main" id="{881646C6-99C4-4AF0-9D91-55E228D5DEB2}"/>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14">
                <a:extLst>
                  <a:ext uri="{FF2B5EF4-FFF2-40B4-BE49-F238E27FC236}">
                    <a16:creationId xmlns:a16="http://schemas.microsoft.com/office/drawing/2014/main" id="{41060CCF-F515-45DA-B280-7DF36280E8C7}"/>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15">
                <a:extLst>
                  <a:ext uri="{FF2B5EF4-FFF2-40B4-BE49-F238E27FC236}">
                    <a16:creationId xmlns:a16="http://schemas.microsoft.com/office/drawing/2014/main" id="{6FCC6D34-B118-40F0-83BF-3EA6921C207E}"/>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16">
                <a:extLst>
                  <a:ext uri="{FF2B5EF4-FFF2-40B4-BE49-F238E27FC236}">
                    <a16:creationId xmlns:a16="http://schemas.microsoft.com/office/drawing/2014/main" id="{0CC58ADC-A439-41E6-92BA-F12A8D1C8F5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17">
                <a:extLst>
                  <a:ext uri="{FF2B5EF4-FFF2-40B4-BE49-F238E27FC236}">
                    <a16:creationId xmlns:a16="http://schemas.microsoft.com/office/drawing/2014/main" id="{AB33467C-C423-4F35-BEED-5CD46B9C3368}"/>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18">
                <a:extLst>
                  <a:ext uri="{FF2B5EF4-FFF2-40B4-BE49-F238E27FC236}">
                    <a16:creationId xmlns:a16="http://schemas.microsoft.com/office/drawing/2014/main" id="{FC238A8C-EC1E-4048-8FD7-14C85FB89268}"/>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19">
                <a:extLst>
                  <a:ext uri="{FF2B5EF4-FFF2-40B4-BE49-F238E27FC236}">
                    <a16:creationId xmlns:a16="http://schemas.microsoft.com/office/drawing/2014/main" id="{BEBE9E4C-B5F3-44BF-87F5-D11BBC577A14}"/>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0">
                <a:extLst>
                  <a:ext uri="{FF2B5EF4-FFF2-40B4-BE49-F238E27FC236}">
                    <a16:creationId xmlns:a16="http://schemas.microsoft.com/office/drawing/2014/main" id="{5825B212-C3C7-4B1F-B3CF-1746BB1D272F}"/>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1">
                <a:extLst>
                  <a:ext uri="{FF2B5EF4-FFF2-40B4-BE49-F238E27FC236}">
                    <a16:creationId xmlns:a16="http://schemas.microsoft.com/office/drawing/2014/main" id="{EF1A5F4E-BC6B-443E-BCFC-5CFC96082D01}"/>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2">
                <a:extLst>
                  <a:ext uri="{FF2B5EF4-FFF2-40B4-BE49-F238E27FC236}">
                    <a16:creationId xmlns:a16="http://schemas.microsoft.com/office/drawing/2014/main" id="{E0F9AE45-9270-4EE3-8662-DA8484E84DCD}"/>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23">
                <a:extLst>
                  <a:ext uri="{FF2B5EF4-FFF2-40B4-BE49-F238E27FC236}">
                    <a16:creationId xmlns:a16="http://schemas.microsoft.com/office/drawing/2014/main" id="{78D2C09E-1AE7-4235-8E78-F15C4B077456}"/>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24">
                <a:extLst>
                  <a:ext uri="{FF2B5EF4-FFF2-40B4-BE49-F238E27FC236}">
                    <a16:creationId xmlns:a16="http://schemas.microsoft.com/office/drawing/2014/main" id="{6DD95C05-152B-4367-8DE4-0E724349FB6B}"/>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25">
                <a:extLst>
                  <a:ext uri="{FF2B5EF4-FFF2-40B4-BE49-F238E27FC236}">
                    <a16:creationId xmlns:a16="http://schemas.microsoft.com/office/drawing/2014/main" id="{2DEB43D1-BDD4-4BA3-842E-E60ECAADDCE5}"/>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26">
                <a:extLst>
                  <a:ext uri="{FF2B5EF4-FFF2-40B4-BE49-F238E27FC236}">
                    <a16:creationId xmlns:a16="http://schemas.microsoft.com/office/drawing/2014/main" id="{05F79B65-5C5B-47CE-A424-3E198B5C8F26}"/>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27">
                <a:extLst>
                  <a:ext uri="{FF2B5EF4-FFF2-40B4-BE49-F238E27FC236}">
                    <a16:creationId xmlns:a16="http://schemas.microsoft.com/office/drawing/2014/main" id="{0FDDD080-8A28-449A-8726-94F292CC9D44}"/>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28">
                <a:extLst>
                  <a:ext uri="{FF2B5EF4-FFF2-40B4-BE49-F238E27FC236}">
                    <a16:creationId xmlns:a16="http://schemas.microsoft.com/office/drawing/2014/main" id="{12139B4A-1F8F-464A-BA68-9E046BCF1358}"/>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29">
                <a:extLst>
                  <a:ext uri="{FF2B5EF4-FFF2-40B4-BE49-F238E27FC236}">
                    <a16:creationId xmlns:a16="http://schemas.microsoft.com/office/drawing/2014/main" id="{BD7BC382-7DAD-44FC-B2DA-C353AB937D7A}"/>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9" name="Freeform 30">
                <a:extLst>
                  <a:ext uri="{FF2B5EF4-FFF2-40B4-BE49-F238E27FC236}">
                    <a16:creationId xmlns:a16="http://schemas.microsoft.com/office/drawing/2014/main" id="{7076A25D-652A-41D1-B05F-AC5F67374CC8}"/>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0" name="Freeform 31">
                <a:extLst>
                  <a:ext uri="{FF2B5EF4-FFF2-40B4-BE49-F238E27FC236}">
                    <a16:creationId xmlns:a16="http://schemas.microsoft.com/office/drawing/2014/main" id="{F08F17C5-2F8D-45FA-8ADB-54A4E06E2BB8}"/>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1" name="Freeform 32">
                <a:extLst>
                  <a:ext uri="{FF2B5EF4-FFF2-40B4-BE49-F238E27FC236}">
                    <a16:creationId xmlns:a16="http://schemas.microsoft.com/office/drawing/2014/main" id="{AEE3F91F-F95B-4E3B-BD7B-C4C7A6DA99CB}"/>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2" name="Freeform 33">
                <a:extLst>
                  <a:ext uri="{FF2B5EF4-FFF2-40B4-BE49-F238E27FC236}">
                    <a16:creationId xmlns:a16="http://schemas.microsoft.com/office/drawing/2014/main" id="{C98F8A0E-B688-4B1C-8EB9-CB0C38FC82D0}"/>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3" name="Freeform 34">
                <a:extLst>
                  <a:ext uri="{FF2B5EF4-FFF2-40B4-BE49-F238E27FC236}">
                    <a16:creationId xmlns:a16="http://schemas.microsoft.com/office/drawing/2014/main" id="{B8ACE01D-3323-468F-B5F5-EA1160641AA3}"/>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4" name="Freeform 35">
                <a:extLst>
                  <a:ext uri="{FF2B5EF4-FFF2-40B4-BE49-F238E27FC236}">
                    <a16:creationId xmlns:a16="http://schemas.microsoft.com/office/drawing/2014/main" id="{9BA95133-CF4C-443C-9C96-0F475485DAD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5" name="Freeform 36">
                <a:extLst>
                  <a:ext uri="{FF2B5EF4-FFF2-40B4-BE49-F238E27FC236}">
                    <a16:creationId xmlns:a16="http://schemas.microsoft.com/office/drawing/2014/main" id="{260A76D8-44E6-4FB9-80EE-DD3B8A197AD8}"/>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mc:AlternateContent xmlns:mc="http://schemas.openxmlformats.org/markup-compatibility/2006" xmlns:a14="http://schemas.microsoft.com/office/drawing/2010/main">
        <mc:Choice Requires="a14">
          <p:sp>
            <p:nvSpPr>
              <p:cNvPr id="86" name="TextBox 85">
                <a:extLst>
                  <a:ext uri="{FF2B5EF4-FFF2-40B4-BE49-F238E27FC236}">
                    <a16:creationId xmlns:a16="http://schemas.microsoft.com/office/drawing/2014/main" id="{2D4D7E86-E89D-49E4-829B-0130DA43FB9B}"/>
                  </a:ext>
                </a:extLst>
              </p:cNvPr>
              <p:cNvSpPr txBox="1"/>
              <p:nvPr/>
            </p:nvSpPr>
            <p:spPr>
              <a:xfrm>
                <a:off x="6987806" y="4819095"/>
                <a:ext cx="15299882" cy="1569660"/>
              </a:xfrm>
              <a:prstGeom prst="rect">
                <a:avLst/>
              </a:prstGeom>
              <a:noFill/>
            </p:spPr>
            <p:txBody>
              <a:bodyPr wrap="square">
                <a:spAutoFit/>
              </a:bodyPr>
              <a:lstStyle/>
              <a:p>
                <a:r>
                  <a:rPr lang="fr-FR" sz="4800" b="1" dirty="0">
                    <a:latin typeface="Tahoma" panose="020B0604030504040204" pitchFamily="34" charset="0"/>
                    <a:ea typeface="Tahoma" panose="020B0604030504040204" pitchFamily="34" charset="0"/>
                    <a:cs typeface="Tahoma" panose="020B0604030504040204" pitchFamily="34" charset="0"/>
                  </a:rPr>
                  <a:t>Cho </a:t>
                </a:r>
                <a:r>
                  <a:rPr lang="fr-FR" sz="4800" b="1" dirty="0" err="1">
                    <a:latin typeface="Tahoma" panose="020B0604030504040204" pitchFamily="34" charset="0"/>
                    <a:ea typeface="Tahoma" panose="020B0604030504040204" pitchFamily="34" charset="0"/>
                    <a:cs typeface="Tahoma" panose="020B0604030504040204" pitchFamily="34" charset="0"/>
                  </a:rPr>
                  <a:t>các</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𝑷</m:t>
                    </m:r>
                  </m:oMath>
                </a14:m>
                <a:r>
                  <a:rPr lang="fr-FR" sz="4800" b="1" dirty="0">
                    <a:latin typeface="Tahoma" panose="020B0604030504040204" pitchFamily="34" charset="0"/>
                    <a:ea typeface="Tahoma" panose="020B0604030504040204" pitchFamily="34" charset="0"/>
                    <a:cs typeface="Tahoma" panose="020B0604030504040204" pitchFamily="34" charset="0"/>
                  </a:rPr>
                  <a:t> : “</a:t>
                </a:r>
                <a14:m>
                  <m:oMath xmlns:m="http://schemas.openxmlformats.org/officeDocument/2006/math">
                    <m:r>
                      <a:rPr lang="fr-FR" sz="4800" b="1" i="1">
                        <a:latin typeface="Cambria Math" panose="02040503050406030204" pitchFamily="18" charset="0"/>
                      </a:rPr>
                      <m:t>𝒂</m:t>
                    </m:r>
                    <m:r>
                      <a:rPr lang="vi-VN" sz="4800" b="1" i="1" smtClean="0">
                        <a:latin typeface="Cambria Math" panose="02040503050406030204" pitchFamily="18" charset="0"/>
                      </a:rPr>
                      <m:t> </m:t>
                    </m:r>
                  </m:oMath>
                </a14:m>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𝒃</m:t>
                    </m:r>
                  </m:oMath>
                </a14:m>
                <a:r>
                  <a:rPr lang="vi-VN" sz="4800" b="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chia </a:t>
                </a:r>
                <a:r>
                  <a:rPr lang="fr-FR" sz="4800" b="1" dirty="0" err="1">
                    <a:latin typeface="Tahoma" panose="020B0604030504040204" pitchFamily="34" charset="0"/>
                    <a:ea typeface="Tahoma" panose="020B0604030504040204" pitchFamily="34" charset="0"/>
                    <a:cs typeface="Tahoma" panose="020B0604030504040204" pitchFamily="34" charset="0"/>
                  </a:rPr>
                  <a:t>hết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cho</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𝒄</m:t>
                    </m:r>
                  </m:oMath>
                </a14:m>
                <a:r>
                  <a:rPr lang="fr-FR" sz="4800" b="1" dirty="0">
                    <a:latin typeface="Tahoma" panose="020B0604030504040204" pitchFamily="34" charset="0"/>
                    <a:ea typeface="Tahoma" panose="020B0604030504040204" pitchFamily="34" charset="0"/>
                    <a:cs typeface="Tahoma" panose="020B0604030504040204" pitchFamily="34" charset="0"/>
                  </a:rPr>
                  <a:t> ” ;     </a:t>
                </a:r>
              </a:p>
              <a:p>
                <a:r>
                  <a:rPr lang="fr-FR" sz="4800" b="1" dirty="0">
                    <a:latin typeface="Tahoma" panose="020B0604030504040204" pitchFamily="34" charset="0"/>
                    <a:ea typeface="Tahoma" panose="020B0604030504040204" pitchFamily="34" charset="0"/>
                    <a:cs typeface="Tahoma" panose="020B0604030504040204" pitchFamily="34" charset="0"/>
                  </a:rPr>
                  <a:t>		</a:t>
                </a:r>
                <a:r>
                  <a:rPr lang="vi-VN"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𝑸</m:t>
                    </m:r>
                  </m:oMath>
                </a14:m>
                <a:r>
                  <a:rPr lang="fr-FR"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a:t>
                </a:r>
                <a:r>
                  <a:rPr lang="fr-FR"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a:t>
                </a:r>
                <a14:m>
                  <m:oMath xmlns:m="http://schemas.openxmlformats.org/officeDocument/2006/math">
                    <m:r>
                      <a:rPr lang="fr-FR" sz="4800" b="1" i="1">
                        <a:latin typeface="Cambria Math" panose="02040503050406030204" pitchFamily="18" charset="0"/>
                      </a:rPr>
                      <m:t>𝒂</m:t>
                    </m:r>
                    <m:r>
                      <a:rPr lang="fr-FR" sz="4800" b="1" i="1">
                        <a:latin typeface="Cambria Math" panose="02040503050406030204" pitchFamily="18" charset="0"/>
                      </a:rPr>
                      <m:t>+</m:t>
                    </m:r>
                    <m:r>
                      <a:rPr lang="fr-FR" sz="4800" b="1" i="1">
                        <a:latin typeface="Cambria Math" panose="02040503050406030204" pitchFamily="18" charset="0"/>
                      </a:rPr>
                      <m:t>𝒃</m:t>
                    </m:r>
                  </m:oMath>
                </a14:m>
                <a:r>
                  <a:rPr lang="vi-VN" sz="4800" b="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chia </a:t>
                </a:r>
                <a:r>
                  <a:rPr lang="fr-FR" sz="4800" b="1" dirty="0" err="1">
                    <a:latin typeface="Tahoma" panose="020B0604030504040204" pitchFamily="34" charset="0"/>
                    <a:ea typeface="Tahoma" panose="020B0604030504040204" pitchFamily="34" charset="0"/>
                    <a:cs typeface="Tahoma" panose="020B0604030504040204" pitchFamily="34" charset="0"/>
                  </a:rPr>
                  <a:t>hết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cho</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𝒄</m:t>
                    </m:r>
                  </m:oMath>
                </a14:m>
                <a:r>
                  <a:rPr lang="fr-FR" sz="4800" b="1" dirty="0">
                    <a:latin typeface="Tahoma" panose="020B0604030504040204" pitchFamily="34" charset="0"/>
                    <a:ea typeface="Tahoma" panose="020B0604030504040204" pitchFamily="34" charset="0"/>
                    <a:cs typeface="Tahoma" panose="020B0604030504040204" pitchFamily="34" charset="0"/>
                  </a:rPr>
                  <a:t> ” </a:t>
                </a:r>
                <a:endParaRPr lang="en-US" sz="4800"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86" name="TextBox 85">
                <a:extLst>
                  <a:ext uri="{FF2B5EF4-FFF2-40B4-BE49-F238E27FC236}">
                    <a16:creationId xmlns:a16="http://schemas.microsoft.com/office/drawing/2014/main" id="{2D4D7E86-E89D-49E4-829B-0130DA43FB9B}"/>
                  </a:ext>
                </a:extLst>
              </p:cNvPr>
              <p:cNvSpPr txBox="1">
                <a:spLocks noRot="1" noChangeAspect="1" noMove="1" noResize="1" noEditPoints="1" noAdjustHandles="1" noChangeArrowheads="1" noChangeShapeType="1" noTextEdit="1"/>
              </p:cNvSpPr>
              <p:nvPr/>
            </p:nvSpPr>
            <p:spPr>
              <a:xfrm>
                <a:off x="6987806" y="4819095"/>
                <a:ext cx="15299882" cy="1569660"/>
              </a:xfrm>
              <a:prstGeom prst="rect">
                <a:avLst/>
              </a:prstGeom>
              <a:blipFill>
                <a:blip r:embed="rId5"/>
                <a:stretch>
                  <a:fillRect l="-1793" t="-9339" r="-876" b="-194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7" name="TextBox 136">
                <a:extLst>
                  <a:ext uri="{FF2B5EF4-FFF2-40B4-BE49-F238E27FC236}">
                    <a16:creationId xmlns:a16="http://schemas.microsoft.com/office/drawing/2014/main" id="{24F1FC28-F44F-489D-AF7D-00168D45A0A1}"/>
                  </a:ext>
                </a:extLst>
              </p:cNvPr>
              <p:cNvSpPr txBox="1"/>
              <p:nvPr/>
            </p:nvSpPr>
            <p:spPr>
              <a:xfrm>
                <a:off x="1595054" y="6435937"/>
                <a:ext cx="21854714" cy="1569660"/>
              </a:xfrm>
              <a:prstGeom prst="rect">
                <a:avLst/>
              </a:prstGeom>
              <a:noFill/>
            </p:spPr>
            <p:txBody>
              <a:bodyPr wrap="square">
                <a:spAutoFit/>
              </a:bodyPr>
              <a:lstStyle/>
              <a:p>
                <a:r>
                  <a:rPr lang="fr-FR" sz="4800" b="1">
                    <a:latin typeface="Tahoma" panose="020B0604030504040204" pitchFamily="34" charset="0"/>
                    <a:ea typeface="Tahoma" panose="020B0604030504040204" pitchFamily="34" charset="0"/>
                    <a:cs typeface="Tahoma" panose="020B0604030504040204" pitchFamily="34" charset="0"/>
                  </a:rPr>
                  <a:t>b) Hãy phát biểu mệnh đề đảo của mệnh đề </a:t>
                </a:r>
                <a14:m>
                  <m:oMath xmlns:m="http://schemas.openxmlformats.org/officeDocument/2006/math">
                    <m:r>
                      <a:rPr lang="fr-FR" sz="4800" b="1" i="1">
                        <a:latin typeface="Cambria Math" panose="02040503050406030204" pitchFamily="18" charset="0"/>
                      </a:rPr>
                      <m:t>𝑷</m:t>
                    </m:r>
                    <m:r>
                      <a:rPr lang="fr-FR" sz="4800" b="1" i="1">
                        <a:latin typeface="Cambria Math" panose="02040503050406030204" pitchFamily="18" charset="0"/>
                      </a:rPr>
                      <m:t>⇒</m:t>
                    </m:r>
                    <m:r>
                      <a:rPr lang="fr-FR" sz="4800" b="1" i="1">
                        <a:latin typeface="Cambria Math" panose="02040503050406030204" pitchFamily="18" charset="0"/>
                      </a:rPr>
                      <m:t>𝑸</m:t>
                    </m:r>
                  </m:oMath>
                </a14:m>
                <a:r>
                  <a:rPr lang="fr-FR" sz="4800" b="1">
                    <a:latin typeface="Tahoma" panose="020B0604030504040204" pitchFamily="34" charset="0"/>
                    <a:ea typeface="Tahoma" panose="020B0604030504040204" pitchFamily="34" charset="0"/>
                    <a:cs typeface="Tahoma" panose="020B0604030504040204" pitchFamily="34" charset="0"/>
                  </a:rPr>
                  <a:t> xác định tính đúng sai của mệnh đề đảo này.</a:t>
                </a:r>
                <a:endParaRPr lang="en-US" sz="4800" b="1">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137" name="TextBox 136">
                <a:extLst>
                  <a:ext uri="{FF2B5EF4-FFF2-40B4-BE49-F238E27FC236}">
                    <a16:creationId xmlns:a16="http://schemas.microsoft.com/office/drawing/2014/main" id="{24F1FC28-F44F-489D-AF7D-00168D45A0A1}"/>
                  </a:ext>
                </a:extLst>
              </p:cNvPr>
              <p:cNvSpPr txBox="1">
                <a:spLocks noRot="1" noChangeAspect="1" noMove="1" noResize="1" noEditPoints="1" noAdjustHandles="1" noChangeArrowheads="1" noChangeShapeType="1" noTextEdit="1"/>
              </p:cNvSpPr>
              <p:nvPr/>
            </p:nvSpPr>
            <p:spPr>
              <a:xfrm>
                <a:off x="1595054" y="6435937"/>
                <a:ext cx="21854714" cy="1569660"/>
              </a:xfrm>
              <a:prstGeom prst="rect">
                <a:avLst/>
              </a:prstGeom>
              <a:blipFill>
                <a:blip r:embed="rId6"/>
                <a:stretch>
                  <a:fillRect l="-1283" t="-9339" b="-19844"/>
                </a:stretch>
              </a:blipFill>
            </p:spPr>
            <p:txBody>
              <a:bodyPr/>
              <a:lstStyle/>
              <a:p>
                <a:r>
                  <a:rPr lang="en-US">
                    <a:noFill/>
                  </a:rPr>
                  <a:t> </a:t>
                </a:r>
              </a:p>
            </p:txBody>
          </p:sp>
        </mc:Fallback>
      </mc:AlternateContent>
    </p:spTree>
    <p:extLst>
      <p:ext uri="{BB962C8B-B14F-4D97-AF65-F5344CB8AC3E}">
        <p14:creationId xmlns:p14="http://schemas.microsoft.com/office/powerpoint/2010/main" val="370619725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barn(inVertical)">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6">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7">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3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35">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3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p:bldP spid="5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846339" y="582071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49" name="Rounded Rectangle 61">
            <a:extLst>
              <a:ext uri="{FF2B5EF4-FFF2-40B4-BE49-F238E27FC236}">
                <a16:creationId xmlns:a16="http://schemas.microsoft.com/office/drawing/2014/main" id="{8C4F66B5-9F53-45FC-B951-E4D1E076FC2C}"/>
              </a:ext>
            </a:extLst>
          </p:cNvPr>
          <p:cNvSpPr/>
          <p:nvPr/>
        </p:nvSpPr>
        <p:spPr>
          <a:xfrm>
            <a:off x="1063055" y="3906908"/>
            <a:ext cx="22407574" cy="3027762"/>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50" name="Group 67">
            <a:extLst>
              <a:ext uri="{FF2B5EF4-FFF2-40B4-BE49-F238E27FC236}">
                <a16:creationId xmlns:a16="http://schemas.microsoft.com/office/drawing/2014/main" id="{BAE863BA-DDC7-40A3-BD63-B632301C2DDF}"/>
              </a:ext>
            </a:extLst>
          </p:cNvPr>
          <p:cNvGrpSpPr/>
          <p:nvPr/>
        </p:nvGrpSpPr>
        <p:grpSpPr>
          <a:xfrm>
            <a:off x="1533482" y="3542170"/>
            <a:ext cx="3579192" cy="940513"/>
            <a:chOff x="1311958" y="3405486"/>
            <a:chExt cx="3579192" cy="940513"/>
          </a:xfrm>
        </p:grpSpPr>
        <p:sp>
          <p:nvSpPr>
            <p:cNvPr id="51" name="Freeform 20">
              <a:extLst>
                <a:ext uri="{FF2B5EF4-FFF2-40B4-BE49-F238E27FC236}">
                  <a16:creationId xmlns:a16="http://schemas.microsoft.com/office/drawing/2014/main" id="{15D07D9B-5448-498A-B68D-C65FD69E3A6E}"/>
                </a:ext>
              </a:extLst>
            </p:cNvPr>
            <p:cNvSpPr>
              <a:spLocks/>
            </p:cNvSpPr>
            <p:nvPr/>
          </p:nvSpPr>
          <p:spPr bwMode="auto">
            <a:xfrm rot="5400000">
              <a:off x="3085216" y="2507252"/>
              <a:ext cx="793396" cy="2818473"/>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38ADCDEF-9ADE-4990-911D-DB4A647079A9}"/>
                </a:ext>
              </a:extLst>
            </p:cNvPr>
            <p:cNvSpPr txBox="1"/>
            <p:nvPr/>
          </p:nvSpPr>
          <p:spPr>
            <a:xfrm>
              <a:off x="2316645" y="3484582"/>
              <a:ext cx="1813317"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HĐ 6 </a:t>
              </a:r>
              <a:endParaRPr kumimoji="0" lang="en-US" sz="46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grpSp>
          <p:nvGrpSpPr>
            <p:cNvPr id="53" name="Group 70">
              <a:extLst>
                <a:ext uri="{FF2B5EF4-FFF2-40B4-BE49-F238E27FC236}">
                  <a16:creationId xmlns:a16="http://schemas.microsoft.com/office/drawing/2014/main" id="{9DB54C55-6C13-4C06-B677-EB45AED0EF74}"/>
                </a:ext>
              </a:extLst>
            </p:cNvPr>
            <p:cNvGrpSpPr/>
            <p:nvPr/>
          </p:nvGrpSpPr>
          <p:grpSpPr>
            <a:xfrm>
              <a:off x="1311958" y="3405486"/>
              <a:ext cx="950173" cy="940513"/>
              <a:chOff x="1311958" y="3405486"/>
              <a:chExt cx="950173" cy="940513"/>
            </a:xfrm>
          </p:grpSpPr>
          <p:sp>
            <p:nvSpPr>
              <p:cNvPr id="54" name="Rectangle 53">
                <a:extLst>
                  <a:ext uri="{FF2B5EF4-FFF2-40B4-BE49-F238E27FC236}">
                    <a16:creationId xmlns:a16="http://schemas.microsoft.com/office/drawing/2014/main" id="{F43D8799-9111-4045-A7B0-7DF40BFE6CB2}"/>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Freeform 13">
                <a:extLst>
                  <a:ext uri="{FF2B5EF4-FFF2-40B4-BE49-F238E27FC236}">
                    <a16:creationId xmlns:a16="http://schemas.microsoft.com/office/drawing/2014/main" id="{0964B461-7639-42FF-9628-5AEBCC705C50}"/>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6" name="Freeform 14">
                <a:extLst>
                  <a:ext uri="{FF2B5EF4-FFF2-40B4-BE49-F238E27FC236}">
                    <a16:creationId xmlns:a16="http://schemas.microsoft.com/office/drawing/2014/main" id="{2BD50541-A2D2-439A-9CFF-5A2D5CF0EAFB}"/>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7" name="Freeform 15">
                <a:extLst>
                  <a:ext uri="{FF2B5EF4-FFF2-40B4-BE49-F238E27FC236}">
                    <a16:creationId xmlns:a16="http://schemas.microsoft.com/office/drawing/2014/main" id="{25BBDF65-0816-4435-86C9-CE992D59BA26}"/>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8" name="Freeform 16">
                <a:extLst>
                  <a:ext uri="{FF2B5EF4-FFF2-40B4-BE49-F238E27FC236}">
                    <a16:creationId xmlns:a16="http://schemas.microsoft.com/office/drawing/2014/main" id="{D17517C7-E177-434D-8C4D-A78AAA7627E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Freeform 17">
                <a:extLst>
                  <a:ext uri="{FF2B5EF4-FFF2-40B4-BE49-F238E27FC236}">
                    <a16:creationId xmlns:a16="http://schemas.microsoft.com/office/drawing/2014/main" id="{9B01B60B-B2FF-4665-8ED7-490257C21EAE}"/>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0" name="Freeform 18">
                <a:extLst>
                  <a:ext uri="{FF2B5EF4-FFF2-40B4-BE49-F238E27FC236}">
                    <a16:creationId xmlns:a16="http://schemas.microsoft.com/office/drawing/2014/main" id="{19109C17-AF6D-4476-A672-55EC71EF9A0D}"/>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1" name="Freeform 19">
                <a:extLst>
                  <a:ext uri="{FF2B5EF4-FFF2-40B4-BE49-F238E27FC236}">
                    <a16:creationId xmlns:a16="http://schemas.microsoft.com/office/drawing/2014/main" id="{81AC942F-911A-4CB3-9629-21F5E1B5FBC6}"/>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2" name="Freeform 20">
                <a:extLst>
                  <a:ext uri="{FF2B5EF4-FFF2-40B4-BE49-F238E27FC236}">
                    <a16:creationId xmlns:a16="http://schemas.microsoft.com/office/drawing/2014/main" id="{D9F382EA-F4E2-4501-BC82-C78D2C810BC9}"/>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21">
                <a:extLst>
                  <a:ext uri="{FF2B5EF4-FFF2-40B4-BE49-F238E27FC236}">
                    <a16:creationId xmlns:a16="http://schemas.microsoft.com/office/drawing/2014/main" id="{F1ECB0E6-4452-4C42-BAAB-DC3E74C35AE2}"/>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22">
                <a:extLst>
                  <a:ext uri="{FF2B5EF4-FFF2-40B4-BE49-F238E27FC236}">
                    <a16:creationId xmlns:a16="http://schemas.microsoft.com/office/drawing/2014/main" id="{4BAED771-D18E-4AB8-90C4-545B70E84253}"/>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23">
                <a:extLst>
                  <a:ext uri="{FF2B5EF4-FFF2-40B4-BE49-F238E27FC236}">
                    <a16:creationId xmlns:a16="http://schemas.microsoft.com/office/drawing/2014/main" id="{9015FA6A-8E42-44EB-BD0B-B4F3C8124FCA}"/>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24">
                <a:extLst>
                  <a:ext uri="{FF2B5EF4-FFF2-40B4-BE49-F238E27FC236}">
                    <a16:creationId xmlns:a16="http://schemas.microsoft.com/office/drawing/2014/main" id="{67CF42F9-44A5-43B1-8433-A9E6B4A6ADC5}"/>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25">
                <a:extLst>
                  <a:ext uri="{FF2B5EF4-FFF2-40B4-BE49-F238E27FC236}">
                    <a16:creationId xmlns:a16="http://schemas.microsoft.com/office/drawing/2014/main" id="{024383A2-15A9-46AB-9836-B440A160DEB9}"/>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26">
                <a:extLst>
                  <a:ext uri="{FF2B5EF4-FFF2-40B4-BE49-F238E27FC236}">
                    <a16:creationId xmlns:a16="http://schemas.microsoft.com/office/drawing/2014/main" id="{CBBC424F-E267-4294-AC7B-C2A365F10E51}"/>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7">
                <a:extLst>
                  <a:ext uri="{FF2B5EF4-FFF2-40B4-BE49-F238E27FC236}">
                    <a16:creationId xmlns:a16="http://schemas.microsoft.com/office/drawing/2014/main" id="{E10F5550-7A5C-4D04-AF81-314FA07D9743}"/>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8">
                <a:extLst>
                  <a:ext uri="{FF2B5EF4-FFF2-40B4-BE49-F238E27FC236}">
                    <a16:creationId xmlns:a16="http://schemas.microsoft.com/office/drawing/2014/main" id="{C84E9659-ABE6-4728-B9E2-CF1DABABE7FE}"/>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9">
                <a:extLst>
                  <a:ext uri="{FF2B5EF4-FFF2-40B4-BE49-F238E27FC236}">
                    <a16:creationId xmlns:a16="http://schemas.microsoft.com/office/drawing/2014/main" id="{916FD9E1-4B27-47DC-BD7B-069CB432303C}"/>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30">
                <a:extLst>
                  <a:ext uri="{FF2B5EF4-FFF2-40B4-BE49-F238E27FC236}">
                    <a16:creationId xmlns:a16="http://schemas.microsoft.com/office/drawing/2014/main" id="{B4BE53A6-C202-4DAE-812F-04AC26C7D3EF}"/>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31">
                <a:extLst>
                  <a:ext uri="{FF2B5EF4-FFF2-40B4-BE49-F238E27FC236}">
                    <a16:creationId xmlns:a16="http://schemas.microsoft.com/office/drawing/2014/main" id="{F246C574-3DC7-4E89-8F0D-9001EDC8B76B}"/>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32">
                <a:extLst>
                  <a:ext uri="{FF2B5EF4-FFF2-40B4-BE49-F238E27FC236}">
                    <a16:creationId xmlns:a16="http://schemas.microsoft.com/office/drawing/2014/main" id="{BB0DA318-2CD7-4778-97E0-E0DF3F1EDECE}"/>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33">
                <a:extLst>
                  <a:ext uri="{FF2B5EF4-FFF2-40B4-BE49-F238E27FC236}">
                    <a16:creationId xmlns:a16="http://schemas.microsoft.com/office/drawing/2014/main" id="{A1AF9A78-9612-4282-8B72-B07DA777B19E}"/>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34">
                <a:extLst>
                  <a:ext uri="{FF2B5EF4-FFF2-40B4-BE49-F238E27FC236}">
                    <a16:creationId xmlns:a16="http://schemas.microsoft.com/office/drawing/2014/main" id="{5942A584-5791-42D4-BE98-AA5043743485}"/>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35">
                <a:extLst>
                  <a:ext uri="{FF2B5EF4-FFF2-40B4-BE49-F238E27FC236}">
                    <a16:creationId xmlns:a16="http://schemas.microsoft.com/office/drawing/2014/main" id="{6FEBF141-B9BB-46D8-8EAC-1E8BE7F3F09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36">
                <a:extLst>
                  <a:ext uri="{FF2B5EF4-FFF2-40B4-BE49-F238E27FC236}">
                    <a16:creationId xmlns:a16="http://schemas.microsoft.com/office/drawing/2014/main" id="{8E06B4B8-B73A-41C4-BC84-349F7E2A0913}"/>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p:sp>
        <p:nvSpPr>
          <p:cNvPr id="79" name="TextBox 78">
            <a:extLst>
              <a:ext uri="{FF2B5EF4-FFF2-40B4-BE49-F238E27FC236}">
                <a16:creationId xmlns:a16="http://schemas.microsoft.com/office/drawing/2014/main" id="{7C93031B-F06C-433E-87D1-6F0F3294C852}"/>
              </a:ext>
            </a:extLst>
          </p:cNvPr>
          <p:cNvSpPr txBox="1"/>
          <p:nvPr/>
        </p:nvSpPr>
        <p:spPr>
          <a:xfrm>
            <a:off x="1583544" y="4573738"/>
            <a:ext cx="22240372" cy="2308324"/>
          </a:xfrm>
          <a:prstGeom prst="rect">
            <a:avLst/>
          </a:prstGeom>
          <a:noFill/>
        </p:spPr>
        <p:txBody>
          <a:bodyPr wrap="square">
            <a:spAutoFit/>
          </a:bodyPr>
          <a:lstStyle/>
          <a:p>
            <a:r>
              <a:rPr lang="fr-FR" sz="4800" b="1">
                <a:latin typeface="Tahoma" panose="020B0604030504040204" pitchFamily="34" charset="0"/>
                <a:ea typeface="Tahoma" panose="020B0604030504040204" pitchFamily="34" charset="0"/>
                <a:cs typeface="Tahoma" panose="020B0604030504040204" pitchFamily="34" charset="0"/>
              </a:rPr>
              <a:t>Hãy xác định tính đúng sai của mệnh đề sau :</a:t>
            </a:r>
          </a:p>
          <a:p>
            <a:r>
              <a:rPr lang="fr-FR" sz="4800" b="1">
                <a:latin typeface="Tahoma" panose="020B0604030504040204" pitchFamily="34" charset="0"/>
                <a:ea typeface="Tahoma" panose="020B0604030504040204" pitchFamily="34" charset="0"/>
                <a:cs typeface="Tahoma" panose="020B0604030504040204" pitchFamily="34" charset="0"/>
              </a:rPr>
              <a:t>“Một số tự nhiên chia hết cho 5 nếu số đó có chữ số tận cùng bằng 0 hoặc 5 và ngược lại”.</a:t>
            </a:r>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80" name="Rounded Rectangle 4">
            <a:extLst>
              <a:ext uri="{FF2B5EF4-FFF2-40B4-BE49-F238E27FC236}">
                <a16:creationId xmlns:a16="http://schemas.microsoft.com/office/drawing/2014/main" id="{60BF75B9-8E5D-4526-9D50-2E9BBC426B2C}"/>
              </a:ext>
            </a:extLst>
          </p:cNvPr>
          <p:cNvSpPr/>
          <p:nvPr/>
        </p:nvSpPr>
        <p:spPr>
          <a:xfrm>
            <a:off x="1066800" y="7472479"/>
            <a:ext cx="22310327" cy="5786321"/>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81" name="Group 80">
            <a:extLst>
              <a:ext uri="{FF2B5EF4-FFF2-40B4-BE49-F238E27FC236}">
                <a16:creationId xmlns:a16="http://schemas.microsoft.com/office/drawing/2014/main" id="{FC8842BF-BD13-47EC-A01B-D5CB2E509824}"/>
              </a:ext>
            </a:extLst>
          </p:cNvPr>
          <p:cNvGrpSpPr/>
          <p:nvPr/>
        </p:nvGrpSpPr>
        <p:grpSpPr>
          <a:xfrm>
            <a:off x="1686432" y="7134285"/>
            <a:ext cx="3600000" cy="828000"/>
            <a:chOff x="1275608" y="6322796"/>
            <a:chExt cx="3572909" cy="828631"/>
          </a:xfrm>
        </p:grpSpPr>
        <p:sp>
          <p:nvSpPr>
            <p:cNvPr id="82" name="Freeform 20">
              <a:extLst>
                <a:ext uri="{FF2B5EF4-FFF2-40B4-BE49-F238E27FC236}">
                  <a16:creationId xmlns:a16="http://schemas.microsoft.com/office/drawing/2014/main" id="{9DCB7188-C5D1-4562-B7E9-036039AD40E7}"/>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3" name="TextBox 82">
              <a:extLst>
                <a:ext uri="{FF2B5EF4-FFF2-40B4-BE49-F238E27FC236}">
                  <a16:creationId xmlns:a16="http://schemas.microsoft.com/office/drawing/2014/main" id="{3C5BC4FA-BAB5-4E66-A1A7-2C39A80EA8B6}"/>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84" name="Round Diagonal Corner Rectangle 8">
              <a:extLst>
                <a:ext uri="{FF2B5EF4-FFF2-40B4-BE49-F238E27FC236}">
                  <a16:creationId xmlns:a16="http://schemas.microsoft.com/office/drawing/2014/main" id="{DD02836A-CB9D-49AF-9B43-E2AE37577D4F}"/>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5" name="Freeform 9">
              <a:extLst>
                <a:ext uri="{FF2B5EF4-FFF2-40B4-BE49-F238E27FC236}">
                  <a16:creationId xmlns:a16="http://schemas.microsoft.com/office/drawing/2014/main" id="{F1DAE37F-C02F-41A4-AB7C-15856E498EB4}"/>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86" name="Rectangle 85">
            <a:extLst>
              <a:ext uri="{FF2B5EF4-FFF2-40B4-BE49-F238E27FC236}">
                <a16:creationId xmlns:a16="http://schemas.microsoft.com/office/drawing/2014/main" id="{AC37888B-97E9-42E3-82BD-29595758137A}"/>
              </a:ext>
            </a:extLst>
          </p:cNvPr>
          <p:cNvSpPr/>
          <p:nvPr/>
        </p:nvSpPr>
        <p:spPr>
          <a:xfrm>
            <a:off x="1514230" y="8348385"/>
            <a:ext cx="22378999" cy="4524315"/>
          </a:xfrm>
          <a:prstGeom prst="rect">
            <a:avLst/>
          </a:prstGeom>
        </p:spPr>
        <p:txBody>
          <a:bodyPr wrap="square">
            <a:spAutoFit/>
          </a:bodyPr>
          <a:lstStyle/>
          <a:p>
            <a:r>
              <a:rPr lang="fr-FR" sz="4800" b="1">
                <a:latin typeface="Tahoma" panose="020B0604030504040204" pitchFamily="34" charset="0"/>
                <a:ea typeface="Tahoma" panose="020B0604030504040204" pitchFamily="34" charset="0"/>
                <a:cs typeface="Tahoma" panose="020B0604030504040204" pitchFamily="34" charset="0"/>
              </a:rPr>
              <a:t>“Một số tự nhiên chia hết cho 5 nếu số đó có chữ số tận cùng bằng 0 hoặc 5’’ là mệnh đề đúng.</a:t>
            </a:r>
            <a:endParaRPr lang="en-US" sz="4800" b="1">
              <a:latin typeface="Tahoma" panose="020B0604030504040204" pitchFamily="34" charset="0"/>
              <a:ea typeface="Tahoma" panose="020B0604030504040204" pitchFamily="34" charset="0"/>
              <a:cs typeface="Tahoma" panose="020B0604030504040204" pitchFamily="34" charset="0"/>
            </a:endParaRPr>
          </a:p>
          <a:p>
            <a:r>
              <a:rPr lang="fr-FR" sz="4800" b="1">
                <a:latin typeface="Tahoma" panose="020B0604030504040204" pitchFamily="34" charset="0"/>
                <a:ea typeface="Tahoma" panose="020B0604030504040204" pitchFamily="34" charset="0"/>
                <a:cs typeface="Tahoma" panose="020B0604030504040204" pitchFamily="34" charset="0"/>
              </a:rPr>
              <a:t>“Số tự nhiên có chữ số tận cùng bằng 0 hoặc 5 số đó sẽ chia hết cho 5’’ là mệnh đề đúng.</a:t>
            </a:r>
            <a:endParaRPr lang="en-US" sz="4800" b="1">
              <a:latin typeface="Tahoma" panose="020B0604030504040204" pitchFamily="34" charset="0"/>
              <a:ea typeface="Tahoma" panose="020B0604030504040204" pitchFamily="34" charset="0"/>
              <a:cs typeface="Tahoma" panose="020B0604030504040204" pitchFamily="34" charset="0"/>
            </a:endParaRPr>
          </a:p>
          <a:p>
            <a:r>
              <a:rPr lang="fr-FR" sz="4800" b="1">
                <a:latin typeface="Tahoma" panose="020B0604030504040204" pitchFamily="34" charset="0"/>
                <a:ea typeface="Tahoma" panose="020B0604030504040204" pitchFamily="34" charset="0"/>
                <a:cs typeface="Tahoma" panose="020B0604030504040204" pitchFamily="34" charset="0"/>
              </a:rPr>
              <a:t>Mệnh đề ở HĐ6 có thể phát biểu dưới dạng : “Một số tự nhiên chia hết cho 5 nếu và chỉ nếu số đó có chữ số tận cùng bằng 0 hoặc 5 ”.</a:t>
            </a:r>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5</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a:solidFill>
                    <a:srgbClr val="145F82"/>
                  </a:solidFill>
                  <a:latin typeface="Tahoma" pitchFamily="34" charset="0"/>
                  <a:ea typeface="Tahoma" pitchFamily="34" charset="0"/>
                  <a:cs typeface="Tahoma" pitchFamily="34" charset="0"/>
                </a:rPr>
                <a:t>MỆNH ĐỀ TƯƠNG ĐƯƠNG.</a:t>
              </a:r>
              <a:endParaRPr lang="en-US" sz="4800" b="1" dirty="0">
                <a:solidFill>
                  <a:srgbClr val="145F82"/>
                </a:solidFill>
                <a:latin typeface="Tahoma" pitchFamily="34" charset="0"/>
                <a:ea typeface="Tahoma" pitchFamily="34" charset="0"/>
                <a:cs typeface="Tahoma" pitchFamily="34" charset="0"/>
              </a:endParaRPr>
            </a:p>
          </p:txBody>
        </p:sp>
      </p:grpSp>
    </p:spTree>
    <p:extLst>
      <p:ext uri="{BB962C8B-B14F-4D97-AF65-F5344CB8AC3E}">
        <p14:creationId xmlns:p14="http://schemas.microsoft.com/office/powerpoint/2010/main" val="219952497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wipe(left)">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left)">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9"/>
                                        </p:tgtEl>
                                        <p:attrNameLst>
                                          <p:attrName>style.visibility</p:attrName>
                                        </p:attrNameLst>
                                      </p:cBhvr>
                                      <p:to>
                                        <p:strVal val="visible"/>
                                      </p:to>
                                    </p:set>
                                    <p:animEffect transition="in" filter="wipe(left)">
                                      <p:cBhvr>
                                        <p:cTn id="22" dur="500"/>
                                        <p:tgtEl>
                                          <p:spTgt spid="7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1"/>
                                        </p:tgtEl>
                                        <p:attrNameLst>
                                          <p:attrName>style.visibility</p:attrName>
                                        </p:attrNameLst>
                                      </p:cBhvr>
                                      <p:to>
                                        <p:strVal val="visible"/>
                                      </p:to>
                                    </p:set>
                                    <p:animEffect transition="in" filter="barn(inVertical)">
                                      <p:cBhvr>
                                        <p:cTn id="27" dur="500"/>
                                        <p:tgtEl>
                                          <p:spTgt spid="8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0"/>
                                        </p:tgtEl>
                                        <p:attrNameLst>
                                          <p:attrName>style.visibility</p:attrName>
                                        </p:attrNameLst>
                                      </p:cBhvr>
                                      <p:to>
                                        <p:strVal val="visible"/>
                                      </p:to>
                                    </p:set>
                                    <p:animEffect transition="in" filter="wipe(down)">
                                      <p:cBhvr>
                                        <p:cTn id="32" dur="500"/>
                                        <p:tgtEl>
                                          <p:spTgt spid="8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6">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6">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8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79" grpId="0"/>
      <p:bldP spid="8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846339" y="582071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80" name="Rounded Rectangle 4">
            <a:extLst>
              <a:ext uri="{FF2B5EF4-FFF2-40B4-BE49-F238E27FC236}">
                <a16:creationId xmlns:a16="http://schemas.microsoft.com/office/drawing/2014/main" id="{60BF75B9-8E5D-4526-9D50-2E9BBC426B2C}"/>
              </a:ext>
            </a:extLst>
          </p:cNvPr>
          <p:cNvSpPr/>
          <p:nvPr/>
        </p:nvSpPr>
        <p:spPr>
          <a:xfrm>
            <a:off x="1066800" y="7472479"/>
            <a:ext cx="22310327" cy="5786321"/>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81" name="Group 80">
            <a:extLst>
              <a:ext uri="{FF2B5EF4-FFF2-40B4-BE49-F238E27FC236}">
                <a16:creationId xmlns:a16="http://schemas.microsoft.com/office/drawing/2014/main" id="{FC8842BF-BD13-47EC-A01B-D5CB2E509824}"/>
              </a:ext>
            </a:extLst>
          </p:cNvPr>
          <p:cNvGrpSpPr/>
          <p:nvPr/>
        </p:nvGrpSpPr>
        <p:grpSpPr>
          <a:xfrm>
            <a:off x="1686432" y="7134285"/>
            <a:ext cx="3600185" cy="828000"/>
            <a:chOff x="1275608" y="6322796"/>
            <a:chExt cx="3573091" cy="828631"/>
          </a:xfrm>
        </p:grpSpPr>
        <p:sp>
          <p:nvSpPr>
            <p:cNvPr id="82" name="Freeform 20">
              <a:extLst>
                <a:ext uri="{FF2B5EF4-FFF2-40B4-BE49-F238E27FC236}">
                  <a16:creationId xmlns:a16="http://schemas.microsoft.com/office/drawing/2014/main" id="{9DCB7188-C5D1-4562-B7E9-036039AD40E7}"/>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3" name="TextBox 82">
              <a:extLst>
                <a:ext uri="{FF2B5EF4-FFF2-40B4-BE49-F238E27FC236}">
                  <a16:creationId xmlns:a16="http://schemas.microsoft.com/office/drawing/2014/main" id="{3C5BC4FA-BAB5-4E66-A1A7-2C39A80EA8B6}"/>
                </a:ext>
              </a:extLst>
            </p:cNvPr>
            <p:cNvSpPr txBox="1"/>
            <p:nvPr/>
          </p:nvSpPr>
          <p:spPr>
            <a:xfrm>
              <a:off x="2097544" y="6372066"/>
              <a:ext cx="2751155"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Nhận xét</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84" name="Round Diagonal Corner Rectangle 8">
              <a:extLst>
                <a:ext uri="{FF2B5EF4-FFF2-40B4-BE49-F238E27FC236}">
                  <a16:creationId xmlns:a16="http://schemas.microsoft.com/office/drawing/2014/main" id="{DD02836A-CB9D-49AF-9B43-E2AE37577D4F}"/>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85" name="Freeform 9">
              <a:extLst>
                <a:ext uri="{FF2B5EF4-FFF2-40B4-BE49-F238E27FC236}">
                  <a16:creationId xmlns:a16="http://schemas.microsoft.com/office/drawing/2014/main" id="{F1DAE37F-C02F-41A4-AB7C-15856E498EB4}"/>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86" name="Rectangle 85">
                <a:extLst>
                  <a:ext uri="{FF2B5EF4-FFF2-40B4-BE49-F238E27FC236}">
                    <a16:creationId xmlns:a16="http://schemas.microsoft.com/office/drawing/2014/main" id="{AC37888B-97E9-42E3-82BD-29595758137A}"/>
                  </a:ext>
                </a:extLst>
              </p:cNvPr>
              <p:cNvSpPr/>
              <p:nvPr/>
            </p:nvSpPr>
            <p:spPr>
              <a:xfrm>
                <a:off x="1514230" y="8348385"/>
                <a:ext cx="22378999" cy="2308324"/>
              </a:xfrm>
              <a:prstGeom prst="rect">
                <a:avLst/>
              </a:prstGeom>
            </p:spPr>
            <p:txBody>
              <a:bodyPr wrap="square">
                <a:spAutoFit/>
              </a:bodyPr>
              <a:lstStyle/>
              <a:p>
                <a:r>
                  <a:rPr lang="fr-FR" sz="4800" b="1" dirty="0">
                    <a:latin typeface="Tahoma" panose="020B0604030504040204" pitchFamily="34" charset="0"/>
                    <a:ea typeface="Tahoma" panose="020B0604030504040204" pitchFamily="34" charset="0"/>
                    <a:cs typeface="Tahoma" panose="020B0604030504040204" pitchFamily="34" charset="0"/>
                  </a:rPr>
                  <a:t>Nếu </a:t>
                </a:r>
                <a:r>
                  <a:rPr lang="fr-FR" sz="4800" b="1" dirty="0" err="1">
                    <a:latin typeface="Tahoma" panose="020B0604030504040204" pitchFamily="34" charset="0"/>
                    <a:ea typeface="Tahoma" panose="020B0604030504040204" pitchFamily="34" charset="0"/>
                    <a:cs typeface="Tahoma" panose="020B0604030504040204" pitchFamily="34" charset="0"/>
                  </a:rPr>
                  <a:t>cả</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hai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𝑷</m:t>
                    </m:r>
                    <m:r>
                      <a:rPr lang="fr-FR" sz="4800" b="1" i="1">
                        <a:latin typeface="Cambria Math" panose="02040503050406030204" pitchFamily="18" charset="0"/>
                      </a:rPr>
                      <m:t>⇒</m:t>
                    </m:r>
                    <m:r>
                      <a:rPr lang="fr-FR" sz="4800" b="1" i="1">
                        <a:latin typeface="Cambria Math" panose="02040503050406030204" pitchFamily="18" charset="0"/>
                      </a:rPr>
                      <m:t>𝑸</m:t>
                    </m:r>
                  </m:oMath>
                </a14:m>
                <a:r>
                  <a:rPr lang="vi-VN"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𝑸</m:t>
                    </m:r>
                    <m:r>
                      <a:rPr lang="fr-FR" sz="4800" b="1" i="1">
                        <a:latin typeface="Cambria Math" panose="02040503050406030204" pitchFamily="18" charset="0"/>
                      </a:rPr>
                      <m:t>⇒</m:t>
                    </m:r>
                    <m:r>
                      <a:rPr lang="fr-FR" sz="4800" b="1" i="1">
                        <a:latin typeface="Cambria Math" panose="02040503050406030204" pitchFamily="18" charset="0"/>
                      </a:rPr>
                      <m:t>𝑷</m:t>
                    </m:r>
                  </m:oMath>
                </a14:m>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đều</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đúng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thì</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tương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đương</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𝑷</m:t>
                    </m:r>
                    <m:r>
                      <a:rPr lang="fr-FR" sz="4800" b="1" i="1">
                        <a:latin typeface="Cambria Math" panose="02040503050406030204" pitchFamily="18" charset="0"/>
                      </a:rPr>
                      <m:t>⇔</m:t>
                    </m:r>
                    <m:r>
                      <a:rPr lang="fr-FR" sz="4800" b="1" i="1">
                        <a:latin typeface="Cambria Math" panose="02040503050406030204" pitchFamily="18" charset="0"/>
                      </a:rPr>
                      <m:t>𝑸</m:t>
                    </m:r>
                  </m:oMath>
                </a14:m>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đúng</a:t>
                </a:r>
                <a:r>
                  <a:rPr lang="fr-FR" sz="4800" b="1" dirty="0">
                    <a:latin typeface="Tahoma" panose="020B0604030504040204" pitchFamily="34" charset="0"/>
                    <a:ea typeface="Tahoma" panose="020B0604030504040204" pitchFamily="34" charset="0"/>
                    <a:cs typeface="Tahoma" panose="020B0604030504040204" pitchFamily="34" charset="0"/>
                  </a:rPr>
                  <a:t>. Khi </a:t>
                </a:r>
                <a:r>
                  <a:rPr lang="fr-FR" sz="4800" b="1" dirty="0" err="1">
                    <a:latin typeface="Tahoma" panose="020B0604030504040204" pitchFamily="34" charset="0"/>
                    <a:ea typeface="Tahoma" panose="020B0604030504040204" pitchFamily="34" charset="0"/>
                    <a:cs typeface="Tahoma" panose="020B0604030504040204" pitchFamily="34" charset="0"/>
                  </a:rPr>
                  <a:t>đó</a:t>
                </a:r>
                <a:r>
                  <a:rPr lang="fr-FR" sz="4800" b="1" dirty="0">
                    <a:latin typeface="Tahoma" panose="020B0604030504040204" pitchFamily="34" charset="0"/>
                    <a:ea typeface="Tahoma" panose="020B0604030504040204" pitchFamily="34" charset="0"/>
                    <a:cs typeface="Tahoma" panose="020B0604030504040204" pitchFamily="34" charset="0"/>
                  </a:rPr>
                  <a:t> ta </a:t>
                </a:r>
                <a:r>
                  <a:rPr lang="fr-FR" sz="4800" b="1" dirty="0" err="1">
                    <a:latin typeface="Tahoma" panose="020B0604030504040204" pitchFamily="34" charset="0"/>
                    <a:ea typeface="Tahoma" panose="020B0604030504040204" pitchFamily="34" charset="0"/>
                    <a:cs typeface="Tahoma" panose="020B0604030504040204" pitchFamily="34" charset="0"/>
                  </a:rPr>
                  <a:t>nói</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𝑷</m:t>
                    </m:r>
                  </m:oMath>
                </a14:m>
                <a:r>
                  <a:rPr lang="fr-FR" sz="4800" b="1" i="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tương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đương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với</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𝑸</m:t>
                    </m:r>
                  </m:oMath>
                </a14:m>
                <a:r>
                  <a:rPr lang="fr-FR" sz="4800" b="1" dirty="0">
                    <a:latin typeface="Tahoma" panose="020B0604030504040204" pitchFamily="34" charset="0"/>
                    <a:ea typeface="Tahoma" panose="020B0604030504040204" pitchFamily="34" charset="0"/>
                    <a:cs typeface="Tahoma" panose="020B0604030504040204" pitchFamily="34" charset="0"/>
                  </a:rPr>
                  <a:t> ” </a:t>
                </a:r>
                <a:r>
                  <a:rPr lang="fr-FR" sz="4800" b="1" dirty="0" err="1">
                    <a:latin typeface="Tahoma" panose="020B0604030504040204" pitchFamily="34" charset="0"/>
                    <a:ea typeface="Tahoma" panose="020B0604030504040204" pitchFamily="34" charset="0"/>
                    <a:cs typeface="Tahoma" panose="020B0604030504040204" pitchFamily="34" charset="0"/>
                  </a:rPr>
                  <a:t>hoặc</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𝑷</m:t>
                    </m:r>
                  </m:oMath>
                </a14:m>
                <a:r>
                  <a:rPr lang="fr-FR"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là </a:t>
                </a:r>
                <a:r>
                  <a:rPr lang="fr-FR" sz="4800" b="1" dirty="0" err="1">
                    <a:latin typeface="Tahoma" panose="020B0604030504040204" pitchFamily="34" charset="0"/>
                    <a:ea typeface="Tahoma" panose="020B0604030504040204" pitchFamily="34" charset="0"/>
                    <a:cs typeface="Tahoma" panose="020B0604030504040204" pitchFamily="34" charset="0"/>
                  </a:rPr>
                  <a:t>điều</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kiện</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cần</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đủ</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để</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có</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𝑸</m:t>
                    </m:r>
                  </m:oMath>
                </a14:m>
                <a:r>
                  <a:rPr lang="fr-FR" sz="4800" b="1" dirty="0">
                    <a:latin typeface="Tahoma" panose="020B0604030504040204" pitchFamily="34" charset="0"/>
                    <a:ea typeface="Tahoma" panose="020B0604030504040204" pitchFamily="34" charset="0"/>
                    <a:cs typeface="Tahoma" panose="020B0604030504040204" pitchFamily="34" charset="0"/>
                  </a:rPr>
                  <a:t> ” </a:t>
                </a:r>
                <a:r>
                  <a:rPr lang="fr-FR" sz="4800" b="1" dirty="0" err="1">
                    <a:latin typeface="Tahoma" panose="020B0604030504040204" pitchFamily="34" charset="0"/>
                    <a:ea typeface="Tahoma" panose="020B0604030504040204" pitchFamily="34" charset="0"/>
                    <a:cs typeface="Tahoma" panose="020B0604030504040204" pitchFamily="34" charset="0"/>
                  </a:rPr>
                  <a:t>hoặc</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𝑷</m:t>
                    </m:r>
                    <m:r>
                      <a:rPr lang="vi-VN" sz="4800" b="1" i="1" smtClean="0">
                        <a:latin typeface="Cambria Math" panose="02040503050406030204" pitchFamily="18" charset="0"/>
                      </a:rPr>
                      <m:t> </m:t>
                    </m:r>
                  </m:oMath>
                </a14:m>
                <a:r>
                  <a:rPr lang="fr-FR" sz="4800" b="1" dirty="0">
                    <a:latin typeface="Tahoma" panose="020B0604030504040204" pitchFamily="34" charset="0"/>
                    <a:ea typeface="Tahoma" panose="020B0604030504040204" pitchFamily="34" charset="0"/>
                    <a:cs typeface="Tahoma" panose="020B0604030504040204" pitchFamily="34" charset="0"/>
                  </a:rPr>
                  <a:t>khi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chỉ</a:t>
                </a:r>
                <a:r>
                  <a:rPr lang="fr-FR" sz="4800" b="1" dirty="0">
                    <a:latin typeface="Tahoma" panose="020B0604030504040204" pitchFamily="34" charset="0"/>
                    <a:ea typeface="Tahoma" panose="020B0604030504040204" pitchFamily="34" charset="0"/>
                    <a:cs typeface="Tahoma" panose="020B0604030504040204" pitchFamily="34" charset="0"/>
                  </a:rPr>
                  <a:t> khi  </a:t>
                </a:r>
                <a14:m>
                  <m:oMath xmlns:m="http://schemas.openxmlformats.org/officeDocument/2006/math">
                    <m:r>
                      <a:rPr lang="fr-FR" sz="4800" b="1" i="1">
                        <a:latin typeface="Cambria Math" panose="02040503050406030204" pitchFamily="18" charset="0"/>
                      </a:rPr>
                      <m:t>𝑸</m:t>
                    </m:r>
                  </m:oMath>
                </a14:m>
                <a:r>
                  <a:rPr lang="fr-FR" sz="4800" b="1" dirty="0">
                    <a:latin typeface="Tahoma" panose="020B0604030504040204" pitchFamily="34" charset="0"/>
                    <a:ea typeface="Tahoma" panose="020B0604030504040204" pitchFamily="34" charset="0"/>
                    <a:cs typeface="Tahoma" panose="020B0604030504040204" pitchFamily="34" charset="0"/>
                  </a:rPr>
                  <a:t> ”.</a:t>
                </a:r>
                <a:endParaRPr lang="en-US" sz="4800"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86" name="Rectangle 85">
                <a:extLst>
                  <a:ext uri="{FF2B5EF4-FFF2-40B4-BE49-F238E27FC236}">
                    <a16:creationId xmlns:a16="http://schemas.microsoft.com/office/drawing/2014/main" id="{AC37888B-97E9-42E3-82BD-29595758137A}"/>
                  </a:ext>
                </a:extLst>
              </p:cNvPr>
              <p:cNvSpPr>
                <a:spLocks noRot="1" noChangeAspect="1" noMove="1" noResize="1" noEditPoints="1" noAdjustHandles="1" noChangeArrowheads="1" noChangeShapeType="1" noTextEdit="1"/>
              </p:cNvSpPr>
              <p:nvPr/>
            </p:nvSpPr>
            <p:spPr>
              <a:xfrm>
                <a:off x="1514230" y="8348385"/>
                <a:ext cx="22378999" cy="2308324"/>
              </a:xfrm>
              <a:prstGeom prst="rect">
                <a:avLst/>
              </a:prstGeom>
              <a:blipFill>
                <a:blip r:embed="rId4"/>
                <a:stretch>
                  <a:fillRect l="-1226" t="-6332" b="-12665"/>
                </a:stretch>
              </a:blipFill>
            </p:spPr>
            <p:txBody>
              <a:bodyPr/>
              <a:lstStyle/>
              <a:p>
                <a:r>
                  <a:rPr lang="en-US">
                    <a:noFill/>
                  </a:rPr>
                  <a:t> </a:t>
                </a:r>
              </a:p>
            </p:txBody>
          </p:sp>
        </mc:Fallback>
      </mc:AlternateContent>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5</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a:solidFill>
                    <a:srgbClr val="145F82"/>
                  </a:solidFill>
                  <a:latin typeface="Tahoma" pitchFamily="34" charset="0"/>
                  <a:ea typeface="Tahoma" pitchFamily="34" charset="0"/>
                  <a:cs typeface="Tahoma" pitchFamily="34" charset="0"/>
                </a:rPr>
                <a:t>MỆNH ĐỀ TƯƠNG ĐƯƠNG.</a:t>
              </a:r>
              <a:endParaRPr lang="en-US" sz="4800" b="1" dirty="0">
                <a:solidFill>
                  <a:srgbClr val="145F82"/>
                </a:solidFill>
                <a:latin typeface="Tahoma" pitchFamily="34" charset="0"/>
                <a:ea typeface="Tahoma" pitchFamily="34" charset="0"/>
                <a:cs typeface="Tahoma" pitchFamily="34" charset="0"/>
              </a:endParaRPr>
            </a:p>
          </p:txBody>
        </p:sp>
      </p:grpSp>
      <mc:AlternateContent xmlns:mc="http://schemas.openxmlformats.org/markup-compatibility/2006" xmlns:a14="http://schemas.microsoft.com/office/drawing/2010/main">
        <mc:Choice Requires="a14">
          <p:sp>
            <p:nvSpPr>
              <p:cNvPr id="88" name="Rectangle: Rounded Corners 87">
                <a:extLst>
                  <a:ext uri="{FF2B5EF4-FFF2-40B4-BE49-F238E27FC236}">
                    <a16:creationId xmlns:a16="http://schemas.microsoft.com/office/drawing/2014/main" id="{8B3F33BB-201F-4BA4-ABB9-D537BFB33DCA}"/>
                  </a:ext>
                </a:extLst>
              </p:cNvPr>
              <p:cNvSpPr/>
              <p:nvPr/>
            </p:nvSpPr>
            <p:spPr>
              <a:xfrm>
                <a:off x="1341531" y="4617863"/>
                <a:ext cx="21013644" cy="194725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marL="685800" indent="-685800">
                  <a:buFont typeface="Wingdings" panose="05000000000000000000" pitchFamily="2" charset="2"/>
                  <a:buChar char="Ø"/>
                </a:pP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𝑷</m:t>
                    </m:r>
                  </m:oMath>
                </a14:m>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nếu</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chỉ</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nếu</a:t>
                </a:r>
                <a:r>
                  <a:rPr lang="fr-FR" sz="4800" b="1" i="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𝑸</m:t>
                    </m:r>
                  </m:oMath>
                </a14:m>
                <a:r>
                  <a:rPr lang="fr-FR" sz="4800" b="1" dirty="0">
                    <a:latin typeface="Tahoma" panose="020B0604030504040204" pitchFamily="34" charset="0"/>
                    <a:ea typeface="Tahoma" panose="020B0604030504040204" pitchFamily="34" charset="0"/>
                    <a:cs typeface="Tahoma" panose="020B0604030504040204" pitchFamily="34" charset="0"/>
                  </a:rPr>
                  <a:t> ” </a:t>
                </a:r>
                <a:r>
                  <a:rPr lang="fr-FR" sz="4800" b="1" dirty="0" err="1">
                    <a:latin typeface="Tahoma" panose="020B0604030504040204" pitchFamily="34" charset="0"/>
                    <a:ea typeface="Tahoma" panose="020B0604030504040204" pitchFamily="34" charset="0"/>
                    <a:cs typeface="Tahoma" panose="020B0604030504040204" pitchFamily="34" charset="0"/>
                  </a:rPr>
                  <a:t>được</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gọi</a:t>
                </a:r>
                <a:r>
                  <a:rPr lang="fr-FR" sz="4800" b="1" dirty="0">
                    <a:latin typeface="Tahoma" panose="020B0604030504040204" pitchFamily="34" charset="0"/>
                    <a:ea typeface="Tahoma" panose="020B0604030504040204" pitchFamily="34" charset="0"/>
                    <a:cs typeface="Tahoma" panose="020B0604030504040204" pitchFamily="34" charset="0"/>
                  </a:rPr>
                  <a:t> là </a:t>
                </a:r>
                <a:r>
                  <a:rPr lang="fr-FR" sz="4800" b="1" dirty="0" err="1">
                    <a:latin typeface="Tahoma" panose="020B0604030504040204" pitchFamily="34" charset="0"/>
                    <a:ea typeface="Tahoma" panose="020B0604030504040204" pitchFamily="34" charset="0"/>
                    <a:cs typeface="Tahoma" panose="020B0604030504040204" pitchFamily="34" charset="0"/>
                  </a:rPr>
                  <a:t>một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tương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đương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kí</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hiệu</a:t>
                </a:r>
                <a:r>
                  <a:rPr lang="fr-FR" sz="4800" b="1" dirty="0">
                    <a:latin typeface="Tahoma" panose="020B0604030504040204" pitchFamily="34" charset="0"/>
                    <a:ea typeface="Tahoma" panose="020B0604030504040204" pitchFamily="34" charset="0"/>
                    <a:cs typeface="Tahoma" panose="020B0604030504040204" pitchFamily="34" charset="0"/>
                  </a:rPr>
                  <a:t> là </a:t>
                </a:r>
                <a14:m>
                  <m:oMath xmlns:m="http://schemas.openxmlformats.org/officeDocument/2006/math">
                    <m:r>
                      <a:rPr lang="fr-FR" sz="4800" b="1" i="1">
                        <a:latin typeface="Cambria Math" panose="02040503050406030204" pitchFamily="18" charset="0"/>
                      </a:rPr>
                      <m:t>𝑷</m:t>
                    </m:r>
                    <m:r>
                      <a:rPr lang="fr-FR" sz="4800" b="1" i="1">
                        <a:latin typeface="Cambria Math" panose="02040503050406030204" pitchFamily="18" charset="0"/>
                      </a:rPr>
                      <m:t>⇔</m:t>
                    </m:r>
                    <m:r>
                      <a:rPr lang="fr-FR" sz="4800" b="1" i="1">
                        <a:latin typeface="Cambria Math" panose="02040503050406030204" pitchFamily="18" charset="0"/>
                      </a:rPr>
                      <m:t>𝑸</m:t>
                    </m:r>
                  </m:oMath>
                </a14:m>
                <a:r>
                  <a:rPr lang="fr-FR" sz="4800" b="1" i="1" dirty="0">
                    <a:latin typeface="Tahoma" panose="020B0604030504040204" pitchFamily="34" charset="0"/>
                    <a:ea typeface="Tahoma" panose="020B0604030504040204" pitchFamily="34" charset="0"/>
                    <a:cs typeface="Tahoma" panose="020B0604030504040204" pitchFamily="34" charset="0"/>
                  </a:rPr>
                  <a:t>.</a:t>
                </a:r>
                <a:r>
                  <a:rPr lang="fr-FR" sz="4800" b="1" dirty="0">
                    <a:latin typeface="Tahoma" panose="020B0604030504040204" pitchFamily="34" charset="0"/>
                    <a:ea typeface="Tahoma" panose="020B0604030504040204" pitchFamily="34" charset="0"/>
                    <a:cs typeface="Tahoma" panose="020B0604030504040204" pitchFamily="34" charset="0"/>
                  </a:rPr>
                  <a:t> </a:t>
                </a:r>
                <a:endParaRPr lang="en-US" sz="4800"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88" name="Rectangle: Rounded Corners 87">
                <a:extLst>
                  <a:ext uri="{FF2B5EF4-FFF2-40B4-BE49-F238E27FC236}">
                    <a16:creationId xmlns:a16="http://schemas.microsoft.com/office/drawing/2014/main" id="{8B3F33BB-201F-4BA4-ABB9-D537BFB33DCA}"/>
                  </a:ext>
                </a:extLst>
              </p:cNvPr>
              <p:cNvSpPr>
                <a:spLocks noRot="1" noChangeAspect="1" noMove="1" noResize="1" noEditPoints="1" noAdjustHandles="1" noChangeArrowheads="1" noChangeShapeType="1" noTextEdit="1"/>
              </p:cNvSpPr>
              <p:nvPr/>
            </p:nvSpPr>
            <p:spPr>
              <a:xfrm>
                <a:off x="1341531" y="4617863"/>
                <a:ext cx="21013644" cy="1947250"/>
              </a:xfrm>
              <a:prstGeom prst="roundRect">
                <a:avLst/>
              </a:prstGeom>
              <a:blipFill>
                <a:blip r:embed="rId5"/>
                <a:stretch>
                  <a:fillRect l="-725" b="-5938"/>
                </a:stretch>
              </a:blipFill>
            </p:spPr>
            <p:txBody>
              <a:bodyPr/>
              <a:lstStyle/>
              <a:p>
                <a:r>
                  <a:rPr lang="en-US">
                    <a:noFill/>
                  </a:rPr>
                  <a:t> </a:t>
                </a:r>
              </a:p>
            </p:txBody>
          </p:sp>
        </mc:Fallback>
      </mc:AlternateContent>
    </p:spTree>
    <p:extLst>
      <p:ext uri="{BB962C8B-B14F-4D97-AF65-F5344CB8AC3E}">
        <p14:creationId xmlns:p14="http://schemas.microsoft.com/office/powerpoint/2010/main" val="312159987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81"/>
                                        </p:tgtEl>
                                        <p:attrNameLst>
                                          <p:attrName>style.visibility</p:attrName>
                                        </p:attrNameLst>
                                      </p:cBhvr>
                                      <p:to>
                                        <p:strVal val="visible"/>
                                      </p:to>
                                    </p:set>
                                    <p:animEffect transition="in" filter="barn(inVertical)">
                                      <p:cBhvr>
                                        <p:cTn id="16" dur="500"/>
                                        <p:tgtEl>
                                          <p:spTgt spid="8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80"/>
                                        </p:tgtEl>
                                        <p:attrNameLst>
                                          <p:attrName>style.visibility</p:attrName>
                                        </p:attrNameLst>
                                      </p:cBhvr>
                                      <p:to>
                                        <p:strVal val="visible"/>
                                      </p:to>
                                    </p:set>
                                    <p:animEffect transition="in" filter="wipe(down)">
                                      <p:cBhvr>
                                        <p:cTn id="21" dur="500"/>
                                        <p:tgtEl>
                                          <p:spTgt spid="8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6"/>
                                        </p:tgtEl>
                                        <p:attrNameLst>
                                          <p:attrName>style.visibility</p:attrName>
                                        </p:attrNameLst>
                                      </p:cBhvr>
                                      <p:to>
                                        <p:strVal val="visible"/>
                                      </p:to>
                                    </p:set>
                                    <p:animEffect transition="in" filter="wipe(left)">
                                      <p:cBhvr>
                                        <p:cTn id="26"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6" grpId="0"/>
      <p:bldP spid="8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5</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a:solidFill>
                    <a:srgbClr val="145F82"/>
                  </a:solidFill>
                  <a:latin typeface="Tahoma" pitchFamily="34" charset="0"/>
                  <a:ea typeface="Tahoma" pitchFamily="34" charset="0"/>
                  <a:cs typeface="Tahoma" pitchFamily="34" charset="0"/>
                </a:rPr>
                <a:t>MỆNH ĐỀ TƯƠNG ĐƯƠNG.</a:t>
              </a:r>
              <a:endParaRPr lang="en-US" sz="4800" b="1" dirty="0">
                <a:solidFill>
                  <a:srgbClr val="145F82"/>
                </a:solidFill>
                <a:latin typeface="Tahoma" pitchFamily="34" charset="0"/>
                <a:ea typeface="Tahoma" pitchFamily="34" charset="0"/>
                <a:cs typeface="Tahoma" pitchFamily="34" charset="0"/>
              </a:endParaRPr>
            </a:p>
          </p:txBody>
        </p:sp>
      </p:grpSp>
      <p:sp>
        <p:nvSpPr>
          <p:cNvPr id="88" name="TextBox 87">
            <a:extLst>
              <a:ext uri="{FF2B5EF4-FFF2-40B4-BE49-F238E27FC236}">
                <a16:creationId xmlns:a16="http://schemas.microsoft.com/office/drawing/2014/main" id="{7E4260F9-6F78-40A1-96A5-D8759F199442}"/>
              </a:ext>
            </a:extLst>
          </p:cNvPr>
          <p:cNvSpPr txBox="1"/>
          <p:nvPr/>
        </p:nvSpPr>
        <p:spPr>
          <a:xfrm>
            <a:off x="1551082" y="5631343"/>
            <a:ext cx="2071386" cy="800219"/>
          </a:xfrm>
          <a:prstGeom prst="rect">
            <a:avLst/>
          </a:prstGeom>
          <a:noFill/>
        </p:spPr>
        <p:txBody>
          <a:bodyPr wrap="squar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89" name="Rounded Rectangle 61">
            <a:extLst>
              <a:ext uri="{FF2B5EF4-FFF2-40B4-BE49-F238E27FC236}">
                <a16:creationId xmlns:a16="http://schemas.microsoft.com/office/drawing/2014/main" id="{A7190076-6C25-406B-A93C-15C041BB7305}"/>
              </a:ext>
            </a:extLst>
          </p:cNvPr>
          <p:cNvSpPr/>
          <p:nvPr/>
        </p:nvSpPr>
        <p:spPr>
          <a:xfrm>
            <a:off x="990600" y="3717537"/>
            <a:ext cx="22407574" cy="4891823"/>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90" name="Group 67">
            <a:extLst>
              <a:ext uri="{FF2B5EF4-FFF2-40B4-BE49-F238E27FC236}">
                <a16:creationId xmlns:a16="http://schemas.microsoft.com/office/drawing/2014/main" id="{56D30F83-0703-4A80-9642-1F664CC77BA3}"/>
              </a:ext>
            </a:extLst>
          </p:cNvPr>
          <p:cNvGrpSpPr/>
          <p:nvPr/>
        </p:nvGrpSpPr>
        <p:grpSpPr>
          <a:xfrm>
            <a:off x="1029640" y="3352800"/>
            <a:ext cx="4010579" cy="940513"/>
            <a:chOff x="1311958" y="3405486"/>
            <a:chExt cx="3579192" cy="940513"/>
          </a:xfrm>
        </p:grpSpPr>
        <p:sp>
          <p:nvSpPr>
            <p:cNvPr id="91" name="Freeform 20">
              <a:extLst>
                <a:ext uri="{FF2B5EF4-FFF2-40B4-BE49-F238E27FC236}">
                  <a16:creationId xmlns:a16="http://schemas.microsoft.com/office/drawing/2014/main" id="{A7B5215F-EDB2-4902-9E28-130A12FD5360}"/>
                </a:ext>
              </a:extLst>
            </p:cNvPr>
            <p:cNvSpPr>
              <a:spLocks/>
            </p:cNvSpPr>
            <p:nvPr/>
          </p:nvSpPr>
          <p:spPr bwMode="auto">
            <a:xfrm rot="5400000">
              <a:off x="3085216" y="2507252"/>
              <a:ext cx="793396" cy="2818473"/>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92" name="TextBox 91">
              <a:extLst>
                <a:ext uri="{FF2B5EF4-FFF2-40B4-BE49-F238E27FC236}">
                  <a16:creationId xmlns:a16="http://schemas.microsoft.com/office/drawing/2014/main" id="{2925C7EB-42A5-4B8D-9B7F-2EF6B05B8486}"/>
                </a:ext>
              </a:extLst>
            </p:cNvPr>
            <p:cNvSpPr txBox="1"/>
            <p:nvPr/>
          </p:nvSpPr>
          <p:spPr>
            <a:xfrm>
              <a:off x="2316645" y="3484582"/>
              <a:ext cx="2404826"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600" b="1" kern="0">
                  <a:solidFill>
                    <a:prstClr val="white"/>
                  </a:solidFill>
                  <a:latin typeface="Tahoma" pitchFamily="34" charset="0"/>
                  <a:ea typeface="Tahoma" pitchFamily="34" charset="0"/>
                  <a:cs typeface="Tahoma" pitchFamily="34" charset="0"/>
                </a:rPr>
                <a:t>Ví dụ 5</a:t>
              </a:r>
              <a:r>
                <a:rPr kumimoji="0" lang="en-US" sz="4600" b="1" i="0" u="none" strike="noStrike" kern="0" cap="none" spc="0" normalizeH="0" baseline="0" noProof="0">
                  <a:ln>
                    <a:noFill/>
                  </a:ln>
                  <a:solidFill>
                    <a:prstClr val="white"/>
                  </a:solidFill>
                  <a:effectLst/>
                  <a:uLnTx/>
                  <a:uFillTx/>
                  <a:latin typeface="Tahoma" pitchFamily="34" charset="0"/>
                  <a:ea typeface="Tahoma" pitchFamily="34" charset="0"/>
                  <a:cs typeface="Tahoma" pitchFamily="34" charset="0"/>
                </a:rPr>
                <a:t> </a:t>
              </a:r>
              <a:endPar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grpSp>
          <p:nvGrpSpPr>
            <p:cNvPr id="93" name="Group 70">
              <a:extLst>
                <a:ext uri="{FF2B5EF4-FFF2-40B4-BE49-F238E27FC236}">
                  <a16:creationId xmlns:a16="http://schemas.microsoft.com/office/drawing/2014/main" id="{6F28BB4A-5CE3-40C5-B758-37A37F4D97C8}"/>
                </a:ext>
              </a:extLst>
            </p:cNvPr>
            <p:cNvGrpSpPr/>
            <p:nvPr/>
          </p:nvGrpSpPr>
          <p:grpSpPr>
            <a:xfrm>
              <a:off x="1311958" y="3405486"/>
              <a:ext cx="950173" cy="940513"/>
              <a:chOff x="1311958" y="3405486"/>
              <a:chExt cx="950173" cy="940513"/>
            </a:xfrm>
          </p:grpSpPr>
          <p:sp>
            <p:nvSpPr>
              <p:cNvPr id="94" name="Rectangle 93">
                <a:extLst>
                  <a:ext uri="{FF2B5EF4-FFF2-40B4-BE49-F238E27FC236}">
                    <a16:creationId xmlns:a16="http://schemas.microsoft.com/office/drawing/2014/main" id="{ED2B56F9-12A8-426A-B314-B83B65D0B6FB}"/>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5" name="Freeform 13">
                <a:extLst>
                  <a:ext uri="{FF2B5EF4-FFF2-40B4-BE49-F238E27FC236}">
                    <a16:creationId xmlns:a16="http://schemas.microsoft.com/office/drawing/2014/main" id="{1BE6B691-B2A6-4FCB-A171-172CFFE9F66D}"/>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96" name="Freeform 14">
                <a:extLst>
                  <a:ext uri="{FF2B5EF4-FFF2-40B4-BE49-F238E27FC236}">
                    <a16:creationId xmlns:a16="http://schemas.microsoft.com/office/drawing/2014/main" id="{2A2ECF5C-2895-4E51-B6CE-F93F67682B57}"/>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98" name="Freeform 15">
                <a:extLst>
                  <a:ext uri="{FF2B5EF4-FFF2-40B4-BE49-F238E27FC236}">
                    <a16:creationId xmlns:a16="http://schemas.microsoft.com/office/drawing/2014/main" id="{1554E9D7-B705-4C8D-886B-3B0CA61FA4B1}"/>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99" name="Freeform 16">
                <a:extLst>
                  <a:ext uri="{FF2B5EF4-FFF2-40B4-BE49-F238E27FC236}">
                    <a16:creationId xmlns:a16="http://schemas.microsoft.com/office/drawing/2014/main" id="{407D9C6C-29D1-42BB-B08C-83E50A601B17}"/>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0" name="Freeform 17">
                <a:extLst>
                  <a:ext uri="{FF2B5EF4-FFF2-40B4-BE49-F238E27FC236}">
                    <a16:creationId xmlns:a16="http://schemas.microsoft.com/office/drawing/2014/main" id="{837A893B-C48C-445E-A515-EE45DF3E9735}"/>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1" name="Freeform 18">
                <a:extLst>
                  <a:ext uri="{FF2B5EF4-FFF2-40B4-BE49-F238E27FC236}">
                    <a16:creationId xmlns:a16="http://schemas.microsoft.com/office/drawing/2014/main" id="{9A9BFD5A-A081-42F9-9DA5-BB24D7A8143C}"/>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2" name="Freeform 19">
                <a:extLst>
                  <a:ext uri="{FF2B5EF4-FFF2-40B4-BE49-F238E27FC236}">
                    <a16:creationId xmlns:a16="http://schemas.microsoft.com/office/drawing/2014/main" id="{766DAEBA-E841-4CEE-9146-BE4FD99ED74B}"/>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3" name="Freeform 20">
                <a:extLst>
                  <a:ext uri="{FF2B5EF4-FFF2-40B4-BE49-F238E27FC236}">
                    <a16:creationId xmlns:a16="http://schemas.microsoft.com/office/drawing/2014/main" id="{410995D1-CF2C-4BD7-A860-33CE02788822}"/>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4" name="Freeform 21">
                <a:extLst>
                  <a:ext uri="{FF2B5EF4-FFF2-40B4-BE49-F238E27FC236}">
                    <a16:creationId xmlns:a16="http://schemas.microsoft.com/office/drawing/2014/main" id="{81B8D3ED-0DC0-4554-85E9-26DCCAAD07E1}"/>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5" name="Freeform 22">
                <a:extLst>
                  <a:ext uri="{FF2B5EF4-FFF2-40B4-BE49-F238E27FC236}">
                    <a16:creationId xmlns:a16="http://schemas.microsoft.com/office/drawing/2014/main" id="{712D4FE4-6564-4F18-9FB0-15AAF0FBB1E2}"/>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6" name="Freeform 23">
                <a:extLst>
                  <a:ext uri="{FF2B5EF4-FFF2-40B4-BE49-F238E27FC236}">
                    <a16:creationId xmlns:a16="http://schemas.microsoft.com/office/drawing/2014/main" id="{1443DE35-43F2-4D81-A6BD-71D1E87A79CC}"/>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7" name="Freeform 24">
                <a:extLst>
                  <a:ext uri="{FF2B5EF4-FFF2-40B4-BE49-F238E27FC236}">
                    <a16:creationId xmlns:a16="http://schemas.microsoft.com/office/drawing/2014/main" id="{FBC82ADE-EF93-4E68-9ABE-B4F387BCD3EE}"/>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8" name="Freeform 25">
                <a:extLst>
                  <a:ext uri="{FF2B5EF4-FFF2-40B4-BE49-F238E27FC236}">
                    <a16:creationId xmlns:a16="http://schemas.microsoft.com/office/drawing/2014/main" id="{CDF5CD46-1C3C-4A1A-A15F-9D7ED94D5BDB}"/>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09" name="Freeform 26">
                <a:extLst>
                  <a:ext uri="{FF2B5EF4-FFF2-40B4-BE49-F238E27FC236}">
                    <a16:creationId xmlns:a16="http://schemas.microsoft.com/office/drawing/2014/main" id="{965199B4-145F-4D19-BE17-C007438C8939}"/>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10" name="Freeform 27">
                <a:extLst>
                  <a:ext uri="{FF2B5EF4-FFF2-40B4-BE49-F238E27FC236}">
                    <a16:creationId xmlns:a16="http://schemas.microsoft.com/office/drawing/2014/main" id="{A0AB6282-CE2D-480B-B9A5-75BA8A501B58}"/>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11" name="Freeform 28">
                <a:extLst>
                  <a:ext uri="{FF2B5EF4-FFF2-40B4-BE49-F238E27FC236}">
                    <a16:creationId xmlns:a16="http://schemas.microsoft.com/office/drawing/2014/main" id="{B5E3C037-A911-4155-B587-8ACD44DB98A9}"/>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16" name="Freeform 29">
                <a:extLst>
                  <a:ext uri="{FF2B5EF4-FFF2-40B4-BE49-F238E27FC236}">
                    <a16:creationId xmlns:a16="http://schemas.microsoft.com/office/drawing/2014/main" id="{904570C7-31F4-4FC6-8AC4-28789114BC03}"/>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17" name="Freeform 30">
                <a:extLst>
                  <a:ext uri="{FF2B5EF4-FFF2-40B4-BE49-F238E27FC236}">
                    <a16:creationId xmlns:a16="http://schemas.microsoft.com/office/drawing/2014/main" id="{03B2BA39-D3F2-42FF-A526-5913881AEB75}"/>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18" name="Freeform 31">
                <a:extLst>
                  <a:ext uri="{FF2B5EF4-FFF2-40B4-BE49-F238E27FC236}">
                    <a16:creationId xmlns:a16="http://schemas.microsoft.com/office/drawing/2014/main" id="{52659006-E49D-403A-B395-5B38194486C8}"/>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19" name="Freeform 32">
                <a:extLst>
                  <a:ext uri="{FF2B5EF4-FFF2-40B4-BE49-F238E27FC236}">
                    <a16:creationId xmlns:a16="http://schemas.microsoft.com/office/drawing/2014/main" id="{3600E8F1-6AFA-45BE-A65C-4E99FE13CC3A}"/>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0" name="Freeform 33">
                <a:extLst>
                  <a:ext uri="{FF2B5EF4-FFF2-40B4-BE49-F238E27FC236}">
                    <a16:creationId xmlns:a16="http://schemas.microsoft.com/office/drawing/2014/main" id="{3B68C7A7-0E9F-4BE8-8691-C127DE89FCEC}"/>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1" name="Freeform 34">
                <a:extLst>
                  <a:ext uri="{FF2B5EF4-FFF2-40B4-BE49-F238E27FC236}">
                    <a16:creationId xmlns:a16="http://schemas.microsoft.com/office/drawing/2014/main" id="{7FB685A0-1112-4E8E-9D62-E96D18EA90B1}"/>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2" name="Freeform 35">
                <a:extLst>
                  <a:ext uri="{FF2B5EF4-FFF2-40B4-BE49-F238E27FC236}">
                    <a16:creationId xmlns:a16="http://schemas.microsoft.com/office/drawing/2014/main" id="{BDCAC1B8-3AE6-4103-9288-EF548CD72F9D}"/>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23" name="Freeform 36">
                <a:extLst>
                  <a:ext uri="{FF2B5EF4-FFF2-40B4-BE49-F238E27FC236}">
                    <a16:creationId xmlns:a16="http://schemas.microsoft.com/office/drawing/2014/main" id="{6D1C0F3C-E94E-48BC-AB71-EE8661D52695}"/>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mc:AlternateContent xmlns:mc="http://schemas.openxmlformats.org/markup-compatibility/2006" xmlns:a14="http://schemas.microsoft.com/office/drawing/2010/main">
        <mc:Choice Requires="a14">
          <p:sp>
            <p:nvSpPr>
              <p:cNvPr id="124" name="TextBox 123">
                <a:extLst>
                  <a:ext uri="{FF2B5EF4-FFF2-40B4-BE49-F238E27FC236}">
                    <a16:creationId xmlns:a16="http://schemas.microsoft.com/office/drawing/2014/main" id="{98E1169B-E2B5-4100-A040-650CD1F20107}"/>
                  </a:ext>
                </a:extLst>
              </p:cNvPr>
              <p:cNvSpPr txBox="1"/>
              <p:nvPr/>
            </p:nvSpPr>
            <p:spPr>
              <a:xfrm>
                <a:off x="1551081" y="3810000"/>
                <a:ext cx="22240372" cy="5262979"/>
              </a:xfrm>
              <a:prstGeom prst="rect">
                <a:avLst/>
              </a:prstGeom>
              <a:noFill/>
            </p:spPr>
            <p:txBody>
              <a:bodyPr wrap="square">
                <a:spAutoFit/>
              </a:bodyPr>
              <a:lstStyle/>
              <a:p>
                <a:r>
                  <a:rPr lang="fr-FR" sz="4800" b="1" dirty="0">
                    <a:latin typeface="Tahoma" panose="020B0604030504040204" pitchFamily="34" charset="0"/>
                    <a:ea typeface="Tahoma" panose="020B0604030504040204" pitchFamily="34" charset="0"/>
                    <a:cs typeface="Tahoma" panose="020B0604030504040204" pitchFamily="34" charset="0"/>
                  </a:rPr>
                  <a:t>		Cho </a:t>
                </a:r>
                <a:r>
                  <a:rPr lang="fr-FR" sz="4800" b="1" dirty="0" err="1">
                    <a:latin typeface="Tahoma" panose="020B0604030504040204" pitchFamily="34" charset="0"/>
                    <a:ea typeface="Tahoma" panose="020B0604030504040204" pitchFamily="34" charset="0"/>
                    <a:cs typeface="Tahoma" panose="020B0604030504040204" pitchFamily="34" charset="0"/>
                  </a:rPr>
                  <a:t>hai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a:t>
                </a:r>
              </a:p>
              <a:p>
                <a:r>
                  <a:rPr lang="fr-FR" sz="4800" b="1" i="1" dirty="0">
                    <a:latin typeface="Tahoma" panose="020B0604030504040204" pitchFamily="34" charset="0"/>
                    <a:ea typeface="Tahoma" panose="020B0604030504040204" pitchFamily="34" charset="0"/>
                    <a:cs typeface="Tahoma" panose="020B0604030504040204" pitchFamily="34" charset="0"/>
                  </a:rPr>
                  <a:t>		P</a:t>
                </a:r>
                <a:r>
                  <a:rPr lang="fr-FR" sz="4800" b="1" dirty="0">
                    <a:latin typeface="Tahoma" panose="020B0604030504040204" pitchFamily="34" charset="0"/>
                    <a:ea typeface="Tahoma" panose="020B0604030504040204" pitchFamily="34" charset="0"/>
                    <a:cs typeface="Tahoma" panose="020B0604030504040204" pitchFamily="34" charset="0"/>
                  </a:rPr>
                  <a:t> : “</a:t>
                </a:r>
                <a:r>
                  <a:rPr lang="fr-FR" sz="4800" b="1" dirty="0" err="1">
                    <a:latin typeface="Tahoma" panose="020B0604030504040204" pitchFamily="34" charset="0"/>
                    <a:ea typeface="Tahoma" panose="020B0604030504040204" pitchFamily="34" charset="0"/>
                    <a:cs typeface="Tahoma" panose="020B0604030504040204" pitchFamily="34" charset="0"/>
                  </a:rPr>
                  <a:t>Tứ</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giác</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𝑨𝑩𝑪𝑫</m:t>
                    </m:r>
                  </m:oMath>
                </a14:m>
                <a:r>
                  <a:rPr lang="fr-FR"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là </a:t>
                </a:r>
                <a:r>
                  <a:rPr lang="fr-FR" sz="4800" b="1" dirty="0" err="1">
                    <a:latin typeface="Tahoma" panose="020B0604030504040204" pitchFamily="34" charset="0"/>
                    <a:ea typeface="Tahoma" panose="020B0604030504040204" pitchFamily="34" charset="0"/>
                    <a:cs typeface="Tahoma" panose="020B0604030504040204" pitchFamily="34" charset="0"/>
                  </a:rPr>
                  <a:t>hình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vuông</a:t>
                </a:r>
                <a:r>
                  <a:rPr lang="fr-FR" sz="4800" b="1" dirty="0">
                    <a:latin typeface="Tahoma" panose="020B0604030504040204" pitchFamily="34" charset="0"/>
                    <a:ea typeface="Tahoma" panose="020B0604030504040204" pitchFamily="34" charset="0"/>
                    <a:cs typeface="Tahoma" panose="020B0604030504040204" pitchFamily="34" charset="0"/>
                  </a:rPr>
                  <a:t>”;</a:t>
                </a:r>
                <a:endParaRPr lang="en-US" sz="4800" b="1" dirty="0">
                  <a:latin typeface="Tahoma" panose="020B0604030504040204" pitchFamily="34" charset="0"/>
                  <a:ea typeface="Tahoma" panose="020B0604030504040204" pitchFamily="34" charset="0"/>
                  <a:cs typeface="Tahoma" panose="020B0604030504040204" pitchFamily="34" charset="0"/>
                </a:endParaRPr>
              </a:p>
              <a:p>
                <a:r>
                  <a:rPr lang="fr-FR" sz="4800" b="1" dirty="0"/>
                  <a:t>		</a:t>
                </a:r>
                <a14:m>
                  <m:oMath xmlns:m="http://schemas.openxmlformats.org/officeDocument/2006/math">
                    <m:r>
                      <a:rPr lang="fr-FR" sz="4800" b="1" i="1">
                        <a:latin typeface="Cambria Math" panose="02040503050406030204" pitchFamily="18" charset="0"/>
                      </a:rPr>
                      <m:t>𝑸</m:t>
                    </m:r>
                  </m:oMath>
                </a14:m>
                <a:r>
                  <a:rPr lang="fr-FR"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a:t>
                </a:r>
                <a:r>
                  <a:rPr lang="fr-FR"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Tứ</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giác</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𝑨𝑩𝑪𝑫</m:t>
                    </m:r>
                  </m:oMath>
                </a14:m>
                <a:r>
                  <a:rPr lang="fr-FR" sz="4800" b="1" dirty="0">
                    <a:latin typeface="Tahoma" panose="020B0604030504040204" pitchFamily="34" charset="0"/>
                    <a:ea typeface="Tahoma" panose="020B0604030504040204" pitchFamily="34" charset="0"/>
                    <a:cs typeface="Tahoma" panose="020B0604030504040204" pitchFamily="34" charset="0"/>
                  </a:rPr>
                  <a:t> là </a:t>
                </a:r>
                <a:r>
                  <a:rPr lang="fr-FR" sz="4800" b="1" dirty="0" err="1">
                    <a:latin typeface="Tahoma" panose="020B0604030504040204" pitchFamily="34" charset="0"/>
                    <a:ea typeface="Tahoma" panose="020B0604030504040204" pitchFamily="34" charset="0"/>
                    <a:cs typeface="Tahoma" panose="020B0604030504040204" pitchFamily="34" charset="0"/>
                  </a:rPr>
                  <a:t>hình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chữ</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nhật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có</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hai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đường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chéo</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vuông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góc</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với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nhau</a:t>
                </a:r>
                <a:r>
                  <a:rPr lang="fr-FR" sz="4800" b="1" dirty="0">
                    <a:latin typeface="Tahoma" panose="020B0604030504040204" pitchFamily="34" charset="0"/>
                    <a:ea typeface="Tahoma" panose="020B0604030504040204" pitchFamily="34" charset="0"/>
                    <a:cs typeface="Tahoma" panose="020B0604030504040204" pitchFamily="34" charset="0"/>
                  </a:rPr>
                  <a:t>” .</a:t>
                </a:r>
                <a:endParaRPr lang="en-US" sz="4800" b="1" dirty="0">
                  <a:latin typeface="Tahoma" panose="020B0604030504040204" pitchFamily="34" charset="0"/>
                  <a:ea typeface="Tahoma" panose="020B0604030504040204" pitchFamily="34" charset="0"/>
                  <a:cs typeface="Tahoma" panose="020B0604030504040204" pitchFamily="34" charset="0"/>
                </a:endParaRPr>
              </a:p>
              <a:p>
                <a:r>
                  <a:rPr lang="fr-FR" sz="4800" b="1" dirty="0" err="1">
                    <a:latin typeface="Tahoma" panose="020B0604030504040204" pitchFamily="34" charset="0"/>
                    <a:ea typeface="Tahoma" panose="020B0604030504040204" pitchFamily="34" charset="0"/>
                    <a:cs typeface="Tahoma" panose="020B0604030504040204" pitchFamily="34" charset="0"/>
                  </a:rPr>
                  <a:t>Hãy</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phát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biểu</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tương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đương</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𝑷</m:t>
                    </m:r>
                    <m:r>
                      <a:rPr lang="fr-FR" sz="4800" b="1" i="1">
                        <a:latin typeface="Cambria Math" panose="02040503050406030204" pitchFamily="18" charset="0"/>
                      </a:rPr>
                      <m:t>⇔</m:t>
                    </m:r>
                    <m:r>
                      <a:rPr lang="fr-FR" sz="4800" b="1" i="1">
                        <a:latin typeface="Cambria Math" panose="02040503050406030204" pitchFamily="18" charset="0"/>
                      </a:rPr>
                      <m:t>𝑸</m:t>
                    </m:r>
                    <m:r>
                      <a:rPr lang="vi-VN" sz="4800" b="1" i="1" smtClean="0">
                        <a:latin typeface="Cambria Math" panose="02040503050406030204" pitchFamily="18" charset="0"/>
                      </a:rPr>
                      <m:t> </m:t>
                    </m:r>
                  </m:oMath>
                </a14:m>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xác</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định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tính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đúng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sai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của</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tương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đương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này</a:t>
                </a:r>
                <a:r>
                  <a:rPr lang="fr-FR" sz="4800" b="1" dirty="0">
                    <a:latin typeface="Tahoma" panose="020B0604030504040204" pitchFamily="34" charset="0"/>
                    <a:ea typeface="Tahoma" panose="020B0604030504040204" pitchFamily="34" charset="0"/>
                    <a:cs typeface="Tahoma" panose="020B0604030504040204" pitchFamily="34" charset="0"/>
                  </a:rPr>
                  <a:t>.</a:t>
                </a:r>
                <a:endParaRPr lang="en-US" sz="4800" b="1" dirty="0">
                  <a:latin typeface="Tahoma" panose="020B0604030504040204" pitchFamily="34" charset="0"/>
                  <a:ea typeface="Tahoma" panose="020B0604030504040204" pitchFamily="34" charset="0"/>
                  <a:cs typeface="Tahoma" panose="020B0604030504040204" pitchFamily="34" charset="0"/>
                </a:endParaRPr>
              </a:p>
              <a:p>
                <a:endParaRPr lang="en-US" sz="4800"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124" name="TextBox 123">
                <a:extLst>
                  <a:ext uri="{FF2B5EF4-FFF2-40B4-BE49-F238E27FC236}">
                    <a16:creationId xmlns:a16="http://schemas.microsoft.com/office/drawing/2014/main" id="{98E1169B-E2B5-4100-A040-650CD1F20107}"/>
                  </a:ext>
                </a:extLst>
              </p:cNvPr>
              <p:cNvSpPr txBox="1">
                <a:spLocks noRot="1" noChangeAspect="1" noMove="1" noResize="1" noEditPoints="1" noAdjustHandles="1" noChangeArrowheads="1" noChangeShapeType="1" noTextEdit="1"/>
              </p:cNvSpPr>
              <p:nvPr/>
            </p:nvSpPr>
            <p:spPr>
              <a:xfrm>
                <a:off x="1551081" y="3810000"/>
                <a:ext cx="22240372" cy="5262979"/>
              </a:xfrm>
              <a:prstGeom prst="rect">
                <a:avLst/>
              </a:prstGeom>
              <a:blipFill>
                <a:blip r:embed="rId4"/>
                <a:stretch>
                  <a:fillRect l="-1233" t="-2665"/>
                </a:stretch>
              </a:blipFill>
            </p:spPr>
            <p:txBody>
              <a:bodyPr/>
              <a:lstStyle/>
              <a:p>
                <a:r>
                  <a:rPr lang="en-US">
                    <a:noFill/>
                  </a:rPr>
                  <a:t> </a:t>
                </a:r>
              </a:p>
            </p:txBody>
          </p:sp>
        </mc:Fallback>
      </mc:AlternateContent>
      <p:sp>
        <p:nvSpPr>
          <p:cNvPr id="125" name="Rounded Rectangle 4">
            <a:extLst>
              <a:ext uri="{FF2B5EF4-FFF2-40B4-BE49-F238E27FC236}">
                <a16:creationId xmlns:a16="http://schemas.microsoft.com/office/drawing/2014/main" id="{FDB90D18-BFD5-4B65-8460-574DBFD3BD28}"/>
              </a:ext>
            </a:extLst>
          </p:cNvPr>
          <p:cNvSpPr/>
          <p:nvPr/>
        </p:nvSpPr>
        <p:spPr>
          <a:xfrm>
            <a:off x="1066800" y="9215506"/>
            <a:ext cx="22310327" cy="3967094"/>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126" name="Group 125">
            <a:extLst>
              <a:ext uri="{FF2B5EF4-FFF2-40B4-BE49-F238E27FC236}">
                <a16:creationId xmlns:a16="http://schemas.microsoft.com/office/drawing/2014/main" id="{37C2ADE8-5402-4818-A3F2-1D082DF9FC01}"/>
              </a:ext>
            </a:extLst>
          </p:cNvPr>
          <p:cNvGrpSpPr/>
          <p:nvPr/>
        </p:nvGrpSpPr>
        <p:grpSpPr>
          <a:xfrm>
            <a:off x="1686432" y="8877311"/>
            <a:ext cx="3600000" cy="828000"/>
            <a:chOff x="1275608" y="6322796"/>
            <a:chExt cx="3572909" cy="828631"/>
          </a:xfrm>
        </p:grpSpPr>
        <p:sp>
          <p:nvSpPr>
            <p:cNvPr id="127" name="Freeform 20">
              <a:extLst>
                <a:ext uri="{FF2B5EF4-FFF2-40B4-BE49-F238E27FC236}">
                  <a16:creationId xmlns:a16="http://schemas.microsoft.com/office/drawing/2014/main" id="{FC0F38E3-C1BF-4899-BADC-584602C73C35}"/>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8" name="TextBox 127">
              <a:extLst>
                <a:ext uri="{FF2B5EF4-FFF2-40B4-BE49-F238E27FC236}">
                  <a16:creationId xmlns:a16="http://schemas.microsoft.com/office/drawing/2014/main" id="{AA565D92-CB9A-485F-9E49-202EF922580E}"/>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129" name="Round Diagonal Corner Rectangle 8">
              <a:extLst>
                <a:ext uri="{FF2B5EF4-FFF2-40B4-BE49-F238E27FC236}">
                  <a16:creationId xmlns:a16="http://schemas.microsoft.com/office/drawing/2014/main" id="{38A229AA-796E-4214-93A2-DE9E6A8D9B38}"/>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30" name="Freeform 9">
              <a:extLst>
                <a:ext uri="{FF2B5EF4-FFF2-40B4-BE49-F238E27FC236}">
                  <a16:creationId xmlns:a16="http://schemas.microsoft.com/office/drawing/2014/main" id="{34151738-724A-4DD7-B711-2D92E220CAB5}"/>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131" name="Rectangle 130">
                <a:extLst>
                  <a:ext uri="{FF2B5EF4-FFF2-40B4-BE49-F238E27FC236}">
                    <a16:creationId xmlns:a16="http://schemas.microsoft.com/office/drawing/2014/main" id="{E2B97126-4BC4-407F-812C-FA4972AB0D61}"/>
                  </a:ext>
                </a:extLst>
              </p:cNvPr>
              <p:cNvSpPr/>
              <p:nvPr/>
            </p:nvSpPr>
            <p:spPr>
              <a:xfrm>
                <a:off x="1153028" y="9220200"/>
                <a:ext cx="22378999" cy="3785652"/>
              </a:xfrm>
              <a:prstGeom prst="rect">
                <a:avLst/>
              </a:prstGeom>
            </p:spPr>
            <p:txBody>
              <a:bodyPr wrap="square">
                <a:spAutoFit/>
              </a:bodyPr>
              <a:lstStyle/>
              <a:p>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tương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đương</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𝑷</m:t>
                    </m:r>
                    <m:r>
                      <a:rPr lang="fr-FR" sz="4800" b="1" i="1">
                        <a:latin typeface="Cambria Math" panose="02040503050406030204" pitchFamily="18" charset="0"/>
                      </a:rPr>
                      <m:t>⇔</m:t>
                    </m:r>
                    <m:r>
                      <a:rPr lang="fr-FR" sz="4800" b="1" i="1">
                        <a:latin typeface="Cambria Math" panose="02040503050406030204" pitchFamily="18" charset="0"/>
                      </a:rPr>
                      <m:t>𝑸</m:t>
                    </m:r>
                  </m:oMath>
                </a14:m>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Tứ</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giác</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𝑨𝑩𝑪𝑫</m:t>
                    </m:r>
                  </m:oMath>
                </a14:m>
                <a:r>
                  <a:rPr lang="fr-FR" sz="4800" b="1" i="1" dirty="0">
                    <a:latin typeface="Tahoma" panose="020B0604030504040204" pitchFamily="34" charset="0"/>
                    <a:ea typeface="Tahoma" panose="020B0604030504040204" pitchFamily="34" charset="0"/>
                    <a:cs typeface="Tahoma" panose="020B0604030504040204" pitchFamily="34" charset="0"/>
                  </a:rPr>
                  <a:t> </a:t>
                </a:r>
                <a:r>
                  <a:rPr lang="fr-FR" sz="4800" b="1" dirty="0">
                    <a:latin typeface="Tahoma" panose="020B0604030504040204" pitchFamily="34" charset="0"/>
                    <a:ea typeface="Tahoma" panose="020B0604030504040204" pitchFamily="34" charset="0"/>
                    <a:cs typeface="Tahoma" panose="020B0604030504040204" pitchFamily="34" charset="0"/>
                  </a:rPr>
                  <a:t>là </a:t>
                </a:r>
                <a:r>
                  <a:rPr lang="fr-FR" sz="4800" b="1" dirty="0" err="1">
                    <a:latin typeface="Tahoma" panose="020B0604030504040204" pitchFamily="34" charset="0"/>
                    <a:ea typeface="Tahoma" panose="020B0604030504040204" pitchFamily="34" charset="0"/>
                    <a:cs typeface="Tahoma" panose="020B0604030504040204" pitchFamily="34" charset="0"/>
                  </a:rPr>
                  <a:t>hình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vuông</a:t>
                </a:r>
                <a:r>
                  <a:rPr lang="fr-FR" sz="4800" b="1" dirty="0">
                    <a:latin typeface="Tahoma" panose="020B0604030504040204" pitchFamily="34" charset="0"/>
                    <a:ea typeface="Tahoma" panose="020B0604030504040204" pitchFamily="34" charset="0"/>
                    <a:cs typeface="Tahoma" panose="020B0604030504040204" pitchFamily="34" charset="0"/>
                  </a:rPr>
                  <a:t> khi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chỉ</a:t>
                </a:r>
                <a:r>
                  <a:rPr lang="fr-FR" sz="4800" b="1" dirty="0">
                    <a:latin typeface="Tahoma" panose="020B0604030504040204" pitchFamily="34" charset="0"/>
                    <a:ea typeface="Tahoma" panose="020B0604030504040204" pitchFamily="34" charset="0"/>
                    <a:cs typeface="Tahoma" panose="020B0604030504040204" pitchFamily="34" charset="0"/>
                  </a:rPr>
                  <a:t> khi </a:t>
                </a:r>
                <a:r>
                  <a:rPr lang="fr-FR" sz="4800" b="1" dirty="0" err="1">
                    <a:latin typeface="Tahoma" panose="020B0604030504040204" pitchFamily="34" charset="0"/>
                    <a:ea typeface="Tahoma" panose="020B0604030504040204" pitchFamily="34" charset="0"/>
                    <a:cs typeface="Tahoma" panose="020B0604030504040204" pitchFamily="34" charset="0"/>
                  </a:rPr>
                  <a:t>tứ</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giác</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𝑨𝑩𝑪𝑫</m:t>
                    </m:r>
                    <m:r>
                      <a:rPr lang="vi-VN" sz="4800" b="1" i="1" smtClean="0">
                        <a:latin typeface="Cambria Math" panose="02040503050406030204" pitchFamily="18" charset="0"/>
                      </a:rPr>
                      <m:t> </m:t>
                    </m:r>
                  </m:oMath>
                </a14:m>
                <a:r>
                  <a:rPr lang="fr-FR" sz="4800" b="1" dirty="0">
                    <a:latin typeface="Tahoma" panose="020B0604030504040204" pitchFamily="34" charset="0"/>
                    <a:ea typeface="Tahoma" panose="020B0604030504040204" pitchFamily="34" charset="0"/>
                    <a:cs typeface="Tahoma" panose="020B0604030504040204" pitchFamily="34" charset="0"/>
                  </a:rPr>
                  <a:t>là </a:t>
                </a:r>
                <a:r>
                  <a:rPr lang="fr-FR" sz="4800" b="1" dirty="0" err="1">
                    <a:latin typeface="Tahoma" panose="020B0604030504040204" pitchFamily="34" charset="0"/>
                    <a:ea typeface="Tahoma" panose="020B0604030504040204" pitchFamily="34" charset="0"/>
                    <a:cs typeface="Tahoma" panose="020B0604030504040204" pitchFamily="34" charset="0"/>
                  </a:rPr>
                  <a:t>hình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chữ</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nhật</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có</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hai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đường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chéo</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vuông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góc</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với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nhau</a:t>
                </a:r>
                <a:r>
                  <a:rPr lang="fr-FR" sz="4800" b="1" dirty="0">
                    <a:latin typeface="Tahoma" panose="020B0604030504040204" pitchFamily="34" charset="0"/>
                    <a:ea typeface="Tahoma" panose="020B0604030504040204" pitchFamily="34" charset="0"/>
                    <a:cs typeface="Tahoma" panose="020B0604030504040204" pitchFamily="34" charset="0"/>
                  </a:rPr>
                  <a:t>”. </a:t>
                </a:r>
              </a:p>
              <a:p>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tương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đương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này</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đúng</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vì</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cả</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hai</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mệnh</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𝑷</m:t>
                    </m:r>
                    <m:r>
                      <a:rPr lang="fr-FR" sz="4800" b="1" i="1">
                        <a:latin typeface="Cambria Math" panose="02040503050406030204" pitchFamily="18" charset="0"/>
                      </a:rPr>
                      <m:t>⇒</m:t>
                    </m:r>
                    <m:r>
                      <a:rPr lang="fr-FR" sz="4800" b="1" i="1">
                        <a:latin typeface="Cambria Math" panose="02040503050406030204" pitchFamily="18" charset="0"/>
                      </a:rPr>
                      <m:t>𝑸</m:t>
                    </m:r>
                  </m:oMath>
                </a14:m>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và</a:t>
                </a:r>
                <a:r>
                  <a:rPr lang="fr-FR" sz="4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fr-FR" sz="4800" b="1" i="1">
                        <a:latin typeface="Cambria Math" panose="02040503050406030204" pitchFamily="18" charset="0"/>
                      </a:rPr>
                      <m:t>𝑸</m:t>
                    </m:r>
                    <m:r>
                      <a:rPr lang="fr-FR" sz="4800" b="1" i="1">
                        <a:latin typeface="Cambria Math" panose="02040503050406030204" pitchFamily="18" charset="0"/>
                      </a:rPr>
                      <m:t>⇒</m:t>
                    </m:r>
                    <m:r>
                      <a:rPr lang="fr-FR" sz="4800" b="1" i="1">
                        <a:latin typeface="Cambria Math" panose="02040503050406030204" pitchFamily="18" charset="0"/>
                      </a:rPr>
                      <m:t>𝑷</m:t>
                    </m:r>
                  </m:oMath>
                </a14:m>
                <a:r>
                  <a:rPr lang="vi-VN"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đều</a:t>
                </a:r>
                <a:r>
                  <a:rPr lang="fr-FR" sz="4800" b="1" dirty="0">
                    <a:latin typeface="Tahoma" panose="020B0604030504040204" pitchFamily="34" charset="0"/>
                    <a:ea typeface="Tahoma" panose="020B0604030504040204" pitchFamily="34" charset="0"/>
                    <a:cs typeface="Tahoma" panose="020B0604030504040204" pitchFamily="34" charset="0"/>
                  </a:rPr>
                  <a:t> </a:t>
                </a:r>
                <a:r>
                  <a:rPr lang="fr-FR" sz="4800" b="1" dirty="0" err="1">
                    <a:latin typeface="Tahoma" panose="020B0604030504040204" pitchFamily="34" charset="0"/>
                    <a:ea typeface="Tahoma" panose="020B0604030504040204" pitchFamily="34" charset="0"/>
                    <a:cs typeface="Tahoma" panose="020B0604030504040204" pitchFamily="34" charset="0"/>
                  </a:rPr>
                  <a:t>đúng</a:t>
                </a:r>
                <a:r>
                  <a:rPr lang="fr-FR" sz="4800" b="1" dirty="0">
                    <a:latin typeface="Tahoma" panose="020B0604030504040204" pitchFamily="34" charset="0"/>
                    <a:ea typeface="Tahoma" panose="020B0604030504040204" pitchFamily="34" charset="0"/>
                    <a:cs typeface="Tahoma" panose="020B0604030504040204" pitchFamily="34" charset="0"/>
                  </a:rPr>
                  <a:t>.</a:t>
                </a:r>
                <a:endParaRPr lang="en-US" sz="4800"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131" name="Rectangle 130">
                <a:extLst>
                  <a:ext uri="{FF2B5EF4-FFF2-40B4-BE49-F238E27FC236}">
                    <a16:creationId xmlns:a16="http://schemas.microsoft.com/office/drawing/2014/main" id="{E2B97126-4BC4-407F-812C-FA4972AB0D61}"/>
                  </a:ext>
                </a:extLst>
              </p:cNvPr>
              <p:cNvSpPr>
                <a:spLocks noRot="1" noChangeAspect="1" noMove="1" noResize="1" noEditPoints="1" noAdjustHandles="1" noChangeArrowheads="1" noChangeShapeType="1" noTextEdit="1"/>
              </p:cNvSpPr>
              <p:nvPr/>
            </p:nvSpPr>
            <p:spPr>
              <a:xfrm>
                <a:off x="1153028" y="9220200"/>
                <a:ext cx="22378999" cy="3785652"/>
              </a:xfrm>
              <a:prstGeom prst="rect">
                <a:avLst/>
              </a:prstGeom>
              <a:blipFill>
                <a:blip r:embed="rId5"/>
                <a:stretch>
                  <a:fillRect l="-1226" t="-3865" b="-7246"/>
                </a:stretch>
              </a:blipFill>
            </p:spPr>
            <p:txBody>
              <a:bodyPr/>
              <a:lstStyle/>
              <a:p>
                <a:r>
                  <a:rPr lang="en-US">
                    <a:noFill/>
                  </a:rPr>
                  <a:t> </a:t>
                </a:r>
              </a:p>
            </p:txBody>
          </p:sp>
        </mc:Fallback>
      </mc:AlternateContent>
    </p:spTree>
    <p:extLst>
      <p:ext uri="{BB962C8B-B14F-4D97-AF65-F5344CB8AC3E}">
        <p14:creationId xmlns:p14="http://schemas.microsoft.com/office/powerpoint/2010/main" val="12096837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wipe(left)">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0"/>
                                        </p:tgtEl>
                                        <p:attrNameLst>
                                          <p:attrName>style.visibility</p:attrName>
                                        </p:attrNameLst>
                                      </p:cBhvr>
                                      <p:to>
                                        <p:strVal val="visible"/>
                                      </p:to>
                                    </p:set>
                                    <p:animEffect transition="in" filter="wipe(left)">
                                      <p:cBhvr>
                                        <p:cTn id="17" dur="500"/>
                                        <p:tgtEl>
                                          <p:spTgt spid="9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24">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24">
                                            <p:txEl>
                                              <p:pRg st="1" end="1"/>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24">
                                            <p:txEl>
                                              <p:pRg st="2" end="2"/>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24">
                                            <p:txEl>
                                              <p:pRg st="3" end="3"/>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26"/>
                                        </p:tgtEl>
                                        <p:attrNameLst>
                                          <p:attrName>style.visibility</p:attrName>
                                        </p:attrNameLst>
                                      </p:cBhvr>
                                      <p:to>
                                        <p:strVal val="visible"/>
                                      </p:to>
                                    </p:set>
                                    <p:animEffect transition="in" filter="barn(inVertical)">
                                      <p:cBhvr>
                                        <p:cTn id="38" dur="500"/>
                                        <p:tgtEl>
                                          <p:spTgt spid="12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25"/>
                                        </p:tgtEl>
                                        <p:attrNameLst>
                                          <p:attrName>style.visibility</p:attrName>
                                        </p:attrNameLst>
                                      </p:cBhvr>
                                      <p:to>
                                        <p:strVal val="visible"/>
                                      </p:to>
                                    </p:set>
                                    <p:animEffect transition="in" filter="wipe(down)">
                                      <p:cBhvr>
                                        <p:cTn id="43" dur="500"/>
                                        <p:tgtEl>
                                          <p:spTgt spid="125"/>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31">
                                            <p:txEl>
                                              <p:pRg st="0" end="0"/>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13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12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grpSp>
        <p:nvGrpSpPr>
          <p:cNvPr id="46" name="Group 45">
            <a:extLst>
              <a:ext uri="{FF2B5EF4-FFF2-40B4-BE49-F238E27FC236}">
                <a16:creationId xmlns:a16="http://schemas.microsoft.com/office/drawing/2014/main" id="{2D5F1879-E2C7-42CA-94F8-92FF592236D3}"/>
              </a:ext>
            </a:extLst>
          </p:cNvPr>
          <p:cNvGrpSpPr/>
          <p:nvPr/>
        </p:nvGrpSpPr>
        <p:grpSpPr>
          <a:xfrm>
            <a:off x="1055781" y="2501634"/>
            <a:ext cx="18592800" cy="830997"/>
            <a:chOff x="777875" y="1892299"/>
            <a:chExt cx="18592800" cy="830995"/>
          </a:xfrm>
        </p:grpSpPr>
        <p:sp>
          <p:nvSpPr>
            <p:cNvPr id="47" name="Rounded Rectangle 71">
              <a:extLst>
                <a:ext uri="{FF2B5EF4-FFF2-40B4-BE49-F238E27FC236}">
                  <a16:creationId xmlns:a16="http://schemas.microsoft.com/office/drawing/2014/main" id="{F0A35595-F802-4630-9930-199628F3A69D}"/>
                </a:ext>
              </a:extLst>
            </p:cNvPr>
            <p:cNvSpPr/>
            <p:nvPr/>
          </p:nvSpPr>
          <p:spPr>
            <a:xfrm>
              <a:off x="777875" y="1905000"/>
              <a:ext cx="990600" cy="804672"/>
            </a:xfrm>
            <a:prstGeom prst="roundRect">
              <a:avLst/>
            </a:prstGeom>
            <a:solidFill>
              <a:srgbClr val="145F8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CE9F260-F6B5-4B60-B6CC-114DE5655D54}"/>
                </a:ext>
              </a:extLst>
            </p:cNvPr>
            <p:cNvSpPr txBox="1"/>
            <p:nvPr/>
          </p:nvSpPr>
          <p:spPr>
            <a:xfrm>
              <a:off x="1082675" y="1913523"/>
              <a:ext cx="708848" cy="754051"/>
            </a:xfrm>
            <a:prstGeom prst="rect">
              <a:avLst/>
            </a:prstGeom>
            <a:noFill/>
          </p:spPr>
          <p:txBody>
            <a:bodyPr wrap="none" rtlCol="0">
              <a:spAutoFit/>
            </a:bodyPr>
            <a:lstStyle/>
            <a:p>
              <a:r>
                <a:rPr lang="en-US" b="1" dirty="0">
                  <a:solidFill>
                    <a:schemeClr val="bg1"/>
                  </a:solidFill>
                  <a:latin typeface="Tahoma" pitchFamily="34" charset="0"/>
                  <a:ea typeface="Tahoma" pitchFamily="34" charset="0"/>
                  <a:cs typeface="Tahoma" pitchFamily="34" charset="0"/>
                </a:rPr>
                <a:t>5</a:t>
              </a:r>
              <a:r>
                <a:rPr lang="en-US" b="1" dirty="0" smtClean="0">
                  <a:solidFill>
                    <a:schemeClr val="bg1"/>
                  </a:solidFill>
                  <a:latin typeface="Tahoma" pitchFamily="34" charset="0"/>
                  <a:ea typeface="Tahoma" pitchFamily="34" charset="0"/>
                  <a:cs typeface="Tahoma" pitchFamily="34" charset="0"/>
                </a:rPr>
                <a:t>.</a:t>
              </a:r>
              <a:endParaRPr lang="en-US" b="1" dirty="0">
                <a:solidFill>
                  <a:schemeClr val="bg1"/>
                </a:solidFill>
                <a:latin typeface="Tahoma" pitchFamily="34" charset="0"/>
                <a:ea typeface="Tahoma" pitchFamily="34" charset="0"/>
                <a:cs typeface="Tahoma" pitchFamily="34" charset="0"/>
              </a:endParaRPr>
            </a:p>
          </p:txBody>
        </p:sp>
        <p:sp>
          <p:nvSpPr>
            <p:cNvPr id="87" name="TextBox 86">
              <a:extLst>
                <a:ext uri="{FF2B5EF4-FFF2-40B4-BE49-F238E27FC236}">
                  <a16:creationId xmlns:a16="http://schemas.microsoft.com/office/drawing/2014/main" id="{73CC5716-B3FF-415B-9257-8D082F557E10}"/>
                </a:ext>
              </a:extLst>
            </p:cNvPr>
            <p:cNvSpPr txBox="1"/>
            <p:nvPr/>
          </p:nvSpPr>
          <p:spPr>
            <a:xfrm>
              <a:off x="2087561" y="1892299"/>
              <a:ext cx="17283114" cy="830995"/>
            </a:xfrm>
            <a:prstGeom prst="rect">
              <a:avLst/>
            </a:prstGeom>
            <a:noFill/>
          </p:spPr>
          <p:txBody>
            <a:bodyPr wrap="square" rtlCol="0">
              <a:spAutoFit/>
            </a:bodyPr>
            <a:lstStyle/>
            <a:p>
              <a:r>
                <a:rPr lang="en-US" sz="4800" b="1">
                  <a:solidFill>
                    <a:srgbClr val="145F82"/>
                  </a:solidFill>
                  <a:latin typeface="Tahoma" pitchFamily="34" charset="0"/>
                  <a:ea typeface="Tahoma" pitchFamily="34" charset="0"/>
                  <a:cs typeface="Tahoma" pitchFamily="34" charset="0"/>
                </a:rPr>
                <a:t>MỆNH ĐỀ TƯƠNG ĐƯƠNG.</a:t>
              </a:r>
              <a:endParaRPr lang="en-US" sz="4800" b="1" dirty="0">
                <a:solidFill>
                  <a:srgbClr val="145F82"/>
                </a:solidFill>
                <a:latin typeface="Tahoma" pitchFamily="34" charset="0"/>
                <a:ea typeface="Tahoma" pitchFamily="34" charset="0"/>
                <a:cs typeface="Tahoma" pitchFamily="34" charset="0"/>
              </a:endParaRPr>
            </a:p>
          </p:txBody>
        </p:sp>
      </p:grpSp>
      <p:sp>
        <p:nvSpPr>
          <p:cNvPr id="54" name="Rounded Rectangle 4">
            <a:extLst>
              <a:ext uri="{FF2B5EF4-FFF2-40B4-BE49-F238E27FC236}">
                <a16:creationId xmlns:a16="http://schemas.microsoft.com/office/drawing/2014/main" id="{BB7CBFBA-F846-4B95-BEF9-970FF945CF37}"/>
              </a:ext>
            </a:extLst>
          </p:cNvPr>
          <p:cNvSpPr/>
          <p:nvPr/>
        </p:nvSpPr>
        <p:spPr>
          <a:xfrm>
            <a:off x="1055781" y="7729594"/>
            <a:ext cx="22261419" cy="2633606"/>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177278"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99FF99"/>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nvGrpSpPr>
          <p:cNvPr id="55" name="Group 54">
            <a:extLst>
              <a:ext uri="{FF2B5EF4-FFF2-40B4-BE49-F238E27FC236}">
                <a16:creationId xmlns:a16="http://schemas.microsoft.com/office/drawing/2014/main" id="{04E0693C-3335-4CCD-9F90-96B6783DFD0D}"/>
              </a:ext>
            </a:extLst>
          </p:cNvPr>
          <p:cNvGrpSpPr/>
          <p:nvPr/>
        </p:nvGrpSpPr>
        <p:grpSpPr>
          <a:xfrm>
            <a:off x="1691088" y="7391400"/>
            <a:ext cx="3600000" cy="828000"/>
            <a:chOff x="1275608" y="6322796"/>
            <a:chExt cx="3572909" cy="828631"/>
          </a:xfrm>
        </p:grpSpPr>
        <p:sp>
          <p:nvSpPr>
            <p:cNvPr id="56" name="Freeform 20">
              <a:extLst>
                <a:ext uri="{FF2B5EF4-FFF2-40B4-BE49-F238E27FC236}">
                  <a16:creationId xmlns:a16="http://schemas.microsoft.com/office/drawing/2014/main" id="{42C08439-FAFC-4084-A035-A732D5F23200}"/>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57" name="TextBox 56">
              <a:extLst>
                <a:ext uri="{FF2B5EF4-FFF2-40B4-BE49-F238E27FC236}">
                  <a16:creationId xmlns:a16="http://schemas.microsoft.com/office/drawing/2014/main" id="{6C07C09A-2A52-4568-BBC7-328EF7D37AAD}"/>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58" name="Round Diagonal Corner Rectangle 8">
              <a:extLst>
                <a:ext uri="{FF2B5EF4-FFF2-40B4-BE49-F238E27FC236}">
                  <a16:creationId xmlns:a16="http://schemas.microsoft.com/office/drawing/2014/main" id="{F676C5BE-F583-4520-9A5F-7B1B38FE9218}"/>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59" name="Freeform 9">
              <a:extLst>
                <a:ext uri="{FF2B5EF4-FFF2-40B4-BE49-F238E27FC236}">
                  <a16:creationId xmlns:a16="http://schemas.microsoft.com/office/drawing/2014/main" id="{FAD14E3E-6A3C-4C53-B37D-0E53F1D08977}"/>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60" name="Rectangle 59">
                <a:extLst>
                  <a:ext uri="{FF2B5EF4-FFF2-40B4-BE49-F238E27FC236}">
                    <a16:creationId xmlns:a16="http://schemas.microsoft.com/office/drawing/2014/main" id="{FC8C0631-5C08-4C6C-A96E-C845AB1A8DF8}"/>
                  </a:ext>
                </a:extLst>
              </p:cNvPr>
              <p:cNvSpPr/>
              <p:nvPr/>
            </p:nvSpPr>
            <p:spPr>
              <a:xfrm>
                <a:off x="1084356" y="8296476"/>
                <a:ext cx="22261419" cy="1569660"/>
              </a:xfrm>
              <a:prstGeom prst="rect">
                <a:avLst/>
              </a:prstGeom>
            </p:spPr>
            <p:txBody>
              <a:bodyPr wrap="square">
                <a:spAutoFit/>
              </a:bodyPr>
              <a:lstStyle/>
              <a:p>
                <a:r>
                  <a:rPr lang="fr-FR" sz="4800" b="1">
                    <a:latin typeface="Tahoma" panose="020B0604030504040204" pitchFamily="34" charset="0"/>
                    <a:ea typeface="Tahoma" panose="020B0604030504040204" pitchFamily="34" charset="0"/>
                    <a:cs typeface="Tahoma" panose="020B0604030504040204" pitchFamily="34" charset="0"/>
                  </a:rPr>
                  <a:t>	Số tự nhiên </a:t>
                </a:r>
                <a14:m>
                  <m:oMath xmlns:m="http://schemas.openxmlformats.org/officeDocument/2006/math">
                    <m:r>
                      <a:rPr lang="fr-FR" sz="4800" b="1" i="1">
                        <a:latin typeface="Cambria Math" panose="02040503050406030204" pitchFamily="18" charset="0"/>
                      </a:rPr>
                      <m:t>𝒏</m:t>
                    </m:r>
                  </m:oMath>
                </a14:m>
                <a:r>
                  <a:rPr lang="fr-FR" sz="4800" b="1">
                    <a:latin typeface="Tahoma" panose="020B0604030504040204" pitchFamily="34" charset="0"/>
                    <a:ea typeface="Tahoma" panose="020B0604030504040204" pitchFamily="34" charset="0"/>
                    <a:cs typeface="Tahoma" panose="020B0604030504040204" pitchFamily="34" charset="0"/>
                  </a:rPr>
                  <a:t> chia hết cho </a:t>
                </a:r>
                <a14:m>
                  <m:oMath xmlns:m="http://schemas.openxmlformats.org/officeDocument/2006/math">
                    <m:r>
                      <a:rPr lang="fr-FR" sz="4800" b="1" i="1">
                        <a:latin typeface="Cambria Math" panose="02040503050406030204" pitchFamily="18" charset="0"/>
                      </a:rPr>
                      <m:t>𝟐</m:t>
                    </m:r>
                    <m:r>
                      <a:rPr lang="en-US" sz="4800" b="1" i="1" smtClean="0">
                        <a:latin typeface="Cambria Math" panose="02040503050406030204" pitchFamily="18" charset="0"/>
                      </a:rPr>
                      <m:t> </m:t>
                    </m:r>
                  </m:oMath>
                </a14:m>
                <a:r>
                  <a:rPr lang="fr-FR" sz="4800" b="1">
                    <a:latin typeface="Tahoma" panose="020B0604030504040204" pitchFamily="34" charset="0"/>
                    <a:ea typeface="Tahoma" panose="020B0604030504040204" pitchFamily="34" charset="0"/>
                    <a:cs typeface="Tahoma" panose="020B0604030504040204" pitchFamily="34" charset="0"/>
                  </a:rPr>
                  <a:t>khi và chỉ khi số đó có chữ số tận cùng là số chẵn.</a:t>
                </a:r>
                <a:endParaRPr lang="en-US" sz="4800" b="1">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60" name="Rectangle 59">
                <a:extLst>
                  <a:ext uri="{FF2B5EF4-FFF2-40B4-BE49-F238E27FC236}">
                    <a16:creationId xmlns:a16="http://schemas.microsoft.com/office/drawing/2014/main" id="{FC8C0631-5C08-4C6C-A96E-C845AB1A8DF8}"/>
                  </a:ext>
                </a:extLst>
              </p:cNvPr>
              <p:cNvSpPr>
                <a:spLocks noRot="1" noChangeAspect="1" noMove="1" noResize="1" noEditPoints="1" noAdjustHandles="1" noChangeArrowheads="1" noChangeShapeType="1" noTextEdit="1"/>
              </p:cNvSpPr>
              <p:nvPr/>
            </p:nvSpPr>
            <p:spPr>
              <a:xfrm>
                <a:off x="1084356" y="8296476"/>
                <a:ext cx="22261419" cy="1569660"/>
              </a:xfrm>
              <a:prstGeom prst="rect">
                <a:avLst/>
              </a:prstGeom>
              <a:blipFill>
                <a:blip r:embed="rId4"/>
                <a:stretch>
                  <a:fillRect l="-1260" t="-9339" b="-19844"/>
                </a:stretch>
              </a:blipFill>
            </p:spPr>
            <p:txBody>
              <a:bodyPr/>
              <a:lstStyle/>
              <a:p>
                <a:r>
                  <a:rPr lang="en-US">
                    <a:noFill/>
                  </a:rPr>
                  <a:t> </a:t>
                </a:r>
              </a:p>
            </p:txBody>
          </p:sp>
        </mc:Fallback>
      </mc:AlternateContent>
      <p:sp>
        <p:nvSpPr>
          <p:cNvPr id="61" name="TextBox 60">
            <a:extLst>
              <a:ext uri="{FF2B5EF4-FFF2-40B4-BE49-F238E27FC236}">
                <a16:creationId xmlns:a16="http://schemas.microsoft.com/office/drawing/2014/main" id="{6A54D254-347B-4B4A-917E-ED2C3E76A934}"/>
              </a:ext>
            </a:extLst>
          </p:cNvPr>
          <p:cNvSpPr txBox="1"/>
          <p:nvPr/>
        </p:nvSpPr>
        <p:spPr>
          <a:xfrm>
            <a:off x="1839065" y="6622550"/>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62" name="Rounded Rectangle 61">
            <a:extLst>
              <a:ext uri="{FF2B5EF4-FFF2-40B4-BE49-F238E27FC236}">
                <a16:creationId xmlns:a16="http://schemas.microsoft.com/office/drawing/2014/main" id="{E86C304B-6277-4B21-9BB0-7B9CA6E8E4B1}"/>
              </a:ext>
            </a:extLst>
          </p:cNvPr>
          <p:cNvSpPr/>
          <p:nvPr/>
        </p:nvSpPr>
        <p:spPr>
          <a:xfrm>
            <a:off x="1055781" y="4708745"/>
            <a:ext cx="22261419" cy="2353890"/>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63" name="Group 67">
            <a:extLst>
              <a:ext uri="{FF2B5EF4-FFF2-40B4-BE49-F238E27FC236}">
                <a16:creationId xmlns:a16="http://schemas.microsoft.com/office/drawing/2014/main" id="{85B51570-0D99-40AA-9C29-8E27C4B436F6}"/>
              </a:ext>
            </a:extLst>
          </p:cNvPr>
          <p:cNvGrpSpPr/>
          <p:nvPr/>
        </p:nvGrpSpPr>
        <p:grpSpPr>
          <a:xfrm>
            <a:off x="1526208" y="4344007"/>
            <a:ext cx="5103191" cy="940513"/>
            <a:chOff x="1311958" y="3405486"/>
            <a:chExt cx="5103191" cy="940513"/>
          </a:xfrm>
        </p:grpSpPr>
        <p:sp>
          <p:nvSpPr>
            <p:cNvPr id="64" name="Freeform 20">
              <a:extLst>
                <a:ext uri="{FF2B5EF4-FFF2-40B4-BE49-F238E27FC236}">
                  <a16:creationId xmlns:a16="http://schemas.microsoft.com/office/drawing/2014/main" id="{1991CF6D-1A12-4ADD-830D-B62C9F91F4C0}"/>
                </a:ext>
              </a:extLst>
            </p:cNvPr>
            <p:cNvSpPr>
              <a:spLocks/>
            </p:cNvSpPr>
            <p:nvPr/>
          </p:nvSpPr>
          <p:spPr bwMode="auto">
            <a:xfrm rot="5400000">
              <a:off x="3847215" y="1745253"/>
              <a:ext cx="793396" cy="4342472"/>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TextBox 64">
              <a:extLst>
                <a:ext uri="{FF2B5EF4-FFF2-40B4-BE49-F238E27FC236}">
                  <a16:creationId xmlns:a16="http://schemas.microsoft.com/office/drawing/2014/main" id="{52CB381B-6D7C-406C-A67D-105CB6E46453}"/>
                </a:ext>
              </a:extLst>
            </p:cNvPr>
            <p:cNvSpPr txBox="1"/>
            <p:nvPr/>
          </p:nvSpPr>
          <p:spPr>
            <a:xfrm>
              <a:off x="2316645" y="3484582"/>
              <a:ext cx="3661580"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600" b="1" kern="0">
                  <a:solidFill>
                    <a:prstClr val="white"/>
                  </a:solidFill>
                  <a:latin typeface="Tahoma" pitchFamily="34" charset="0"/>
                  <a:ea typeface="Tahoma" pitchFamily="34" charset="0"/>
                  <a:cs typeface="Tahoma" pitchFamily="34" charset="0"/>
                </a:rPr>
                <a:t>Luyện tập</a:t>
              </a:r>
              <a:r>
                <a:rPr kumimoji="0" lang="en-US" sz="4600" b="1" i="0" u="none" strike="noStrike" kern="0" cap="none" spc="0" normalizeH="0" baseline="0" noProof="0">
                  <a:ln>
                    <a:noFill/>
                  </a:ln>
                  <a:solidFill>
                    <a:prstClr val="white"/>
                  </a:solidFill>
                  <a:effectLst/>
                  <a:uLnTx/>
                  <a:uFillTx/>
                  <a:latin typeface="Tahoma" pitchFamily="34" charset="0"/>
                  <a:ea typeface="Tahoma" pitchFamily="34" charset="0"/>
                  <a:cs typeface="Tahoma" pitchFamily="34" charset="0"/>
                </a:rPr>
                <a:t> </a:t>
              </a:r>
              <a:r>
                <a:rPr lang="en-US" sz="4600" b="1" kern="0">
                  <a:solidFill>
                    <a:prstClr val="white"/>
                  </a:solidFill>
                  <a:latin typeface="Tahoma" pitchFamily="34" charset="0"/>
                  <a:ea typeface="Tahoma" pitchFamily="34" charset="0"/>
                  <a:cs typeface="Tahoma" pitchFamily="34" charset="0"/>
                </a:rPr>
                <a:t>4</a:t>
              </a:r>
              <a:endPar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grpSp>
          <p:nvGrpSpPr>
            <p:cNvPr id="66" name="Group 70">
              <a:extLst>
                <a:ext uri="{FF2B5EF4-FFF2-40B4-BE49-F238E27FC236}">
                  <a16:creationId xmlns:a16="http://schemas.microsoft.com/office/drawing/2014/main" id="{8B31657D-3E89-45CA-80DC-4B00B404FDFA}"/>
                </a:ext>
              </a:extLst>
            </p:cNvPr>
            <p:cNvGrpSpPr/>
            <p:nvPr/>
          </p:nvGrpSpPr>
          <p:grpSpPr>
            <a:xfrm>
              <a:off x="1311958" y="3405486"/>
              <a:ext cx="950173" cy="940513"/>
              <a:chOff x="1311958" y="3405486"/>
              <a:chExt cx="950173" cy="940513"/>
            </a:xfrm>
          </p:grpSpPr>
          <p:sp>
            <p:nvSpPr>
              <p:cNvPr id="67" name="Rectangle 66">
                <a:extLst>
                  <a:ext uri="{FF2B5EF4-FFF2-40B4-BE49-F238E27FC236}">
                    <a16:creationId xmlns:a16="http://schemas.microsoft.com/office/drawing/2014/main" id="{3F229DBE-54E6-4569-AE8D-82877312AFB9}"/>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8" name="Freeform 13">
                <a:extLst>
                  <a:ext uri="{FF2B5EF4-FFF2-40B4-BE49-F238E27FC236}">
                    <a16:creationId xmlns:a16="http://schemas.microsoft.com/office/drawing/2014/main" id="{858513E0-C2E3-42FC-A75C-B81BDD544D6B}"/>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14">
                <a:extLst>
                  <a:ext uri="{FF2B5EF4-FFF2-40B4-BE49-F238E27FC236}">
                    <a16:creationId xmlns:a16="http://schemas.microsoft.com/office/drawing/2014/main" id="{B3FAF777-34E9-4756-9096-23D6F4E65082}"/>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15">
                <a:extLst>
                  <a:ext uri="{FF2B5EF4-FFF2-40B4-BE49-F238E27FC236}">
                    <a16:creationId xmlns:a16="http://schemas.microsoft.com/office/drawing/2014/main" id="{2E55EDD4-AB2E-4D20-AC5D-D3DA47C143F4}"/>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16">
                <a:extLst>
                  <a:ext uri="{FF2B5EF4-FFF2-40B4-BE49-F238E27FC236}">
                    <a16:creationId xmlns:a16="http://schemas.microsoft.com/office/drawing/2014/main" id="{553AC144-3041-49F5-A7CB-F8686A2CF9CC}"/>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17">
                <a:extLst>
                  <a:ext uri="{FF2B5EF4-FFF2-40B4-BE49-F238E27FC236}">
                    <a16:creationId xmlns:a16="http://schemas.microsoft.com/office/drawing/2014/main" id="{A1214A26-F717-4F70-8C03-A0E180E2CF6B}"/>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18">
                <a:extLst>
                  <a:ext uri="{FF2B5EF4-FFF2-40B4-BE49-F238E27FC236}">
                    <a16:creationId xmlns:a16="http://schemas.microsoft.com/office/drawing/2014/main" id="{12213E36-6668-40E8-99F5-B2E3E912CFFF}"/>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19">
                <a:extLst>
                  <a:ext uri="{FF2B5EF4-FFF2-40B4-BE49-F238E27FC236}">
                    <a16:creationId xmlns:a16="http://schemas.microsoft.com/office/drawing/2014/main" id="{4740056C-5513-4273-99CB-CD4425815685}"/>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20">
                <a:extLst>
                  <a:ext uri="{FF2B5EF4-FFF2-40B4-BE49-F238E27FC236}">
                    <a16:creationId xmlns:a16="http://schemas.microsoft.com/office/drawing/2014/main" id="{C1539616-E489-4193-88E8-BCEC6AA0BAAA}"/>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21">
                <a:extLst>
                  <a:ext uri="{FF2B5EF4-FFF2-40B4-BE49-F238E27FC236}">
                    <a16:creationId xmlns:a16="http://schemas.microsoft.com/office/drawing/2014/main" id="{DAFBA619-EFE2-401A-BB35-075FAD8BD418}"/>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22">
                <a:extLst>
                  <a:ext uri="{FF2B5EF4-FFF2-40B4-BE49-F238E27FC236}">
                    <a16:creationId xmlns:a16="http://schemas.microsoft.com/office/drawing/2014/main" id="{C03D6C1A-64B7-4389-960B-EBFF0D5FA14C}"/>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23">
                <a:extLst>
                  <a:ext uri="{FF2B5EF4-FFF2-40B4-BE49-F238E27FC236}">
                    <a16:creationId xmlns:a16="http://schemas.microsoft.com/office/drawing/2014/main" id="{7FCC528C-6A36-43F4-966A-4B51D798B601}"/>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9" name="Freeform 24">
                <a:extLst>
                  <a:ext uri="{FF2B5EF4-FFF2-40B4-BE49-F238E27FC236}">
                    <a16:creationId xmlns:a16="http://schemas.microsoft.com/office/drawing/2014/main" id="{82ED7881-25E7-446A-A142-96FBCADEE2BC}"/>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0" name="Freeform 25">
                <a:extLst>
                  <a:ext uri="{FF2B5EF4-FFF2-40B4-BE49-F238E27FC236}">
                    <a16:creationId xmlns:a16="http://schemas.microsoft.com/office/drawing/2014/main" id="{9630882A-3DB4-41D8-A47E-5EF897570068}"/>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1" name="Freeform 26">
                <a:extLst>
                  <a:ext uri="{FF2B5EF4-FFF2-40B4-BE49-F238E27FC236}">
                    <a16:creationId xmlns:a16="http://schemas.microsoft.com/office/drawing/2014/main" id="{8C39738E-3573-4508-8A6E-B694E635218D}"/>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2" name="Freeform 27">
                <a:extLst>
                  <a:ext uri="{FF2B5EF4-FFF2-40B4-BE49-F238E27FC236}">
                    <a16:creationId xmlns:a16="http://schemas.microsoft.com/office/drawing/2014/main" id="{1ECC4B6D-6ED9-4EFE-BDAF-ED7A07D280DB}"/>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3" name="Freeform 28">
                <a:extLst>
                  <a:ext uri="{FF2B5EF4-FFF2-40B4-BE49-F238E27FC236}">
                    <a16:creationId xmlns:a16="http://schemas.microsoft.com/office/drawing/2014/main" id="{1ED9C9D3-44F3-4444-87E9-69530C78D9CC}"/>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4" name="Freeform 29">
                <a:extLst>
                  <a:ext uri="{FF2B5EF4-FFF2-40B4-BE49-F238E27FC236}">
                    <a16:creationId xmlns:a16="http://schemas.microsoft.com/office/drawing/2014/main" id="{0AC2F7B8-47BF-4008-834A-DAD963D60F28}"/>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5" name="Freeform 30">
                <a:extLst>
                  <a:ext uri="{FF2B5EF4-FFF2-40B4-BE49-F238E27FC236}">
                    <a16:creationId xmlns:a16="http://schemas.microsoft.com/office/drawing/2014/main" id="{B948AFD6-594F-4E2E-AC26-E7A3E4DAA63A}"/>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86" name="Freeform 31">
                <a:extLst>
                  <a:ext uri="{FF2B5EF4-FFF2-40B4-BE49-F238E27FC236}">
                    <a16:creationId xmlns:a16="http://schemas.microsoft.com/office/drawing/2014/main" id="{B8766D49-D060-4D17-AEB0-9FB51061F343}"/>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32" name="Freeform 32">
                <a:extLst>
                  <a:ext uri="{FF2B5EF4-FFF2-40B4-BE49-F238E27FC236}">
                    <a16:creationId xmlns:a16="http://schemas.microsoft.com/office/drawing/2014/main" id="{A643270B-D5FF-4083-B0F0-B8A0E21E39BB}"/>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33" name="Freeform 33">
                <a:extLst>
                  <a:ext uri="{FF2B5EF4-FFF2-40B4-BE49-F238E27FC236}">
                    <a16:creationId xmlns:a16="http://schemas.microsoft.com/office/drawing/2014/main" id="{CC366492-5F53-4D32-A6D9-C3CD7477E4DF}"/>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34" name="Freeform 34">
                <a:extLst>
                  <a:ext uri="{FF2B5EF4-FFF2-40B4-BE49-F238E27FC236}">
                    <a16:creationId xmlns:a16="http://schemas.microsoft.com/office/drawing/2014/main" id="{543142AB-BA31-42AC-9B74-0CDA8CF9BAAB}"/>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35" name="Freeform 35">
                <a:extLst>
                  <a:ext uri="{FF2B5EF4-FFF2-40B4-BE49-F238E27FC236}">
                    <a16:creationId xmlns:a16="http://schemas.microsoft.com/office/drawing/2014/main" id="{B1EBC719-DA30-4E24-8481-6513CD985A36}"/>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136" name="Freeform 36">
                <a:extLst>
                  <a:ext uri="{FF2B5EF4-FFF2-40B4-BE49-F238E27FC236}">
                    <a16:creationId xmlns:a16="http://schemas.microsoft.com/office/drawing/2014/main" id="{19EA9F58-FCB6-4A70-9A6C-666C02FBA50D}"/>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mc:AlternateContent xmlns:mc="http://schemas.openxmlformats.org/markup-compatibility/2006" xmlns:a14="http://schemas.microsoft.com/office/drawing/2010/main">
        <mc:Choice Requires="a14">
          <p:sp>
            <p:nvSpPr>
              <p:cNvPr id="137" name="TextBox 136">
                <a:extLst>
                  <a:ext uri="{FF2B5EF4-FFF2-40B4-BE49-F238E27FC236}">
                    <a16:creationId xmlns:a16="http://schemas.microsoft.com/office/drawing/2014/main" id="{F3198065-6D9F-4243-B21E-7C95C65DC922}"/>
                  </a:ext>
                </a:extLst>
              </p:cNvPr>
              <p:cNvSpPr txBox="1"/>
              <p:nvPr/>
            </p:nvSpPr>
            <p:spPr>
              <a:xfrm>
                <a:off x="2120544" y="5648626"/>
                <a:ext cx="20891855" cy="1569660"/>
              </a:xfrm>
              <a:prstGeom prst="rect">
                <a:avLst/>
              </a:prstGeom>
              <a:noFill/>
            </p:spPr>
            <p:txBody>
              <a:bodyPr wrap="square">
                <a:spAutoFit/>
              </a:bodyPr>
              <a:lstStyle/>
              <a:p>
                <a:r>
                  <a:rPr lang="fr-FR" sz="4800" b="1">
                    <a:latin typeface="Tahoma" panose="020B0604030504040204" pitchFamily="34" charset="0"/>
                    <a:ea typeface="Tahoma" panose="020B0604030504040204" pitchFamily="34" charset="0"/>
                    <a:cs typeface="Tahoma" panose="020B0604030504040204" pitchFamily="34" charset="0"/>
                  </a:rPr>
                  <a:t>Phát biểu điều kiện </a:t>
                </a:r>
                <a:r>
                  <a:rPr lang="fr-FR" sz="4800" b="1">
                    <a:solidFill>
                      <a:srgbClr val="FF0000"/>
                    </a:solidFill>
                    <a:latin typeface="Tahoma" panose="020B0604030504040204" pitchFamily="34" charset="0"/>
                    <a:ea typeface="Tahoma" panose="020B0604030504040204" pitchFamily="34" charset="0"/>
                    <a:cs typeface="Tahoma" panose="020B0604030504040204" pitchFamily="34" charset="0"/>
                  </a:rPr>
                  <a:t>cần và đủ </a:t>
                </a:r>
                <a:r>
                  <a:rPr lang="fr-FR" sz="4800" b="1">
                    <a:latin typeface="Tahoma" panose="020B0604030504040204" pitchFamily="34" charset="0"/>
                    <a:ea typeface="Tahoma" panose="020B0604030504040204" pitchFamily="34" charset="0"/>
                    <a:cs typeface="Tahoma" panose="020B0604030504040204" pitchFamily="34" charset="0"/>
                  </a:rPr>
                  <a:t>để số tự nhiên </a:t>
                </a:r>
                <a14:m>
                  <m:oMath xmlns:m="http://schemas.openxmlformats.org/officeDocument/2006/math">
                    <m:r>
                      <a:rPr lang="fr-FR" sz="4800" b="1" i="1">
                        <a:latin typeface="Cambria Math" panose="02040503050406030204" pitchFamily="18" charset="0"/>
                      </a:rPr>
                      <m:t>𝒏</m:t>
                    </m:r>
                  </m:oMath>
                </a14:m>
                <a:r>
                  <a:rPr lang="fr-FR" sz="4800" b="1">
                    <a:latin typeface="Tahoma" panose="020B0604030504040204" pitchFamily="34" charset="0"/>
                    <a:ea typeface="Tahoma" panose="020B0604030504040204" pitchFamily="34" charset="0"/>
                    <a:cs typeface="Tahoma" panose="020B0604030504040204" pitchFamily="34" charset="0"/>
                  </a:rPr>
                  <a:t> chia hết cho </a:t>
                </a:r>
                <a14:m>
                  <m:oMath xmlns:m="http://schemas.openxmlformats.org/officeDocument/2006/math">
                    <m:r>
                      <a:rPr lang="fr-FR" sz="4800" b="1" i="1">
                        <a:latin typeface="Cambria Math" panose="02040503050406030204" pitchFamily="18" charset="0"/>
                      </a:rPr>
                      <m:t>𝟐</m:t>
                    </m:r>
                  </m:oMath>
                </a14:m>
                <a:r>
                  <a:rPr lang="fr-FR" sz="4800" b="1">
                    <a:latin typeface="Tahoma" panose="020B0604030504040204" pitchFamily="34" charset="0"/>
                    <a:ea typeface="Tahoma" panose="020B0604030504040204" pitchFamily="34" charset="0"/>
                    <a:cs typeface="Tahoma" panose="020B0604030504040204" pitchFamily="34" charset="0"/>
                  </a:rPr>
                  <a:t>.</a:t>
                </a:r>
                <a:endParaRPr lang="en-US" sz="4800" b="1">
                  <a:latin typeface="Tahoma" panose="020B0604030504040204" pitchFamily="34" charset="0"/>
                  <a:ea typeface="Tahoma" panose="020B0604030504040204" pitchFamily="34" charset="0"/>
                  <a:cs typeface="Tahoma" panose="020B0604030504040204" pitchFamily="34" charset="0"/>
                </a:endParaRPr>
              </a:p>
              <a:p>
                <a:r>
                  <a:rPr lang="vi-VN" sz="4800" b="1">
                    <a:latin typeface="Tahoma" panose="020B0604030504040204" pitchFamily="34" charset="0"/>
                    <a:ea typeface="Tahoma" panose="020B0604030504040204" pitchFamily="34" charset="0"/>
                    <a:cs typeface="Tahoma" panose="020B0604030504040204" pitchFamily="34" charset="0"/>
                  </a:rPr>
                  <a:t> </a:t>
                </a:r>
                <a:endParaRPr lang="en-US" sz="4800" b="1">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137" name="TextBox 136">
                <a:extLst>
                  <a:ext uri="{FF2B5EF4-FFF2-40B4-BE49-F238E27FC236}">
                    <a16:creationId xmlns:a16="http://schemas.microsoft.com/office/drawing/2014/main" id="{F3198065-6D9F-4243-B21E-7C95C65DC922}"/>
                  </a:ext>
                </a:extLst>
              </p:cNvPr>
              <p:cNvSpPr txBox="1">
                <a:spLocks noRot="1" noChangeAspect="1" noMove="1" noResize="1" noEditPoints="1" noAdjustHandles="1" noChangeArrowheads="1" noChangeShapeType="1" noTextEdit="1"/>
              </p:cNvSpPr>
              <p:nvPr/>
            </p:nvSpPr>
            <p:spPr>
              <a:xfrm>
                <a:off x="2120544" y="5648626"/>
                <a:ext cx="20891855" cy="1569660"/>
              </a:xfrm>
              <a:prstGeom prst="rect">
                <a:avLst/>
              </a:prstGeom>
              <a:blipFill>
                <a:blip r:embed="rId5"/>
                <a:stretch>
                  <a:fillRect l="-1342" t="-9339"/>
                </a:stretch>
              </a:blipFill>
            </p:spPr>
            <p:txBody>
              <a:bodyPr/>
              <a:lstStyle/>
              <a:p>
                <a:r>
                  <a:rPr lang="en-US">
                    <a:noFill/>
                  </a:rPr>
                  <a:t> </a:t>
                </a:r>
              </a:p>
            </p:txBody>
          </p:sp>
        </mc:Fallback>
      </mc:AlternateContent>
    </p:spTree>
    <p:extLst>
      <p:ext uri="{BB962C8B-B14F-4D97-AF65-F5344CB8AC3E}">
        <p14:creationId xmlns:p14="http://schemas.microsoft.com/office/powerpoint/2010/main" val="25008064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barn(inVertical)">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3"/>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6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37">
                                            <p:txEl>
                                              <p:pRg st="0" end="0"/>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37">
                                            <p:txEl>
                                              <p:pRg st="1" end="1"/>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5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6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6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7" name="Group 116">
            <a:extLst>
              <a:ext uri="{FF2B5EF4-FFF2-40B4-BE49-F238E27FC236}">
                <a16:creationId xmlns:a16="http://schemas.microsoft.com/office/drawing/2014/main" id="{6936CF72-8298-F337-CB7E-89694976C449}"/>
              </a:ext>
            </a:extLst>
          </p:cNvPr>
          <p:cNvGrpSpPr/>
          <p:nvPr/>
        </p:nvGrpSpPr>
        <p:grpSpPr>
          <a:xfrm>
            <a:off x="3844687" y="781713"/>
            <a:ext cx="19419005" cy="1700680"/>
            <a:chOff x="1922343" y="390856"/>
            <a:chExt cx="9709502" cy="850340"/>
          </a:xfrm>
        </p:grpSpPr>
        <p:grpSp>
          <p:nvGrpSpPr>
            <p:cNvPr id="38" name="Group 37">
              <a:extLst>
                <a:ext uri="{FF2B5EF4-FFF2-40B4-BE49-F238E27FC236}">
                  <a16:creationId xmlns:a16="http://schemas.microsoft.com/office/drawing/2014/main" id="{06E6C817-ED72-0213-D35B-0B662161FA2A}"/>
                </a:ext>
              </a:extLst>
            </p:cNvPr>
            <p:cNvGrpSpPr/>
            <p:nvPr/>
          </p:nvGrpSpPr>
          <p:grpSpPr>
            <a:xfrm>
              <a:off x="4355143" y="493826"/>
              <a:ext cx="7276702" cy="703351"/>
              <a:chOff x="4216858" y="738324"/>
              <a:chExt cx="7276702" cy="1355217"/>
            </a:xfrm>
          </p:grpSpPr>
          <p:sp>
            <p:nvSpPr>
              <p:cNvPr id="52" name="Freeform 87">
                <a:extLst>
                  <a:ext uri="{FF2B5EF4-FFF2-40B4-BE49-F238E27FC236}">
                    <a16:creationId xmlns:a16="http://schemas.microsoft.com/office/drawing/2014/main" id="{97626024-EE53-4780-0D74-6A33C02469A9}"/>
                  </a:ext>
                </a:extLst>
              </p:cNvPr>
              <p:cNvSpPr/>
              <p:nvPr/>
            </p:nvSpPr>
            <p:spPr>
              <a:xfrm>
                <a:off x="4216858" y="772865"/>
                <a:ext cx="7103902" cy="1307011"/>
              </a:xfrm>
              <a:prstGeom prst="rect">
                <a:avLst/>
              </a:prstGeom>
              <a:solidFill>
                <a:srgbClr val="F9F0E1"/>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7" name="Freeform 101">
                <a:extLst>
                  <a:ext uri="{FF2B5EF4-FFF2-40B4-BE49-F238E27FC236}">
                    <a16:creationId xmlns:a16="http://schemas.microsoft.com/office/drawing/2014/main" id="{48AA414F-AC0A-C09B-D890-01FDD7BA277C}"/>
                  </a:ext>
                </a:extLst>
              </p:cNvPr>
              <p:cNvSpPr/>
              <p:nvPr/>
            </p:nvSpPr>
            <p:spPr>
              <a:xfrm>
                <a:off x="11288985" y="773993"/>
                <a:ext cx="204575" cy="1319548"/>
              </a:xfrm>
              <a:prstGeom prst="rect">
                <a:avLst/>
              </a:pr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5" name="TextBox 74">
                <a:extLst>
                  <a:ext uri="{FF2B5EF4-FFF2-40B4-BE49-F238E27FC236}">
                    <a16:creationId xmlns:a16="http://schemas.microsoft.com/office/drawing/2014/main" id="{DB55F304-4022-FFE2-A176-B05DBD288073}"/>
                  </a:ext>
                </a:extLst>
              </p:cNvPr>
              <p:cNvSpPr txBox="1"/>
              <p:nvPr/>
            </p:nvSpPr>
            <p:spPr>
              <a:xfrm>
                <a:off x="4911443" y="738324"/>
                <a:ext cx="6181997" cy="1195994"/>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a:t>
                </a:r>
              </a:p>
            </p:txBody>
          </p:sp>
        </p:grpSp>
        <p:grpSp>
          <p:nvGrpSpPr>
            <p:cNvPr id="3" name="Group 2">
              <a:extLst>
                <a:ext uri="{FF2B5EF4-FFF2-40B4-BE49-F238E27FC236}">
                  <a16:creationId xmlns:a16="http://schemas.microsoft.com/office/drawing/2014/main" id="{16828BEB-1F49-0209-EBB6-B044B9F635B3}"/>
                </a:ext>
              </a:extLst>
            </p:cNvPr>
            <p:cNvGrpSpPr/>
            <p:nvPr/>
          </p:nvGrpSpPr>
          <p:grpSpPr>
            <a:xfrm>
              <a:off x="1922343" y="390856"/>
              <a:ext cx="2667195" cy="850340"/>
              <a:chOff x="2122168" y="1638968"/>
              <a:chExt cx="2667195" cy="850340"/>
            </a:xfrm>
          </p:grpSpPr>
          <p:sp>
            <p:nvSpPr>
              <p:cNvPr id="53" name="Freeform 88">
                <a:extLst>
                  <a:ext uri="{FF2B5EF4-FFF2-40B4-BE49-F238E27FC236}">
                    <a16:creationId xmlns:a16="http://schemas.microsoft.com/office/drawing/2014/main" id="{E3564477-0E7C-1999-AB72-901F8951901E}"/>
                  </a:ext>
                </a:extLst>
              </p:cNvPr>
              <p:cNvSpPr/>
              <p:nvPr/>
            </p:nvSpPr>
            <p:spPr>
              <a:xfrm>
                <a:off x="2122168" y="1977073"/>
                <a:ext cx="206850" cy="174192"/>
              </a:xfrm>
              <a:custGeom>
                <a:avLst/>
                <a:gdLst/>
                <a:ahLst/>
                <a:cxnLst>
                  <a:cxn ang="0">
                    <a:pos x="wd2" y="hd2"/>
                  </a:cxn>
                  <a:cxn ang="5400000">
                    <a:pos x="wd2" y="hd2"/>
                  </a:cxn>
                  <a:cxn ang="10800000">
                    <a:pos x="wd2" y="hd2"/>
                  </a:cxn>
                  <a:cxn ang="16200000">
                    <a:pos x="wd2" y="hd2"/>
                  </a:cxn>
                </a:cxnLst>
                <a:rect l="0" t="0" r="r" b="b"/>
                <a:pathLst>
                  <a:path w="21600" h="18877" extrusionOk="0">
                    <a:moveTo>
                      <a:pt x="11232" y="62"/>
                    </a:moveTo>
                    <a:cubicBezTo>
                      <a:pt x="11232" y="62"/>
                      <a:pt x="0" y="-1361"/>
                      <a:pt x="0" y="9439"/>
                    </a:cubicBezTo>
                    <a:cubicBezTo>
                      <a:pt x="0" y="20239"/>
                      <a:pt x="11232" y="18815"/>
                      <a:pt x="11232" y="18815"/>
                    </a:cubicBezTo>
                    <a:cubicBezTo>
                      <a:pt x="11232" y="18815"/>
                      <a:pt x="21600" y="18168"/>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4" name="Freeform 89">
                <a:extLst>
                  <a:ext uri="{FF2B5EF4-FFF2-40B4-BE49-F238E27FC236}">
                    <a16:creationId xmlns:a16="http://schemas.microsoft.com/office/drawing/2014/main" id="{34A63092-1CC6-1098-07AA-DD1F7BEA2001}"/>
                  </a:ext>
                </a:extLst>
              </p:cNvPr>
              <p:cNvSpPr/>
              <p:nvPr/>
            </p:nvSpPr>
            <p:spPr>
              <a:xfrm>
                <a:off x="2412006" y="2045761"/>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5" name="Freeform 94">
                <a:extLst>
                  <a:ext uri="{FF2B5EF4-FFF2-40B4-BE49-F238E27FC236}">
                    <a16:creationId xmlns:a16="http://schemas.microsoft.com/office/drawing/2014/main" id="{15D748A4-7EF5-7830-7A4D-EE8739D837B2}"/>
                  </a:ext>
                </a:extLst>
              </p:cNvPr>
              <p:cNvSpPr/>
              <p:nvPr/>
            </p:nvSpPr>
            <p:spPr>
              <a:xfrm>
                <a:off x="3491508" y="1980381"/>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6" name="Freeform 95">
                <a:extLst>
                  <a:ext uri="{FF2B5EF4-FFF2-40B4-BE49-F238E27FC236}">
                    <a16:creationId xmlns:a16="http://schemas.microsoft.com/office/drawing/2014/main" id="{CF55F864-D2B8-881A-2343-3E84039F2F1C}"/>
                  </a:ext>
                </a:extLst>
              </p:cNvPr>
              <p:cNvSpPr/>
              <p:nvPr/>
            </p:nvSpPr>
            <p:spPr>
              <a:xfrm>
                <a:off x="3779525" y="1638968"/>
                <a:ext cx="1009838"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3"/>
                      <a:pt x="11232" y="62"/>
                      <a:pt x="11232" y="62"/>
                    </a:cubicBezTo>
                    <a:close/>
                    <a:moveTo>
                      <a:pt x="11171" y="17555"/>
                    </a:moveTo>
                    <a:cubicBezTo>
                      <a:pt x="11171" y="17555"/>
                      <a:pt x="1537" y="18775"/>
                      <a:pt x="1537" y="9512"/>
                    </a:cubicBezTo>
                    <a:cubicBezTo>
                      <a:pt x="1537" y="249"/>
                      <a:pt x="11171" y="1469"/>
                      <a:pt x="11171" y="1469"/>
                    </a:cubicBezTo>
                    <a:cubicBezTo>
                      <a:pt x="11171" y="1469"/>
                      <a:pt x="20063" y="290"/>
                      <a:pt x="20063" y="9512"/>
                    </a:cubicBezTo>
                    <a:cubicBezTo>
                      <a:pt x="20063" y="17003"/>
                      <a:pt x="11171" y="17555"/>
                      <a:pt x="11171" y="17555"/>
                    </a:cubicBezTo>
                    <a:close/>
                  </a:path>
                </a:pathLst>
              </a:cu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1" name="Rectangle 110">
              <a:extLst>
                <a:ext uri="{FF2B5EF4-FFF2-40B4-BE49-F238E27FC236}">
                  <a16:creationId xmlns:a16="http://schemas.microsoft.com/office/drawing/2014/main" id="{9C2DECBF-7E37-34F4-4A39-EEB79C57304A}"/>
                </a:ext>
              </a:extLst>
            </p:cNvPr>
            <p:cNvSpPr/>
            <p:nvPr/>
          </p:nvSpPr>
          <p:spPr>
            <a:xfrm>
              <a:off x="3905926" y="489607"/>
              <a:ext cx="415498" cy="646331"/>
            </a:xfrm>
            <a:prstGeom prst="rect">
              <a:avLst/>
            </a:prstGeom>
            <a:noFill/>
          </p:spPr>
          <p:txBody>
            <a:bodyPr wrap="none" lIns="182880" tIns="91440" rIns="182880" bIns="91440">
              <a:spAutoFit/>
            </a:bodyPr>
            <a:lstStyle/>
            <a:p>
              <a:pPr algn="ctr" defTabSz="1828823">
                <a:defRPr/>
              </a:pPr>
              <a:r>
                <a:rPr lang="en-US" sz="72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1</a:t>
              </a:r>
            </a:p>
          </p:txBody>
        </p:sp>
      </p:grpSp>
      <p:grpSp>
        <p:nvGrpSpPr>
          <p:cNvPr id="118" name="Group 117">
            <a:extLst>
              <a:ext uri="{FF2B5EF4-FFF2-40B4-BE49-F238E27FC236}">
                <a16:creationId xmlns:a16="http://schemas.microsoft.com/office/drawing/2014/main" id="{5AA5836E-A31D-44CD-935B-5CE19AC59492}"/>
              </a:ext>
            </a:extLst>
          </p:cNvPr>
          <p:cNvGrpSpPr/>
          <p:nvPr/>
        </p:nvGrpSpPr>
        <p:grpSpPr>
          <a:xfrm>
            <a:off x="3856891" y="2766923"/>
            <a:ext cx="19406800" cy="1700647"/>
            <a:chOff x="1928445" y="1383461"/>
            <a:chExt cx="9703400" cy="850324"/>
          </a:xfrm>
        </p:grpSpPr>
        <p:grpSp>
          <p:nvGrpSpPr>
            <p:cNvPr id="39" name="Group 38">
              <a:extLst>
                <a:ext uri="{FF2B5EF4-FFF2-40B4-BE49-F238E27FC236}">
                  <a16:creationId xmlns:a16="http://schemas.microsoft.com/office/drawing/2014/main" id="{EE3B37C9-66C5-17AB-E231-A102FCEA39DD}"/>
                </a:ext>
              </a:extLst>
            </p:cNvPr>
            <p:cNvGrpSpPr/>
            <p:nvPr/>
          </p:nvGrpSpPr>
          <p:grpSpPr>
            <a:xfrm>
              <a:off x="4493551" y="1447434"/>
              <a:ext cx="7138294" cy="776012"/>
              <a:chOff x="4361017" y="2814225"/>
              <a:chExt cx="7138294" cy="1436809"/>
            </a:xfrm>
          </p:grpSpPr>
          <p:sp>
            <p:nvSpPr>
              <p:cNvPr id="46" name="Freeform 71">
                <a:extLst>
                  <a:ext uri="{FF2B5EF4-FFF2-40B4-BE49-F238E27FC236}">
                    <a16:creationId xmlns:a16="http://schemas.microsoft.com/office/drawing/2014/main" id="{25492428-B40F-BD3B-4C19-18777BA488B2}"/>
                  </a:ext>
                </a:extLst>
              </p:cNvPr>
              <p:cNvSpPr/>
              <p:nvPr/>
            </p:nvSpPr>
            <p:spPr>
              <a:xfrm>
                <a:off x="4361017" y="2827890"/>
                <a:ext cx="7006796" cy="1423144"/>
              </a:xfrm>
              <a:prstGeom prst="rect">
                <a:avLst/>
              </a:prstGeom>
              <a:solidFill>
                <a:srgbClr val="EFF9D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1" name="Freeform 86">
                <a:extLst>
                  <a:ext uri="{FF2B5EF4-FFF2-40B4-BE49-F238E27FC236}">
                    <a16:creationId xmlns:a16="http://schemas.microsoft.com/office/drawing/2014/main" id="{2533BDED-B785-7A53-6AB0-8C771938A998}"/>
                  </a:ext>
                </a:extLst>
              </p:cNvPr>
              <p:cNvSpPr/>
              <p:nvPr/>
            </p:nvSpPr>
            <p:spPr>
              <a:xfrm>
                <a:off x="11294736" y="2814225"/>
                <a:ext cx="204575" cy="1436809"/>
              </a:xfrm>
              <a:prstGeom prst="rect">
                <a:avLst/>
              </a:pr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6" name="TextBox 75">
                <a:extLst>
                  <a:ext uri="{FF2B5EF4-FFF2-40B4-BE49-F238E27FC236}">
                    <a16:creationId xmlns:a16="http://schemas.microsoft.com/office/drawing/2014/main" id="{97F2C4C3-0BCD-0CD7-BB64-83F91D3C2677}"/>
                  </a:ext>
                </a:extLst>
              </p:cNvPr>
              <p:cNvSpPr txBox="1"/>
              <p:nvPr/>
            </p:nvSpPr>
            <p:spPr>
              <a:xfrm>
                <a:off x="4816506" y="3022646"/>
                <a:ext cx="5429042" cy="1149273"/>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 CHỨA BIẾN</a:t>
                </a:r>
                <a:endParaRPr lang="en-US" sz="7467" b="1" dirty="0">
                  <a:solidFill>
                    <a:srgbClr val="000000"/>
                  </a:solidFill>
                  <a:latin typeface="Arial"/>
                </a:endParaRPr>
              </a:p>
            </p:txBody>
          </p:sp>
        </p:grpSp>
        <p:grpSp>
          <p:nvGrpSpPr>
            <p:cNvPr id="35" name="Group 34">
              <a:extLst>
                <a:ext uri="{FF2B5EF4-FFF2-40B4-BE49-F238E27FC236}">
                  <a16:creationId xmlns:a16="http://schemas.microsoft.com/office/drawing/2014/main" id="{FEEBAA0D-F584-0913-8C4F-C0C2C0413E1B}"/>
                </a:ext>
              </a:extLst>
            </p:cNvPr>
            <p:cNvGrpSpPr/>
            <p:nvPr/>
          </p:nvGrpSpPr>
          <p:grpSpPr>
            <a:xfrm>
              <a:off x="1928445" y="1383461"/>
              <a:ext cx="2661093" cy="850324"/>
              <a:chOff x="2223411" y="3575748"/>
              <a:chExt cx="2661093" cy="850324"/>
            </a:xfrm>
          </p:grpSpPr>
          <p:sp>
            <p:nvSpPr>
              <p:cNvPr id="47" name="Freeform 72">
                <a:extLst>
                  <a:ext uri="{FF2B5EF4-FFF2-40B4-BE49-F238E27FC236}">
                    <a16:creationId xmlns:a16="http://schemas.microsoft.com/office/drawing/2014/main" id="{A6C1CF77-93FF-2B6C-F639-DE5B7417232A}"/>
                  </a:ext>
                </a:extLst>
              </p:cNvPr>
              <p:cNvSpPr/>
              <p:nvPr/>
            </p:nvSpPr>
            <p:spPr>
              <a:xfrm>
                <a:off x="2223411" y="3913838"/>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48" name="Freeform 73">
                <a:extLst>
                  <a:ext uri="{FF2B5EF4-FFF2-40B4-BE49-F238E27FC236}">
                    <a16:creationId xmlns:a16="http://schemas.microsoft.com/office/drawing/2014/main" id="{3834A2CE-D453-2223-0A93-0E574B775403}"/>
                  </a:ext>
                </a:extLst>
              </p:cNvPr>
              <p:cNvSpPr/>
              <p:nvPr/>
            </p:nvSpPr>
            <p:spPr>
              <a:xfrm>
                <a:off x="2513249" y="3982533"/>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49" name="Freeform 78">
                <a:extLst>
                  <a:ext uri="{FF2B5EF4-FFF2-40B4-BE49-F238E27FC236}">
                    <a16:creationId xmlns:a16="http://schemas.microsoft.com/office/drawing/2014/main" id="{93CC364D-369E-4E17-B4BB-2B17FB7E986D}"/>
                  </a:ext>
                </a:extLst>
              </p:cNvPr>
              <p:cNvSpPr/>
              <p:nvPr/>
            </p:nvSpPr>
            <p:spPr>
              <a:xfrm>
                <a:off x="3592751" y="3917147"/>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0" name="Freeform 79">
                <a:extLst>
                  <a:ext uri="{FF2B5EF4-FFF2-40B4-BE49-F238E27FC236}">
                    <a16:creationId xmlns:a16="http://schemas.microsoft.com/office/drawing/2014/main" id="{8A57AFB7-4F64-C2F5-49F9-9333F97A2691}"/>
                  </a:ext>
                </a:extLst>
              </p:cNvPr>
              <p:cNvSpPr/>
              <p:nvPr/>
            </p:nvSpPr>
            <p:spPr>
              <a:xfrm>
                <a:off x="3874666" y="3575748"/>
                <a:ext cx="1009838" cy="850324"/>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0"/>
                      <a:pt x="21600" y="9439"/>
                    </a:cubicBezTo>
                    <a:cubicBezTo>
                      <a:pt x="21600" y="-1313"/>
                      <a:pt x="11232" y="62"/>
                      <a:pt x="11232" y="62"/>
                    </a:cubicBezTo>
                    <a:close/>
                    <a:moveTo>
                      <a:pt x="11170" y="17555"/>
                    </a:moveTo>
                    <a:cubicBezTo>
                      <a:pt x="11170" y="17555"/>
                      <a:pt x="1537" y="18776"/>
                      <a:pt x="1537" y="9512"/>
                    </a:cubicBezTo>
                    <a:cubicBezTo>
                      <a:pt x="1537" y="248"/>
                      <a:pt x="11170" y="1469"/>
                      <a:pt x="11170" y="1469"/>
                    </a:cubicBezTo>
                    <a:cubicBezTo>
                      <a:pt x="11170" y="1469"/>
                      <a:pt x="20063" y="290"/>
                      <a:pt x="20063" y="9512"/>
                    </a:cubicBezTo>
                    <a:cubicBezTo>
                      <a:pt x="20063" y="17003"/>
                      <a:pt x="11170" y="17555"/>
                      <a:pt x="11170" y="17555"/>
                    </a:cubicBezTo>
                    <a:close/>
                  </a:path>
                </a:pathLst>
              </a:cu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2" name="Rectangle 111">
              <a:extLst>
                <a:ext uri="{FF2B5EF4-FFF2-40B4-BE49-F238E27FC236}">
                  <a16:creationId xmlns:a16="http://schemas.microsoft.com/office/drawing/2014/main" id="{89032516-33EE-9939-B2C5-9EFC354558F4}"/>
                </a:ext>
              </a:extLst>
            </p:cNvPr>
            <p:cNvSpPr/>
            <p:nvPr/>
          </p:nvSpPr>
          <p:spPr>
            <a:xfrm>
              <a:off x="3856334" y="1526733"/>
              <a:ext cx="415499" cy="646331"/>
            </a:xfrm>
            <a:prstGeom prst="rect">
              <a:avLst/>
            </a:prstGeom>
            <a:noFill/>
          </p:spPr>
          <p:txBody>
            <a:bodyPr wrap="none" lIns="182880" tIns="91440" rIns="182880" bIns="91440">
              <a:spAutoFit/>
            </a:bodyPr>
            <a:lstStyle/>
            <a:p>
              <a:pPr algn="ctr" defTabSz="1828823">
                <a:defRPr/>
              </a:pPr>
              <a:r>
                <a:rPr lang="en-US" sz="72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2</a:t>
              </a:r>
            </a:p>
          </p:txBody>
        </p:sp>
      </p:grpSp>
      <p:grpSp>
        <p:nvGrpSpPr>
          <p:cNvPr id="119" name="Group 118">
            <a:extLst>
              <a:ext uri="{FF2B5EF4-FFF2-40B4-BE49-F238E27FC236}">
                <a16:creationId xmlns:a16="http://schemas.microsoft.com/office/drawing/2014/main" id="{9610ED6E-D47C-76A4-1827-5EA047332729}"/>
              </a:ext>
            </a:extLst>
          </p:cNvPr>
          <p:cNvGrpSpPr/>
          <p:nvPr/>
        </p:nvGrpSpPr>
        <p:grpSpPr>
          <a:xfrm>
            <a:off x="3979776" y="4887262"/>
            <a:ext cx="19283915" cy="1700680"/>
            <a:chOff x="1989888" y="2443631"/>
            <a:chExt cx="9641957" cy="850340"/>
          </a:xfrm>
        </p:grpSpPr>
        <p:grpSp>
          <p:nvGrpSpPr>
            <p:cNvPr id="58" name="Group 57">
              <a:extLst>
                <a:ext uri="{FF2B5EF4-FFF2-40B4-BE49-F238E27FC236}">
                  <a16:creationId xmlns:a16="http://schemas.microsoft.com/office/drawing/2014/main" id="{2E1EA269-BB1C-2849-F627-F952809453C6}"/>
                </a:ext>
              </a:extLst>
            </p:cNvPr>
            <p:cNvGrpSpPr/>
            <p:nvPr/>
          </p:nvGrpSpPr>
          <p:grpSpPr>
            <a:xfrm>
              <a:off x="4323989" y="2469629"/>
              <a:ext cx="7307856" cy="793442"/>
              <a:chOff x="4379585" y="4824525"/>
              <a:chExt cx="7307856" cy="1217002"/>
            </a:xfrm>
          </p:grpSpPr>
          <p:sp>
            <p:nvSpPr>
              <p:cNvPr id="43" name="Freeform 60">
                <a:extLst>
                  <a:ext uri="{FF2B5EF4-FFF2-40B4-BE49-F238E27FC236}">
                    <a16:creationId xmlns:a16="http://schemas.microsoft.com/office/drawing/2014/main" id="{DC441425-4124-0649-A195-398402BA9EC3}"/>
                  </a:ext>
                </a:extLst>
              </p:cNvPr>
              <p:cNvSpPr/>
              <p:nvPr/>
            </p:nvSpPr>
            <p:spPr>
              <a:xfrm>
                <a:off x="4379585" y="4831422"/>
                <a:ext cx="7140134" cy="1210105"/>
              </a:xfrm>
              <a:prstGeom prst="rect">
                <a:avLst/>
              </a:prstGeom>
              <a:solidFill>
                <a:srgbClr val="F9D8D4"/>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45" name="Freeform 70">
                <a:extLst>
                  <a:ext uri="{FF2B5EF4-FFF2-40B4-BE49-F238E27FC236}">
                    <a16:creationId xmlns:a16="http://schemas.microsoft.com/office/drawing/2014/main" id="{FF48CF20-A9D6-29DA-9D3A-CB95522108A0}"/>
                  </a:ext>
                </a:extLst>
              </p:cNvPr>
              <p:cNvSpPr/>
              <p:nvPr/>
            </p:nvSpPr>
            <p:spPr>
              <a:xfrm>
                <a:off x="11519719" y="4824525"/>
                <a:ext cx="167722" cy="1217002"/>
              </a:xfrm>
              <a:prstGeom prst="rect">
                <a:avLst/>
              </a:pr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7" name="TextBox 76">
                <a:extLst>
                  <a:ext uri="{FF2B5EF4-FFF2-40B4-BE49-F238E27FC236}">
                    <a16:creationId xmlns:a16="http://schemas.microsoft.com/office/drawing/2014/main" id="{F993930E-F828-2D7D-3A36-EB39B9BB5C60}"/>
                  </a:ext>
                </a:extLst>
              </p:cNvPr>
              <p:cNvSpPr txBox="1"/>
              <p:nvPr/>
            </p:nvSpPr>
            <p:spPr>
              <a:xfrm>
                <a:off x="4930526" y="4891576"/>
                <a:ext cx="5522251" cy="952069"/>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 PHỦ ĐỊNH</a:t>
                </a:r>
                <a:endParaRPr lang="en-US" sz="7467" b="1" dirty="0">
                  <a:solidFill>
                    <a:srgbClr val="000000"/>
                  </a:solidFill>
                  <a:latin typeface="Arial"/>
                </a:endParaRPr>
              </a:p>
            </p:txBody>
          </p:sp>
        </p:grpSp>
        <p:grpSp>
          <p:nvGrpSpPr>
            <p:cNvPr id="36" name="Group 35">
              <a:extLst>
                <a:ext uri="{FF2B5EF4-FFF2-40B4-BE49-F238E27FC236}">
                  <a16:creationId xmlns:a16="http://schemas.microsoft.com/office/drawing/2014/main" id="{DAD112D0-4835-5E07-E7C1-B276297DA3C5}"/>
                </a:ext>
              </a:extLst>
            </p:cNvPr>
            <p:cNvGrpSpPr/>
            <p:nvPr/>
          </p:nvGrpSpPr>
          <p:grpSpPr>
            <a:xfrm>
              <a:off x="1989888" y="2443631"/>
              <a:ext cx="2599650" cy="850340"/>
              <a:chOff x="2193412" y="5636527"/>
              <a:chExt cx="2599650" cy="850340"/>
            </a:xfrm>
          </p:grpSpPr>
          <p:sp>
            <p:nvSpPr>
              <p:cNvPr id="40" name="Freeform 53">
                <a:extLst>
                  <a:ext uri="{FF2B5EF4-FFF2-40B4-BE49-F238E27FC236}">
                    <a16:creationId xmlns:a16="http://schemas.microsoft.com/office/drawing/2014/main" id="{BA162C96-6219-1A2B-CDDA-9932CF125242}"/>
                  </a:ext>
                </a:extLst>
              </p:cNvPr>
              <p:cNvSpPr/>
              <p:nvPr/>
            </p:nvSpPr>
            <p:spPr>
              <a:xfrm>
                <a:off x="2193412" y="5972985"/>
                <a:ext cx="201144"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41" name="Freeform 54">
                <a:extLst>
                  <a:ext uri="{FF2B5EF4-FFF2-40B4-BE49-F238E27FC236}">
                    <a16:creationId xmlns:a16="http://schemas.microsoft.com/office/drawing/2014/main" id="{F570C87C-C740-EBD8-AC9B-6151130294F7}"/>
                  </a:ext>
                </a:extLst>
              </p:cNvPr>
              <p:cNvSpPr/>
              <p:nvPr/>
            </p:nvSpPr>
            <p:spPr>
              <a:xfrm>
                <a:off x="2475015" y="6041527"/>
                <a:ext cx="97533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43" y="21600"/>
                    </a:lnTo>
                    <a:lnTo>
                      <a:pt x="2943"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65" y="21600"/>
                    </a:lnTo>
                    <a:lnTo>
                      <a:pt x="17065" y="0"/>
                    </a:lnTo>
                    <a:lnTo>
                      <a:pt x="14122" y="0"/>
                    </a:lnTo>
                    <a:close/>
                    <a:moveTo>
                      <a:pt x="18669" y="0"/>
                    </a:moveTo>
                    <a:lnTo>
                      <a:pt x="18669" y="21600"/>
                    </a:lnTo>
                    <a:lnTo>
                      <a:pt x="21600" y="21600"/>
                    </a:lnTo>
                    <a:lnTo>
                      <a:pt x="21600" y="0"/>
                    </a:lnTo>
                    <a:lnTo>
                      <a:pt x="18669"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42" name="Freeform 59">
                <a:extLst>
                  <a:ext uri="{FF2B5EF4-FFF2-40B4-BE49-F238E27FC236}">
                    <a16:creationId xmlns:a16="http://schemas.microsoft.com/office/drawing/2014/main" id="{854473BF-9C9B-510A-2732-66425D3CCE61}"/>
                  </a:ext>
                </a:extLst>
              </p:cNvPr>
              <p:cNvSpPr/>
              <p:nvPr/>
            </p:nvSpPr>
            <p:spPr>
              <a:xfrm>
                <a:off x="3524976" y="5976277"/>
                <a:ext cx="201144" cy="174177"/>
              </a:xfrm>
              <a:custGeom>
                <a:avLst/>
                <a:gdLst/>
                <a:ahLst/>
                <a:cxnLst>
                  <a:cxn ang="0">
                    <a:pos x="wd2" y="hd2"/>
                  </a:cxn>
                  <a:cxn ang="5400000">
                    <a:pos x="wd2" y="hd2"/>
                  </a:cxn>
                  <a:cxn ang="10800000">
                    <a:pos x="wd2" y="hd2"/>
                  </a:cxn>
                  <a:cxn ang="16200000">
                    <a:pos x="wd2" y="hd2"/>
                  </a:cxn>
                </a:cxnLst>
                <a:rect l="0" t="0" r="r" b="b"/>
                <a:pathLst>
                  <a:path w="21600" h="18875" extrusionOk="0">
                    <a:moveTo>
                      <a:pt x="11232" y="62"/>
                    </a:moveTo>
                    <a:cubicBezTo>
                      <a:pt x="11232" y="62"/>
                      <a:pt x="0" y="-1362"/>
                      <a:pt x="0" y="9438"/>
                    </a:cubicBezTo>
                    <a:cubicBezTo>
                      <a:pt x="0" y="20238"/>
                      <a:pt x="11232" y="18814"/>
                      <a:pt x="11232" y="18814"/>
                    </a:cubicBezTo>
                    <a:cubicBezTo>
                      <a:pt x="11232" y="18814"/>
                      <a:pt x="21600" y="18167"/>
                      <a:pt x="21600" y="9438"/>
                    </a:cubicBezTo>
                    <a:cubicBezTo>
                      <a:pt x="21600" y="-1305"/>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44" name="Freeform 61">
                <a:extLst>
                  <a:ext uri="{FF2B5EF4-FFF2-40B4-BE49-F238E27FC236}">
                    <a16:creationId xmlns:a16="http://schemas.microsoft.com/office/drawing/2014/main" id="{27378D9F-DAB4-3FDA-B693-7E20E0C30950}"/>
                  </a:ext>
                </a:extLst>
              </p:cNvPr>
              <p:cNvSpPr/>
              <p:nvPr/>
            </p:nvSpPr>
            <p:spPr>
              <a:xfrm>
                <a:off x="3811082" y="5636527"/>
                <a:ext cx="981980"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2"/>
                      <a:pt x="11232" y="62"/>
                      <a:pt x="11232" y="62"/>
                    </a:cubicBezTo>
                    <a:close/>
                    <a:moveTo>
                      <a:pt x="11171" y="17555"/>
                    </a:moveTo>
                    <a:cubicBezTo>
                      <a:pt x="11171" y="17555"/>
                      <a:pt x="1537" y="18776"/>
                      <a:pt x="1537" y="9513"/>
                    </a:cubicBezTo>
                    <a:cubicBezTo>
                      <a:pt x="1537" y="250"/>
                      <a:pt x="11171" y="1470"/>
                      <a:pt x="11171" y="1470"/>
                    </a:cubicBezTo>
                    <a:cubicBezTo>
                      <a:pt x="11171" y="1470"/>
                      <a:pt x="20063" y="291"/>
                      <a:pt x="20063" y="9513"/>
                    </a:cubicBezTo>
                    <a:cubicBezTo>
                      <a:pt x="20063" y="17001"/>
                      <a:pt x="11171" y="17555"/>
                      <a:pt x="11171" y="17555"/>
                    </a:cubicBezTo>
                    <a:close/>
                  </a:path>
                </a:pathLst>
              </a:cu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grpSp>
        <p:sp>
          <p:nvSpPr>
            <p:cNvPr id="113" name="Rectangle 112">
              <a:extLst>
                <a:ext uri="{FF2B5EF4-FFF2-40B4-BE49-F238E27FC236}">
                  <a16:creationId xmlns:a16="http://schemas.microsoft.com/office/drawing/2014/main" id="{9D8A4BDD-CA3B-01A3-8996-C8C2E4384922}"/>
                </a:ext>
              </a:extLst>
            </p:cNvPr>
            <p:cNvSpPr/>
            <p:nvPr/>
          </p:nvSpPr>
          <p:spPr>
            <a:xfrm>
              <a:off x="3856332" y="2560776"/>
              <a:ext cx="415498" cy="646331"/>
            </a:xfrm>
            <a:prstGeom prst="rect">
              <a:avLst/>
            </a:prstGeom>
            <a:noFill/>
          </p:spPr>
          <p:txBody>
            <a:bodyPr wrap="none" lIns="182880" tIns="91440" rIns="182880" bIns="91440">
              <a:spAutoFit/>
            </a:bodyPr>
            <a:lstStyle/>
            <a:p>
              <a:pPr algn="ctr" defTabSz="1828823">
                <a:defRPr/>
              </a:pPr>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3</a:t>
              </a:r>
            </a:p>
          </p:txBody>
        </p:sp>
      </p:grpSp>
      <p:grpSp>
        <p:nvGrpSpPr>
          <p:cNvPr id="120" name="Group 119">
            <a:extLst>
              <a:ext uri="{FF2B5EF4-FFF2-40B4-BE49-F238E27FC236}">
                <a16:creationId xmlns:a16="http://schemas.microsoft.com/office/drawing/2014/main" id="{CE0C38B8-D2F4-929B-2063-05C91CECF42E}"/>
              </a:ext>
            </a:extLst>
          </p:cNvPr>
          <p:cNvGrpSpPr/>
          <p:nvPr/>
        </p:nvGrpSpPr>
        <p:grpSpPr>
          <a:xfrm>
            <a:off x="3735488" y="6958942"/>
            <a:ext cx="19528203" cy="1757051"/>
            <a:chOff x="1867744" y="3479469"/>
            <a:chExt cx="9764101" cy="878525"/>
          </a:xfrm>
        </p:grpSpPr>
        <p:grpSp>
          <p:nvGrpSpPr>
            <p:cNvPr id="65" name="Group 64">
              <a:extLst>
                <a:ext uri="{FF2B5EF4-FFF2-40B4-BE49-F238E27FC236}">
                  <a16:creationId xmlns:a16="http://schemas.microsoft.com/office/drawing/2014/main" id="{E2E63923-6142-B7EB-AA19-0F88F701387F}"/>
                </a:ext>
              </a:extLst>
            </p:cNvPr>
            <p:cNvGrpSpPr/>
            <p:nvPr/>
          </p:nvGrpSpPr>
          <p:grpSpPr>
            <a:xfrm>
              <a:off x="4355143" y="3479469"/>
              <a:ext cx="7276702" cy="878525"/>
              <a:chOff x="4216858" y="772865"/>
              <a:chExt cx="7276702" cy="1320676"/>
            </a:xfrm>
          </p:grpSpPr>
          <p:sp>
            <p:nvSpPr>
              <p:cNvPr id="66" name="Freeform 87">
                <a:extLst>
                  <a:ext uri="{FF2B5EF4-FFF2-40B4-BE49-F238E27FC236}">
                    <a16:creationId xmlns:a16="http://schemas.microsoft.com/office/drawing/2014/main" id="{CA367E2D-D587-5118-C75C-3AEB4DA11664}"/>
                  </a:ext>
                </a:extLst>
              </p:cNvPr>
              <p:cNvSpPr/>
              <p:nvPr/>
            </p:nvSpPr>
            <p:spPr>
              <a:xfrm>
                <a:off x="4216858" y="772865"/>
                <a:ext cx="7103902" cy="1307011"/>
              </a:xfrm>
              <a:prstGeom prst="rect">
                <a:avLst/>
              </a:prstGeom>
              <a:solidFill>
                <a:srgbClr val="F9F0E1"/>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68" name="Freeform 101">
                <a:extLst>
                  <a:ext uri="{FF2B5EF4-FFF2-40B4-BE49-F238E27FC236}">
                    <a16:creationId xmlns:a16="http://schemas.microsoft.com/office/drawing/2014/main" id="{E08B8AAA-CCC8-4E16-1FD3-9D44E64CBBFB}"/>
                  </a:ext>
                </a:extLst>
              </p:cNvPr>
              <p:cNvSpPr/>
              <p:nvPr/>
            </p:nvSpPr>
            <p:spPr>
              <a:xfrm>
                <a:off x="11288985" y="773993"/>
                <a:ext cx="204575" cy="1319548"/>
              </a:xfrm>
              <a:prstGeom prst="rect">
                <a:avLst/>
              </a:pr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71" name="TextBox 70">
                <a:extLst>
                  <a:ext uri="{FF2B5EF4-FFF2-40B4-BE49-F238E27FC236}">
                    <a16:creationId xmlns:a16="http://schemas.microsoft.com/office/drawing/2014/main" id="{C7E8AB8D-2FBF-86D7-587B-ADEC9DE5C165}"/>
                  </a:ext>
                </a:extLst>
              </p:cNvPr>
              <p:cNvSpPr txBox="1"/>
              <p:nvPr/>
            </p:nvSpPr>
            <p:spPr>
              <a:xfrm>
                <a:off x="4934189" y="1000739"/>
                <a:ext cx="6376442" cy="933113"/>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 KÉO THEO</a:t>
                </a:r>
                <a:endParaRPr lang="en-US" sz="7467" b="1" dirty="0">
                  <a:solidFill>
                    <a:srgbClr val="000000"/>
                  </a:solidFill>
                  <a:latin typeface="Arial"/>
                </a:endParaRPr>
              </a:p>
            </p:txBody>
          </p:sp>
        </p:grpSp>
        <p:grpSp>
          <p:nvGrpSpPr>
            <p:cNvPr id="81" name="Group 80">
              <a:extLst>
                <a:ext uri="{FF2B5EF4-FFF2-40B4-BE49-F238E27FC236}">
                  <a16:creationId xmlns:a16="http://schemas.microsoft.com/office/drawing/2014/main" id="{75263C6D-4E2E-B2EA-FE36-215323C285F1}"/>
                </a:ext>
              </a:extLst>
            </p:cNvPr>
            <p:cNvGrpSpPr/>
            <p:nvPr/>
          </p:nvGrpSpPr>
          <p:grpSpPr>
            <a:xfrm>
              <a:off x="1867744" y="3493611"/>
              <a:ext cx="2667195" cy="850340"/>
              <a:chOff x="2122168" y="1638968"/>
              <a:chExt cx="2667195" cy="850340"/>
            </a:xfrm>
          </p:grpSpPr>
          <p:sp>
            <p:nvSpPr>
              <p:cNvPr id="82" name="Freeform 88">
                <a:extLst>
                  <a:ext uri="{FF2B5EF4-FFF2-40B4-BE49-F238E27FC236}">
                    <a16:creationId xmlns:a16="http://schemas.microsoft.com/office/drawing/2014/main" id="{12267874-44B4-8789-1B63-9E9CC2538935}"/>
                  </a:ext>
                </a:extLst>
              </p:cNvPr>
              <p:cNvSpPr/>
              <p:nvPr/>
            </p:nvSpPr>
            <p:spPr>
              <a:xfrm>
                <a:off x="2122168" y="1977073"/>
                <a:ext cx="206850" cy="174192"/>
              </a:xfrm>
              <a:custGeom>
                <a:avLst/>
                <a:gdLst/>
                <a:ahLst/>
                <a:cxnLst>
                  <a:cxn ang="0">
                    <a:pos x="wd2" y="hd2"/>
                  </a:cxn>
                  <a:cxn ang="5400000">
                    <a:pos x="wd2" y="hd2"/>
                  </a:cxn>
                  <a:cxn ang="10800000">
                    <a:pos x="wd2" y="hd2"/>
                  </a:cxn>
                  <a:cxn ang="16200000">
                    <a:pos x="wd2" y="hd2"/>
                  </a:cxn>
                </a:cxnLst>
                <a:rect l="0" t="0" r="r" b="b"/>
                <a:pathLst>
                  <a:path w="21600" h="18877" extrusionOk="0">
                    <a:moveTo>
                      <a:pt x="11232" y="62"/>
                    </a:moveTo>
                    <a:cubicBezTo>
                      <a:pt x="11232" y="62"/>
                      <a:pt x="0" y="-1361"/>
                      <a:pt x="0" y="9439"/>
                    </a:cubicBezTo>
                    <a:cubicBezTo>
                      <a:pt x="0" y="20239"/>
                      <a:pt x="11232" y="18815"/>
                      <a:pt x="11232" y="18815"/>
                    </a:cubicBezTo>
                    <a:cubicBezTo>
                      <a:pt x="11232" y="18815"/>
                      <a:pt x="21600" y="18168"/>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83" name="Freeform 89">
                <a:extLst>
                  <a:ext uri="{FF2B5EF4-FFF2-40B4-BE49-F238E27FC236}">
                    <a16:creationId xmlns:a16="http://schemas.microsoft.com/office/drawing/2014/main" id="{398A010B-4A94-5F2F-3920-028417CC436D}"/>
                  </a:ext>
                </a:extLst>
              </p:cNvPr>
              <p:cNvSpPr/>
              <p:nvPr/>
            </p:nvSpPr>
            <p:spPr>
              <a:xfrm>
                <a:off x="2412006" y="2045761"/>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84" name="Freeform 94">
                <a:extLst>
                  <a:ext uri="{FF2B5EF4-FFF2-40B4-BE49-F238E27FC236}">
                    <a16:creationId xmlns:a16="http://schemas.microsoft.com/office/drawing/2014/main" id="{66EE5A2F-8CDE-F755-B217-2898F39EE989}"/>
                  </a:ext>
                </a:extLst>
              </p:cNvPr>
              <p:cNvSpPr/>
              <p:nvPr/>
            </p:nvSpPr>
            <p:spPr>
              <a:xfrm>
                <a:off x="3491508" y="1980381"/>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85" name="Freeform 95">
                <a:extLst>
                  <a:ext uri="{FF2B5EF4-FFF2-40B4-BE49-F238E27FC236}">
                    <a16:creationId xmlns:a16="http://schemas.microsoft.com/office/drawing/2014/main" id="{52955298-34F5-F70A-C9A2-BEB6AB1C190D}"/>
                  </a:ext>
                </a:extLst>
              </p:cNvPr>
              <p:cNvSpPr/>
              <p:nvPr/>
            </p:nvSpPr>
            <p:spPr>
              <a:xfrm>
                <a:off x="3779525" y="1638968"/>
                <a:ext cx="1009838"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3"/>
                      <a:pt x="11232" y="62"/>
                      <a:pt x="11232" y="62"/>
                    </a:cubicBezTo>
                    <a:close/>
                    <a:moveTo>
                      <a:pt x="11171" y="17555"/>
                    </a:moveTo>
                    <a:cubicBezTo>
                      <a:pt x="11171" y="17555"/>
                      <a:pt x="1537" y="18775"/>
                      <a:pt x="1537" y="9512"/>
                    </a:cubicBezTo>
                    <a:cubicBezTo>
                      <a:pt x="1537" y="249"/>
                      <a:pt x="11171" y="1469"/>
                      <a:pt x="11171" y="1469"/>
                    </a:cubicBezTo>
                    <a:cubicBezTo>
                      <a:pt x="11171" y="1469"/>
                      <a:pt x="20063" y="290"/>
                      <a:pt x="20063" y="9512"/>
                    </a:cubicBezTo>
                    <a:cubicBezTo>
                      <a:pt x="20063" y="17003"/>
                      <a:pt x="11171" y="17555"/>
                      <a:pt x="11171" y="17555"/>
                    </a:cubicBezTo>
                    <a:close/>
                  </a:path>
                </a:pathLst>
              </a:cu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4" name="Rectangle 113">
              <a:extLst>
                <a:ext uri="{FF2B5EF4-FFF2-40B4-BE49-F238E27FC236}">
                  <a16:creationId xmlns:a16="http://schemas.microsoft.com/office/drawing/2014/main" id="{4373E1C7-B967-F023-5F54-27AB1A39C7CE}"/>
                </a:ext>
              </a:extLst>
            </p:cNvPr>
            <p:cNvSpPr/>
            <p:nvPr/>
          </p:nvSpPr>
          <p:spPr>
            <a:xfrm>
              <a:off x="3804784" y="3605154"/>
              <a:ext cx="415498" cy="646331"/>
            </a:xfrm>
            <a:prstGeom prst="rect">
              <a:avLst/>
            </a:prstGeom>
            <a:noFill/>
          </p:spPr>
          <p:txBody>
            <a:bodyPr wrap="none" lIns="182880" tIns="91440" rIns="182880" bIns="91440">
              <a:spAutoFit/>
            </a:bodyPr>
            <a:lstStyle/>
            <a:p>
              <a:pPr algn="ctr" defTabSz="1828823">
                <a:defRPr/>
              </a:pPr>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4</a:t>
              </a:r>
            </a:p>
          </p:txBody>
        </p:sp>
      </p:grpSp>
      <p:grpSp>
        <p:nvGrpSpPr>
          <p:cNvPr id="121" name="Group 120">
            <a:extLst>
              <a:ext uri="{FF2B5EF4-FFF2-40B4-BE49-F238E27FC236}">
                <a16:creationId xmlns:a16="http://schemas.microsoft.com/office/drawing/2014/main" id="{88AA419F-2780-C189-401B-5E14ADCA83C1}"/>
              </a:ext>
            </a:extLst>
          </p:cNvPr>
          <p:cNvGrpSpPr/>
          <p:nvPr/>
        </p:nvGrpSpPr>
        <p:grpSpPr>
          <a:xfrm>
            <a:off x="3856892" y="9146527"/>
            <a:ext cx="19587245" cy="1700648"/>
            <a:chOff x="1928445" y="4573264"/>
            <a:chExt cx="9793623" cy="850324"/>
          </a:xfrm>
        </p:grpSpPr>
        <p:grpSp>
          <p:nvGrpSpPr>
            <p:cNvPr id="61" name="Group 60">
              <a:extLst>
                <a:ext uri="{FF2B5EF4-FFF2-40B4-BE49-F238E27FC236}">
                  <a16:creationId xmlns:a16="http://schemas.microsoft.com/office/drawing/2014/main" id="{14F657F5-9AD2-8926-74C5-C9D035458C5B}"/>
                </a:ext>
              </a:extLst>
            </p:cNvPr>
            <p:cNvGrpSpPr/>
            <p:nvPr/>
          </p:nvGrpSpPr>
          <p:grpSpPr>
            <a:xfrm>
              <a:off x="3905925" y="4622768"/>
              <a:ext cx="7816143" cy="776013"/>
              <a:chOff x="3773391" y="2814225"/>
              <a:chExt cx="7816143" cy="1436809"/>
            </a:xfrm>
          </p:grpSpPr>
          <p:sp>
            <p:nvSpPr>
              <p:cNvPr id="62" name="Freeform 71">
                <a:extLst>
                  <a:ext uri="{FF2B5EF4-FFF2-40B4-BE49-F238E27FC236}">
                    <a16:creationId xmlns:a16="http://schemas.microsoft.com/office/drawing/2014/main" id="{469BDAD4-6CA2-AC4A-3B6B-999AAEABDE43}"/>
                  </a:ext>
                </a:extLst>
              </p:cNvPr>
              <p:cNvSpPr/>
              <p:nvPr/>
            </p:nvSpPr>
            <p:spPr>
              <a:xfrm>
                <a:off x="4361017" y="2827890"/>
                <a:ext cx="7006796" cy="1423144"/>
              </a:xfrm>
              <a:prstGeom prst="rect">
                <a:avLst/>
              </a:prstGeom>
              <a:solidFill>
                <a:srgbClr val="EFF9D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63" name="Freeform 86">
                <a:extLst>
                  <a:ext uri="{FF2B5EF4-FFF2-40B4-BE49-F238E27FC236}">
                    <a16:creationId xmlns:a16="http://schemas.microsoft.com/office/drawing/2014/main" id="{BE4E054C-710A-C1AC-0E66-F015556FC6D8}"/>
                  </a:ext>
                </a:extLst>
              </p:cNvPr>
              <p:cNvSpPr/>
              <p:nvPr/>
            </p:nvSpPr>
            <p:spPr>
              <a:xfrm>
                <a:off x="11294736" y="2814225"/>
                <a:ext cx="204575" cy="1436809"/>
              </a:xfrm>
              <a:prstGeom prst="rect">
                <a:avLst/>
              </a:pr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64" name="TextBox 63">
                <a:extLst>
                  <a:ext uri="{FF2B5EF4-FFF2-40B4-BE49-F238E27FC236}">
                    <a16:creationId xmlns:a16="http://schemas.microsoft.com/office/drawing/2014/main" id="{A9F97153-EE65-9C69-A7DD-88850530C00A}"/>
                  </a:ext>
                </a:extLst>
              </p:cNvPr>
              <p:cNvSpPr txBox="1"/>
              <p:nvPr/>
            </p:nvSpPr>
            <p:spPr>
              <a:xfrm>
                <a:off x="3773391" y="3118095"/>
                <a:ext cx="7816143" cy="921328"/>
              </a:xfrm>
              <a:prstGeom prst="rect">
                <a:avLst/>
              </a:prstGeom>
              <a:noFill/>
            </p:spPr>
            <p:txBody>
              <a:bodyPr wrap="square" rtlCol="0">
                <a:spAutoFit/>
              </a:bodyPr>
              <a:lstStyle/>
              <a:p>
                <a:pPr algn="ctr" defTabSz="1828823">
                  <a:defRPr/>
                </a:pPr>
                <a:r>
                  <a:rPr lang="en-US" sz="5867" b="1" dirty="0">
                    <a:solidFill>
                      <a:srgbClr val="000000"/>
                    </a:solidFill>
                    <a:latin typeface="Times New Roman" panose="02020603050405020304" pitchFamily="18" charset="0"/>
                    <a:cs typeface="Times New Roman" panose="02020603050405020304" pitchFamily="18" charset="0"/>
                  </a:rPr>
                  <a:t>   MỆNH ĐỀ ĐẢO.HAI MỆNH ĐỀ TƯƠNG </a:t>
                </a:r>
                <a:endParaRPr lang="en-US" sz="5867" b="1" dirty="0">
                  <a:solidFill>
                    <a:srgbClr val="000000"/>
                  </a:solidFill>
                  <a:latin typeface="Arial"/>
                </a:endParaRPr>
              </a:p>
            </p:txBody>
          </p:sp>
        </p:grpSp>
        <p:grpSp>
          <p:nvGrpSpPr>
            <p:cNvPr id="72" name="Group 71">
              <a:extLst>
                <a:ext uri="{FF2B5EF4-FFF2-40B4-BE49-F238E27FC236}">
                  <a16:creationId xmlns:a16="http://schemas.microsoft.com/office/drawing/2014/main" id="{DE40E6E0-3A4D-9363-35BD-CF923D3B0AAF}"/>
                </a:ext>
              </a:extLst>
            </p:cNvPr>
            <p:cNvGrpSpPr/>
            <p:nvPr/>
          </p:nvGrpSpPr>
          <p:grpSpPr>
            <a:xfrm>
              <a:off x="1928445" y="4573264"/>
              <a:ext cx="2661093" cy="850324"/>
              <a:chOff x="2223411" y="3575748"/>
              <a:chExt cx="2661093" cy="850324"/>
            </a:xfrm>
          </p:grpSpPr>
          <p:sp>
            <p:nvSpPr>
              <p:cNvPr id="73" name="Freeform 72">
                <a:extLst>
                  <a:ext uri="{FF2B5EF4-FFF2-40B4-BE49-F238E27FC236}">
                    <a16:creationId xmlns:a16="http://schemas.microsoft.com/office/drawing/2014/main" id="{9D4E5603-8769-816F-FCEB-CC8A5E350146}"/>
                  </a:ext>
                </a:extLst>
              </p:cNvPr>
              <p:cNvSpPr/>
              <p:nvPr/>
            </p:nvSpPr>
            <p:spPr>
              <a:xfrm>
                <a:off x="2223411" y="3913838"/>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74" name="Freeform 73">
                <a:extLst>
                  <a:ext uri="{FF2B5EF4-FFF2-40B4-BE49-F238E27FC236}">
                    <a16:creationId xmlns:a16="http://schemas.microsoft.com/office/drawing/2014/main" id="{108C80DB-01CF-5F15-679F-E6B916B42B7D}"/>
                  </a:ext>
                </a:extLst>
              </p:cNvPr>
              <p:cNvSpPr/>
              <p:nvPr/>
            </p:nvSpPr>
            <p:spPr>
              <a:xfrm>
                <a:off x="2513249" y="3982533"/>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78" name="Freeform 78">
                <a:extLst>
                  <a:ext uri="{FF2B5EF4-FFF2-40B4-BE49-F238E27FC236}">
                    <a16:creationId xmlns:a16="http://schemas.microsoft.com/office/drawing/2014/main" id="{693EA615-F1F6-FE6C-4E11-A6498CF301B6}"/>
                  </a:ext>
                </a:extLst>
              </p:cNvPr>
              <p:cNvSpPr/>
              <p:nvPr/>
            </p:nvSpPr>
            <p:spPr>
              <a:xfrm>
                <a:off x="3592751" y="3917147"/>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79" name="Freeform 79">
                <a:extLst>
                  <a:ext uri="{FF2B5EF4-FFF2-40B4-BE49-F238E27FC236}">
                    <a16:creationId xmlns:a16="http://schemas.microsoft.com/office/drawing/2014/main" id="{BCC5ABDB-76E9-45D5-C204-F506A2465415}"/>
                  </a:ext>
                </a:extLst>
              </p:cNvPr>
              <p:cNvSpPr/>
              <p:nvPr/>
            </p:nvSpPr>
            <p:spPr>
              <a:xfrm>
                <a:off x="3874666" y="3575748"/>
                <a:ext cx="1009838" cy="850324"/>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0"/>
                      <a:pt x="21600" y="9439"/>
                    </a:cubicBezTo>
                    <a:cubicBezTo>
                      <a:pt x="21600" y="-1313"/>
                      <a:pt x="11232" y="62"/>
                      <a:pt x="11232" y="62"/>
                    </a:cubicBezTo>
                    <a:close/>
                    <a:moveTo>
                      <a:pt x="11170" y="17555"/>
                    </a:moveTo>
                    <a:cubicBezTo>
                      <a:pt x="11170" y="17555"/>
                      <a:pt x="1537" y="18776"/>
                      <a:pt x="1537" y="9512"/>
                    </a:cubicBezTo>
                    <a:cubicBezTo>
                      <a:pt x="1537" y="248"/>
                      <a:pt x="11170" y="1469"/>
                      <a:pt x="11170" y="1469"/>
                    </a:cubicBezTo>
                    <a:cubicBezTo>
                      <a:pt x="11170" y="1469"/>
                      <a:pt x="20063" y="290"/>
                      <a:pt x="20063" y="9512"/>
                    </a:cubicBezTo>
                    <a:cubicBezTo>
                      <a:pt x="20063" y="17003"/>
                      <a:pt x="11170" y="17555"/>
                      <a:pt x="11170" y="17555"/>
                    </a:cubicBezTo>
                    <a:close/>
                  </a:path>
                </a:pathLst>
              </a:cu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5" name="Rectangle 114">
              <a:extLst>
                <a:ext uri="{FF2B5EF4-FFF2-40B4-BE49-F238E27FC236}">
                  <a16:creationId xmlns:a16="http://schemas.microsoft.com/office/drawing/2014/main" id="{8B61930A-62C2-9FD3-D877-A7A5B546AF36}"/>
                </a:ext>
              </a:extLst>
            </p:cNvPr>
            <p:cNvSpPr/>
            <p:nvPr/>
          </p:nvSpPr>
          <p:spPr>
            <a:xfrm>
              <a:off x="3856333" y="4656883"/>
              <a:ext cx="415499" cy="646331"/>
            </a:xfrm>
            <a:prstGeom prst="rect">
              <a:avLst/>
            </a:prstGeom>
            <a:noFill/>
          </p:spPr>
          <p:txBody>
            <a:bodyPr wrap="none" lIns="182880" tIns="91440" rIns="182880" bIns="91440">
              <a:spAutoFit/>
            </a:bodyPr>
            <a:lstStyle/>
            <a:p>
              <a:pPr algn="ctr" defTabSz="1828823">
                <a:defRPr/>
              </a:pPr>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5</a:t>
              </a:r>
            </a:p>
          </p:txBody>
        </p:sp>
      </p:grpSp>
      <p:grpSp>
        <p:nvGrpSpPr>
          <p:cNvPr id="122" name="Group 121">
            <a:extLst>
              <a:ext uri="{FF2B5EF4-FFF2-40B4-BE49-F238E27FC236}">
                <a16:creationId xmlns:a16="http://schemas.microsoft.com/office/drawing/2014/main" id="{7E2C2CA1-0B9C-0E5C-4216-64EACA46443F}"/>
              </a:ext>
            </a:extLst>
          </p:cNvPr>
          <p:cNvGrpSpPr/>
          <p:nvPr/>
        </p:nvGrpSpPr>
        <p:grpSpPr>
          <a:xfrm>
            <a:off x="3979776" y="11298077"/>
            <a:ext cx="19283915" cy="2088234"/>
            <a:chOff x="1989888" y="5649037"/>
            <a:chExt cx="9641957" cy="1044116"/>
          </a:xfrm>
        </p:grpSpPr>
        <p:grpSp>
          <p:nvGrpSpPr>
            <p:cNvPr id="2" name="Group 1">
              <a:extLst>
                <a:ext uri="{FF2B5EF4-FFF2-40B4-BE49-F238E27FC236}">
                  <a16:creationId xmlns:a16="http://schemas.microsoft.com/office/drawing/2014/main" id="{3DB92485-9ACD-2645-ECBD-934867AE4B65}"/>
                </a:ext>
              </a:extLst>
            </p:cNvPr>
            <p:cNvGrpSpPr/>
            <p:nvPr/>
          </p:nvGrpSpPr>
          <p:grpSpPr>
            <a:xfrm>
              <a:off x="4399190" y="5649037"/>
              <a:ext cx="7232655" cy="1044116"/>
              <a:chOff x="4454786" y="4824525"/>
              <a:chExt cx="7232655" cy="1319346"/>
            </a:xfrm>
          </p:grpSpPr>
          <p:sp>
            <p:nvSpPr>
              <p:cNvPr id="34" name="Freeform 60">
                <a:extLst>
                  <a:ext uri="{FF2B5EF4-FFF2-40B4-BE49-F238E27FC236}">
                    <a16:creationId xmlns:a16="http://schemas.microsoft.com/office/drawing/2014/main" id="{CAE3E070-D525-0FD1-2993-4426DBFDEFA3}"/>
                  </a:ext>
                </a:extLst>
              </p:cNvPr>
              <p:cNvSpPr/>
              <p:nvPr/>
            </p:nvSpPr>
            <p:spPr>
              <a:xfrm>
                <a:off x="4454786" y="4933767"/>
                <a:ext cx="7140135" cy="1210104"/>
              </a:xfrm>
              <a:prstGeom prst="rect">
                <a:avLst/>
              </a:prstGeom>
              <a:solidFill>
                <a:srgbClr val="F9D8D4"/>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59" name="Freeform 70">
                <a:extLst>
                  <a:ext uri="{FF2B5EF4-FFF2-40B4-BE49-F238E27FC236}">
                    <a16:creationId xmlns:a16="http://schemas.microsoft.com/office/drawing/2014/main" id="{DCB476D7-342F-7645-18DD-F96AACA5A93D}"/>
                  </a:ext>
                </a:extLst>
              </p:cNvPr>
              <p:cNvSpPr/>
              <p:nvPr/>
            </p:nvSpPr>
            <p:spPr>
              <a:xfrm>
                <a:off x="11519719" y="4824525"/>
                <a:ext cx="167722" cy="1217002"/>
              </a:xfrm>
              <a:prstGeom prst="rect">
                <a:avLst/>
              </a:pr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60" name="TextBox 59">
                <a:extLst>
                  <a:ext uri="{FF2B5EF4-FFF2-40B4-BE49-F238E27FC236}">
                    <a16:creationId xmlns:a16="http://schemas.microsoft.com/office/drawing/2014/main" id="{BD528A02-C798-EFB7-A747-E761C520DECE}"/>
                  </a:ext>
                </a:extLst>
              </p:cNvPr>
              <p:cNvSpPr txBox="1"/>
              <p:nvPr/>
            </p:nvSpPr>
            <p:spPr>
              <a:xfrm>
                <a:off x="4708613" y="4987406"/>
                <a:ext cx="6226784" cy="680586"/>
              </a:xfrm>
              <a:prstGeom prst="rect">
                <a:avLst/>
              </a:prstGeom>
              <a:noFill/>
            </p:spPr>
            <p:txBody>
              <a:bodyPr wrap="square" rtlCol="0">
                <a:spAutoFit/>
              </a:bodyPr>
              <a:lstStyle/>
              <a:p>
                <a:pPr defTabSz="2438430">
                  <a:defRPr/>
                </a:pPr>
                <a:r>
                  <a:rPr lang="en-US" sz="6400" b="1" dirty="0">
                    <a:solidFill>
                      <a:srgbClr val="000000"/>
                    </a:solidFill>
                    <a:latin typeface="Times New Roman" panose="02020603050405020304" pitchFamily="18" charset="0"/>
                    <a:cs typeface="Times New Roman" panose="02020603050405020304" pitchFamily="18" charset="0"/>
                  </a:rPr>
                  <a:t>MỆNH ĐỀ CHỨA KÍ HIỆU ∀, ∃</a:t>
                </a:r>
              </a:p>
            </p:txBody>
          </p:sp>
        </p:grpSp>
        <p:grpSp>
          <p:nvGrpSpPr>
            <p:cNvPr id="93" name="Group 92">
              <a:extLst>
                <a:ext uri="{FF2B5EF4-FFF2-40B4-BE49-F238E27FC236}">
                  <a16:creationId xmlns:a16="http://schemas.microsoft.com/office/drawing/2014/main" id="{93EBC18F-A62F-D0F7-AC1A-F28B61E5AD1B}"/>
                </a:ext>
              </a:extLst>
            </p:cNvPr>
            <p:cNvGrpSpPr/>
            <p:nvPr/>
          </p:nvGrpSpPr>
          <p:grpSpPr>
            <a:xfrm>
              <a:off x="1989888" y="5744827"/>
              <a:ext cx="2599650" cy="850340"/>
              <a:chOff x="2193412" y="5636527"/>
              <a:chExt cx="2599650" cy="850340"/>
            </a:xfrm>
          </p:grpSpPr>
          <p:sp>
            <p:nvSpPr>
              <p:cNvPr id="96" name="Freeform 53">
                <a:extLst>
                  <a:ext uri="{FF2B5EF4-FFF2-40B4-BE49-F238E27FC236}">
                    <a16:creationId xmlns:a16="http://schemas.microsoft.com/office/drawing/2014/main" id="{F06D61E3-22F4-9C71-8695-CE88F03D03AC}"/>
                  </a:ext>
                </a:extLst>
              </p:cNvPr>
              <p:cNvSpPr/>
              <p:nvPr/>
            </p:nvSpPr>
            <p:spPr>
              <a:xfrm>
                <a:off x="2193412" y="5972985"/>
                <a:ext cx="201144"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97" name="Freeform 54">
                <a:extLst>
                  <a:ext uri="{FF2B5EF4-FFF2-40B4-BE49-F238E27FC236}">
                    <a16:creationId xmlns:a16="http://schemas.microsoft.com/office/drawing/2014/main" id="{B32180C4-5CC1-B128-1106-4F3BAAAF95AA}"/>
                  </a:ext>
                </a:extLst>
              </p:cNvPr>
              <p:cNvSpPr/>
              <p:nvPr/>
            </p:nvSpPr>
            <p:spPr>
              <a:xfrm>
                <a:off x="2475015" y="6041527"/>
                <a:ext cx="97533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43" y="21600"/>
                    </a:lnTo>
                    <a:lnTo>
                      <a:pt x="2943"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65" y="21600"/>
                    </a:lnTo>
                    <a:lnTo>
                      <a:pt x="17065" y="0"/>
                    </a:lnTo>
                    <a:lnTo>
                      <a:pt x="14122" y="0"/>
                    </a:lnTo>
                    <a:close/>
                    <a:moveTo>
                      <a:pt x="18669" y="0"/>
                    </a:moveTo>
                    <a:lnTo>
                      <a:pt x="18669" y="21600"/>
                    </a:lnTo>
                    <a:lnTo>
                      <a:pt x="21600" y="21600"/>
                    </a:lnTo>
                    <a:lnTo>
                      <a:pt x="21600" y="0"/>
                    </a:lnTo>
                    <a:lnTo>
                      <a:pt x="18669"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98" name="Freeform 59">
                <a:extLst>
                  <a:ext uri="{FF2B5EF4-FFF2-40B4-BE49-F238E27FC236}">
                    <a16:creationId xmlns:a16="http://schemas.microsoft.com/office/drawing/2014/main" id="{AB25BCF0-03DD-BBDA-2FFF-CFBF05E1EF6D}"/>
                  </a:ext>
                </a:extLst>
              </p:cNvPr>
              <p:cNvSpPr/>
              <p:nvPr/>
            </p:nvSpPr>
            <p:spPr>
              <a:xfrm>
                <a:off x="3524976" y="5976277"/>
                <a:ext cx="201144" cy="174177"/>
              </a:xfrm>
              <a:custGeom>
                <a:avLst/>
                <a:gdLst/>
                <a:ahLst/>
                <a:cxnLst>
                  <a:cxn ang="0">
                    <a:pos x="wd2" y="hd2"/>
                  </a:cxn>
                  <a:cxn ang="5400000">
                    <a:pos x="wd2" y="hd2"/>
                  </a:cxn>
                  <a:cxn ang="10800000">
                    <a:pos x="wd2" y="hd2"/>
                  </a:cxn>
                  <a:cxn ang="16200000">
                    <a:pos x="wd2" y="hd2"/>
                  </a:cxn>
                </a:cxnLst>
                <a:rect l="0" t="0" r="r" b="b"/>
                <a:pathLst>
                  <a:path w="21600" h="18875" extrusionOk="0">
                    <a:moveTo>
                      <a:pt x="11232" y="62"/>
                    </a:moveTo>
                    <a:cubicBezTo>
                      <a:pt x="11232" y="62"/>
                      <a:pt x="0" y="-1362"/>
                      <a:pt x="0" y="9438"/>
                    </a:cubicBezTo>
                    <a:cubicBezTo>
                      <a:pt x="0" y="20238"/>
                      <a:pt x="11232" y="18814"/>
                      <a:pt x="11232" y="18814"/>
                    </a:cubicBezTo>
                    <a:cubicBezTo>
                      <a:pt x="11232" y="18814"/>
                      <a:pt x="21600" y="18167"/>
                      <a:pt x="21600" y="9438"/>
                    </a:cubicBezTo>
                    <a:cubicBezTo>
                      <a:pt x="21600" y="-1305"/>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99" name="Freeform 61">
                <a:extLst>
                  <a:ext uri="{FF2B5EF4-FFF2-40B4-BE49-F238E27FC236}">
                    <a16:creationId xmlns:a16="http://schemas.microsoft.com/office/drawing/2014/main" id="{1FF8F4CD-ADD9-B072-5BF2-7E1CFC0A0515}"/>
                  </a:ext>
                </a:extLst>
              </p:cNvPr>
              <p:cNvSpPr/>
              <p:nvPr/>
            </p:nvSpPr>
            <p:spPr>
              <a:xfrm>
                <a:off x="3811082" y="5636527"/>
                <a:ext cx="981980"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2"/>
                      <a:pt x="11232" y="62"/>
                      <a:pt x="11232" y="62"/>
                    </a:cubicBezTo>
                    <a:close/>
                    <a:moveTo>
                      <a:pt x="11171" y="17555"/>
                    </a:moveTo>
                    <a:cubicBezTo>
                      <a:pt x="11171" y="17555"/>
                      <a:pt x="1537" y="18776"/>
                      <a:pt x="1537" y="9513"/>
                    </a:cubicBezTo>
                    <a:cubicBezTo>
                      <a:pt x="1537" y="250"/>
                      <a:pt x="11171" y="1470"/>
                      <a:pt x="11171" y="1470"/>
                    </a:cubicBezTo>
                    <a:cubicBezTo>
                      <a:pt x="11171" y="1470"/>
                      <a:pt x="20063" y="291"/>
                      <a:pt x="20063" y="9513"/>
                    </a:cubicBezTo>
                    <a:cubicBezTo>
                      <a:pt x="20063" y="17001"/>
                      <a:pt x="11171" y="17555"/>
                      <a:pt x="11171" y="17555"/>
                    </a:cubicBezTo>
                    <a:close/>
                  </a:path>
                </a:pathLst>
              </a:cu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116" name="Rectangle 115">
              <a:extLst>
                <a:ext uri="{FF2B5EF4-FFF2-40B4-BE49-F238E27FC236}">
                  <a16:creationId xmlns:a16="http://schemas.microsoft.com/office/drawing/2014/main" id="{72B75900-1212-9FB0-725D-ABD552801A33}"/>
                </a:ext>
              </a:extLst>
            </p:cNvPr>
            <p:cNvSpPr/>
            <p:nvPr/>
          </p:nvSpPr>
          <p:spPr>
            <a:xfrm>
              <a:off x="3874980" y="5777940"/>
              <a:ext cx="415498" cy="646330"/>
            </a:xfrm>
            <a:prstGeom prst="rect">
              <a:avLst/>
            </a:prstGeom>
            <a:noFill/>
          </p:spPr>
          <p:txBody>
            <a:bodyPr wrap="none" lIns="182880" tIns="91440" rIns="182880" bIns="91440">
              <a:spAutoFit/>
            </a:bodyPr>
            <a:lstStyle/>
            <a:p>
              <a:pPr algn="ctr" defTabSz="1828823">
                <a:defRPr/>
              </a:pPr>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6</a:t>
              </a:r>
            </a:p>
          </p:txBody>
        </p:sp>
      </p:grpSp>
      <p:grpSp>
        <p:nvGrpSpPr>
          <p:cNvPr id="110" name="Group 109">
            <a:extLst>
              <a:ext uri="{FF2B5EF4-FFF2-40B4-BE49-F238E27FC236}">
                <a16:creationId xmlns:a16="http://schemas.microsoft.com/office/drawing/2014/main" id="{15B676D8-A500-9B34-67F3-4BC29C01B096}"/>
              </a:ext>
            </a:extLst>
          </p:cNvPr>
          <p:cNvGrpSpPr/>
          <p:nvPr/>
        </p:nvGrpSpPr>
        <p:grpSpPr>
          <a:xfrm>
            <a:off x="691979" y="1041520"/>
            <a:ext cx="4840725" cy="12674480"/>
            <a:chOff x="345989" y="520760"/>
            <a:chExt cx="2420362" cy="6337240"/>
          </a:xfrm>
        </p:grpSpPr>
        <p:grpSp>
          <p:nvGrpSpPr>
            <p:cNvPr id="37" name="Group 36">
              <a:extLst>
                <a:ext uri="{FF2B5EF4-FFF2-40B4-BE49-F238E27FC236}">
                  <a16:creationId xmlns:a16="http://schemas.microsoft.com/office/drawing/2014/main" id="{56A20020-DC2A-DF4C-1B4B-520D88D77E50}"/>
                </a:ext>
              </a:extLst>
            </p:cNvPr>
            <p:cNvGrpSpPr/>
            <p:nvPr/>
          </p:nvGrpSpPr>
          <p:grpSpPr>
            <a:xfrm>
              <a:off x="345989" y="520760"/>
              <a:ext cx="2420362" cy="6337240"/>
              <a:chOff x="345989" y="520760"/>
              <a:chExt cx="2420362" cy="6337240"/>
            </a:xfrm>
          </p:grpSpPr>
          <p:sp>
            <p:nvSpPr>
              <p:cNvPr id="4" name="Freeform 5">
                <a:extLst>
                  <a:ext uri="{FF2B5EF4-FFF2-40B4-BE49-F238E27FC236}">
                    <a16:creationId xmlns:a16="http://schemas.microsoft.com/office/drawing/2014/main" id="{4056DE36-564A-BE1C-03B7-DA59DE0E65CF}"/>
                  </a:ext>
                </a:extLst>
              </p:cNvPr>
              <p:cNvSpPr/>
              <p:nvPr/>
            </p:nvSpPr>
            <p:spPr>
              <a:xfrm>
                <a:off x="894967" y="5012462"/>
                <a:ext cx="1274192" cy="1000473"/>
              </a:xfrm>
              <a:prstGeom prst="rect">
                <a:avLst/>
              </a:prstGeom>
              <a:gradFill>
                <a:gsLst>
                  <a:gs pos="0">
                    <a:srgbClr val="00F2FE"/>
                  </a:gs>
                  <a:gs pos="41897">
                    <a:srgbClr val="28CFFE"/>
                  </a:gs>
                  <a:gs pos="97514">
                    <a:srgbClr val="4FACFE"/>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5" name="Freeform 6">
                <a:extLst>
                  <a:ext uri="{FF2B5EF4-FFF2-40B4-BE49-F238E27FC236}">
                    <a16:creationId xmlns:a16="http://schemas.microsoft.com/office/drawing/2014/main" id="{C632CA97-312A-CE7A-8C19-50C91C9530A1}"/>
                  </a:ext>
                </a:extLst>
              </p:cNvPr>
              <p:cNvSpPr/>
              <p:nvPr/>
            </p:nvSpPr>
            <p:spPr>
              <a:xfrm>
                <a:off x="1250748" y="5012462"/>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7" name="Freeform 9">
                <a:extLst>
                  <a:ext uri="{FF2B5EF4-FFF2-40B4-BE49-F238E27FC236}">
                    <a16:creationId xmlns:a16="http://schemas.microsoft.com/office/drawing/2014/main" id="{67143DA9-4582-4151-76EB-BEFD40DABDAA}"/>
                  </a:ext>
                </a:extLst>
              </p:cNvPr>
              <p:cNvSpPr/>
              <p:nvPr/>
            </p:nvSpPr>
            <p:spPr>
              <a:xfrm>
                <a:off x="894893" y="5857526"/>
                <a:ext cx="1274192" cy="1000473"/>
              </a:xfrm>
              <a:custGeom>
                <a:avLst/>
                <a:gdLst/>
                <a:ahLst/>
                <a:cxnLst>
                  <a:cxn ang="0">
                    <a:pos x="wd2" y="hd2"/>
                  </a:cxn>
                  <a:cxn ang="5400000">
                    <a:pos x="wd2" y="hd2"/>
                  </a:cxn>
                  <a:cxn ang="10800000">
                    <a:pos x="wd2" y="hd2"/>
                  </a:cxn>
                  <a:cxn ang="16200000">
                    <a:pos x="wd2" y="hd2"/>
                  </a:cxn>
                </a:cxnLst>
                <a:rect l="0" t="0" r="r" b="b"/>
                <a:pathLst>
                  <a:path w="21600" h="21600" extrusionOk="0">
                    <a:moveTo>
                      <a:pt x="16309" y="0"/>
                    </a:moveTo>
                    <a:cubicBezTo>
                      <a:pt x="11973" y="0"/>
                      <a:pt x="10870" y="3086"/>
                      <a:pt x="10870" y="3086"/>
                    </a:cubicBezTo>
                    <a:cubicBezTo>
                      <a:pt x="10870" y="3086"/>
                      <a:pt x="9753" y="0"/>
                      <a:pt x="5361" y="0"/>
                    </a:cubicBezTo>
                    <a:cubicBezTo>
                      <a:pt x="968" y="0"/>
                      <a:pt x="0" y="3086"/>
                      <a:pt x="0" y="3086"/>
                    </a:cubicBezTo>
                    <a:cubicBezTo>
                      <a:pt x="0" y="3086"/>
                      <a:pt x="8696" y="21600"/>
                      <a:pt x="10800" y="21600"/>
                    </a:cubicBezTo>
                    <a:cubicBezTo>
                      <a:pt x="12904" y="21600"/>
                      <a:pt x="21600" y="3086"/>
                      <a:pt x="21600" y="3086"/>
                    </a:cubicBezTo>
                    <a:cubicBezTo>
                      <a:pt x="21600" y="3086"/>
                      <a:pt x="20644" y="0"/>
                      <a:pt x="16309" y="0"/>
                    </a:cubicBezTo>
                    <a:close/>
                  </a:path>
                </a:pathLst>
              </a:custGeom>
              <a:solidFill>
                <a:srgbClr val="FFCCB5"/>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8" name="Freeform 10">
                <a:extLst>
                  <a:ext uri="{FF2B5EF4-FFF2-40B4-BE49-F238E27FC236}">
                    <a16:creationId xmlns:a16="http://schemas.microsoft.com/office/drawing/2014/main" id="{8ABBB2D5-A612-F080-1871-2095CC3335A4}"/>
                  </a:ext>
                </a:extLst>
              </p:cNvPr>
              <p:cNvSpPr/>
              <p:nvPr/>
            </p:nvSpPr>
            <p:spPr>
              <a:xfrm>
                <a:off x="1181586" y="5857526"/>
                <a:ext cx="705377" cy="876190"/>
              </a:xfrm>
              <a:custGeom>
                <a:avLst/>
                <a:gdLst/>
                <a:ahLst/>
                <a:cxnLst>
                  <a:cxn ang="0">
                    <a:pos x="wd2" y="hd2"/>
                  </a:cxn>
                  <a:cxn ang="5400000">
                    <a:pos x="wd2" y="hd2"/>
                  </a:cxn>
                  <a:cxn ang="10800000">
                    <a:pos x="wd2" y="hd2"/>
                  </a:cxn>
                  <a:cxn ang="16200000">
                    <a:pos x="wd2" y="hd2"/>
                  </a:cxn>
                </a:cxnLst>
                <a:rect l="0" t="0" r="r" b="b"/>
                <a:pathLst>
                  <a:path w="21600" h="21600" extrusionOk="0">
                    <a:moveTo>
                      <a:pt x="9463" y="21600"/>
                    </a:moveTo>
                    <a:lnTo>
                      <a:pt x="12377" y="21600"/>
                    </a:lnTo>
                    <a:lnTo>
                      <a:pt x="21600" y="17"/>
                    </a:lnTo>
                    <a:cubicBezTo>
                      <a:pt x="21303" y="6"/>
                      <a:pt x="20998" y="0"/>
                      <a:pt x="20681" y="0"/>
                    </a:cubicBezTo>
                    <a:cubicBezTo>
                      <a:pt x="12848" y="0"/>
                      <a:pt x="10857" y="3523"/>
                      <a:pt x="10857" y="3523"/>
                    </a:cubicBezTo>
                    <a:cubicBezTo>
                      <a:pt x="10857" y="3523"/>
                      <a:pt x="8839" y="0"/>
                      <a:pt x="905" y="0"/>
                    </a:cubicBezTo>
                    <a:cubicBezTo>
                      <a:pt x="593" y="0"/>
                      <a:pt x="293" y="6"/>
                      <a:pt x="0" y="16"/>
                    </a:cubicBezTo>
                    <a:close/>
                  </a:path>
                </a:pathLst>
              </a:custGeom>
              <a:solidFill>
                <a:srgbClr val="FCBFA7"/>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9" name="Freeform 11">
                <a:extLst>
                  <a:ext uri="{FF2B5EF4-FFF2-40B4-BE49-F238E27FC236}">
                    <a16:creationId xmlns:a16="http://schemas.microsoft.com/office/drawing/2014/main" id="{CC992782-4837-AAF9-8729-9379EAD4737A}"/>
                  </a:ext>
                </a:extLst>
              </p:cNvPr>
              <p:cNvSpPr/>
              <p:nvPr/>
            </p:nvSpPr>
            <p:spPr>
              <a:xfrm>
                <a:off x="1339826" y="6673005"/>
                <a:ext cx="384326" cy="18499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4650" y="12601"/>
                      <a:pt x="8709" y="21600"/>
                      <a:pt x="10800" y="21600"/>
                    </a:cubicBezTo>
                    <a:cubicBezTo>
                      <a:pt x="12891" y="21600"/>
                      <a:pt x="16946" y="12601"/>
                      <a:pt x="21600" y="0"/>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0" name="Freeform 12">
                <a:extLst>
                  <a:ext uri="{FF2B5EF4-FFF2-40B4-BE49-F238E27FC236}">
                    <a16:creationId xmlns:a16="http://schemas.microsoft.com/office/drawing/2014/main" id="{E32D64F0-7C7A-F214-E182-44D36C757F93}"/>
                  </a:ext>
                </a:extLst>
              </p:cNvPr>
              <p:cNvSpPr/>
              <p:nvPr/>
            </p:nvSpPr>
            <p:spPr>
              <a:xfrm>
                <a:off x="897264" y="3971412"/>
                <a:ext cx="1274192" cy="1000473"/>
              </a:xfrm>
              <a:prstGeom prst="rect">
                <a:avLst/>
              </a:pr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1" name="Freeform 13">
                <a:extLst>
                  <a:ext uri="{FF2B5EF4-FFF2-40B4-BE49-F238E27FC236}">
                    <a16:creationId xmlns:a16="http://schemas.microsoft.com/office/drawing/2014/main" id="{7F49880B-31E7-60E6-468F-512DE70536FD}"/>
                  </a:ext>
                </a:extLst>
              </p:cNvPr>
              <p:cNvSpPr/>
              <p:nvPr/>
            </p:nvSpPr>
            <p:spPr>
              <a:xfrm>
                <a:off x="1253043" y="3971412"/>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3" name="Freeform 16">
                <a:extLst>
                  <a:ext uri="{FF2B5EF4-FFF2-40B4-BE49-F238E27FC236}">
                    <a16:creationId xmlns:a16="http://schemas.microsoft.com/office/drawing/2014/main" id="{07210088-A9EB-40F2-1C19-7BD47DD0B97D}"/>
                  </a:ext>
                </a:extLst>
              </p:cNvPr>
              <p:cNvSpPr/>
              <p:nvPr/>
            </p:nvSpPr>
            <p:spPr>
              <a:xfrm>
                <a:off x="897264" y="2928994"/>
                <a:ext cx="1274192" cy="1000473"/>
              </a:xfrm>
              <a:prstGeom prst="rect">
                <a:avLst/>
              </a:pr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4" name="Freeform 17">
                <a:extLst>
                  <a:ext uri="{FF2B5EF4-FFF2-40B4-BE49-F238E27FC236}">
                    <a16:creationId xmlns:a16="http://schemas.microsoft.com/office/drawing/2014/main" id="{6EA87EFF-7C8E-54D9-A1D3-C05B0A73F3BE}"/>
                  </a:ext>
                </a:extLst>
              </p:cNvPr>
              <p:cNvSpPr/>
              <p:nvPr/>
            </p:nvSpPr>
            <p:spPr>
              <a:xfrm>
                <a:off x="1253043" y="2928994"/>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5" name="Freeform 18">
                <a:extLst>
                  <a:ext uri="{FF2B5EF4-FFF2-40B4-BE49-F238E27FC236}">
                    <a16:creationId xmlns:a16="http://schemas.microsoft.com/office/drawing/2014/main" id="{4EAC85F3-9C9E-E437-D875-4E0D7C003973}"/>
                  </a:ext>
                </a:extLst>
              </p:cNvPr>
              <p:cNvSpPr/>
              <p:nvPr/>
            </p:nvSpPr>
            <p:spPr>
              <a:xfrm>
                <a:off x="1832221" y="2928994"/>
                <a:ext cx="339233"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6" name="Freeform 22">
                <a:extLst>
                  <a:ext uri="{FF2B5EF4-FFF2-40B4-BE49-F238E27FC236}">
                    <a16:creationId xmlns:a16="http://schemas.microsoft.com/office/drawing/2014/main" id="{D0D2C08B-95D1-4C61-2724-52E13C409AA6}"/>
                  </a:ext>
                </a:extLst>
              </p:cNvPr>
              <p:cNvSpPr/>
              <p:nvPr/>
            </p:nvSpPr>
            <p:spPr>
              <a:xfrm>
                <a:off x="897264" y="1883469"/>
                <a:ext cx="1274192" cy="1000473"/>
              </a:xfrm>
              <a:prstGeom prst="rect">
                <a:avLst/>
              </a:pr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sp>
            <p:nvSpPr>
              <p:cNvPr id="17" name="Freeform 23">
                <a:extLst>
                  <a:ext uri="{FF2B5EF4-FFF2-40B4-BE49-F238E27FC236}">
                    <a16:creationId xmlns:a16="http://schemas.microsoft.com/office/drawing/2014/main" id="{6BB3F58C-09E1-DBD2-C0CE-6D61B32DB24D}"/>
                  </a:ext>
                </a:extLst>
              </p:cNvPr>
              <p:cNvSpPr/>
              <p:nvPr/>
            </p:nvSpPr>
            <p:spPr>
              <a:xfrm>
                <a:off x="1253043" y="1883469"/>
                <a:ext cx="918411" cy="1000473"/>
              </a:xfrm>
              <a:prstGeom prst="rect">
                <a:avLst/>
              </a:prstGeom>
              <a:solidFill>
                <a:srgbClr val="000000">
                  <a:alpha val="9349"/>
                </a:srgbClr>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9" name="Freeform 26">
                <a:extLst>
                  <a:ext uri="{FF2B5EF4-FFF2-40B4-BE49-F238E27FC236}">
                    <a16:creationId xmlns:a16="http://schemas.microsoft.com/office/drawing/2014/main" id="{AAD6A206-C57F-7AFD-B560-E40971134BC2}"/>
                  </a:ext>
                </a:extLst>
              </p:cNvPr>
              <p:cNvSpPr/>
              <p:nvPr/>
            </p:nvSpPr>
            <p:spPr>
              <a:xfrm>
                <a:off x="799030" y="1721048"/>
                <a:ext cx="1452225" cy="135173"/>
              </a:xfrm>
              <a:prstGeom prst="rect">
                <a:avLst/>
              </a:pr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0" name="Freeform 27">
                <a:extLst>
                  <a:ext uri="{FF2B5EF4-FFF2-40B4-BE49-F238E27FC236}">
                    <a16:creationId xmlns:a16="http://schemas.microsoft.com/office/drawing/2014/main" id="{A9E3741F-F78B-9609-2DD2-6D5A4801A2FC}"/>
                  </a:ext>
                </a:extLst>
              </p:cNvPr>
              <p:cNvSpPr/>
              <p:nvPr/>
            </p:nvSpPr>
            <p:spPr>
              <a:xfrm>
                <a:off x="1183811" y="1721048"/>
                <a:ext cx="1065543" cy="135173"/>
              </a:xfrm>
              <a:prstGeom prst="rect">
                <a:avLst/>
              </a:prstGeom>
              <a:solidFill>
                <a:srgbClr val="19192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2" name="Freeform 29">
                <a:extLst>
                  <a:ext uri="{FF2B5EF4-FFF2-40B4-BE49-F238E27FC236}">
                    <a16:creationId xmlns:a16="http://schemas.microsoft.com/office/drawing/2014/main" id="{ED97F5DD-6084-8BDF-4379-6B699978F907}"/>
                  </a:ext>
                </a:extLst>
              </p:cNvPr>
              <p:cNvSpPr/>
              <p:nvPr/>
            </p:nvSpPr>
            <p:spPr>
              <a:xfrm>
                <a:off x="886156" y="1313977"/>
                <a:ext cx="1274192" cy="381361"/>
              </a:xfrm>
              <a:prstGeom prst="rect">
                <a:avLst/>
              </a:prstGeom>
              <a:solidFill>
                <a:srgbClr val="79708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3" name="Freeform 30">
                <a:extLst>
                  <a:ext uri="{FF2B5EF4-FFF2-40B4-BE49-F238E27FC236}">
                    <a16:creationId xmlns:a16="http://schemas.microsoft.com/office/drawing/2014/main" id="{602678E6-4B63-75C8-A34D-C5D6FE921916}"/>
                  </a:ext>
                </a:extLst>
              </p:cNvPr>
              <p:cNvSpPr/>
              <p:nvPr/>
            </p:nvSpPr>
            <p:spPr>
              <a:xfrm>
                <a:off x="1241936" y="1313977"/>
                <a:ext cx="918411" cy="381361"/>
              </a:xfrm>
              <a:prstGeom prst="rect">
                <a:avLst/>
              </a:prstGeom>
              <a:solidFill>
                <a:srgbClr val="686172"/>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5" name="Freeform 32">
                <a:extLst>
                  <a:ext uri="{FF2B5EF4-FFF2-40B4-BE49-F238E27FC236}">
                    <a16:creationId xmlns:a16="http://schemas.microsoft.com/office/drawing/2014/main" id="{B907C773-5A41-DFF0-8827-7F71CCC1564A}"/>
                  </a:ext>
                </a:extLst>
              </p:cNvPr>
              <p:cNvSpPr/>
              <p:nvPr/>
            </p:nvSpPr>
            <p:spPr>
              <a:xfrm>
                <a:off x="886156" y="1386651"/>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6" name="Freeform 33">
                <a:extLst>
                  <a:ext uri="{FF2B5EF4-FFF2-40B4-BE49-F238E27FC236}">
                    <a16:creationId xmlns:a16="http://schemas.microsoft.com/office/drawing/2014/main" id="{52F4246B-1263-F5AF-2BE0-79AA35A6C546}"/>
                  </a:ext>
                </a:extLst>
              </p:cNvPr>
              <p:cNvSpPr/>
              <p:nvPr/>
            </p:nvSpPr>
            <p:spPr>
              <a:xfrm>
                <a:off x="886156" y="1499996"/>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7" name="Freeform 34">
                <a:extLst>
                  <a:ext uri="{FF2B5EF4-FFF2-40B4-BE49-F238E27FC236}">
                    <a16:creationId xmlns:a16="http://schemas.microsoft.com/office/drawing/2014/main" id="{0AB0C157-A5CC-7D82-10F3-4CE2E5D167F3}"/>
                  </a:ext>
                </a:extLst>
              </p:cNvPr>
              <p:cNvSpPr/>
              <p:nvPr/>
            </p:nvSpPr>
            <p:spPr>
              <a:xfrm>
                <a:off x="886156" y="1605931"/>
                <a:ext cx="1274192" cy="21750"/>
              </a:xfrm>
              <a:prstGeom prst="rect">
                <a:avLst/>
              </a:prstGeom>
              <a:solidFill>
                <a:srgbClr val="948BA3"/>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8" name="Freeform 35">
                <a:extLst>
                  <a:ext uri="{FF2B5EF4-FFF2-40B4-BE49-F238E27FC236}">
                    <a16:creationId xmlns:a16="http://schemas.microsoft.com/office/drawing/2014/main" id="{63110E3E-AF61-53BF-8D78-1994A6A4A790}"/>
                  </a:ext>
                </a:extLst>
              </p:cNvPr>
              <p:cNvSpPr/>
              <p:nvPr/>
            </p:nvSpPr>
            <p:spPr>
              <a:xfrm>
                <a:off x="799030" y="915388"/>
                <a:ext cx="1452225" cy="372878"/>
              </a:xfrm>
              <a:prstGeom prst="rect">
                <a:avLst/>
              </a:pr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9" name="Freeform 36">
                <a:extLst>
                  <a:ext uri="{FF2B5EF4-FFF2-40B4-BE49-F238E27FC236}">
                    <a16:creationId xmlns:a16="http://schemas.microsoft.com/office/drawing/2014/main" id="{F4A8E15D-FF87-1691-0DB4-FE9BD8E34DB4}"/>
                  </a:ext>
                </a:extLst>
              </p:cNvPr>
              <p:cNvSpPr/>
              <p:nvPr/>
            </p:nvSpPr>
            <p:spPr>
              <a:xfrm>
                <a:off x="345989" y="791105"/>
                <a:ext cx="2420362" cy="345676"/>
              </a:xfrm>
              <a:custGeom>
                <a:avLst/>
                <a:gdLst/>
                <a:ahLst/>
                <a:cxnLst>
                  <a:cxn ang="0">
                    <a:pos x="wd2" y="hd2"/>
                  </a:cxn>
                  <a:cxn ang="5400000">
                    <a:pos x="wd2" y="hd2"/>
                  </a:cxn>
                  <a:cxn ang="10800000">
                    <a:pos x="wd2" y="hd2"/>
                  </a:cxn>
                  <a:cxn ang="16200000">
                    <a:pos x="wd2" y="hd2"/>
                  </a:cxn>
                </a:cxnLst>
                <a:rect l="0" t="0" r="r" b="b"/>
                <a:pathLst>
                  <a:path w="21600" h="21600" extrusionOk="0">
                    <a:moveTo>
                      <a:pt x="0" y="1068"/>
                    </a:moveTo>
                    <a:lnTo>
                      <a:pt x="0" y="3254"/>
                    </a:lnTo>
                    <a:lnTo>
                      <a:pt x="10506" y="21600"/>
                    </a:lnTo>
                    <a:lnTo>
                      <a:pt x="21600" y="1943"/>
                    </a:lnTo>
                    <a:lnTo>
                      <a:pt x="21600" y="0"/>
                    </a:lnTo>
                    <a:lnTo>
                      <a:pt x="0" y="1068"/>
                    </a:lnTo>
                    <a:close/>
                  </a:path>
                </a:pathLst>
              </a:custGeom>
              <a:solidFill>
                <a:srgbClr val="0F0F1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0" name="Freeform 37">
                <a:extLst>
                  <a:ext uri="{FF2B5EF4-FFF2-40B4-BE49-F238E27FC236}">
                    <a16:creationId xmlns:a16="http://schemas.microsoft.com/office/drawing/2014/main" id="{D4C765A7-C240-4653-A34F-E433E66EC25B}"/>
                  </a:ext>
                </a:extLst>
              </p:cNvPr>
              <p:cNvSpPr/>
              <p:nvPr/>
            </p:nvSpPr>
            <p:spPr>
              <a:xfrm>
                <a:off x="345989" y="520760"/>
                <a:ext cx="2420362" cy="581082"/>
              </a:xfrm>
              <a:custGeom>
                <a:avLst/>
                <a:gdLst/>
                <a:ahLst/>
                <a:cxnLst>
                  <a:cxn ang="0">
                    <a:pos x="wd2" y="hd2"/>
                  </a:cxn>
                  <a:cxn ang="5400000">
                    <a:pos x="wd2" y="hd2"/>
                  </a:cxn>
                  <a:cxn ang="10800000">
                    <a:pos x="wd2" y="hd2"/>
                  </a:cxn>
                  <a:cxn ang="16200000">
                    <a:pos x="wd2" y="hd2"/>
                  </a:cxn>
                </a:cxnLst>
                <a:rect l="0" t="0" r="r" b="b"/>
                <a:pathLst>
                  <a:path w="21600" h="21600" extrusionOk="0">
                    <a:moveTo>
                      <a:pt x="10605" y="0"/>
                    </a:moveTo>
                    <a:lnTo>
                      <a:pt x="0" y="10685"/>
                    </a:lnTo>
                    <a:lnTo>
                      <a:pt x="10506" y="21600"/>
                    </a:lnTo>
                    <a:lnTo>
                      <a:pt x="21600" y="10049"/>
                    </a:lnTo>
                    <a:lnTo>
                      <a:pt x="10605" y="0"/>
                    </a:lnTo>
                    <a:close/>
                  </a:path>
                </a:pathLst>
              </a:custGeom>
              <a:solidFill>
                <a:srgbClr val="19192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1" name="Freeform 38">
                <a:extLst>
                  <a:ext uri="{FF2B5EF4-FFF2-40B4-BE49-F238E27FC236}">
                    <a16:creationId xmlns:a16="http://schemas.microsoft.com/office/drawing/2014/main" id="{D967DBE2-1A69-33A7-6B31-FDBC6B65F792}"/>
                  </a:ext>
                </a:extLst>
              </p:cNvPr>
              <p:cNvSpPr/>
              <p:nvPr/>
            </p:nvSpPr>
            <p:spPr>
              <a:xfrm>
                <a:off x="1556181" y="811301"/>
                <a:ext cx="898719" cy="42776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1518"/>
                    </a:lnTo>
                    <a:lnTo>
                      <a:pt x="20798" y="5256"/>
                    </a:lnTo>
                    <a:lnTo>
                      <a:pt x="20698" y="21600"/>
                    </a:lnTo>
                    <a:lnTo>
                      <a:pt x="21600" y="21600"/>
                    </a:lnTo>
                    <a:lnTo>
                      <a:pt x="21600" y="4531"/>
                    </a:lnTo>
                    <a:lnTo>
                      <a:pt x="0" y="0"/>
                    </a:lnTo>
                    <a:close/>
                  </a:path>
                </a:pathLst>
              </a:custGeom>
              <a:solidFill>
                <a:srgbClr val="FFC14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21" name="Freeform 28">
                <a:extLst>
                  <a:ext uri="{FF2B5EF4-FFF2-40B4-BE49-F238E27FC236}">
                    <a16:creationId xmlns:a16="http://schemas.microsoft.com/office/drawing/2014/main" id="{7978299D-B53F-01FE-0884-063D72288205}"/>
                  </a:ext>
                </a:extLst>
              </p:cNvPr>
              <p:cNvSpPr/>
              <p:nvPr/>
            </p:nvSpPr>
            <p:spPr>
              <a:xfrm>
                <a:off x="1629754" y="1325513"/>
                <a:ext cx="475981" cy="135173"/>
              </a:xfrm>
              <a:prstGeom prst="rect">
                <a:avLst/>
              </a:prstGeom>
              <a:solidFill>
                <a:srgbClr val="0F0F1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2" name="Freeform 39">
                <a:extLst>
                  <a:ext uri="{FF2B5EF4-FFF2-40B4-BE49-F238E27FC236}">
                    <a16:creationId xmlns:a16="http://schemas.microsoft.com/office/drawing/2014/main" id="{890E6B30-BBD9-0499-B4B3-D1A3E6C68DA6}"/>
                  </a:ext>
                </a:extLst>
              </p:cNvPr>
              <p:cNvSpPr/>
              <p:nvPr/>
            </p:nvSpPr>
            <p:spPr>
              <a:xfrm>
                <a:off x="2193848" y="828697"/>
                <a:ext cx="194287" cy="299482"/>
              </a:xfrm>
              <a:custGeom>
                <a:avLst/>
                <a:gdLst/>
                <a:ahLst/>
                <a:cxnLst>
                  <a:cxn ang="0">
                    <a:pos x="wd2" y="hd2"/>
                  </a:cxn>
                  <a:cxn ang="5400000">
                    <a:pos x="wd2" y="hd2"/>
                  </a:cxn>
                  <a:cxn ang="10800000">
                    <a:pos x="wd2" y="hd2"/>
                  </a:cxn>
                  <a:cxn ang="16200000">
                    <a:pos x="wd2" y="hd2"/>
                  </a:cxn>
                </a:cxnLst>
                <a:rect l="0" t="0" r="r" b="b"/>
                <a:pathLst>
                  <a:path w="16653" h="20286" extrusionOk="0">
                    <a:moveTo>
                      <a:pt x="13433" y="4936"/>
                    </a:moveTo>
                    <a:cubicBezTo>
                      <a:pt x="13859" y="4456"/>
                      <a:pt x="14072" y="3920"/>
                      <a:pt x="14054" y="3378"/>
                    </a:cubicBezTo>
                    <a:cubicBezTo>
                      <a:pt x="14054" y="-401"/>
                      <a:pt x="8616" y="19"/>
                      <a:pt x="8616" y="19"/>
                    </a:cubicBezTo>
                    <a:cubicBezTo>
                      <a:pt x="8616" y="19"/>
                      <a:pt x="3062" y="-472"/>
                      <a:pt x="3062" y="3527"/>
                    </a:cubicBezTo>
                    <a:cubicBezTo>
                      <a:pt x="3047" y="4006"/>
                      <a:pt x="3171" y="4482"/>
                      <a:pt x="3430" y="4936"/>
                    </a:cubicBezTo>
                    <a:cubicBezTo>
                      <a:pt x="-4947" y="10835"/>
                      <a:pt x="4716" y="14121"/>
                      <a:pt x="4242" y="16646"/>
                    </a:cubicBezTo>
                    <a:cubicBezTo>
                      <a:pt x="3985" y="18121"/>
                      <a:pt x="2528" y="19430"/>
                      <a:pt x="342" y="20149"/>
                    </a:cubicBezTo>
                    <a:cubicBezTo>
                      <a:pt x="10035" y="21128"/>
                      <a:pt x="16653" y="16716"/>
                      <a:pt x="16653" y="11731"/>
                    </a:cubicBezTo>
                    <a:cubicBezTo>
                      <a:pt x="16653" y="6746"/>
                      <a:pt x="13433" y="4936"/>
                      <a:pt x="13433" y="4936"/>
                    </a:cubicBezTo>
                    <a:close/>
                  </a:path>
                </a:pathLst>
              </a:custGeom>
              <a:solidFill>
                <a:srgbClr val="FFC14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33" name="Freeform 40">
                <a:extLst>
                  <a:ext uri="{FF2B5EF4-FFF2-40B4-BE49-F238E27FC236}">
                    <a16:creationId xmlns:a16="http://schemas.microsoft.com/office/drawing/2014/main" id="{F8A5923E-F77E-CD94-B841-11F0E51D69B0}"/>
                  </a:ext>
                </a:extLst>
              </p:cNvPr>
              <p:cNvSpPr/>
              <p:nvPr/>
            </p:nvSpPr>
            <p:spPr>
              <a:xfrm>
                <a:off x="2197833" y="829477"/>
                <a:ext cx="190281" cy="298679"/>
              </a:xfrm>
              <a:custGeom>
                <a:avLst/>
                <a:gdLst/>
                <a:ahLst/>
                <a:cxnLst>
                  <a:cxn ang="0">
                    <a:pos x="wd2" y="hd2"/>
                  </a:cxn>
                  <a:cxn ang="5400000">
                    <a:pos x="wd2" y="hd2"/>
                  </a:cxn>
                  <a:cxn ang="10800000">
                    <a:pos x="wd2" y="hd2"/>
                  </a:cxn>
                  <a:cxn ang="16200000">
                    <a:pos x="wd2" y="hd2"/>
                  </a:cxn>
                </a:cxnLst>
                <a:rect l="0" t="0" r="r" b="b"/>
                <a:pathLst>
                  <a:path w="21600" h="20736" extrusionOk="0">
                    <a:moveTo>
                      <a:pt x="21600" y="11973"/>
                    </a:moveTo>
                    <a:cubicBezTo>
                      <a:pt x="21600" y="6868"/>
                      <a:pt x="17338" y="5004"/>
                      <a:pt x="17338" y="5004"/>
                    </a:cubicBezTo>
                    <a:cubicBezTo>
                      <a:pt x="17902" y="4513"/>
                      <a:pt x="18184" y="3964"/>
                      <a:pt x="18160" y="3408"/>
                    </a:cubicBezTo>
                    <a:cubicBezTo>
                      <a:pt x="18160" y="842"/>
                      <a:pt x="15002" y="165"/>
                      <a:pt x="12870" y="0"/>
                    </a:cubicBezTo>
                    <a:cubicBezTo>
                      <a:pt x="12870" y="0"/>
                      <a:pt x="15772" y="863"/>
                      <a:pt x="15889" y="2804"/>
                    </a:cubicBezTo>
                    <a:cubicBezTo>
                      <a:pt x="16007" y="4746"/>
                      <a:pt x="12133" y="5555"/>
                      <a:pt x="9784" y="5501"/>
                    </a:cubicBezTo>
                    <a:cubicBezTo>
                      <a:pt x="7436" y="5447"/>
                      <a:pt x="5323" y="4476"/>
                      <a:pt x="5206" y="4692"/>
                    </a:cubicBezTo>
                    <a:cubicBezTo>
                      <a:pt x="5088" y="4907"/>
                      <a:pt x="5558" y="6957"/>
                      <a:pt x="9784" y="7011"/>
                    </a:cubicBezTo>
                    <a:cubicBezTo>
                      <a:pt x="14011" y="7064"/>
                      <a:pt x="18942" y="7981"/>
                      <a:pt x="19529" y="12242"/>
                    </a:cubicBezTo>
                    <a:cubicBezTo>
                      <a:pt x="20020" y="15801"/>
                      <a:pt x="11644" y="17857"/>
                      <a:pt x="4767" y="17898"/>
                    </a:cubicBezTo>
                    <a:cubicBezTo>
                      <a:pt x="3999" y="19047"/>
                      <a:pt x="2289" y="20013"/>
                      <a:pt x="0" y="20595"/>
                    </a:cubicBezTo>
                    <a:cubicBezTo>
                      <a:pt x="12835" y="21600"/>
                      <a:pt x="21600" y="17078"/>
                      <a:pt x="21600" y="11973"/>
                    </a:cubicBezTo>
                    <a:close/>
                  </a:path>
                </a:pathLst>
              </a:custGeom>
              <a:solidFill>
                <a:srgbClr val="FCB73D"/>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grpSp>
        <p:sp>
          <p:nvSpPr>
            <p:cNvPr id="106" name="Rectangle 105">
              <a:extLst>
                <a:ext uri="{FF2B5EF4-FFF2-40B4-BE49-F238E27FC236}">
                  <a16:creationId xmlns:a16="http://schemas.microsoft.com/office/drawing/2014/main" id="{CEAF6152-CBAC-5DB5-3FC9-3DDAD5EB78BE}"/>
                </a:ext>
              </a:extLst>
            </p:cNvPr>
            <p:cNvSpPr/>
            <p:nvPr/>
          </p:nvSpPr>
          <p:spPr>
            <a:xfrm>
              <a:off x="1035811" y="2126741"/>
              <a:ext cx="959717"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NỘI</a:t>
              </a:r>
            </a:p>
          </p:txBody>
        </p:sp>
        <p:sp>
          <p:nvSpPr>
            <p:cNvPr id="107" name="Rectangle 106">
              <a:extLst>
                <a:ext uri="{FF2B5EF4-FFF2-40B4-BE49-F238E27FC236}">
                  <a16:creationId xmlns:a16="http://schemas.microsoft.com/office/drawing/2014/main" id="{52701606-8110-B0E2-B57D-CED23B250A9C}"/>
                </a:ext>
              </a:extLst>
            </p:cNvPr>
            <p:cNvSpPr/>
            <p:nvPr/>
          </p:nvSpPr>
          <p:spPr>
            <a:xfrm>
              <a:off x="793730" y="3091775"/>
              <a:ext cx="1393330"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DUNG</a:t>
              </a:r>
            </a:p>
          </p:txBody>
        </p:sp>
        <p:sp>
          <p:nvSpPr>
            <p:cNvPr id="108" name="Rectangle 107">
              <a:extLst>
                <a:ext uri="{FF2B5EF4-FFF2-40B4-BE49-F238E27FC236}">
                  <a16:creationId xmlns:a16="http://schemas.microsoft.com/office/drawing/2014/main" id="{EFCA958E-BD6F-7FFD-21EC-60D0EAC989C3}"/>
                </a:ext>
              </a:extLst>
            </p:cNvPr>
            <p:cNvSpPr/>
            <p:nvPr/>
          </p:nvSpPr>
          <p:spPr>
            <a:xfrm>
              <a:off x="1092655" y="4056809"/>
              <a:ext cx="914834"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p>
          </p:txBody>
        </p:sp>
        <p:sp>
          <p:nvSpPr>
            <p:cNvPr id="109" name="Rectangle 108">
              <a:extLst>
                <a:ext uri="{FF2B5EF4-FFF2-40B4-BE49-F238E27FC236}">
                  <a16:creationId xmlns:a16="http://schemas.microsoft.com/office/drawing/2014/main" id="{ED23ADD0-3743-D21D-A545-60DB0A814FC7}"/>
                </a:ext>
              </a:extLst>
            </p:cNvPr>
            <p:cNvSpPr/>
            <p:nvPr/>
          </p:nvSpPr>
          <p:spPr>
            <a:xfrm>
              <a:off x="936338" y="5021843"/>
              <a:ext cx="1119216" cy="584776"/>
            </a:xfrm>
            <a:prstGeom prst="rect">
              <a:avLst/>
            </a:prstGeom>
            <a:noFill/>
          </p:spPr>
          <p:txBody>
            <a:bodyPr wrap="none" lIns="182880" tIns="91440" rIns="182880" bIns="91440">
              <a:spAutoFit/>
            </a:bodyPr>
            <a:lstStyle/>
            <a:p>
              <a:pPr algn="ctr" defTabSz="1828823">
                <a:defRPr/>
              </a:pPr>
              <a:r>
                <a:rPr lang="en-US" sz="64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p>
          </p:txBody>
        </p:sp>
      </p:grpSp>
      <p:grpSp>
        <p:nvGrpSpPr>
          <p:cNvPr id="6" name="Group 5">
            <a:extLst>
              <a:ext uri="{FF2B5EF4-FFF2-40B4-BE49-F238E27FC236}">
                <a16:creationId xmlns:a16="http://schemas.microsoft.com/office/drawing/2014/main" id="{6C7BE072-2C90-3722-A368-FDFF7FF568F6}"/>
              </a:ext>
            </a:extLst>
          </p:cNvPr>
          <p:cNvGrpSpPr/>
          <p:nvPr/>
        </p:nvGrpSpPr>
        <p:grpSpPr>
          <a:xfrm>
            <a:off x="3814303" y="867455"/>
            <a:ext cx="19419005" cy="1700680"/>
            <a:chOff x="1922343" y="390856"/>
            <a:chExt cx="9709502" cy="850340"/>
          </a:xfrm>
        </p:grpSpPr>
        <p:grpSp>
          <p:nvGrpSpPr>
            <p:cNvPr id="12" name="Group 11">
              <a:extLst>
                <a:ext uri="{FF2B5EF4-FFF2-40B4-BE49-F238E27FC236}">
                  <a16:creationId xmlns:a16="http://schemas.microsoft.com/office/drawing/2014/main" id="{8BADF6D2-F5A5-1F28-9CD8-2208F5DED3A1}"/>
                </a:ext>
              </a:extLst>
            </p:cNvPr>
            <p:cNvGrpSpPr/>
            <p:nvPr/>
          </p:nvGrpSpPr>
          <p:grpSpPr>
            <a:xfrm>
              <a:off x="4355143" y="493826"/>
              <a:ext cx="7276702" cy="703351"/>
              <a:chOff x="4216858" y="738324"/>
              <a:chExt cx="7276702" cy="1355217"/>
            </a:xfrm>
          </p:grpSpPr>
          <p:sp>
            <p:nvSpPr>
              <p:cNvPr id="86" name="Freeform 87">
                <a:extLst>
                  <a:ext uri="{FF2B5EF4-FFF2-40B4-BE49-F238E27FC236}">
                    <a16:creationId xmlns:a16="http://schemas.microsoft.com/office/drawing/2014/main" id="{56937F62-9B83-F0E5-04AA-F1B3D2D3F08E}"/>
                  </a:ext>
                </a:extLst>
              </p:cNvPr>
              <p:cNvSpPr/>
              <p:nvPr/>
            </p:nvSpPr>
            <p:spPr>
              <a:xfrm>
                <a:off x="4216858" y="772865"/>
                <a:ext cx="7103902" cy="1307011"/>
              </a:xfrm>
              <a:prstGeom prst="rect">
                <a:avLst/>
              </a:prstGeom>
              <a:solidFill>
                <a:srgbClr val="F9F0E1"/>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87" name="Freeform 101">
                <a:extLst>
                  <a:ext uri="{FF2B5EF4-FFF2-40B4-BE49-F238E27FC236}">
                    <a16:creationId xmlns:a16="http://schemas.microsoft.com/office/drawing/2014/main" id="{E8328ED8-E247-F16E-8349-5844438AEC2E}"/>
                  </a:ext>
                </a:extLst>
              </p:cNvPr>
              <p:cNvSpPr/>
              <p:nvPr/>
            </p:nvSpPr>
            <p:spPr>
              <a:xfrm>
                <a:off x="11288985" y="773993"/>
                <a:ext cx="204575" cy="1319548"/>
              </a:xfrm>
              <a:prstGeom prst="rect">
                <a:avLst/>
              </a:pr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88" name="TextBox 87">
                <a:extLst>
                  <a:ext uri="{FF2B5EF4-FFF2-40B4-BE49-F238E27FC236}">
                    <a16:creationId xmlns:a16="http://schemas.microsoft.com/office/drawing/2014/main" id="{CFD8F8F8-8A73-20AE-9C2A-825BA7203F64}"/>
                  </a:ext>
                </a:extLst>
              </p:cNvPr>
              <p:cNvSpPr txBox="1"/>
              <p:nvPr/>
            </p:nvSpPr>
            <p:spPr>
              <a:xfrm>
                <a:off x="4911443" y="738324"/>
                <a:ext cx="6181997" cy="1195994"/>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a:t>
                </a:r>
              </a:p>
            </p:txBody>
          </p:sp>
        </p:grpSp>
        <p:grpSp>
          <p:nvGrpSpPr>
            <p:cNvPr id="18" name="Group 17">
              <a:extLst>
                <a:ext uri="{FF2B5EF4-FFF2-40B4-BE49-F238E27FC236}">
                  <a16:creationId xmlns:a16="http://schemas.microsoft.com/office/drawing/2014/main" id="{5AF2054C-593B-E159-2EC9-C1382E3DD4B0}"/>
                </a:ext>
              </a:extLst>
            </p:cNvPr>
            <p:cNvGrpSpPr/>
            <p:nvPr/>
          </p:nvGrpSpPr>
          <p:grpSpPr>
            <a:xfrm>
              <a:off x="1922343" y="390856"/>
              <a:ext cx="2667195" cy="850340"/>
              <a:chOff x="2122168" y="1638968"/>
              <a:chExt cx="2667195" cy="850340"/>
            </a:xfrm>
          </p:grpSpPr>
          <p:sp>
            <p:nvSpPr>
              <p:cNvPr id="67" name="Freeform 88">
                <a:extLst>
                  <a:ext uri="{FF2B5EF4-FFF2-40B4-BE49-F238E27FC236}">
                    <a16:creationId xmlns:a16="http://schemas.microsoft.com/office/drawing/2014/main" id="{D1227AF1-B114-2DC2-2D3B-5395BB4644E7}"/>
                  </a:ext>
                </a:extLst>
              </p:cNvPr>
              <p:cNvSpPr/>
              <p:nvPr/>
            </p:nvSpPr>
            <p:spPr>
              <a:xfrm>
                <a:off x="2122168" y="1977073"/>
                <a:ext cx="206850" cy="174192"/>
              </a:xfrm>
              <a:custGeom>
                <a:avLst/>
                <a:gdLst/>
                <a:ahLst/>
                <a:cxnLst>
                  <a:cxn ang="0">
                    <a:pos x="wd2" y="hd2"/>
                  </a:cxn>
                  <a:cxn ang="5400000">
                    <a:pos x="wd2" y="hd2"/>
                  </a:cxn>
                  <a:cxn ang="10800000">
                    <a:pos x="wd2" y="hd2"/>
                  </a:cxn>
                  <a:cxn ang="16200000">
                    <a:pos x="wd2" y="hd2"/>
                  </a:cxn>
                </a:cxnLst>
                <a:rect l="0" t="0" r="r" b="b"/>
                <a:pathLst>
                  <a:path w="21600" h="18877" extrusionOk="0">
                    <a:moveTo>
                      <a:pt x="11232" y="62"/>
                    </a:moveTo>
                    <a:cubicBezTo>
                      <a:pt x="11232" y="62"/>
                      <a:pt x="0" y="-1361"/>
                      <a:pt x="0" y="9439"/>
                    </a:cubicBezTo>
                    <a:cubicBezTo>
                      <a:pt x="0" y="20239"/>
                      <a:pt x="11232" y="18815"/>
                      <a:pt x="11232" y="18815"/>
                    </a:cubicBezTo>
                    <a:cubicBezTo>
                      <a:pt x="11232" y="18815"/>
                      <a:pt x="21600" y="18168"/>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69" name="Freeform 89">
                <a:extLst>
                  <a:ext uri="{FF2B5EF4-FFF2-40B4-BE49-F238E27FC236}">
                    <a16:creationId xmlns:a16="http://schemas.microsoft.com/office/drawing/2014/main" id="{0FECD78C-F483-95D4-2803-09310A67530D}"/>
                  </a:ext>
                </a:extLst>
              </p:cNvPr>
              <p:cNvSpPr/>
              <p:nvPr/>
            </p:nvSpPr>
            <p:spPr>
              <a:xfrm>
                <a:off x="2412006" y="2045761"/>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70" name="Freeform 94">
                <a:extLst>
                  <a:ext uri="{FF2B5EF4-FFF2-40B4-BE49-F238E27FC236}">
                    <a16:creationId xmlns:a16="http://schemas.microsoft.com/office/drawing/2014/main" id="{FDFF0C9B-E466-28B4-BDC2-11B9387E8473}"/>
                  </a:ext>
                </a:extLst>
              </p:cNvPr>
              <p:cNvSpPr/>
              <p:nvPr/>
            </p:nvSpPr>
            <p:spPr>
              <a:xfrm>
                <a:off x="3491508" y="1980381"/>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80" name="Freeform 95">
                <a:extLst>
                  <a:ext uri="{FF2B5EF4-FFF2-40B4-BE49-F238E27FC236}">
                    <a16:creationId xmlns:a16="http://schemas.microsoft.com/office/drawing/2014/main" id="{9E1D7C91-E205-1D22-8FC6-B8FEA00DB88E}"/>
                  </a:ext>
                </a:extLst>
              </p:cNvPr>
              <p:cNvSpPr/>
              <p:nvPr/>
            </p:nvSpPr>
            <p:spPr>
              <a:xfrm>
                <a:off x="3779525" y="1638968"/>
                <a:ext cx="1009838"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3"/>
                      <a:pt x="11232" y="62"/>
                      <a:pt x="11232" y="62"/>
                    </a:cubicBezTo>
                    <a:close/>
                    <a:moveTo>
                      <a:pt x="11171" y="17555"/>
                    </a:moveTo>
                    <a:cubicBezTo>
                      <a:pt x="11171" y="17555"/>
                      <a:pt x="1537" y="18775"/>
                      <a:pt x="1537" y="9512"/>
                    </a:cubicBezTo>
                    <a:cubicBezTo>
                      <a:pt x="1537" y="249"/>
                      <a:pt x="11171" y="1469"/>
                      <a:pt x="11171" y="1469"/>
                    </a:cubicBezTo>
                    <a:cubicBezTo>
                      <a:pt x="11171" y="1469"/>
                      <a:pt x="20063" y="290"/>
                      <a:pt x="20063" y="9512"/>
                    </a:cubicBezTo>
                    <a:cubicBezTo>
                      <a:pt x="20063" y="17003"/>
                      <a:pt x="11171" y="17555"/>
                      <a:pt x="11171" y="17555"/>
                    </a:cubicBezTo>
                    <a:close/>
                  </a:path>
                </a:pathLst>
              </a:custGeom>
              <a:gradFill>
                <a:gsLst>
                  <a:gs pos="0">
                    <a:srgbClr val="FFEA03"/>
                  </a:gs>
                  <a:gs pos="70683">
                    <a:srgbClr val="FFBA02"/>
                  </a:gs>
                  <a:gs pos="97580">
                    <a:srgbClr val="FF8A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24" name="Rectangle 23">
              <a:extLst>
                <a:ext uri="{FF2B5EF4-FFF2-40B4-BE49-F238E27FC236}">
                  <a16:creationId xmlns:a16="http://schemas.microsoft.com/office/drawing/2014/main" id="{4FBE09DC-18F0-16F2-8C84-7E0748CA41A9}"/>
                </a:ext>
              </a:extLst>
            </p:cNvPr>
            <p:cNvSpPr/>
            <p:nvPr/>
          </p:nvSpPr>
          <p:spPr>
            <a:xfrm>
              <a:off x="3905926" y="489607"/>
              <a:ext cx="415498" cy="646331"/>
            </a:xfrm>
            <a:prstGeom prst="rect">
              <a:avLst/>
            </a:prstGeom>
            <a:noFill/>
          </p:spPr>
          <p:txBody>
            <a:bodyPr wrap="none" lIns="182880" tIns="91440" rIns="182880" bIns="91440">
              <a:spAutoFit/>
            </a:bodyPr>
            <a:lstStyle/>
            <a:p>
              <a:pPr algn="ctr" defTabSz="1828823">
                <a:defRPr/>
              </a:pPr>
              <a:r>
                <a:rPr lang="en-US" sz="72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1</a:t>
              </a:r>
            </a:p>
          </p:txBody>
        </p:sp>
      </p:grpSp>
      <p:grpSp>
        <p:nvGrpSpPr>
          <p:cNvPr id="89" name="Group 88">
            <a:extLst>
              <a:ext uri="{FF2B5EF4-FFF2-40B4-BE49-F238E27FC236}">
                <a16:creationId xmlns:a16="http://schemas.microsoft.com/office/drawing/2014/main" id="{E7A2541C-C284-9F39-41F9-0F6CFA8C97C6}"/>
              </a:ext>
            </a:extLst>
          </p:cNvPr>
          <p:cNvGrpSpPr/>
          <p:nvPr/>
        </p:nvGrpSpPr>
        <p:grpSpPr>
          <a:xfrm>
            <a:off x="3826507" y="2852664"/>
            <a:ext cx="19406800" cy="1700647"/>
            <a:chOff x="1928445" y="1383461"/>
            <a:chExt cx="9703400" cy="850324"/>
          </a:xfrm>
        </p:grpSpPr>
        <p:grpSp>
          <p:nvGrpSpPr>
            <p:cNvPr id="90" name="Group 89">
              <a:extLst>
                <a:ext uri="{FF2B5EF4-FFF2-40B4-BE49-F238E27FC236}">
                  <a16:creationId xmlns:a16="http://schemas.microsoft.com/office/drawing/2014/main" id="{15337E00-7DCE-455D-D63B-583D8AD3FCBA}"/>
                </a:ext>
              </a:extLst>
            </p:cNvPr>
            <p:cNvGrpSpPr/>
            <p:nvPr/>
          </p:nvGrpSpPr>
          <p:grpSpPr>
            <a:xfrm>
              <a:off x="4493551" y="1447434"/>
              <a:ext cx="7138294" cy="776012"/>
              <a:chOff x="4361017" y="2814225"/>
              <a:chExt cx="7138294" cy="1436809"/>
            </a:xfrm>
          </p:grpSpPr>
          <p:sp>
            <p:nvSpPr>
              <p:cNvPr id="102" name="Freeform 71">
                <a:extLst>
                  <a:ext uri="{FF2B5EF4-FFF2-40B4-BE49-F238E27FC236}">
                    <a16:creationId xmlns:a16="http://schemas.microsoft.com/office/drawing/2014/main" id="{03CBD11C-F653-55B0-7326-7F3DBE55588B}"/>
                  </a:ext>
                </a:extLst>
              </p:cNvPr>
              <p:cNvSpPr/>
              <p:nvPr/>
            </p:nvSpPr>
            <p:spPr>
              <a:xfrm>
                <a:off x="4361017" y="2827890"/>
                <a:ext cx="7006796" cy="1423144"/>
              </a:xfrm>
              <a:prstGeom prst="rect">
                <a:avLst/>
              </a:prstGeom>
              <a:solidFill>
                <a:srgbClr val="EFF9D9"/>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103" name="Freeform 86">
                <a:extLst>
                  <a:ext uri="{FF2B5EF4-FFF2-40B4-BE49-F238E27FC236}">
                    <a16:creationId xmlns:a16="http://schemas.microsoft.com/office/drawing/2014/main" id="{0F4F5BB4-E907-6DBC-C24B-D9DBC9692443}"/>
                  </a:ext>
                </a:extLst>
              </p:cNvPr>
              <p:cNvSpPr/>
              <p:nvPr/>
            </p:nvSpPr>
            <p:spPr>
              <a:xfrm>
                <a:off x="11294736" y="2814225"/>
                <a:ext cx="204575" cy="1436809"/>
              </a:xfrm>
              <a:prstGeom prst="rect">
                <a:avLst/>
              </a:pr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104" name="TextBox 103">
                <a:extLst>
                  <a:ext uri="{FF2B5EF4-FFF2-40B4-BE49-F238E27FC236}">
                    <a16:creationId xmlns:a16="http://schemas.microsoft.com/office/drawing/2014/main" id="{D9090E4A-16AF-636A-1C63-0375DCC013CD}"/>
                  </a:ext>
                </a:extLst>
              </p:cNvPr>
              <p:cNvSpPr txBox="1"/>
              <p:nvPr/>
            </p:nvSpPr>
            <p:spPr>
              <a:xfrm>
                <a:off x="4816506" y="3022646"/>
                <a:ext cx="5429042" cy="1149273"/>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 CHỨA BIẾN</a:t>
                </a:r>
                <a:endParaRPr lang="en-US" sz="7467" b="1" dirty="0">
                  <a:solidFill>
                    <a:srgbClr val="000000"/>
                  </a:solidFill>
                  <a:latin typeface="Arial"/>
                </a:endParaRPr>
              </a:p>
            </p:txBody>
          </p:sp>
        </p:grpSp>
        <p:grpSp>
          <p:nvGrpSpPr>
            <p:cNvPr id="91" name="Group 90">
              <a:extLst>
                <a:ext uri="{FF2B5EF4-FFF2-40B4-BE49-F238E27FC236}">
                  <a16:creationId xmlns:a16="http://schemas.microsoft.com/office/drawing/2014/main" id="{0B3E3736-76A7-AC6E-0314-A979647ABF61}"/>
                </a:ext>
              </a:extLst>
            </p:cNvPr>
            <p:cNvGrpSpPr/>
            <p:nvPr/>
          </p:nvGrpSpPr>
          <p:grpSpPr>
            <a:xfrm>
              <a:off x="1928445" y="1383461"/>
              <a:ext cx="2661093" cy="850324"/>
              <a:chOff x="2223411" y="3575748"/>
              <a:chExt cx="2661093" cy="850324"/>
            </a:xfrm>
          </p:grpSpPr>
          <p:sp>
            <p:nvSpPr>
              <p:cNvPr id="94" name="Freeform 72">
                <a:extLst>
                  <a:ext uri="{FF2B5EF4-FFF2-40B4-BE49-F238E27FC236}">
                    <a16:creationId xmlns:a16="http://schemas.microsoft.com/office/drawing/2014/main" id="{73B6CA98-9D8C-16FC-176A-AA7E05047E0A}"/>
                  </a:ext>
                </a:extLst>
              </p:cNvPr>
              <p:cNvSpPr/>
              <p:nvPr/>
            </p:nvSpPr>
            <p:spPr>
              <a:xfrm>
                <a:off x="2223411" y="3913838"/>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6"/>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95" name="Freeform 73">
                <a:extLst>
                  <a:ext uri="{FF2B5EF4-FFF2-40B4-BE49-F238E27FC236}">
                    <a16:creationId xmlns:a16="http://schemas.microsoft.com/office/drawing/2014/main" id="{66F1139B-B92E-8CB8-E8B6-11BB00B581B3}"/>
                  </a:ext>
                </a:extLst>
              </p:cNvPr>
              <p:cNvSpPr/>
              <p:nvPr/>
            </p:nvSpPr>
            <p:spPr>
              <a:xfrm>
                <a:off x="2513249" y="3982533"/>
                <a:ext cx="100300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31" y="21600"/>
                    </a:lnTo>
                    <a:lnTo>
                      <a:pt x="2931"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53" y="21600"/>
                    </a:lnTo>
                    <a:lnTo>
                      <a:pt x="17053" y="0"/>
                    </a:lnTo>
                    <a:lnTo>
                      <a:pt x="14122" y="0"/>
                    </a:lnTo>
                    <a:close/>
                    <a:moveTo>
                      <a:pt x="18657" y="0"/>
                    </a:moveTo>
                    <a:lnTo>
                      <a:pt x="18657" y="21600"/>
                    </a:lnTo>
                    <a:lnTo>
                      <a:pt x="21600" y="21600"/>
                    </a:lnTo>
                    <a:lnTo>
                      <a:pt x="21600" y="0"/>
                    </a:lnTo>
                    <a:lnTo>
                      <a:pt x="18657"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100" name="Freeform 78">
                <a:extLst>
                  <a:ext uri="{FF2B5EF4-FFF2-40B4-BE49-F238E27FC236}">
                    <a16:creationId xmlns:a16="http://schemas.microsoft.com/office/drawing/2014/main" id="{7CEC7408-8A74-4DF5-B19F-4CE0886D092B}"/>
                  </a:ext>
                </a:extLst>
              </p:cNvPr>
              <p:cNvSpPr/>
              <p:nvPr/>
            </p:nvSpPr>
            <p:spPr>
              <a:xfrm>
                <a:off x="3592751" y="3917147"/>
                <a:ext cx="206850"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0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101" name="Freeform 79">
                <a:extLst>
                  <a:ext uri="{FF2B5EF4-FFF2-40B4-BE49-F238E27FC236}">
                    <a16:creationId xmlns:a16="http://schemas.microsoft.com/office/drawing/2014/main" id="{4B36DBCD-6B40-0B1E-4F7B-C27B4FD32410}"/>
                  </a:ext>
                </a:extLst>
              </p:cNvPr>
              <p:cNvSpPr/>
              <p:nvPr/>
            </p:nvSpPr>
            <p:spPr>
              <a:xfrm>
                <a:off x="3874666" y="3575748"/>
                <a:ext cx="1009838" cy="850324"/>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0"/>
                      <a:pt x="21600" y="9439"/>
                    </a:cubicBezTo>
                    <a:cubicBezTo>
                      <a:pt x="21600" y="-1313"/>
                      <a:pt x="11232" y="62"/>
                      <a:pt x="11232" y="62"/>
                    </a:cubicBezTo>
                    <a:close/>
                    <a:moveTo>
                      <a:pt x="11170" y="17555"/>
                    </a:moveTo>
                    <a:cubicBezTo>
                      <a:pt x="11170" y="17555"/>
                      <a:pt x="1537" y="18776"/>
                      <a:pt x="1537" y="9512"/>
                    </a:cubicBezTo>
                    <a:cubicBezTo>
                      <a:pt x="1537" y="248"/>
                      <a:pt x="11170" y="1469"/>
                      <a:pt x="11170" y="1469"/>
                    </a:cubicBezTo>
                    <a:cubicBezTo>
                      <a:pt x="11170" y="1469"/>
                      <a:pt x="20063" y="290"/>
                      <a:pt x="20063" y="9512"/>
                    </a:cubicBezTo>
                    <a:cubicBezTo>
                      <a:pt x="20063" y="17003"/>
                      <a:pt x="11170" y="17555"/>
                      <a:pt x="11170" y="17555"/>
                    </a:cubicBezTo>
                    <a:close/>
                  </a:path>
                </a:pathLst>
              </a:custGeom>
              <a:gradFill>
                <a:gsLst>
                  <a:gs pos="924">
                    <a:srgbClr val="C3EA03"/>
                  </a:gs>
                  <a:gs pos="53179">
                    <a:srgbClr val="67CE02"/>
                  </a:gs>
                  <a:gs pos="100000">
                    <a:srgbClr val="0CB10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grpSp>
        <p:sp>
          <p:nvSpPr>
            <p:cNvPr id="92" name="Rectangle 91">
              <a:extLst>
                <a:ext uri="{FF2B5EF4-FFF2-40B4-BE49-F238E27FC236}">
                  <a16:creationId xmlns:a16="http://schemas.microsoft.com/office/drawing/2014/main" id="{9DB71AFC-880A-9C3B-EC26-AC911B71C9BE}"/>
                </a:ext>
              </a:extLst>
            </p:cNvPr>
            <p:cNvSpPr/>
            <p:nvPr/>
          </p:nvSpPr>
          <p:spPr>
            <a:xfrm>
              <a:off x="3856334" y="1526733"/>
              <a:ext cx="415499" cy="646331"/>
            </a:xfrm>
            <a:prstGeom prst="rect">
              <a:avLst/>
            </a:prstGeom>
            <a:noFill/>
          </p:spPr>
          <p:txBody>
            <a:bodyPr wrap="none" lIns="182880" tIns="91440" rIns="182880" bIns="91440">
              <a:spAutoFit/>
            </a:bodyPr>
            <a:lstStyle/>
            <a:p>
              <a:pPr algn="ctr" defTabSz="1828823">
                <a:defRPr/>
              </a:pPr>
              <a:r>
                <a:rPr lang="en-US" sz="7200" b="1" dirty="0">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2</a:t>
              </a:r>
            </a:p>
          </p:txBody>
        </p:sp>
      </p:grpSp>
      <p:grpSp>
        <p:nvGrpSpPr>
          <p:cNvPr id="105" name="Group 104">
            <a:extLst>
              <a:ext uri="{FF2B5EF4-FFF2-40B4-BE49-F238E27FC236}">
                <a16:creationId xmlns:a16="http://schemas.microsoft.com/office/drawing/2014/main" id="{F7902A9A-AAAA-EF7F-D0EE-D2F894CFA7D1}"/>
              </a:ext>
            </a:extLst>
          </p:cNvPr>
          <p:cNvGrpSpPr/>
          <p:nvPr/>
        </p:nvGrpSpPr>
        <p:grpSpPr>
          <a:xfrm>
            <a:off x="3949392" y="4973003"/>
            <a:ext cx="19283915" cy="1700680"/>
            <a:chOff x="1989888" y="2443631"/>
            <a:chExt cx="9641957" cy="850340"/>
          </a:xfrm>
        </p:grpSpPr>
        <p:grpSp>
          <p:nvGrpSpPr>
            <p:cNvPr id="123" name="Group 122">
              <a:extLst>
                <a:ext uri="{FF2B5EF4-FFF2-40B4-BE49-F238E27FC236}">
                  <a16:creationId xmlns:a16="http://schemas.microsoft.com/office/drawing/2014/main" id="{EE293A22-989F-9D82-6DA6-B61F694B3145}"/>
                </a:ext>
              </a:extLst>
            </p:cNvPr>
            <p:cNvGrpSpPr/>
            <p:nvPr/>
          </p:nvGrpSpPr>
          <p:grpSpPr>
            <a:xfrm>
              <a:off x="4323989" y="2469629"/>
              <a:ext cx="7307856" cy="793442"/>
              <a:chOff x="4379585" y="4824525"/>
              <a:chExt cx="7307856" cy="1217002"/>
            </a:xfrm>
          </p:grpSpPr>
          <p:sp>
            <p:nvSpPr>
              <p:cNvPr id="130" name="Freeform 60">
                <a:extLst>
                  <a:ext uri="{FF2B5EF4-FFF2-40B4-BE49-F238E27FC236}">
                    <a16:creationId xmlns:a16="http://schemas.microsoft.com/office/drawing/2014/main" id="{FD7FEB59-EBBB-9688-9E51-0CDA5311FA1D}"/>
                  </a:ext>
                </a:extLst>
              </p:cNvPr>
              <p:cNvSpPr/>
              <p:nvPr/>
            </p:nvSpPr>
            <p:spPr>
              <a:xfrm>
                <a:off x="4379585" y="4831422"/>
                <a:ext cx="7140134" cy="1210105"/>
              </a:xfrm>
              <a:prstGeom prst="rect">
                <a:avLst/>
              </a:prstGeom>
              <a:solidFill>
                <a:srgbClr val="F9D8D4"/>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9600">
                  <a:solidFill>
                    <a:srgbClr val="000000"/>
                  </a:solidFill>
                  <a:latin typeface="Calibri"/>
                  <a:ea typeface="Calibri"/>
                  <a:cs typeface="Calibri"/>
                  <a:sym typeface="Calibri"/>
                </a:endParaRPr>
              </a:p>
            </p:txBody>
          </p:sp>
          <p:sp>
            <p:nvSpPr>
              <p:cNvPr id="131" name="Freeform 70">
                <a:extLst>
                  <a:ext uri="{FF2B5EF4-FFF2-40B4-BE49-F238E27FC236}">
                    <a16:creationId xmlns:a16="http://schemas.microsoft.com/office/drawing/2014/main" id="{DE17B80E-2082-CE14-5F64-2260391B257A}"/>
                  </a:ext>
                </a:extLst>
              </p:cNvPr>
              <p:cNvSpPr/>
              <p:nvPr/>
            </p:nvSpPr>
            <p:spPr>
              <a:xfrm>
                <a:off x="11519719" y="4824525"/>
                <a:ext cx="167722" cy="1217002"/>
              </a:xfrm>
              <a:prstGeom prst="rect">
                <a:avLst/>
              </a:pr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9600">
                  <a:solidFill>
                    <a:srgbClr val="FFFFFF"/>
                  </a:solidFill>
                  <a:latin typeface="Helvetica"/>
                  <a:ea typeface="Helvetica"/>
                  <a:cs typeface="Helvetica"/>
                  <a:sym typeface="Helvetica"/>
                </a:endParaRPr>
              </a:p>
            </p:txBody>
          </p:sp>
          <p:sp>
            <p:nvSpPr>
              <p:cNvPr id="132" name="TextBox 131">
                <a:extLst>
                  <a:ext uri="{FF2B5EF4-FFF2-40B4-BE49-F238E27FC236}">
                    <a16:creationId xmlns:a16="http://schemas.microsoft.com/office/drawing/2014/main" id="{5D4F6A12-BAC8-4A69-005E-409A1271B3CD}"/>
                  </a:ext>
                </a:extLst>
              </p:cNvPr>
              <p:cNvSpPr txBox="1"/>
              <p:nvPr/>
            </p:nvSpPr>
            <p:spPr>
              <a:xfrm>
                <a:off x="4930526" y="4891576"/>
                <a:ext cx="5522251" cy="952069"/>
              </a:xfrm>
              <a:prstGeom prst="rect">
                <a:avLst/>
              </a:prstGeom>
              <a:noFill/>
            </p:spPr>
            <p:txBody>
              <a:bodyPr wrap="square" rtlCol="0">
                <a:spAutoFit/>
              </a:bodyPr>
              <a:lstStyle/>
              <a:p>
                <a:pPr algn="ctr" defTabSz="1828823">
                  <a:defRPr/>
                </a:pPr>
                <a:r>
                  <a:rPr lang="en-US" sz="7467" b="1" dirty="0">
                    <a:solidFill>
                      <a:srgbClr val="000000"/>
                    </a:solidFill>
                    <a:latin typeface="Times New Roman" panose="02020603050405020304" pitchFamily="18" charset="0"/>
                    <a:cs typeface="Times New Roman" panose="02020603050405020304" pitchFamily="18" charset="0"/>
                  </a:rPr>
                  <a:t>MỆNH ĐỀ PHỦ ĐỊNH</a:t>
                </a:r>
                <a:endParaRPr lang="en-US" sz="7467" b="1" dirty="0">
                  <a:solidFill>
                    <a:srgbClr val="000000"/>
                  </a:solidFill>
                  <a:latin typeface="Arial"/>
                </a:endParaRPr>
              </a:p>
            </p:txBody>
          </p:sp>
        </p:grpSp>
        <p:grpSp>
          <p:nvGrpSpPr>
            <p:cNvPr id="124" name="Group 123">
              <a:extLst>
                <a:ext uri="{FF2B5EF4-FFF2-40B4-BE49-F238E27FC236}">
                  <a16:creationId xmlns:a16="http://schemas.microsoft.com/office/drawing/2014/main" id="{88B951AD-5776-61B4-66F4-E0F43DA5D32C}"/>
                </a:ext>
              </a:extLst>
            </p:cNvPr>
            <p:cNvGrpSpPr/>
            <p:nvPr/>
          </p:nvGrpSpPr>
          <p:grpSpPr>
            <a:xfrm>
              <a:off x="1989888" y="2443631"/>
              <a:ext cx="2599650" cy="850340"/>
              <a:chOff x="2193412" y="5636527"/>
              <a:chExt cx="2599650" cy="850340"/>
            </a:xfrm>
          </p:grpSpPr>
          <p:sp>
            <p:nvSpPr>
              <p:cNvPr id="126" name="Freeform 53">
                <a:extLst>
                  <a:ext uri="{FF2B5EF4-FFF2-40B4-BE49-F238E27FC236}">
                    <a16:creationId xmlns:a16="http://schemas.microsoft.com/office/drawing/2014/main" id="{2174FA7D-8744-769F-C470-AEBE9F18A34D}"/>
                  </a:ext>
                </a:extLst>
              </p:cNvPr>
              <p:cNvSpPr/>
              <p:nvPr/>
            </p:nvSpPr>
            <p:spPr>
              <a:xfrm>
                <a:off x="2193412" y="5972985"/>
                <a:ext cx="201144" cy="174175"/>
              </a:xfrm>
              <a:custGeom>
                <a:avLst/>
                <a:gdLst/>
                <a:ahLst/>
                <a:cxnLst>
                  <a:cxn ang="0">
                    <a:pos x="wd2" y="hd2"/>
                  </a:cxn>
                  <a:cxn ang="5400000">
                    <a:pos x="wd2" y="hd2"/>
                  </a:cxn>
                  <a:cxn ang="10800000">
                    <a:pos x="wd2" y="hd2"/>
                  </a:cxn>
                  <a:cxn ang="16200000">
                    <a:pos x="wd2" y="hd2"/>
                  </a:cxn>
                </a:cxnLst>
                <a:rect l="0" t="0" r="r" b="b"/>
                <a:pathLst>
                  <a:path w="21600" h="18878" extrusionOk="0">
                    <a:moveTo>
                      <a:pt x="11232" y="62"/>
                    </a:moveTo>
                    <a:cubicBezTo>
                      <a:pt x="11232" y="62"/>
                      <a:pt x="0" y="-1361"/>
                      <a:pt x="0" y="9439"/>
                    </a:cubicBezTo>
                    <a:cubicBezTo>
                      <a:pt x="0" y="20239"/>
                      <a:pt x="11232" y="18816"/>
                      <a:pt x="11232" y="18816"/>
                    </a:cubicBezTo>
                    <a:cubicBezTo>
                      <a:pt x="11232" y="18816"/>
                      <a:pt x="21600" y="18171"/>
                      <a:pt x="21600" y="9439"/>
                    </a:cubicBezTo>
                    <a:cubicBezTo>
                      <a:pt x="21600" y="-1317"/>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27" name="Freeform 54">
                <a:extLst>
                  <a:ext uri="{FF2B5EF4-FFF2-40B4-BE49-F238E27FC236}">
                    <a16:creationId xmlns:a16="http://schemas.microsoft.com/office/drawing/2014/main" id="{33C56C0C-F489-3940-119B-2D95C53663C3}"/>
                  </a:ext>
                </a:extLst>
              </p:cNvPr>
              <p:cNvSpPr/>
              <p:nvPr/>
            </p:nvSpPr>
            <p:spPr>
              <a:xfrm>
                <a:off x="2475015" y="6041527"/>
                <a:ext cx="975333" cy="4361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943" y="21600"/>
                    </a:lnTo>
                    <a:lnTo>
                      <a:pt x="2943" y="0"/>
                    </a:lnTo>
                    <a:lnTo>
                      <a:pt x="0" y="0"/>
                    </a:lnTo>
                    <a:close/>
                    <a:moveTo>
                      <a:pt x="4585" y="0"/>
                    </a:moveTo>
                    <a:lnTo>
                      <a:pt x="4585" y="21600"/>
                    </a:lnTo>
                    <a:lnTo>
                      <a:pt x="7528" y="21600"/>
                    </a:lnTo>
                    <a:lnTo>
                      <a:pt x="7528" y="0"/>
                    </a:lnTo>
                    <a:lnTo>
                      <a:pt x="4585" y="0"/>
                    </a:lnTo>
                    <a:close/>
                    <a:moveTo>
                      <a:pt x="9398" y="0"/>
                    </a:moveTo>
                    <a:lnTo>
                      <a:pt x="9398" y="21600"/>
                    </a:lnTo>
                    <a:lnTo>
                      <a:pt x="12341" y="21600"/>
                    </a:lnTo>
                    <a:lnTo>
                      <a:pt x="12341" y="0"/>
                    </a:lnTo>
                    <a:lnTo>
                      <a:pt x="9398" y="0"/>
                    </a:lnTo>
                    <a:close/>
                    <a:moveTo>
                      <a:pt x="14122" y="0"/>
                    </a:moveTo>
                    <a:lnTo>
                      <a:pt x="14122" y="21600"/>
                    </a:lnTo>
                    <a:lnTo>
                      <a:pt x="17065" y="21600"/>
                    </a:lnTo>
                    <a:lnTo>
                      <a:pt x="17065" y="0"/>
                    </a:lnTo>
                    <a:lnTo>
                      <a:pt x="14122" y="0"/>
                    </a:lnTo>
                    <a:close/>
                    <a:moveTo>
                      <a:pt x="18669" y="0"/>
                    </a:moveTo>
                    <a:lnTo>
                      <a:pt x="18669" y="21600"/>
                    </a:lnTo>
                    <a:lnTo>
                      <a:pt x="21600" y="21600"/>
                    </a:lnTo>
                    <a:lnTo>
                      <a:pt x="21600" y="0"/>
                    </a:lnTo>
                    <a:lnTo>
                      <a:pt x="18669" y="0"/>
                    </a:ln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28" name="Freeform 59">
                <a:extLst>
                  <a:ext uri="{FF2B5EF4-FFF2-40B4-BE49-F238E27FC236}">
                    <a16:creationId xmlns:a16="http://schemas.microsoft.com/office/drawing/2014/main" id="{5A9F3DE9-0115-2D5A-F96A-3F31744B386D}"/>
                  </a:ext>
                </a:extLst>
              </p:cNvPr>
              <p:cNvSpPr/>
              <p:nvPr/>
            </p:nvSpPr>
            <p:spPr>
              <a:xfrm>
                <a:off x="3524976" y="5976277"/>
                <a:ext cx="201144" cy="174177"/>
              </a:xfrm>
              <a:custGeom>
                <a:avLst/>
                <a:gdLst/>
                <a:ahLst/>
                <a:cxnLst>
                  <a:cxn ang="0">
                    <a:pos x="wd2" y="hd2"/>
                  </a:cxn>
                  <a:cxn ang="5400000">
                    <a:pos x="wd2" y="hd2"/>
                  </a:cxn>
                  <a:cxn ang="10800000">
                    <a:pos x="wd2" y="hd2"/>
                  </a:cxn>
                  <a:cxn ang="16200000">
                    <a:pos x="wd2" y="hd2"/>
                  </a:cxn>
                </a:cxnLst>
                <a:rect l="0" t="0" r="r" b="b"/>
                <a:pathLst>
                  <a:path w="21600" h="18875" extrusionOk="0">
                    <a:moveTo>
                      <a:pt x="11232" y="62"/>
                    </a:moveTo>
                    <a:cubicBezTo>
                      <a:pt x="11232" y="62"/>
                      <a:pt x="0" y="-1362"/>
                      <a:pt x="0" y="9438"/>
                    </a:cubicBezTo>
                    <a:cubicBezTo>
                      <a:pt x="0" y="20238"/>
                      <a:pt x="11232" y="18814"/>
                      <a:pt x="11232" y="18814"/>
                    </a:cubicBezTo>
                    <a:cubicBezTo>
                      <a:pt x="11232" y="18814"/>
                      <a:pt x="21600" y="18167"/>
                      <a:pt x="21600" y="9438"/>
                    </a:cubicBezTo>
                    <a:cubicBezTo>
                      <a:pt x="21600" y="-1305"/>
                      <a:pt x="11232" y="62"/>
                      <a:pt x="11232" y="62"/>
                    </a:cubicBezTo>
                    <a:close/>
                  </a:path>
                </a:pathLst>
              </a:custGeom>
              <a:solidFill>
                <a:srgbClr val="232336"/>
              </a:solidFill>
              <a:ln w="12700">
                <a:miter lim="400000"/>
              </a:ln>
            </p:spPr>
            <p:txBody>
              <a:bodyPr tIns="182877" bIns="182877" anchor="ctr"/>
              <a:lstStyle/>
              <a:p>
                <a:pPr algn="ctr" defTabSz="3657646">
                  <a:defRPr sz="3600">
                    <a:solidFill>
                      <a:srgbClr val="000000"/>
                    </a:solidFill>
                    <a:latin typeface="Calibri"/>
                    <a:ea typeface="Calibri"/>
                    <a:cs typeface="Calibri"/>
                    <a:sym typeface="Calibri"/>
                  </a:defRPr>
                </a:pPr>
                <a:endParaRPr sz="7200">
                  <a:solidFill>
                    <a:srgbClr val="000000"/>
                  </a:solidFill>
                  <a:latin typeface="Calibri"/>
                  <a:ea typeface="Calibri"/>
                  <a:cs typeface="Calibri"/>
                  <a:sym typeface="Calibri"/>
                </a:endParaRPr>
              </a:p>
            </p:txBody>
          </p:sp>
          <p:sp>
            <p:nvSpPr>
              <p:cNvPr id="129" name="Freeform 61">
                <a:extLst>
                  <a:ext uri="{FF2B5EF4-FFF2-40B4-BE49-F238E27FC236}">
                    <a16:creationId xmlns:a16="http://schemas.microsoft.com/office/drawing/2014/main" id="{91C1FD6B-80A0-A77B-716A-447378C523E6}"/>
                  </a:ext>
                </a:extLst>
              </p:cNvPr>
              <p:cNvSpPr/>
              <p:nvPr/>
            </p:nvSpPr>
            <p:spPr>
              <a:xfrm>
                <a:off x="3811082" y="5636527"/>
                <a:ext cx="981980" cy="850340"/>
              </a:xfrm>
              <a:custGeom>
                <a:avLst/>
                <a:gdLst/>
                <a:ahLst/>
                <a:cxnLst>
                  <a:cxn ang="0">
                    <a:pos x="wd2" y="hd2"/>
                  </a:cxn>
                  <a:cxn ang="5400000">
                    <a:pos x="wd2" y="hd2"/>
                  </a:cxn>
                  <a:cxn ang="10800000">
                    <a:pos x="wd2" y="hd2"/>
                  </a:cxn>
                  <a:cxn ang="16200000">
                    <a:pos x="wd2" y="hd2"/>
                  </a:cxn>
                </a:cxnLst>
                <a:rect l="0" t="0" r="r" b="b"/>
                <a:pathLst>
                  <a:path w="21599" h="18878" extrusionOk="0">
                    <a:moveTo>
                      <a:pt x="11232" y="62"/>
                    </a:moveTo>
                    <a:cubicBezTo>
                      <a:pt x="11232" y="62"/>
                      <a:pt x="0" y="-1361"/>
                      <a:pt x="0" y="9439"/>
                    </a:cubicBezTo>
                    <a:cubicBezTo>
                      <a:pt x="0" y="20239"/>
                      <a:pt x="11231" y="18816"/>
                      <a:pt x="11231" y="18816"/>
                    </a:cubicBezTo>
                    <a:cubicBezTo>
                      <a:pt x="11231" y="18816"/>
                      <a:pt x="21599" y="18170"/>
                      <a:pt x="21599" y="9439"/>
                    </a:cubicBezTo>
                    <a:cubicBezTo>
                      <a:pt x="21600" y="-1312"/>
                      <a:pt x="11232" y="62"/>
                      <a:pt x="11232" y="62"/>
                    </a:cubicBezTo>
                    <a:close/>
                    <a:moveTo>
                      <a:pt x="11171" y="17555"/>
                    </a:moveTo>
                    <a:cubicBezTo>
                      <a:pt x="11171" y="17555"/>
                      <a:pt x="1537" y="18776"/>
                      <a:pt x="1537" y="9513"/>
                    </a:cubicBezTo>
                    <a:cubicBezTo>
                      <a:pt x="1537" y="250"/>
                      <a:pt x="11171" y="1470"/>
                      <a:pt x="11171" y="1470"/>
                    </a:cubicBezTo>
                    <a:cubicBezTo>
                      <a:pt x="11171" y="1470"/>
                      <a:pt x="20063" y="291"/>
                      <a:pt x="20063" y="9513"/>
                    </a:cubicBezTo>
                    <a:cubicBezTo>
                      <a:pt x="20063" y="17001"/>
                      <a:pt x="11171" y="17555"/>
                      <a:pt x="11171" y="17555"/>
                    </a:cubicBezTo>
                    <a:close/>
                  </a:path>
                </a:pathLst>
              </a:custGeom>
              <a:gradFill>
                <a:gsLst>
                  <a:gs pos="849">
                    <a:srgbClr val="FF00A2"/>
                  </a:gs>
                  <a:gs pos="62947">
                    <a:srgbClr val="FF0071"/>
                  </a:gs>
                  <a:gs pos="97628">
                    <a:srgbClr val="FF0040"/>
                  </a:gs>
                </a:gsLst>
              </a:gradFill>
              <a:ln w="12700">
                <a:miter lim="400000"/>
              </a:ln>
            </p:spPr>
            <p:txBody>
              <a:bodyPr tIns="182877" bIns="182877" anchor="ctr"/>
              <a:lstStyle/>
              <a:p>
                <a:pPr algn="ctr" defTabSz="3657646">
                  <a:defRPr sz="3600">
                    <a:solidFill>
                      <a:srgbClr val="FFFFFF"/>
                    </a:solidFill>
                    <a:latin typeface="Helvetica"/>
                    <a:ea typeface="Helvetica"/>
                    <a:cs typeface="Helvetica"/>
                    <a:sym typeface="Helvetica"/>
                  </a:defRPr>
                </a:pPr>
                <a:endParaRPr sz="7200">
                  <a:solidFill>
                    <a:srgbClr val="FFFFFF"/>
                  </a:solidFill>
                  <a:latin typeface="Helvetica"/>
                  <a:ea typeface="Helvetica"/>
                  <a:cs typeface="Helvetica"/>
                  <a:sym typeface="Helvetica"/>
                </a:endParaRPr>
              </a:p>
            </p:txBody>
          </p:sp>
        </p:grpSp>
        <p:sp>
          <p:nvSpPr>
            <p:cNvPr id="125" name="Rectangle 124">
              <a:extLst>
                <a:ext uri="{FF2B5EF4-FFF2-40B4-BE49-F238E27FC236}">
                  <a16:creationId xmlns:a16="http://schemas.microsoft.com/office/drawing/2014/main" id="{901C0542-BEE2-E160-C0DA-413CEA3937AD}"/>
                </a:ext>
              </a:extLst>
            </p:cNvPr>
            <p:cNvSpPr/>
            <p:nvPr/>
          </p:nvSpPr>
          <p:spPr>
            <a:xfrm>
              <a:off x="3856332" y="2560776"/>
              <a:ext cx="415498" cy="646331"/>
            </a:xfrm>
            <a:prstGeom prst="rect">
              <a:avLst/>
            </a:prstGeom>
            <a:noFill/>
          </p:spPr>
          <p:txBody>
            <a:bodyPr wrap="none" lIns="182880" tIns="91440" rIns="182880" bIns="91440">
              <a:spAutoFit/>
            </a:bodyPr>
            <a:lstStyle/>
            <a:p>
              <a:pPr algn="ctr" defTabSz="1828823">
                <a:defRPr/>
              </a:pPr>
              <a:r>
                <a:rPr lang="en-US" sz="7200" b="1">
                  <a:ln w="0"/>
                  <a:solidFill>
                    <a:srgbClr val="00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3</a:t>
              </a:r>
            </a:p>
          </p:txBody>
        </p:sp>
      </p:grpSp>
    </p:spTree>
    <p:extLst>
      <p:ext uri="{BB962C8B-B14F-4D97-AF65-F5344CB8AC3E}">
        <p14:creationId xmlns:p14="http://schemas.microsoft.com/office/powerpoint/2010/main" val="315312383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wipe(left)">
                                      <p:cBhvr>
                                        <p:cTn id="7" dur="500"/>
                                        <p:tgtEl>
                                          <p:spTgt spid="117"/>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18"/>
                                        </p:tgtEl>
                                        <p:attrNameLst>
                                          <p:attrName>style.visibility</p:attrName>
                                        </p:attrNameLst>
                                      </p:cBhvr>
                                      <p:to>
                                        <p:strVal val="visible"/>
                                      </p:to>
                                    </p:set>
                                    <p:animEffect transition="in" filter="wipe(left)">
                                      <p:cBhvr>
                                        <p:cTn id="11" dur="500"/>
                                        <p:tgtEl>
                                          <p:spTgt spid="11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9"/>
                                        </p:tgtEl>
                                        <p:attrNameLst>
                                          <p:attrName>style.visibility</p:attrName>
                                        </p:attrNameLst>
                                      </p:cBhvr>
                                      <p:to>
                                        <p:strVal val="visible"/>
                                      </p:to>
                                    </p:set>
                                    <p:animEffect transition="in" filter="wipe(left)">
                                      <p:cBhvr>
                                        <p:cTn id="15" dur="500"/>
                                        <p:tgtEl>
                                          <p:spTgt spid="119"/>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22"/>
                                        </p:tgtEl>
                                        <p:attrNameLst>
                                          <p:attrName>style.visibility</p:attrName>
                                        </p:attrNameLst>
                                      </p:cBhvr>
                                      <p:to>
                                        <p:strVal val="visible"/>
                                      </p:to>
                                    </p:set>
                                    <p:animEffect transition="in" filter="wipe(left)">
                                      <p:cBhvr>
                                        <p:cTn id="19" dur="5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7" name="Title 1">
                <a:extLst>
                  <a:ext uri="{FF2B5EF4-FFF2-40B4-BE49-F238E27FC236}">
                    <a16:creationId xmlns:a16="http://schemas.microsoft.com/office/drawing/2014/main" id="{D87ADF89-46F9-4713-9744-A644701231B8}"/>
                  </a:ext>
                </a:extLst>
              </p:cNvPr>
              <p:cNvSpPr txBox="1">
                <a:spLocks/>
              </p:cNvSpPr>
              <p:nvPr/>
            </p:nvSpPr>
            <p:spPr>
              <a:xfrm>
                <a:off x="763987" y="1908652"/>
                <a:ext cx="9904013" cy="939800"/>
              </a:xfrm>
              <a:prstGeom prst="rect">
                <a:avLst/>
              </a:prstGeom>
              <a:solidFill>
                <a:schemeClr val="bg1">
                  <a:lumMod val="95000"/>
                </a:schemeClr>
              </a:solidFill>
              <a:ln>
                <a:solidFill>
                  <a:schemeClr val="tx2">
                    <a:lumMod val="20000"/>
                    <a:lumOff val="80000"/>
                  </a:schemeClr>
                </a:solidFill>
              </a:ln>
            </p:spPr>
            <p:txBody>
              <a:bodyPr/>
              <a:lstStyle>
                <a:lvl1pPr algn="l" defTabSz="1828800" rtl="0" eaLnBrk="1" latinLnBrk="0" hangingPunct="1">
                  <a:lnSpc>
                    <a:spcPct val="90000"/>
                  </a:lnSpc>
                  <a:spcBef>
                    <a:spcPct val="0"/>
                  </a:spcBef>
                  <a:buNone/>
                  <a:defRPr sz="5400" kern="1200">
                    <a:solidFill>
                      <a:schemeClr val="tx1"/>
                    </a:solidFill>
                    <a:latin typeface="Tomaho"/>
                    <a:ea typeface="+mj-ea"/>
                    <a:cs typeface="+mj-cs"/>
                  </a:defRPr>
                </a:lvl1pPr>
              </a:lstStyle>
              <a:p>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6</a:t>
                </a:r>
                <a:r>
                  <a:rPr lang="en-US" sz="48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Mệnh</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đề</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có</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chứa</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kí</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latin typeface="Tahoma" panose="020B0604030504040204" pitchFamily="34" charset="0"/>
                    <a:ea typeface="Tahoma" panose="020B0604030504040204" pitchFamily="34" charset="0"/>
                    <a:cs typeface="Tahoma" panose="020B0604030504040204" pitchFamily="34" charset="0"/>
                  </a:rPr>
                  <a:t>hiệu</a:t>
                </a:r>
                <a:r>
                  <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800" b="1" i="1">
                        <a:solidFill>
                          <a:srgbClr val="FF0000"/>
                        </a:solidFill>
                        <a:latin typeface="Cambria Math" panose="02040503050406030204" pitchFamily="18" charset="0"/>
                        <a:ea typeface="Cambria Math" panose="02040503050406030204" pitchFamily="18" charset="0"/>
                      </a:rPr>
                      <m:t>∃</m:t>
                    </m:r>
                    <m:r>
                      <a:rPr lang="en-US" sz="4800" b="0" i="1" smtClean="0">
                        <a:solidFill>
                          <a:srgbClr val="FF0000"/>
                        </a:solidFill>
                        <a:latin typeface="Cambria Math" panose="02040503050406030204" pitchFamily="18" charset="0"/>
                        <a:ea typeface="Cambria Math" panose="02040503050406030204" pitchFamily="18" charset="0"/>
                      </a:rPr>
                      <m:t>,</m:t>
                    </m:r>
                    <m:r>
                      <m:rPr>
                        <m:nor/>
                      </m:rPr>
                      <a:rPr lang="en-US" sz="4800" b="1">
                        <a:solidFill>
                          <a:srgbClr val="FF0000"/>
                        </a:solidFill>
                        <a:latin typeface="Tahoma" panose="020B0604030504040204" pitchFamily="34" charset="0"/>
                        <a:ea typeface="Tahoma" panose="020B0604030504040204" pitchFamily="34" charset="0"/>
                        <a:cs typeface="Tahoma" panose="020B0604030504040204" pitchFamily="34" charset="0"/>
                      </a:rPr>
                      <m:t>∀</m:t>
                    </m:r>
                  </m:oMath>
                </a14:m>
                <a:endParaRPr lang="en-US" sz="48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97" name="Title 1">
                <a:extLst>
                  <a:ext uri="{FF2B5EF4-FFF2-40B4-BE49-F238E27FC236}">
                    <a16:creationId xmlns:a16="http://schemas.microsoft.com/office/drawing/2014/main" id="{D87ADF89-46F9-4713-9744-A644701231B8}"/>
                  </a:ext>
                </a:extLst>
              </p:cNvPr>
              <p:cNvSpPr txBox="1">
                <a:spLocks noRot="1" noChangeAspect="1" noMove="1" noResize="1" noEditPoints="1" noAdjustHandles="1" noChangeArrowheads="1" noChangeShapeType="1" noTextEdit="1"/>
              </p:cNvSpPr>
              <p:nvPr/>
            </p:nvSpPr>
            <p:spPr>
              <a:xfrm>
                <a:off x="763987" y="1908652"/>
                <a:ext cx="9904013" cy="939800"/>
              </a:xfrm>
              <a:prstGeom prst="rect">
                <a:avLst/>
              </a:prstGeom>
              <a:blipFill>
                <a:blip r:embed="rId4"/>
                <a:stretch>
                  <a:fillRect l="-2704" t="-22436" b="-12821"/>
                </a:stretch>
              </a:blipFill>
              <a:ln>
                <a:solidFill>
                  <a:schemeClr val="tx2">
                    <a:lumMod val="20000"/>
                    <a:lumOff val="80000"/>
                  </a:schemeClr>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 name="Content Placeholder 2">
                <a:extLst>
                  <a:ext uri="{FF2B5EF4-FFF2-40B4-BE49-F238E27FC236}">
                    <a16:creationId xmlns:a16="http://schemas.microsoft.com/office/drawing/2014/main" id="{14822BB7-DB89-4357-87F0-6E511FC44A6A}"/>
                  </a:ext>
                </a:extLst>
              </p:cNvPr>
              <p:cNvSpPr txBox="1">
                <a:spLocks/>
              </p:cNvSpPr>
              <p:nvPr/>
            </p:nvSpPr>
            <p:spPr>
              <a:xfrm>
                <a:off x="763986" y="2895600"/>
                <a:ext cx="22858013" cy="4419600"/>
              </a:xfrm>
              <a:prstGeom prst="rect">
                <a:avLst/>
              </a:prstGeom>
              <a:solidFill>
                <a:srgbClr val="D6F7FE"/>
              </a:solidFill>
              <a:ln>
                <a:solidFill>
                  <a:srgbClr val="00B0F0"/>
                </a:solid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lvl="0" indent="0" algn="just">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Câu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Mọi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số</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thực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bình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phương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không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âm</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là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một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thể</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viết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này</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như</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sau</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m:rPr>
                        <m:nor/>
                      </m:rPr>
                      <a:rPr lang="en-US" b="1" i="0" smtClean="0">
                        <a:solidFill>
                          <a:srgbClr val="FF0000"/>
                        </a:solidFill>
                        <a:latin typeface="Tahoma" panose="020B0604030504040204" pitchFamily="34" charset="0"/>
                        <a:ea typeface="Tahoma" panose="020B0604030504040204" pitchFamily="34" charset="0"/>
                        <a:cs typeface="Tahoma" panose="020B0604030504040204" pitchFamily="34" charset="0"/>
                      </a:rPr>
                      <m:t>"</m:t>
                    </m:r>
                    <m:r>
                      <m:rPr>
                        <m:nor/>
                      </m:rPr>
                      <a:rPr lang="en-US" b="1" i="1" smtClean="0">
                        <a:solidFill>
                          <a:srgbClr val="FF0000"/>
                        </a:solidFill>
                        <a:latin typeface="Tahoma" panose="020B0604030504040204" pitchFamily="34" charset="0"/>
                        <a:ea typeface="Tahoma" panose="020B0604030504040204" pitchFamily="34" charset="0"/>
                        <a:cs typeface="Tahoma" panose="020B0604030504040204" pitchFamily="34" charset="0"/>
                      </a:rPr>
                      <m:t>P</m:t>
                    </m:r>
                    <m:r>
                      <m:rPr>
                        <m:nor/>
                      </m:rPr>
                      <a:rPr lang="en-US" b="1" i="0" smtClean="0">
                        <a:solidFill>
                          <a:srgbClr val="FF0000"/>
                        </a:solidFill>
                        <a:latin typeface="Tahoma" panose="020B0604030504040204" pitchFamily="34" charset="0"/>
                        <a:ea typeface="Tahoma" panose="020B0604030504040204" pitchFamily="34" charset="0"/>
                        <a:cs typeface="Tahoma" panose="020B0604030504040204" pitchFamily="34" charset="0"/>
                      </a:rPr>
                      <m:t> : ∀</m:t>
                    </m:r>
                    <m:r>
                      <a:rPr lang="en-US" b="1" i="1">
                        <a:solidFill>
                          <a:srgbClr val="FF0000"/>
                        </a:solidFill>
                        <a:latin typeface="Cambria Math" panose="02040503050406030204" pitchFamily="18" charset="0"/>
                        <a:ea typeface="Cambria Math" panose="02040503050406030204" pitchFamily="18" charset="0"/>
                      </a:rPr>
                      <m:t>𝒙</m:t>
                    </m:r>
                    <m:r>
                      <m:rPr>
                        <m:nor/>
                      </m:rPr>
                      <a:rPr lang="en-US" b="1" i="0" smtClean="0">
                        <a:solidFill>
                          <a:srgbClr val="FF0000"/>
                        </a:solidFill>
                        <a:latin typeface="Cambria Math" panose="02040503050406030204" pitchFamily="18" charset="0"/>
                        <a:ea typeface="Cambria Math" panose="02040503050406030204" pitchFamily="18" charset="0"/>
                      </a:rPr>
                      <m:t> </m:t>
                    </m:r>
                    <m:r>
                      <m:rPr>
                        <m:nor/>
                      </m:rPr>
                      <a:rPr lang="en-US" b="1" i="0" smtClean="0">
                        <a:solidFill>
                          <a:srgbClr val="FF0000"/>
                        </a:solidFill>
                        <a:latin typeface="Tahoma" panose="020B0604030504040204" pitchFamily="34" charset="0"/>
                        <a:ea typeface="Tahoma" panose="020B0604030504040204" pitchFamily="34" charset="0"/>
                        <a:cs typeface="Tahoma" panose="020B0604030504040204" pitchFamily="34" charset="0"/>
                      </a:rPr>
                      <m:t>∈ </m:t>
                    </m:r>
                    <m:r>
                      <m:rPr>
                        <m:nor/>
                      </m:rPr>
                      <a:rPr lang="en-US" b="1" i="0" smtClean="0">
                        <a:solidFill>
                          <a:srgbClr val="FF0000"/>
                        </a:solidFill>
                        <a:latin typeface="Tahoma" panose="020B0604030504040204" pitchFamily="34" charset="0"/>
                        <a:ea typeface="Tahoma" panose="020B0604030504040204" pitchFamily="34" charset="0"/>
                        <a:cs typeface="Tahoma" panose="020B0604030504040204" pitchFamily="34" charset="0"/>
                      </a:rPr>
                      <m:t>R</m:t>
                    </m:r>
                    <m:r>
                      <m:rPr>
                        <m:nor/>
                      </m:rPr>
                      <a:rPr lang="en-US" b="1" i="0" smtClean="0">
                        <a:solidFill>
                          <a:srgbClr val="FF0000"/>
                        </a:solidFill>
                        <a:latin typeface="Tahoma" panose="020B0604030504040204" pitchFamily="34" charset="0"/>
                        <a:ea typeface="Tahoma" panose="020B0604030504040204" pitchFamily="34" charset="0"/>
                        <a:cs typeface="Tahoma" panose="020B0604030504040204" pitchFamily="34" charset="0"/>
                      </a:rPr>
                      <m:t>,</m:t>
                    </m:r>
                    <m:r>
                      <a:rPr lang="en-US" b="1" i="1" smtClean="0">
                        <a:solidFill>
                          <a:srgbClr val="FF0000"/>
                        </a:solidFill>
                        <a:latin typeface="Cambria Math" panose="02040503050406030204" pitchFamily="18" charset="0"/>
                        <a:ea typeface="Cambria Math" panose="02040503050406030204" pitchFamily="18" charset="0"/>
                      </a:rPr>
                      <m:t> </m:t>
                    </m:r>
                    <m:sSup>
                      <m:sSupPr>
                        <m:ctrlPr>
                          <a:rPr lang="en-US" b="1" i="1" smtClean="0">
                            <a:solidFill>
                              <a:srgbClr val="FF0000"/>
                            </a:solidFill>
                            <a:latin typeface="Cambria Math" panose="02040503050406030204" pitchFamily="18" charset="0"/>
                            <a:ea typeface="Cambria Math" panose="02040503050406030204" pitchFamily="18" charset="0"/>
                          </a:rPr>
                        </m:ctrlPr>
                      </m:sSupPr>
                      <m:e>
                        <m:r>
                          <a:rPr lang="en-US" b="1" i="1" smtClean="0">
                            <a:solidFill>
                              <a:srgbClr val="FF0000"/>
                            </a:solidFill>
                            <a:latin typeface="Cambria Math" panose="02040503050406030204" pitchFamily="18" charset="0"/>
                            <a:ea typeface="Cambria Math" panose="02040503050406030204" pitchFamily="18" charset="0"/>
                          </a:rPr>
                          <m:t> </m:t>
                        </m:r>
                        <m:r>
                          <a:rPr lang="en-US" b="1" i="1" smtClean="0">
                            <a:solidFill>
                              <a:srgbClr val="FF0000"/>
                            </a:solidFill>
                            <a:latin typeface="Cambria Math" panose="02040503050406030204" pitchFamily="18" charset="0"/>
                            <a:ea typeface="Cambria Math" panose="02040503050406030204" pitchFamily="18" charset="0"/>
                          </a:rPr>
                          <m:t>𝒙</m:t>
                        </m:r>
                      </m:e>
                      <m:sup>
                        <m:r>
                          <a:rPr lang="en-US" b="1" i="1" smtClean="0">
                            <a:solidFill>
                              <a:srgbClr val="FF0000"/>
                            </a:solidFill>
                            <a:latin typeface="Cambria Math" panose="02040503050406030204" pitchFamily="18" charset="0"/>
                            <a:ea typeface="Cambria Math" panose="02040503050406030204" pitchFamily="18" charset="0"/>
                          </a:rPr>
                          <m:t>𝟐</m:t>
                        </m:r>
                        <m:r>
                          <a:rPr lang="en-US" b="1" i="1" smtClean="0">
                            <a:solidFill>
                              <a:srgbClr val="FF0000"/>
                            </a:solidFill>
                            <a:latin typeface="Cambria Math" panose="02040503050406030204" pitchFamily="18" charset="0"/>
                            <a:ea typeface="Cambria Math" panose="02040503050406030204" pitchFamily="18" charset="0"/>
                          </a:rPr>
                          <m:t> </m:t>
                        </m:r>
                      </m:sup>
                    </m:sSup>
                    <m:r>
                      <m:rPr>
                        <m:nor/>
                      </m:rPr>
                      <a:rPr lang="en-US" b="1" i="0" smtClean="0">
                        <a:solidFill>
                          <a:srgbClr val="FF0000"/>
                        </a:solidFill>
                        <a:latin typeface="Tahoma" panose="020B0604030504040204" pitchFamily="34" charset="0"/>
                        <a:ea typeface="Tahoma" panose="020B0604030504040204" pitchFamily="34" charset="0"/>
                        <a:cs typeface="Tahoma" panose="020B0604030504040204" pitchFamily="34" charset="0"/>
                      </a:rPr>
                      <m:t>≥ 0</m:t>
                    </m:r>
                    <m:r>
                      <m:rPr>
                        <m:nor/>
                      </m:rP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m:t>”</m:t>
                    </m:r>
                    <m:r>
                      <a:rPr lang="en-US" b="1" i="1" smtClean="0">
                        <a:solidFill>
                          <a:srgbClr val="FF0000"/>
                        </a:solidFill>
                        <a:latin typeface="Cambria Math" panose="02040503050406030204" pitchFamily="18" charset="0"/>
                        <a:ea typeface="Cambria Math" panose="02040503050406030204" pitchFamily="18" charset="0"/>
                      </a:rPr>
                      <m:t>.</m:t>
                    </m:r>
                  </m:oMath>
                </a14:m>
                <a:endParaRPr lang="en-US" b="1" dirty="0">
                  <a:latin typeface="Tahoma" panose="020B0604030504040204" pitchFamily="34" charset="0"/>
                  <a:ea typeface="Tahoma" panose="020B0604030504040204" pitchFamily="34" charset="0"/>
                  <a:cs typeface="Tahoma" panose="020B0604030504040204" pitchFamily="34" charset="0"/>
                </a:endParaRPr>
              </a:p>
              <a:p>
                <a:pPr marL="0" lvl="0" indent="0" algn="just">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Câu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một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số</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hữu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tỉ</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bình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phương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của</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bằng</a:t>
                </a:r>
                <a:r>
                  <a:rPr lang="en-US" b="1" dirty="0">
                    <a:latin typeface="Tahoma" panose="020B0604030504040204" pitchFamily="34" charset="0"/>
                    <a:ea typeface="Tahoma" panose="020B0604030504040204" pitchFamily="34" charset="0"/>
                    <a:cs typeface="Tahoma" panose="020B0604030504040204" pitchFamily="34" charset="0"/>
                  </a:rPr>
                  <a:t> 2” </a:t>
                </a:r>
                <a:r>
                  <a:rPr lang="en-US" b="1" dirty="0" err="1">
                    <a:latin typeface="Tahoma" panose="020B0604030504040204" pitchFamily="34" charset="0"/>
                    <a:ea typeface="Tahoma" panose="020B0604030504040204" pitchFamily="34" charset="0"/>
                    <a:cs typeface="Tahoma" panose="020B0604030504040204" pitchFamily="34" charset="0"/>
                  </a:rPr>
                  <a:t>là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một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thể</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viết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này</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như</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sau</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m:rPr>
                        <m:nor/>
                      </m:rPr>
                      <a:rPr lang="en-US" b="1" smtClean="0">
                        <a:solidFill>
                          <a:srgbClr val="FF0000"/>
                        </a:solidFill>
                        <a:latin typeface="Tahoma" panose="020B0604030504040204" pitchFamily="34" charset="0"/>
                        <a:ea typeface="Tahoma" panose="020B0604030504040204" pitchFamily="34" charset="0"/>
                        <a:cs typeface="Tahoma" panose="020B0604030504040204" pitchFamily="34" charset="0"/>
                      </a:rPr>
                      <m:t>"</m:t>
                    </m:r>
                    <m:r>
                      <m:rPr>
                        <m:nor/>
                      </m:rPr>
                      <a:rPr lang="en-US" b="1" i="1" smtClean="0">
                        <a:solidFill>
                          <a:srgbClr val="FF0000"/>
                        </a:solidFill>
                        <a:latin typeface="Tahoma" panose="020B0604030504040204" pitchFamily="34" charset="0"/>
                        <a:ea typeface="Tahoma" panose="020B0604030504040204" pitchFamily="34" charset="0"/>
                        <a:cs typeface="Tahoma" panose="020B0604030504040204" pitchFamily="34" charset="0"/>
                      </a:rPr>
                      <m:t>Q</m:t>
                    </m:r>
                    <m:r>
                      <m:rPr>
                        <m:nor/>
                      </m:rPr>
                      <a:rPr lang="en-US" b="1" i="0" smtClean="0">
                        <a:solidFill>
                          <a:srgbClr val="FF0000"/>
                        </a:solidFill>
                        <a:latin typeface="Tahoma" panose="020B0604030504040204" pitchFamily="34" charset="0"/>
                        <a:ea typeface="Tahoma" panose="020B0604030504040204" pitchFamily="34" charset="0"/>
                        <a:cs typeface="Tahoma" panose="020B0604030504040204" pitchFamily="34" charset="0"/>
                      </a:rPr>
                      <m:t> </m:t>
                    </m:r>
                    <m:r>
                      <m:rPr>
                        <m:nor/>
                      </m:rPr>
                      <a:rPr lang="en-US" b="1" smtClean="0">
                        <a:solidFill>
                          <a:srgbClr val="FF0000"/>
                        </a:solidFill>
                        <a:latin typeface="Tahoma" panose="020B0604030504040204" pitchFamily="34" charset="0"/>
                        <a:ea typeface="Tahoma" panose="020B0604030504040204" pitchFamily="34" charset="0"/>
                        <a:cs typeface="Tahoma" panose="020B0604030504040204" pitchFamily="34" charset="0"/>
                      </a:rPr>
                      <m:t>: </m:t>
                    </m:r>
                    <m:r>
                      <a:rPr lang="en-US" b="1" i="1">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𝒙</m:t>
                    </m:r>
                    <m:r>
                      <m:rPr>
                        <m:nor/>
                      </m:rPr>
                      <a:rPr lang="en-US" b="1" i="0" smtClean="0">
                        <a:solidFill>
                          <a:srgbClr val="FF0000"/>
                        </a:solidFill>
                        <a:latin typeface="Cambria Math" panose="02040503050406030204" pitchFamily="18" charset="0"/>
                        <a:ea typeface="Cambria Math" panose="02040503050406030204" pitchFamily="18" charset="0"/>
                      </a:rPr>
                      <m:t> </m:t>
                    </m:r>
                    <m:r>
                      <m:rPr>
                        <m:nor/>
                      </m:rPr>
                      <a:rPr lang="en-US" b="1">
                        <a:solidFill>
                          <a:srgbClr val="FF0000"/>
                        </a:solidFill>
                        <a:latin typeface="Tahoma" panose="020B0604030504040204" pitchFamily="34" charset="0"/>
                        <a:ea typeface="Tahoma" panose="020B0604030504040204" pitchFamily="34" charset="0"/>
                        <a:cs typeface="Tahoma" panose="020B0604030504040204" pitchFamily="34" charset="0"/>
                      </a:rPr>
                      <m:t>∈</m:t>
                    </m:r>
                    <m:r>
                      <m:rPr>
                        <m:nor/>
                      </m:rPr>
                      <a:rPr lang="en-US" b="1" i="0" smtClean="0">
                        <a:solidFill>
                          <a:srgbClr val="FF0000"/>
                        </a:solidFill>
                        <a:latin typeface="Tahoma" panose="020B0604030504040204" pitchFamily="34" charset="0"/>
                        <a:ea typeface="Tahoma" panose="020B0604030504040204" pitchFamily="34" charset="0"/>
                        <a:cs typeface="Tahoma" panose="020B0604030504040204" pitchFamily="34" charset="0"/>
                      </a:rPr>
                      <m:t> </m:t>
                    </m:r>
                    <m:r>
                      <a:rPr lang="en-US" b="1" i="1">
                        <a:solidFill>
                          <a:srgbClr val="FF0000"/>
                        </a:solidFill>
                        <a:latin typeface="Cambria Math" panose="02040503050406030204" pitchFamily="18" charset="0"/>
                        <a:ea typeface="Cambria Math" panose="02040503050406030204" pitchFamily="18" charset="0"/>
                      </a:rPr>
                      <m:t>ℚ</m:t>
                    </m:r>
                    <m:r>
                      <m:rPr>
                        <m:nor/>
                      </m:rPr>
                      <a:rPr lang="en-US" b="1">
                        <a:solidFill>
                          <a:srgbClr val="FF0000"/>
                        </a:solidFill>
                        <a:latin typeface="Tahoma" panose="020B0604030504040204" pitchFamily="34" charset="0"/>
                        <a:ea typeface="Tahoma" panose="020B0604030504040204" pitchFamily="34" charset="0"/>
                        <a:cs typeface="Tahoma" panose="020B0604030504040204" pitchFamily="34" charset="0"/>
                      </a:rPr>
                      <m:t>,</m:t>
                    </m:r>
                    <m:r>
                      <a:rPr lang="en-US" b="1" i="1">
                        <a:solidFill>
                          <a:srgbClr val="FF0000"/>
                        </a:solidFill>
                        <a:latin typeface="Cambria Math" panose="02040503050406030204" pitchFamily="18" charset="0"/>
                        <a:ea typeface="Cambria Math" panose="02040503050406030204" pitchFamily="18" charset="0"/>
                      </a:rPr>
                      <m:t> </m:t>
                    </m:r>
                    <m:sSup>
                      <m:sSupPr>
                        <m:ctrlPr>
                          <a:rPr lang="en-US" b="1" i="1">
                            <a:solidFill>
                              <a:srgbClr val="FF0000"/>
                            </a:solidFill>
                            <a:latin typeface="Cambria Math" panose="02040503050406030204" pitchFamily="18" charset="0"/>
                            <a:ea typeface="Cambria Math" panose="02040503050406030204" pitchFamily="18" charset="0"/>
                          </a:rPr>
                        </m:ctrlPr>
                      </m:sSupPr>
                      <m:e>
                        <m:r>
                          <a:rPr lang="en-US" b="1" i="1">
                            <a:solidFill>
                              <a:srgbClr val="FF0000"/>
                            </a:solidFill>
                            <a:latin typeface="Cambria Math" panose="02040503050406030204" pitchFamily="18" charset="0"/>
                            <a:ea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𝒙</m:t>
                        </m:r>
                      </m:e>
                      <m:sup>
                        <m:r>
                          <a:rPr lang="en-US" b="1" i="1">
                            <a:solidFill>
                              <a:srgbClr val="FF0000"/>
                            </a:solidFill>
                            <a:latin typeface="Cambria Math" panose="02040503050406030204" pitchFamily="18" charset="0"/>
                            <a:ea typeface="Cambria Math" panose="02040503050406030204" pitchFamily="18" charset="0"/>
                          </a:rPr>
                          <m:t>𝟐</m:t>
                        </m:r>
                      </m:sup>
                    </m:sSup>
                    <m:r>
                      <m:rPr>
                        <m:nor/>
                      </m:rPr>
                      <a:rPr lang="en-US" b="1" i="0" smtClean="0">
                        <a:solidFill>
                          <a:srgbClr val="FF0000"/>
                        </a:solidFill>
                        <a:latin typeface="Cambria Math" panose="02040503050406030204" pitchFamily="18" charset="0"/>
                        <a:ea typeface="Cambria Math" panose="02040503050406030204" pitchFamily="18" charset="0"/>
                      </a:rPr>
                      <m:t> </m:t>
                    </m:r>
                    <m:r>
                      <m:rPr>
                        <m:nor/>
                      </m:rPr>
                      <a:rPr lang="en-US" b="1" i="0" smtClean="0">
                        <a:solidFill>
                          <a:srgbClr val="FF0000"/>
                        </a:solidFill>
                        <a:latin typeface="Tahoma" panose="020B0604030504040204" pitchFamily="34" charset="0"/>
                        <a:ea typeface="Tahoma" panose="020B0604030504040204" pitchFamily="34" charset="0"/>
                        <a:cs typeface="Tahoma" panose="020B0604030504040204" pitchFamily="34" charset="0"/>
                      </a:rPr>
                      <m:t>=</m:t>
                    </m:r>
                    <m:r>
                      <a:rPr lang="en-US" b="1" i="1" smtClean="0">
                        <a:solidFill>
                          <a:srgbClr val="FF0000"/>
                        </a:solidFill>
                        <a:latin typeface="Cambria Math" panose="02040503050406030204" pitchFamily="18" charset="0"/>
                        <a:ea typeface="Tahoma" panose="020B0604030504040204" pitchFamily="34" charset="0"/>
                        <a:cs typeface="Tahoma" panose="020B0604030504040204" pitchFamily="34" charset="0"/>
                      </a:rPr>
                      <m:t> </m:t>
                    </m:r>
                    <m:r>
                      <a:rPr lang="en-US" b="1" i="1">
                        <a:solidFill>
                          <a:srgbClr val="FF0000"/>
                        </a:solidFill>
                        <a:latin typeface="Cambria Math" panose="02040503050406030204" pitchFamily="18" charset="0"/>
                        <a:ea typeface="Cambria Math" panose="02040503050406030204" pitchFamily="18" charset="0"/>
                      </a:rPr>
                      <m:t>𝟐</m:t>
                    </m:r>
                    <m:r>
                      <m:rPr>
                        <m:nor/>
                      </m:rPr>
                      <a:rPr 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m:t>”</m:t>
                    </m:r>
                    <m:r>
                      <a:rPr lang="en-US" b="1" i="1">
                        <a:solidFill>
                          <a:srgbClr val="FF0000"/>
                        </a:solidFill>
                        <a:latin typeface="Cambria Math" panose="02040503050406030204" pitchFamily="18" charset="0"/>
                        <a:ea typeface="Cambria Math" panose="02040503050406030204" pitchFamily="18" charset="0"/>
                      </a:rPr>
                      <m:t>.</m:t>
                    </m:r>
                  </m:oMath>
                </a14:m>
                <a:endParaRPr lang="en-US" b="1" dirty="0">
                  <a:latin typeface="Tahoma" panose="020B0604030504040204" pitchFamily="34" charset="0"/>
                  <a:ea typeface="Tahoma" panose="020B0604030504040204" pitchFamily="34" charset="0"/>
                  <a:cs typeface="Tahoma" panose="020B0604030504040204" pitchFamily="34" charset="0"/>
                </a:endParaRPr>
              </a:p>
              <a:p>
                <a:pPr marL="914400" lvl="1" indent="0">
                  <a:buNone/>
                </a:pPr>
                <a:endParaRPr lang="en-US" b="1" dirty="0">
                  <a:latin typeface="Tahoma" panose="020B0604030504040204" pitchFamily="34" charset="0"/>
                  <a:ea typeface="Tahoma" panose="020B0604030504040204" pitchFamily="34" charset="0"/>
                  <a:cs typeface="Tahoma" panose="020B0604030504040204" pitchFamily="34" charset="0"/>
                </a:endParaRPr>
              </a:p>
              <a:p>
                <a:pPr marL="1828800" lvl="2" indent="0" algn="just">
                  <a:buNone/>
                </a:pPr>
                <a:endParaRPr lang="en-US"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99" name="Content Placeholder 2">
                <a:extLst>
                  <a:ext uri="{FF2B5EF4-FFF2-40B4-BE49-F238E27FC236}">
                    <a16:creationId xmlns:a16="http://schemas.microsoft.com/office/drawing/2014/main" id="{14822BB7-DB89-4357-87F0-6E511FC44A6A}"/>
                  </a:ext>
                </a:extLst>
              </p:cNvPr>
              <p:cNvSpPr txBox="1">
                <a:spLocks noRot="1" noChangeAspect="1" noMove="1" noResize="1" noEditPoints="1" noAdjustHandles="1" noChangeArrowheads="1" noChangeShapeType="1" noTextEdit="1"/>
              </p:cNvSpPr>
              <p:nvPr/>
            </p:nvSpPr>
            <p:spPr>
              <a:xfrm>
                <a:off x="763986" y="2895600"/>
                <a:ext cx="22858013" cy="4419600"/>
              </a:xfrm>
              <a:prstGeom prst="rect">
                <a:avLst/>
              </a:prstGeom>
              <a:blipFill>
                <a:blip r:embed="rId5"/>
                <a:stretch>
                  <a:fillRect l="-1173" r="-1199" b="-6190"/>
                </a:stretch>
              </a:blipFill>
              <a:ln>
                <a:solidFill>
                  <a:srgbClr val="00B0F0"/>
                </a:solidFill>
              </a:ln>
            </p:spPr>
            <p:txBody>
              <a:bodyPr/>
              <a:lstStyle/>
              <a:p>
                <a:r>
                  <a:rPr lang="en-US">
                    <a:noFill/>
                  </a:rPr>
                  <a:t> </a:t>
                </a:r>
              </a:p>
            </p:txBody>
          </p:sp>
        </mc:Fallback>
      </mc:AlternateContent>
      <p:sp>
        <p:nvSpPr>
          <p:cNvPr id="2" name="Rectangle 2">
            <a:extLst>
              <a:ext uri="{FF2B5EF4-FFF2-40B4-BE49-F238E27FC236}">
                <a16:creationId xmlns:a16="http://schemas.microsoft.com/office/drawing/2014/main" id="{B2176E4B-6950-48D6-B6C7-8DD6E2599375}"/>
              </a:ext>
            </a:extLst>
          </p:cNvPr>
          <p:cNvSpPr>
            <a:spLocks noChangeArrowheads="1"/>
          </p:cNvSpPr>
          <p:nvPr/>
        </p:nvSpPr>
        <p:spPr bwMode="auto">
          <a:xfrm>
            <a:off x="0" y="-186898"/>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4" name="Rectangle 3">
            <a:extLst>
              <a:ext uri="{FF2B5EF4-FFF2-40B4-BE49-F238E27FC236}">
                <a16:creationId xmlns:a16="http://schemas.microsoft.com/office/drawing/2014/main" id="{27DCF59A-D721-4B49-A796-3063EC8F8C69}"/>
              </a:ext>
            </a:extLst>
          </p:cNvPr>
          <p:cNvSpPr>
            <a:spLocks noChangeArrowheads="1"/>
          </p:cNvSpPr>
          <p:nvPr/>
        </p:nvSpPr>
        <p:spPr bwMode="auto">
          <a:xfrm>
            <a:off x="12003487" y="270302"/>
            <a:ext cx="37702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286000" algn="l"/>
              </a:tabLst>
              <a:defRPr>
                <a:solidFill>
                  <a:schemeClr val="tx1"/>
                </a:solidFill>
                <a:latin typeface="Arial" panose="020B0604020202020204" pitchFamily="34" charset="0"/>
              </a:defRPr>
            </a:lvl1pPr>
            <a:lvl2pPr marL="457200" eaLnBrk="0" fontAlgn="base" hangingPunct="0">
              <a:spcBef>
                <a:spcPct val="0"/>
              </a:spcBef>
              <a:spcAft>
                <a:spcPct val="0"/>
              </a:spcAft>
              <a:tabLst>
                <a:tab pos="2286000" algn="l"/>
              </a:tabLst>
              <a:defRPr>
                <a:solidFill>
                  <a:schemeClr val="tx1"/>
                </a:solidFill>
                <a:latin typeface="Arial" panose="020B0604020202020204" pitchFamily="34" charset="0"/>
              </a:defRPr>
            </a:lvl2pPr>
            <a:lvl3pPr marL="914400" eaLnBrk="0" fontAlgn="base" hangingPunct="0">
              <a:spcBef>
                <a:spcPct val="0"/>
              </a:spcBef>
              <a:spcAft>
                <a:spcPct val="0"/>
              </a:spcAft>
              <a:tabLst>
                <a:tab pos="2286000" algn="l"/>
              </a:tabLst>
              <a:defRPr>
                <a:solidFill>
                  <a:schemeClr val="tx1"/>
                </a:solidFill>
                <a:latin typeface="Arial" panose="020B0604020202020204" pitchFamily="34" charset="0"/>
              </a:defRPr>
            </a:lvl3pPr>
            <a:lvl4pPr marL="1371600" eaLnBrk="0" fontAlgn="base" hangingPunct="0">
              <a:spcBef>
                <a:spcPct val="0"/>
              </a:spcBef>
              <a:spcAft>
                <a:spcPct val="0"/>
              </a:spcAft>
              <a:tabLst>
                <a:tab pos="2286000" algn="l"/>
              </a:tabLst>
              <a:defRPr>
                <a:solidFill>
                  <a:schemeClr val="tx1"/>
                </a:solidFill>
                <a:latin typeface="Arial" panose="020B0604020202020204" pitchFamily="34" charset="0"/>
              </a:defRPr>
            </a:lvl4pPr>
            <a:lvl5pPr marL="1828800" eaLnBrk="0" fontAlgn="base" hangingPunct="0">
              <a:spcBef>
                <a:spcPct val="0"/>
              </a:spcBef>
              <a:spcAft>
                <a:spcPct val="0"/>
              </a:spcAft>
              <a:tabLst>
                <a:tab pos="2286000" algn="l"/>
              </a:tabLst>
              <a:defRPr>
                <a:solidFill>
                  <a:schemeClr val="tx1"/>
                </a:solidFill>
                <a:latin typeface="Arial" panose="020B0604020202020204" pitchFamily="34" charset="0"/>
              </a:defRPr>
            </a:lvl5pPr>
            <a:lvl6pPr marL="2286000" eaLnBrk="0" fontAlgn="base" hangingPunct="0">
              <a:spcBef>
                <a:spcPct val="0"/>
              </a:spcBef>
              <a:spcAft>
                <a:spcPct val="0"/>
              </a:spcAft>
              <a:tabLst>
                <a:tab pos="2286000" algn="l"/>
              </a:tabLst>
              <a:defRPr>
                <a:solidFill>
                  <a:schemeClr val="tx1"/>
                </a:solidFill>
                <a:latin typeface="Arial" panose="020B0604020202020204" pitchFamily="34" charset="0"/>
              </a:defRPr>
            </a:lvl6pPr>
            <a:lvl7pPr marL="2743200" eaLnBrk="0" fontAlgn="base" hangingPunct="0">
              <a:spcBef>
                <a:spcPct val="0"/>
              </a:spcBef>
              <a:spcAft>
                <a:spcPct val="0"/>
              </a:spcAft>
              <a:tabLst>
                <a:tab pos="2286000" algn="l"/>
              </a:tabLst>
              <a:defRPr>
                <a:solidFill>
                  <a:schemeClr val="tx1"/>
                </a:solidFill>
                <a:latin typeface="Arial" panose="020B0604020202020204" pitchFamily="34" charset="0"/>
              </a:defRPr>
            </a:lvl7pPr>
            <a:lvl8pPr marL="3200400" eaLnBrk="0" fontAlgn="base" hangingPunct="0">
              <a:spcBef>
                <a:spcPct val="0"/>
              </a:spcBef>
              <a:spcAft>
                <a:spcPct val="0"/>
              </a:spcAft>
              <a:tabLst>
                <a:tab pos="2286000" algn="l"/>
              </a:tabLst>
              <a:defRPr>
                <a:solidFill>
                  <a:schemeClr val="tx1"/>
                </a:solidFill>
                <a:latin typeface="Arial" panose="020B0604020202020204" pitchFamily="34" charset="0"/>
              </a:defRPr>
            </a:lvl8pPr>
            <a:lvl9pPr marL="3657600" eaLnBrk="0" fontAlgn="base" hangingPunct="0">
              <a:spcBef>
                <a:spcPct val="0"/>
              </a:spcBef>
              <a:spcAft>
                <a:spcPct val="0"/>
              </a:spcAft>
              <a:tabLst>
                <a:tab pos="22860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2286000" algn="l"/>
              </a:tabLst>
            </a:pPr>
            <a:r>
              <a:rPr kumimoji="0" lang="en-US" altLang="en-US" sz="4800" b="1" i="0" u="none" strike="noStrike" cap="none" normalizeH="0" baseline="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p>
        </p:txBody>
      </p:sp>
      <p:sp>
        <p:nvSpPr>
          <p:cNvPr id="9" name="Rectangle 8">
            <a:extLst>
              <a:ext uri="{FF2B5EF4-FFF2-40B4-BE49-F238E27FC236}">
                <a16:creationId xmlns:a16="http://schemas.microsoft.com/office/drawing/2014/main" id="{4A2B147C-685C-496F-BF36-21D006FA664D}"/>
              </a:ext>
            </a:extLst>
          </p:cNvPr>
          <p:cNvSpPr>
            <a:spLocks noChangeArrowheads="1"/>
          </p:cNvSpPr>
          <p:nvPr/>
        </p:nvSpPr>
        <p:spPr bwMode="auto">
          <a:xfrm>
            <a:off x="0" y="-415498"/>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12" name="Rectangle 10">
            <a:extLst>
              <a:ext uri="{FF2B5EF4-FFF2-40B4-BE49-F238E27FC236}">
                <a16:creationId xmlns:a16="http://schemas.microsoft.com/office/drawing/2014/main" id="{EE65D5F8-B166-429C-98BE-0B4A429AF13F}"/>
              </a:ext>
            </a:extLst>
          </p:cNvPr>
          <p:cNvSpPr>
            <a:spLocks noChangeArrowheads="1"/>
          </p:cNvSpPr>
          <p:nvPr/>
        </p:nvSpPr>
        <p:spPr bwMode="auto">
          <a:xfrm>
            <a:off x="-1" y="-392640"/>
            <a:ext cx="6535396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19" name="Group 18">
            <a:extLst>
              <a:ext uri="{FF2B5EF4-FFF2-40B4-BE49-F238E27FC236}">
                <a16:creationId xmlns:a16="http://schemas.microsoft.com/office/drawing/2014/main" id="{F9A0AAE3-CD02-4114-B276-26895CAD8D60}"/>
              </a:ext>
            </a:extLst>
          </p:cNvPr>
          <p:cNvGrpSpPr/>
          <p:nvPr/>
        </p:nvGrpSpPr>
        <p:grpSpPr>
          <a:xfrm>
            <a:off x="1295400" y="7467600"/>
            <a:ext cx="18669000" cy="1192504"/>
            <a:chOff x="455438" y="9127170"/>
            <a:chExt cx="34712288" cy="1192504"/>
          </a:xfrm>
        </p:grpSpPr>
        <p:graphicFrame>
          <p:nvGraphicFramePr>
            <p:cNvPr id="13" name="Object 12">
              <a:extLst>
                <a:ext uri="{FF2B5EF4-FFF2-40B4-BE49-F238E27FC236}">
                  <a16:creationId xmlns:a16="http://schemas.microsoft.com/office/drawing/2014/main" id="{EF225B7F-7191-41B3-ADBD-6D28A84110AA}"/>
                </a:ext>
              </a:extLst>
            </p:cNvPr>
            <p:cNvGraphicFramePr>
              <a:graphicFrameLocks noChangeAspect="1"/>
            </p:cNvGraphicFramePr>
            <p:nvPr/>
          </p:nvGraphicFramePr>
          <p:xfrm>
            <a:off x="455438" y="9127170"/>
            <a:ext cx="1754361" cy="1157311"/>
          </p:xfrm>
          <a:graphic>
            <a:graphicData uri="http://schemas.openxmlformats.org/presentationml/2006/ole">
              <mc:AlternateContent xmlns:mc="http://schemas.openxmlformats.org/markup-compatibility/2006">
                <mc:Choice xmlns:v="urn:schemas-microsoft-com:vml" Requires="v">
                  <p:oleObj spid="_x0000_s1049" name="Bitmap Image" r:id="rId6" imgW="371527" imgH="343039" progId="Paint.Picture">
                    <p:embed/>
                  </p:oleObj>
                </mc:Choice>
                <mc:Fallback>
                  <p:oleObj name="Bitmap Image" r:id="rId6" imgW="371527" imgH="343039" progId="Paint.Picture">
                    <p:embed/>
                    <p:pic>
                      <p:nvPicPr>
                        <p:cNvPr id="13" name="Object 12">
                          <a:extLst>
                            <a:ext uri="{FF2B5EF4-FFF2-40B4-BE49-F238E27FC236}">
                              <a16:creationId xmlns:a16="http://schemas.microsoft.com/office/drawing/2014/main" id="{EF225B7F-7191-41B3-ADBD-6D28A84110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5438" y="9127170"/>
                          <a:ext cx="1754361" cy="1157311"/>
                        </a:xfrm>
                        <a:prstGeom prst="rect">
                          <a:avLst/>
                        </a:prstGeom>
                        <a:noFill/>
                      </p:spPr>
                    </p:pic>
                  </p:oleObj>
                </mc:Fallback>
              </mc:AlternateContent>
            </a:graphicData>
          </a:graphic>
        </p:graphicFrame>
        <p:sp>
          <p:nvSpPr>
            <p:cNvPr id="21" name="TextBox 20">
              <a:extLst>
                <a:ext uri="{FF2B5EF4-FFF2-40B4-BE49-F238E27FC236}">
                  <a16:creationId xmlns:a16="http://schemas.microsoft.com/office/drawing/2014/main" id="{02453113-2231-4AAC-AB15-F029DA14E379}"/>
                </a:ext>
              </a:extLst>
            </p:cNvPr>
            <p:cNvSpPr txBox="1"/>
            <p:nvPr/>
          </p:nvSpPr>
          <p:spPr>
            <a:xfrm>
              <a:off x="2493164" y="9508170"/>
              <a:ext cx="32674562" cy="811504"/>
            </a:xfrm>
            <a:prstGeom prst="rect">
              <a:avLst/>
            </a:prstGeom>
            <a:noFill/>
          </p:spPr>
          <p:txBody>
            <a:bodyPr wrap="square">
              <a:spAutoFit/>
            </a:bodyPr>
            <a:lstStyle/>
            <a:p>
              <a:pPr>
                <a:lnSpc>
                  <a:spcPct val="107000"/>
                </a:lnSpc>
                <a:spcAft>
                  <a:spcPts val="800"/>
                </a:spcAft>
              </a:pPr>
              <a:r>
                <a:rPr lang="en-US" sz="4800" b="1" dirty="0" err="1">
                  <a:effectLst/>
                  <a:latin typeface="Tahoma" panose="020B0604030504040204" pitchFamily="34" charset="0"/>
                  <a:ea typeface="Tahoma" panose="020B0604030504040204" pitchFamily="34" charset="0"/>
                  <a:cs typeface="Tahoma" panose="020B0604030504040204" pitchFamily="34" charset="0"/>
                </a:rPr>
                <a:t>Em</a:t>
              </a:r>
              <a:r>
                <a:rPr lang="en-US" sz="4800" b="1" dirty="0">
                  <a:effectLst/>
                  <a:latin typeface="Tahoma" panose="020B0604030504040204" pitchFamily="34" charset="0"/>
                  <a:ea typeface="Tahoma" panose="020B0604030504040204" pitchFamily="34" charset="0"/>
                  <a:cs typeface="Tahoma" panose="020B0604030504040204" pitchFamily="34" charset="0"/>
                </a:rPr>
                <a:t> </a:t>
              </a:r>
              <a:r>
                <a:rPr lang="en-US" sz="4800" b="1" dirty="0" err="1">
                  <a:effectLst/>
                  <a:latin typeface="Tahoma" panose="020B0604030504040204" pitchFamily="34" charset="0"/>
                  <a:ea typeface="Tahoma" panose="020B0604030504040204" pitchFamily="34" charset="0"/>
                  <a:cs typeface="Tahoma" panose="020B0604030504040204" pitchFamily="34" charset="0"/>
                </a:rPr>
                <a:t>hãy</a:t>
              </a:r>
              <a:r>
                <a:rPr lang="en-US" sz="4800" b="1" dirty="0">
                  <a:effectLst/>
                  <a:latin typeface="Tahoma" panose="020B0604030504040204" pitchFamily="34" charset="0"/>
                  <a:ea typeface="Tahoma" panose="020B0604030504040204" pitchFamily="34" charset="0"/>
                  <a:cs typeface="Tahoma" panose="020B0604030504040204" pitchFamily="34" charset="0"/>
                </a:rPr>
                <a:t> </a:t>
              </a:r>
              <a:r>
                <a:rPr lang="en-US" sz="4800" b="1" dirty="0" err="1">
                  <a:effectLst/>
                  <a:latin typeface="Tahoma" panose="020B0604030504040204" pitchFamily="34" charset="0"/>
                  <a:ea typeface="Tahoma" panose="020B0604030504040204" pitchFamily="34" charset="0"/>
                  <a:cs typeface="Tahoma" panose="020B0604030504040204" pitchFamily="34" charset="0"/>
                </a:rPr>
                <a:t>xác</a:t>
              </a:r>
              <a:r>
                <a:rPr lang="en-US" sz="4800" b="1" dirty="0">
                  <a:effectLst/>
                  <a:latin typeface="Tahoma" panose="020B0604030504040204" pitchFamily="34" charset="0"/>
                  <a:ea typeface="Tahoma" panose="020B0604030504040204" pitchFamily="34" charset="0"/>
                  <a:cs typeface="Tahoma" panose="020B0604030504040204" pitchFamily="34" charset="0"/>
                </a:rPr>
                <a:t> </a:t>
              </a:r>
              <a:r>
                <a:rPr lang="en-US" sz="4800" b="1" dirty="0" err="1">
                  <a:effectLst/>
                  <a:latin typeface="Tahoma" panose="020B0604030504040204" pitchFamily="34" charset="0"/>
                  <a:ea typeface="Tahoma" panose="020B0604030504040204" pitchFamily="34" charset="0"/>
                  <a:cs typeface="Tahoma" panose="020B0604030504040204" pitchFamily="34" charset="0"/>
                </a:rPr>
                <a:t>định</a:t>
              </a:r>
              <a:r>
                <a:rPr lang="en-US" sz="4800" b="1" dirty="0">
                  <a:effectLst/>
                  <a:latin typeface="Tahoma" panose="020B0604030504040204" pitchFamily="34" charset="0"/>
                  <a:ea typeface="Tahoma" panose="020B0604030504040204" pitchFamily="34" charset="0"/>
                  <a:cs typeface="Tahoma" panose="020B0604030504040204" pitchFamily="34" charset="0"/>
                </a:rPr>
                <a:t> </a:t>
              </a:r>
              <a:r>
                <a:rPr lang="en-US" sz="4800" b="1" dirty="0" err="1">
                  <a:effectLst/>
                  <a:latin typeface="Tahoma" panose="020B0604030504040204" pitchFamily="34" charset="0"/>
                  <a:ea typeface="Tahoma" panose="020B0604030504040204" pitchFamily="34" charset="0"/>
                  <a:cs typeface="Tahoma" panose="020B0604030504040204" pitchFamily="34" charset="0"/>
                </a:rPr>
                <a:t>tính</a:t>
              </a:r>
              <a:r>
                <a:rPr lang="en-US" sz="4800" b="1" dirty="0">
                  <a:effectLst/>
                  <a:latin typeface="Tahoma" panose="020B0604030504040204" pitchFamily="34" charset="0"/>
                  <a:ea typeface="Tahoma" panose="020B0604030504040204" pitchFamily="34" charset="0"/>
                  <a:cs typeface="Tahoma" panose="020B0604030504040204" pitchFamily="34" charset="0"/>
                </a:rPr>
                <a:t> </a:t>
              </a:r>
              <a:r>
                <a:rPr lang="en-US" sz="4800" b="1" dirty="0" err="1">
                  <a:effectLst/>
                  <a:latin typeface="Tahoma" panose="020B0604030504040204" pitchFamily="34" charset="0"/>
                  <a:ea typeface="Tahoma" panose="020B0604030504040204" pitchFamily="34" charset="0"/>
                  <a:cs typeface="Tahoma" panose="020B0604030504040204" pitchFamily="34" charset="0"/>
                </a:rPr>
                <a:t>đúng</a:t>
              </a:r>
              <a:r>
                <a:rPr lang="en-US" sz="4800" b="1" dirty="0">
                  <a:effectLst/>
                  <a:latin typeface="Tahoma" panose="020B0604030504040204" pitchFamily="34" charset="0"/>
                  <a:ea typeface="Tahoma" panose="020B0604030504040204" pitchFamily="34" charset="0"/>
                  <a:cs typeface="Tahoma" panose="020B0604030504040204" pitchFamily="34" charset="0"/>
                </a:rPr>
                <a:t>, </a:t>
              </a:r>
              <a:r>
                <a:rPr lang="en-US" sz="4800" b="1" dirty="0" err="1">
                  <a:effectLst/>
                  <a:latin typeface="Tahoma" panose="020B0604030504040204" pitchFamily="34" charset="0"/>
                  <a:ea typeface="Tahoma" panose="020B0604030504040204" pitchFamily="34" charset="0"/>
                  <a:cs typeface="Tahoma" panose="020B0604030504040204" pitchFamily="34" charset="0"/>
                </a:rPr>
                <a:t>sai</a:t>
              </a:r>
              <a:r>
                <a:rPr lang="en-US" sz="4800" b="1" dirty="0">
                  <a:effectLst/>
                  <a:latin typeface="Tahoma" panose="020B0604030504040204" pitchFamily="34" charset="0"/>
                  <a:ea typeface="Tahoma" panose="020B0604030504040204" pitchFamily="34" charset="0"/>
                  <a:cs typeface="Tahoma" panose="020B0604030504040204" pitchFamily="34" charset="0"/>
                </a:rPr>
                <a:t> </a:t>
              </a:r>
              <a:r>
                <a:rPr lang="en-US" sz="4800" b="1" dirty="0" err="1">
                  <a:effectLst/>
                  <a:latin typeface="Tahoma" panose="020B0604030504040204" pitchFamily="34" charset="0"/>
                  <a:ea typeface="Tahoma" panose="020B0604030504040204" pitchFamily="34" charset="0"/>
                  <a:cs typeface="Tahoma" panose="020B0604030504040204" pitchFamily="34" charset="0"/>
                </a:rPr>
                <a:t>của</a:t>
              </a:r>
              <a:r>
                <a:rPr lang="en-US" sz="4800" b="1" dirty="0">
                  <a:effectLst/>
                  <a:latin typeface="Tahoma" panose="020B0604030504040204" pitchFamily="34" charset="0"/>
                  <a:ea typeface="Tahoma" panose="020B0604030504040204" pitchFamily="34" charset="0"/>
                  <a:cs typeface="Tahoma" panose="020B0604030504040204" pitchFamily="34" charset="0"/>
                </a:rPr>
                <a:t> </a:t>
              </a:r>
              <a:r>
                <a:rPr lang="en-US" sz="4800" b="1" dirty="0" err="1">
                  <a:effectLst/>
                  <a:latin typeface="Tahoma" panose="020B0604030504040204" pitchFamily="34" charset="0"/>
                  <a:ea typeface="Tahoma" panose="020B0604030504040204" pitchFamily="34" charset="0"/>
                  <a:cs typeface="Tahoma" panose="020B0604030504040204" pitchFamily="34" charset="0"/>
                </a:rPr>
                <a:t>hai</a:t>
              </a:r>
              <a:r>
                <a:rPr lang="en-US" sz="4800" b="1" dirty="0">
                  <a:effectLst/>
                  <a:latin typeface="Tahoma" panose="020B0604030504040204" pitchFamily="34" charset="0"/>
                  <a:ea typeface="Tahoma" panose="020B0604030504040204" pitchFamily="34" charset="0"/>
                  <a:cs typeface="Tahoma" panose="020B0604030504040204" pitchFamily="34" charset="0"/>
                </a:rPr>
                <a:t> </a:t>
              </a:r>
              <a:r>
                <a:rPr lang="en-US" sz="4800" b="1" dirty="0" err="1">
                  <a:effectLst/>
                  <a:latin typeface="Tahoma" panose="020B0604030504040204" pitchFamily="34" charset="0"/>
                  <a:ea typeface="Tahoma" panose="020B0604030504040204" pitchFamily="34" charset="0"/>
                  <a:cs typeface="Tahoma" panose="020B0604030504040204" pitchFamily="34" charset="0"/>
                </a:rPr>
                <a:t>mệnh</a:t>
              </a:r>
              <a:r>
                <a:rPr lang="en-US" sz="4800" b="1" dirty="0">
                  <a:effectLst/>
                  <a:latin typeface="Tahoma" panose="020B0604030504040204" pitchFamily="34" charset="0"/>
                  <a:ea typeface="Tahoma" panose="020B0604030504040204" pitchFamily="34" charset="0"/>
                  <a:cs typeface="Tahoma" panose="020B0604030504040204" pitchFamily="34" charset="0"/>
                </a:rPr>
                <a:t> </a:t>
              </a:r>
              <a:r>
                <a:rPr lang="en-US" sz="4800" b="1" dirty="0" err="1">
                  <a:effectLst/>
                  <a:latin typeface="Tahoma" panose="020B0604030504040204" pitchFamily="34" charset="0"/>
                  <a:ea typeface="Tahoma" panose="020B0604030504040204" pitchFamily="34" charset="0"/>
                  <a:cs typeface="Tahoma" panose="020B0604030504040204" pitchFamily="34" charset="0"/>
                </a:rPr>
                <a:t>đề</a:t>
              </a:r>
              <a:r>
                <a:rPr lang="en-US" sz="4800" b="1" dirty="0">
                  <a:effectLst/>
                  <a:latin typeface="Tahoma" panose="020B0604030504040204" pitchFamily="34" charset="0"/>
                  <a:ea typeface="Tahoma" panose="020B0604030504040204" pitchFamily="34" charset="0"/>
                  <a:cs typeface="Tahoma" panose="020B0604030504040204" pitchFamily="34" charset="0"/>
                </a:rPr>
                <a:t> </a:t>
              </a:r>
              <a:r>
                <a:rPr lang="en-US" sz="4800" b="1" dirty="0" err="1">
                  <a:effectLst/>
                  <a:latin typeface="Tahoma" panose="020B0604030504040204" pitchFamily="34" charset="0"/>
                  <a:ea typeface="Tahoma" panose="020B0604030504040204" pitchFamily="34" charset="0"/>
                  <a:cs typeface="Tahoma" panose="020B0604030504040204" pitchFamily="34" charset="0"/>
                </a:rPr>
                <a:t>trên</a:t>
              </a:r>
              <a:r>
                <a:rPr lang="en-US" sz="4800" b="1" dirty="0">
                  <a:effectLst/>
                  <a:latin typeface="Tahoma" panose="020B0604030504040204" pitchFamily="34" charset="0"/>
                  <a:ea typeface="Tahoma" panose="020B0604030504040204" pitchFamily="34" charset="0"/>
                  <a:cs typeface="Tahoma" panose="020B0604030504040204" pitchFamily="34" charset="0"/>
                </a:rPr>
                <a:t>?</a:t>
              </a:r>
            </a:p>
          </p:txBody>
        </p:sp>
      </p:grpSp>
      <p:sp>
        <p:nvSpPr>
          <p:cNvPr id="14" name="Rounded Rectangle 4">
            <a:extLst>
              <a:ext uri="{FF2B5EF4-FFF2-40B4-BE49-F238E27FC236}">
                <a16:creationId xmlns:a16="http://schemas.microsoft.com/office/drawing/2014/main" id="{3B755124-9844-4E48-9143-49664E58F571}"/>
              </a:ext>
            </a:extLst>
          </p:cNvPr>
          <p:cNvSpPr/>
          <p:nvPr/>
        </p:nvSpPr>
        <p:spPr>
          <a:xfrm>
            <a:off x="763986" y="9337407"/>
            <a:ext cx="22858013" cy="3616593"/>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Mọi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số</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thực</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đều</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có</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bình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phương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không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âm</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là</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một</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mệnh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đúng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a:t>
            </a:r>
          </a:p>
          <a:p>
            <a:pPr>
              <a:lnSpc>
                <a:spcPct val="150000"/>
              </a:lnSpc>
            </a:pP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Có</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một</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số</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hữu</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tỉ</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mà</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bình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phương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của</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nó</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bằng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2”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là</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một</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mệnh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sai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a:t>
            </a:r>
          </a:p>
        </p:txBody>
      </p:sp>
      <p:grpSp>
        <p:nvGrpSpPr>
          <p:cNvPr id="15" name="Group 14">
            <a:extLst>
              <a:ext uri="{FF2B5EF4-FFF2-40B4-BE49-F238E27FC236}">
                <a16:creationId xmlns:a16="http://schemas.microsoft.com/office/drawing/2014/main" id="{AD28E6AA-1B8F-4007-A338-515DAA8B96A9}"/>
              </a:ext>
            </a:extLst>
          </p:cNvPr>
          <p:cNvGrpSpPr/>
          <p:nvPr/>
        </p:nvGrpSpPr>
        <p:grpSpPr>
          <a:xfrm>
            <a:off x="1219200" y="8925600"/>
            <a:ext cx="3600000" cy="828000"/>
            <a:chOff x="1275608" y="6322796"/>
            <a:chExt cx="3572909" cy="828631"/>
          </a:xfrm>
        </p:grpSpPr>
        <p:sp>
          <p:nvSpPr>
            <p:cNvPr id="16" name="Freeform 20">
              <a:extLst>
                <a:ext uri="{FF2B5EF4-FFF2-40B4-BE49-F238E27FC236}">
                  <a16:creationId xmlns:a16="http://schemas.microsoft.com/office/drawing/2014/main" id="{832B5677-6D98-4978-9789-A5550F431345}"/>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TextBox 16">
              <a:extLst>
                <a:ext uri="{FF2B5EF4-FFF2-40B4-BE49-F238E27FC236}">
                  <a16:creationId xmlns:a16="http://schemas.microsoft.com/office/drawing/2014/main" id="{466CAB18-B7A2-4145-AFF8-E0FAF25A09E9}"/>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18" name="Round Diagonal Corner Rectangle 8">
              <a:extLst>
                <a:ext uri="{FF2B5EF4-FFF2-40B4-BE49-F238E27FC236}">
                  <a16:creationId xmlns:a16="http://schemas.microsoft.com/office/drawing/2014/main" id="{84594F8B-F2A7-4746-8121-3B2131EBC592}"/>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0" name="Freeform 9">
              <a:extLst>
                <a:ext uri="{FF2B5EF4-FFF2-40B4-BE49-F238E27FC236}">
                  <a16:creationId xmlns:a16="http://schemas.microsoft.com/office/drawing/2014/main" id="{97CC295D-F854-4594-BF74-5894E294981E}"/>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178169890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wipe(up)">
                                      <p:cBhvr>
                                        <p:cTn id="7" dur="1000"/>
                                        <p:tgtEl>
                                          <p:spTgt spid="9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99"/>
                                        </p:tgtEl>
                                        <p:attrNameLst>
                                          <p:attrName>style.visibility</p:attrName>
                                        </p:attrNameLst>
                                      </p:cBhvr>
                                      <p:to>
                                        <p:strVal val="visible"/>
                                      </p:to>
                                    </p:set>
                                    <p:animEffect transition="in" filter="wipe(up)">
                                      <p:cBhvr>
                                        <p:cTn id="12" dur="500"/>
                                        <p:tgtEl>
                                          <p:spTgt spid="9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99">
                                            <p:txEl>
                                              <p:pRg st="0" end="0"/>
                                            </p:txEl>
                                          </p:spTgt>
                                        </p:tgtEl>
                                        <p:attrNameLst>
                                          <p:attrName>style.visibility</p:attrName>
                                        </p:attrNameLst>
                                      </p:cBhvr>
                                      <p:to>
                                        <p:strVal val="visible"/>
                                      </p:to>
                                    </p:set>
                                    <p:animEffect transition="in" filter="wipe(up)">
                                      <p:cBhvr>
                                        <p:cTn id="17" dur="500"/>
                                        <p:tgtEl>
                                          <p:spTgt spid="9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99">
                                            <p:txEl>
                                              <p:pRg st="1" end="1"/>
                                            </p:txEl>
                                          </p:spTgt>
                                        </p:tgtEl>
                                        <p:attrNameLst>
                                          <p:attrName>style.visibility</p:attrName>
                                        </p:attrNameLst>
                                      </p:cBhvr>
                                      <p:to>
                                        <p:strVal val="visible"/>
                                      </p:to>
                                    </p:set>
                                    <p:animEffect transition="in" filter="wipe(up)">
                                      <p:cBhvr>
                                        <p:cTn id="22" dur="500"/>
                                        <p:tgtEl>
                                          <p:spTgt spid="9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down)">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9" grpId="0" animBg="1"/>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9" name="Content Placeholder 2">
                <a:extLst>
                  <a:ext uri="{FF2B5EF4-FFF2-40B4-BE49-F238E27FC236}">
                    <a16:creationId xmlns:a16="http://schemas.microsoft.com/office/drawing/2014/main" id="{14822BB7-DB89-4357-87F0-6E511FC44A6A}"/>
                  </a:ext>
                </a:extLst>
              </p:cNvPr>
              <p:cNvSpPr txBox="1">
                <a:spLocks/>
              </p:cNvSpPr>
              <p:nvPr/>
            </p:nvSpPr>
            <p:spPr>
              <a:xfrm>
                <a:off x="637308" y="1752601"/>
                <a:ext cx="22908491" cy="3973226"/>
              </a:xfrm>
              <a:prstGeom prst="rect">
                <a:avLst/>
              </a:prstGeom>
              <a:solidFill>
                <a:srgbClr val="E7F7FF"/>
              </a:solidFill>
              <a:ln>
                <a:solidFill>
                  <a:srgbClr val="00B0F0"/>
                </a:solid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lnSpc>
                    <a:spcPct val="150000"/>
                  </a:lnSpc>
                  <a:spcBef>
                    <a:spcPts val="0"/>
                  </a:spcBef>
                  <a:buNone/>
                </a:pPr>
                <a:r>
                  <a:rPr lang="en-US" b="1" dirty="0">
                    <a:solidFill>
                      <a:srgbClr val="0000FF"/>
                    </a:solidFill>
                    <a:latin typeface="Tahoma" panose="020B0604030504040204" pitchFamily="34" charset="0"/>
                    <a:ea typeface="Tahoma" panose="020B0604030504040204" pitchFamily="34" charset="0"/>
                    <a:cs typeface="Tahoma" panose="020B0604030504040204" pitchFamily="34" charset="0"/>
                  </a:rPr>
                  <a:t>     </a:t>
                </a:r>
              </a:p>
              <a:p>
                <a:pPr marL="0" indent="0">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Phát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biểu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bằng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lời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sau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và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cho</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biết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đúng</a:t>
                </a:r>
                <a:r>
                  <a:rPr lang="en-US" b="1" dirty="0">
                    <a:latin typeface="Tahoma" panose="020B0604030504040204" pitchFamily="34" charset="0"/>
                    <a:ea typeface="Tahoma" panose="020B0604030504040204" pitchFamily="34" charset="0"/>
                    <a:cs typeface="Tahoma" panose="020B0604030504040204" pitchFamily="34" charset="0"/>
                  </a:rPr>
                  <a:t> hay </a:t>
                </a:r>
                <a:r>
                  <a:rPr lang="en-US" b="1" dirty="0" err="1">
                    <a:latin typeface="Tahoma" panose="020B0604030504040204" pitchFamily="34" charset="0"/>
                    <a:ea typeface="Tahoma" panose="020B0604030504040204" pitchFamily="34" charset="0"/>
                    <a:cs typeface="Tahoma" panose="020B0604030504040204" pitchFamily="34" charset="0"/>
                  </a:rPr>
                  <a:t>sai</a:t>
                </a:r>
                <a:r>
                  <a:rPr lang="en-US" b="1" dirty="0">
                    <a:latin typeface="Tahoma" panose="020B0604030504040204" pitchFamily="34" charset="0"/>
                    <a:ea typeface="Tahoma" panose="020B0604030504040204" pitchFamily="34" charset="0"/>
                    <a:cs typeface="Tahoma" panose="020B0604030504040204" pitchFamily="34" charset="0"/>
                  </a:rPr>
                  <a:t>.</a:t>
                </a:r>
              </a:p>
              <a:p>
                <a:pPr marL="0" indent="0" algn="ctr">
                  <a:lnSpc>
                    <a:spcPct val="150000"/>
                  </a:lnSpc>
                  <a:spcBef>
                    <a:spcPts val="0"/>
                  </a:spcBef>
                  <a:buNone/>
                </a:pPr>
                <a14:m>
                  <m:oMathPara xmlns:m="http://schemas.openxmlformats.org/officeDocument/2006/math">
                    <m:oMathParaPr>
                      <m:jc m:val="centerGroup"/>
                    </m:oMathParaPr>
                    <m:oMath xmlns:m="http://schemas.openxmlformats.org/officeDocument/2006/math">
                      <m:r>
                        <m:rPr>
                          <m:nor/>
                        </m:rPr>
                        <a:rPr lang="en-US" b="1" i="0" smtClean="0">
                          <a:latin typeface="Tahoma" panose="020B0604030504040204" pitchFamily="34" charset="0"/>
                          <a:ea typeface="Tahoma" panose="020B0604030504040204" pitchFamily="34" charset="0"/>
                          <a:cs typeface="Tahoma" panose="020B0604030504040204" pitchFamily="34" charset="0"/>
                        </a:rPr>
                        <m:t>"∀</m:t>
                      </m:r>
                      <m:r>
                        <a:rPr lang="en-US" b="1" i="1">
                          <a:latin typeface="Cambria Math" panose="02040503050406030204" pitchFamily="18" charset="0"/>
                          <a:ea typeface="Cambria Math" panose="02040503050406030204" pitchFamily="18" charset="0"/>
                        </a:rPr>
                        <m:t>𝒙</m:t>
                      </m:r>
                      <m:r>
                        <m:rPr>
                          <m:nor/>
                        </m:rPr>
                        <a:rPr lang="en-US" b="1" i="0" smtClean="0">
                          <a:latin typeface="Cambria Math" panose="02040503050406030204" pitchFamily="18" charset="0"/>
                          <a:ea typeface="Cambria Math" panose="02040503050406030204" pitchFamily="18" charset="0"/>
                        </a:rPr>
                        <m:t> </m:t>
                      </m:r>
                      <m:r>
                        <m:rPr>
                          <m:nor/>
                        </m:rPr>
                        <a:rPr lang="en-US" b="1" i="0" smtClean="0">
                          <a:latin typeface="Tahoma" panose="020B0604030504040204" pitchFamily="34" charset="0"/>
                          <a:ea typeface="Tahoma" panose="020B0604030504040204" pitchFamily="34" charset="0"/>
                          <a:cs typeface="Tahoma" panose="020B0604030504040204" pitchFamily="34" charset="0"/>
                        </a:rPr>
                        <m:t>∈ </m:t>
                      </m:r>
                      <m:r>
                        <m:rPr>
                          <m:nor/>
                        </m:rPr>
                        <a:rPr lang="en-US" b="1" i="0" smtClean="0">
                          <a:latin typeface="Tahoma" panose="020B0604030504040204" pitchFamily="34" charset="0"/>
                          <a:ea typeface="Tahoma" panose="020B0604030504040204" pitchFamily="34" charset="0"/>
                          <a:cs typeface="Tahoma" panose="020B0604030504040204" pitchFamily="34" charset="0"/>
                        </a:rPr>
                        <m:t>R</m:t>
                      </m:r>
                      <m:r>
                        <m:rPr>
                          <m:nor/>
                        </m:rPr>
                        <a:rPr lang="en-US" b="1" i="0" smtClean="0">
                          <a:latin typeface="Tahoma" panose="020B0604030504040204" pitchFamily="34" charset="0"/>
                          <a:ea typeface="Tahoma" panose="020B0604030504040204" pitchFamily="34" charset="0"/>
                          <a:cs typeface="Tahoma" panose="020B0604030504040204" pitchFamily="34" charset="0"/>
                        </a:rPr>
                        <m:t>,</m:t>
                      </m:r>
                      <m:r>
                        <a:rPr lang="en-US" b="1" i="1" smtClean="0">
                          <a:latin typeface="Cambria Math" panose="02040503050406030204" pitchFamily="18" charset="0"/>
                          <a:ea typeface="Cambria Math" panose="02040503050406030204" pitchFamily="18" charset="0"/>
                        </a:rPr>
                        <m:t> </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 </m:t>
                          </m:r>
                          <m:r>
                            <a:rPr lang="en-US" b="1" i="1" smtClean="0">
                              <a:latin typeface="Cambria Math" panose="02040503050406030204" pitchFamily="18" charset="0"/>
                              <a:ea typeface="Cambria Math" panose="02040503050406030204" pitchFamily="18" charset="0"/>
                            </a:rPr>
                            <m:t>𝒙</m:t>
                          </m:r>
                        </m:e>
                        <m:sup>
                          <m:r>
                            <a:rPr lang="en-US" b="1" i="1" smtClean="0">
                              <a:latin typeface="Cambria Math" panose="02040503050406030204" pitchFamily="18" charset="0"/>
                              <a:ea typeface="Cambria Math" panose="02040503050406030204" pitchFamily="18" charset="0"/>
                            </a:rPr>
                            <m:t>𝟐</m:t>
                          </m:r>
                        </m:sup>
                      </m:sSup>
                      <m:r>
                        <m:rPr>
                          <m:nor/>
                        </m:rPr>
                        <a:rPr lang="en-US" b="1" i="0" smtClean="0">
                          <a:latin typeface="Tahoma" panose="020B0604030504040204" pitchFamily="34" charset="0"/>
                          <a:ea typeface="Tahoma" panose="020B0604030504040204" pitchFamily="34" charset="0"/>
                          <a:cs typeface="Tahoma" panose="020B0604030504040204" pitchFamily="34" charset="0"/>
                        </a:rPr>
                        <m:t>+1 &lt; 0</m:t>
                      </m:r>
                      <m:r>
                        <m:rPr>
                          <m:nor/>
                        </m:rPr>
                        <a:rPr lang="en-US" b="1" dirty="0">
                          <a:latin typeface="Tahoma" panose="020B0604030504040204" pitchFamily="34" charset="0"/>
                          <a:ea typeface="Tahoma" panose="020B0604030504040204" pitchFamily="34" charset="0"/>
                          <a:cs typeface="Tahoma" panose="020B0604030504040204" pitchFamily="34" charset="0"/>
                        </a:rPr>
                        <m:t>”</m:t>
                      </m:r>
                    </m:oMath>
                  </m:oMathPara>
                </a14:m>
                <a:endParaRPr lang="en-US"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99" name="Content Placeholder 2">
                <a:extLst>
                  <a:ext uri="{FF2B5EF4-FFF2-40B4-BE49-F238E27FC236}">
                    <a16:creationId xmlns:a16="http://schemas.microsoft.com/office/drawing/2014/main" id="{14822BB7-DB89-4357-87F0-6E511FC44A6A}"/>
                  </a:ext>
                </a:extLst>
              </p:cNvPr>
              <p:cNvSpPr txBox="1">
                <a:spLocks noRot="1" noChangeAspect="1" noMove="1" noResize="1" noEditPoints="1" noAdjustHandles="1" noChangeArrowheads="1" noChangeShapeType="1" noTextEdit="1"/>
              </p:cNvSpPr>
              <p:nvPr/>
            </p:nvSpPr>
            <p:spPr>
              <a:xfrm>
                <a:off x="637308" y="1752601"/>
                <a:ext cx="22908491" cy="3973226"/>
              </a:xfrm>
              <a:prstGeom prst="rect">
                <a:avLst/>
              </a:prstGeom>
              <a:blipFill>
                <a:blip r:embed="rId3"/>
                <a:stretch>
                  <a:fillRect r="-612"/>
                </a:stretch>
              </a:blipFill>
              <a:ln>
                <a:solidFill>
                  <a:srgbClr val="00B0F0"/>
                </a:solidFill>
              </a:ln>
            </p:spPr>
            <p:txBody>
              <a:bodyPr/>
              <a:lstStyle/>
              <a:p>
                <a:r>
                  <a:rPr lang="en-US">
                    <a:noFill/>
                  </a:rPr>
                  <a:t> </a:t>
                </a:r>
              </a:p>
            </p:txBody>
          </p:sp>
        </mc:Fallback>
      </mc:AlternateContent>
      <p:grpSp>
        <p:nvGrpSpPr>
          <p:cNvPr id="22" name="Group 21">
            <a:extLst>
              <a:ext uri="{FF2B5EF4-FFF2-40B4-BE49-F238E27FC236}">
                <a16:creationId xmlns:a16="http://schemas.microsoft.com/office/drawing/2014/main" id="{31D45A08-8396-4378-8E91-814C037BB4E4}"/>
              </a:ext>
            </a:extLst>
          </p:cNvPr>
          <p:cNvGrpSpPr/>
          <p:nvPr/>
        </p:nvGrpSpPr>
        <p:grpSpPr>
          <a:xfrm>
            <a:off x="838200" y="1752602"/>
            <a:ext cx="5929386" cy="1066800"/>
            <a:chOff x="22440" y="57620"/>
            <a:chExt cx="1004378" cy="201232"/>
          </a:xfrm>
        </p:grpSpPr>
        <p:grpSp>
          <p:nvGrpSpPr>
            <p:cNvPr id="23" name="Group 22">
              <a:extLst>
                <a:ext uri="{FF2B5EF4-FFF2-40B4-BE49-F238E27FC236}">
                  <a16:creationId xmlns:a16="http://schemas.microsoft.com/office/drawing/2014/main" id="{E4BBBD79-CD4C-401A-8774-C9799A3F4D57}"/>
                </a:ext>
              </a:extLst>
            </p:cNvPr>
            <p:cNvGrpSpPr/>
            <p:nvPr/>
          </p:nvGrpSpPr>
          <p:grpSpPr>
            <a:xfrm>
              <a:off x="22440" y="59288"/>
              <a:ext cx="940674" cy="158481"/>
              <a:chOff x="31572" y="60276"/>
              <a:chExt cx="1323546" cy="196127"/>
            </a:xfrm>
          </p:grpSpPr>
          <p:sp>
            <p:nvSpPr>
              <p:cNvPr id="25" name="Arrow: Pentagon 24">
                <a:extLst>
                  <a:ext uri="{FF2B5EF4-FFF2-40B4-BE49-F238E27FC236}">
                    <a16:creationId xmlns:a16="http://schemas.microsoft.com/office/drawing/2014/main" id="{574C94B2-B28C-48F4-917D-475DCF3AAA47}"/>
                  </a:ext>
                </a:extLst>
              </p:cNvPr>
              <p:cNvSpPr/>
              <p:nvPr/>
            </p:nvSpPr>
            <p:spPr>
              <a:xfrm>
                <a:off x="186242" y="60276"/>
                <a:ext cx="1168876" cy="196062"/>
              </a:xfrm>
              <a:prstGeom prst="homePlate">
                <a:avLst/>
              </a:prstGeom>
              <a:solidFill>
                <a:srgbClr val="FCFFEF"/>
              </a:solidFill>
              <a:ln w="12700" cap="flat" cmpd="sng" algn="ctr">
                <a:solidFill>
                  <a:srgbClr val="ED7D31">
                    <a:lumMod val="20000"/>
                    <a:lumOff val="80000"/>
                  </a:srgbClr>
                </a:solidFill>
                <a:prstDash val="solid"/>
                <a:miter lim="800000"/>
              </a:ln>
              <a:effectLst/>
            </p:spPr>
            <p:txBody>
              <a:bodyPr rtlCol="0" anchor="ctr"/>
              <a:lstStyle/>
              <a:p>
                <a:pPr>
                  <a:lnSpc>
                    <a:spcPct val="106000"/>
                  </a:lnSpc>
                  <a:spcAft>
                    <a:spcPts val="800"/>
                  </a:spcAft>
                </a:pPr>
                <a:r>
                  <a:rPr lang="en-US" sz="4800" b="1" kern="1200">
                    <a:solidFill>
                      <a:srgbClr val="0000CC"/>
                    </a:solidFill>
                    <a:effectLst/>
                    <a:latin typeface="Tahoma" panose="020B0604030504040204" pitchFamily="34" charset="0"/>
                    <a:ea typeface="Tahoma" panose="020B0604030504040204" pitchFamily="34" charset="0"/>
                    <a:cs typeface="Tahoma" panose="020B0604030504040204" pitchFamily="34" charset="0"/>
                  </a:rPr>
                  <a:t> </a:t>
                </a:r>
                <a:endParaRPr lang="en-US" sz="4800" b="1">
                  <a:effectLst/>
                  <a:latin typeface="Tahoma" panose="020B0604030504040204" pitchFamily="34" charset="0"/>
                  <a:ea typeface="Tahoma" panose="020B0604030504040204" pitchFamily="34" charset="0"/>
                  <a:cs typeface="Tahoma" panose="020B0604030504040204" pitchFamily="34" charset="0"/>
                </a:endParaRPr>
              </a:p>
            </p:txBody>
          </p:sp>
          <p:sp>
            <p:nvSpPr>
              <p:cNvPr id="26" name="Arrow: Chevron 25">
                <a:extLst>
                  <a:ext uri="{FF2B5EF4-FFF2-40B4-BE49-F238E27FC236}">
                    <a16:creationId xmlns:a16="http://schemas.microsoft.com/office/drawing/2014/main" id="{8F83A29C-32DE-419F-AB02-65A85F0F6B3C}"/>
                  </a:ext>
                </a:extLst>
              </p:cNvPr>
              <p:cNvSpPr/>
              <p:nvPr/>
            </p:nvSpPr>
            <p:spPr>
              <a:xfrm>
                <a:off x="31572" y="60341"/>
                <a:ext cx="162630" cy="196062"/>
              </a:xfrm>
              <a:prstGeom prst="chevron">
                <a:avLst/>
              </a:prstGeom>
              <a:solidFill>
                <a:srgbClr val="4472C4"/>
              </a:solidFill>
              <a:ln w="12700" cap="flat" cmpd="sng" algn="ctr">
                <a:no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27" name="Arrow: Chevron 26">
                <a:extLst>
                  <a:ext uri="{FF2B5EF4-FFF2-40B4-BE49-F238E27FC236}">
                    <a16:creationId xmlns:a16="http://schemas.microsoft.com/office/drawing/2014/main" id="{6D771428-E215-4CB8-AB3C-43EADE20DABE}"/>
                  </a:ext>
                </a:extLst>
              </p:cNvPr>
              <p:cNvSpPr/>
              <p:nvPr/>
            </p:nvSpPr>
            <p:spPr>
              <a:xfrm>
                <a:off x="116273" y="60276"/>
                <a:ext cx="315984" cy="196062"/>
              </a:xfrm>
              <a:prstGeom prst="chevron">
                <a:avLst/>
              </a:prstGeom>
              <a:solidFill>
                <a:srgbClr val="FFC000"/>
              </a:solidFill>
              <a:ln w="12700" cap="flat" cmpd="sng" algn="ctr">
                <a:no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sp>
          <p:nvSpPr>
            <p:cNvPr id="24" name="TextBox 56">
              <a:extLst>
                <a:ext uri="{FF2B5EF4-FFF2-40B4-BE49-F238E27FC236}">
                  <a16:creationId xmlns:a16="http://schemas.microsoft.com/office/drawing/2014/main" id="{7923BB46-AD32-41C3-BF94-90C816824585}"/>
                </a:ext>
              </a:extLst>
            </p:cNvPr>
            <p:cNvSpPr txBox="1"/>
            <p:nvPr/>
          </p:nvSpPr>
          <p:spPr>
            <a:xfrm>
              <a:off x="267683" y="57620"/>
              <a:ext cx="759135" cy="201232"/>
            </a:xfrm>
            <a:prstGeom prst="rect">
              <a:avLst/>
            </a:prstGeom>
            <a:noFill/>
          </p:spPr>
          <p:txBody>
            <a:bodyPr wrap="square">
              <a:noAutofit/>
            </a:bodyPr>
            <a:lstStyle/>
            <a:p>
              <a:pPr>
                <a:lnSpc>
                  <a:spcPct val="107000"/>
                </a:lnSpc>
                <a:spcAft>
                  <a:spcPts val="800"/>
                </a:spcAft>
              </a:pPr>
              <a:r>
                <a:rPr lang="en-US" sz="4800" b="1" kern="1200" dirty="0" err="1">
                  <a:solidFill>
                    <a:srgbClr val="0000CC"/>
                  </a:solidFill>
                  <a:effectLst/>
                  <a:latin typeface="Tahoma" panose="020B0604030504040204" pitchFamily="34" charset="0"/>
                  <a:ea typeface="Tahoma" panose="020B0604030504040204" pitchFamily="34" charset="0"/>
                  <a:cs typeface="Tahoma" panose="020B0604030504040204" pitchFamily="34" charset="0"/>
                </a:rPr>
                <a:t>Luyện</a:t>
              </a:r>
              <a:r>
                <a:rPr lang="en-US" sz="4800" b="1" kern="1200" dirty="0">
                  <a:solidFill>
                    <a:srgbClr val="0000CC"/>
                  </a:solidFill>
                  <a:effectLst/>
                  <a:latin typeface="Tahoma" panose="020B0604030504040204" pitchFamily="34" charset="0"/>
                  <a:ea typeface="Tahoma" panose="020B0604030504040204" pitchFamily="34" charset="0"/>
                  <a:cs typeface="Tahoma" panose="020B0604030504040204" pitchFamily="34" charset="0"/>
                </a:rPr>
                <a:t> </a:t>
              </a:r>
              <a:r>
                <a:rPr lang="en-US" sz="4800" b="1" kern="1200" dirty="0" err="1">
                  <a:solidFill>
                    <a:srgbClr val="0000CC"/>
                  </a:solidFill>
                  <a:effectLst/>
                  <a:latin typeface="Tahoma" panose="020B0604030504040204" pitchFamily="34" charset="0"/>
                  <a:ea typeface="Tahoma" panose="020B0604030504040204" pitchFamily="34" charset="0"/>
                  <a:cs typeface="Tahoma" panose="020B0604030504040204" pitchFamily="34" charset="0"/>
                </a:rPr>
                <a:t>tập</a:t>
              </a:r>
              <a:r>
                <a:rPr lang="en-US" sz="4800" b="1" kern="1200" dirty="0">
                  <a:solidFill>
                    <a:srgbClr val="0000CC"/>
                  </a:solidFill>
                  <a:effectLst/>
                  <a:latin typeface="Tahoma" panose="020B0604030504040204" pitchFamily="34" charset="0"/>
                  <a:ea typeface="Tahoma" panose="020B0604030504040204" pitchFamily="34" charset="0"/>
                  <a:cs typeface="Tahoma" panose="020B0604030504040204" pitchFamily="34" charset="0"/>
                </a:rPr>
                <a:t> 5.</a:t>
              </a:r>
              <a:endParaRPr lang="en-US" sz="4800" b="1" dirty="0">
                <a:effectLst/>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9" name="Rounded Rectangle 4">
                <a:extLst>
                  <a:ext uri="{FF2B5EF4-FFF2-40B4-BE49-F238E27FC236}">
                    <a16:creationId xmlns:a16="http://schemas.microsoft.com/office/drawing/2014/main" id="{7C6B66E4-929C-4B76-82B5-21AC89D8F3F5}"/>
                  </a:ext>
                </a:extLst>
              </p:cNvPr>
              <p:cNvSpPr/>
              <p:nvPr/>
            </p:nvSpPr>
            <p:spPr>
              <a:xfrm>
                <a:off x="637308" y="6781800"/>
                <a:ext cx="22908491" cy="4724400"/>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Mệnh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có</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thể</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phát</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biểu</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là</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p>
              <a:p>
                <a:pPr algn="just">
                  <a:lnSpc>
                    <a:spcPct val="150000"/>
                  </a:lnSpc>
                </a:pP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Mọi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số</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thực</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đều</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có</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bình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phương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cộng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với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400" b="1" i="1">
                        <a:solidFill>
                          <a:schemeClr val="tx1"/>
                        </a:solidFill>
                        <a:latin typeface="Cambria Math" panose="02040503050406030204" pitchFamily="18" charset="0"/>
                      </a:rPr>
                      <m:t>𝟏</m:t>
                    </m:r>
                  </m:oMath>
                </a14:m>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nhỏ</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hơn</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hoặc</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bằng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0”.</a:t>
                </a:r>
              </a:p>
              <a:p>
                <a:pPr algn="just">
                  <a:lnSpc>
                    <a:spcPct val="150000"/>
                  </a:lnSpc>
                </a:pP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Mệnh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sai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do </a:t>
                </a:r>
                <a14:m>
                  <m:oMath xmlns:m="http://schemas.openxmlformats.org/officeDocument/2006/math">
                    <m:sSup>
                      <m:sSupPr>
                        <m:ctrlPr>
                          <a:rPr lang="en-US" sz="4400" b="1" i="1">
                            <a:solidFill>
                              <a:schemeClr val="tx1"/>
                            </a:solidFill>
                            <a:latin typeface="Cambria Math" panose="02040503050406030204" pitchFamily="18" charset="0"/>
                          </a:rPr>
                        </m:ctrlPr>
                      </m:sSupPr>
                      <m:e>
                        <m:r>
                          <a:rPr lang="en-US" sz="4400" b="1" i="1">
                            <a:solidFill>
                              <a:schemeClr val="tx1"/>
                            </a:solidFill>
                            <a:latin typeface="Cambria Math" panose="02040503050406030204" pitchFamily="18" charset="0"/>
                          </a:rPr>
                          <m:t>𝒙</m:t>
                        </m:r>
                      </m:e>
                      <m:sup>
                        <m:r>
                          <a:rPr lang="en-US" sz="4400" b="1" i="1">
                            <a:solidFill>
                              <a:schemeClr val="tx1"/>
                            </a:solidFill>
                            <a:latin typeface="Cambria Math" panose="02040503050406030204" pitchFamily="18" charset="0"/>
                          </a:rPr>
                          <m:t>𝟐</m:t>
                        </m:r>
                      </m:sup>
                    </m:sSup>
                    <m:r>
                      <a:rPr lang="en-US" sz="4400" b="1" i="1">
                        <a:solidFill>
                          <a:schemeClr val="tx1"/>
                        </a:solidFill>
                        <a:latin typeface="Cambria Math" panose="02040503050406030204" pitchFamily="18" charset="0"/>
                        <a:ea typeface="Cambria Math" panose="02040503050406030204" pitchFamily="18" charset="0"/>
                      </a:rPr>
                      <m:t>≥</m:t>
                    </m:r>
                    <m:r>
                      <a:rPr lang="en-US" sz="4400" b="1" i="1">
                        <a:solidFill>
                          <a:schemeClr val="tx1"/>
                        </a:solidFill>
                        <a:latin typeface="Cambria Math" panose="02040503050406030204" pitchFamily="18" charset="0"/>
                        <a:ea typeface="Cambria Math" panose="02040503050406030204" pitchFamily="18" charset="0"/>
                      </a:rPr>
                      <m:t>𝟎</m:t>
                    </m:r>
                  </m:oMath>
                </a14:m>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nên</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sSup>
                      <m:sSupPr>
                        <m:ctrlPr>
                          <a:rPr lang="en-US" sz="4400" b="1" i="1">
                            <a:solidFill>
                              <a:schemeClr val="tx1"/>
                            </a:solidFill>
                            <a:latin typeface="Cambria Math" panose="02040503050406030204" pitchFamily="18" charset="0"/>
                            <a:ea typeface="Cambria Math" panose="02040503050406030204" pitchFamily="18" charset="0"/>
                          </a:rPr>
                        </m:ctrlPr>
                      </m:sSupPr>
                      <m:e>
                        <m:r>
                          <a:rPr lang="en-US" sz="4400" b="1" i="1">
                            <a:solidFill>
                              <a:schemeClr val="tx1"/>
                            </a:solidFill>
                            <a:latin typeface="Cambria Math" panose="02040503050406030204" pitchFamily="18" charset="0"/>
                            <a:ea typeface="Cambria Math" panose="02040503050406030204" pitchFamily="18" charset="0"/>
                          </a:rPr>
                          <m:t>𝒙</m:t>
                        </m:r>
                      </m:e>
                      <m:sup>
                        <m:r>
                          <a:rPr lang="en-US" sz="4400" b="1" i="1">
                            <a:solidFill>
                              <a:schemeClr val="tx1"/>
                            </a:solidFill>
                            <a:latin typeface="Cambria Math" panose="02040503050406030204" pitchFamily="18" charset="0"/>
                            <a:ea typeface="Cambria Math" panose="02040503050406030204" pitchFamily="18" charset="0"/>
                          </a:rPr>
                          <m:t>𝟐</m:t>
                        </m:r>
                      </m:sup>
                    </m:sSup>
                    <m:r>
                      <m:rPr>
                        <m:nor/>
                      </m:rPr>
                      <a:rPr lang="en-US" sz="4400" b="1">
                        <a:solidFill>
                          <a:schemeClr val="tx1"/>
                        </a:solidFill>
                        <a:latin typeface="Tahoma" panose="020B0604030504040204" pitchFamily="34" charset="0"/>
                        <a:ea typeface="Tahoma" panose="020B0604030504040204" pitchFamily="34" charset="0"/>
                        <a:cs typeface="Tahoma" panose="020B0604030504040204" pitchFamily="34" charset="0"/>
                      </a:rPr>
                      <m:t>+1 &gt; 0.</m:t>
                    </m:r>
                  </m:oMath>
                </a14:m>
                <a:endPar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9" name="Rounded Rectangle 4">
                <a:extLst>
                  <a:ext uri="{FF2B5EF4-FFF2-40B4-BE49-F238E27FC236}">
                    <a16:creationId xmlns:a16="http://schemas.microsoft.com/office/drawing/2014/main" id="{7C6B66E4-929C-4B76-82B5-21AC89D8F3F5}"/>
                  </a:ext>
                </a:extLst>
              </p:cNvPr>
              <p:cNvSpPr>
                <a:spLocks noRot="1" noChangeAspect="1" noMove="1" noResize="1" noEditPoints="1" noAdjustHandles="1" noChangeArrowheads="1" noChangeShapeType="1" noTextEdit="1"/>
              </p:cNvSpPr>
              <p:nvPr/>
            </p:nvSpPr>
            <p:spPr>
              <a:xfrm>
                <a:off x="637308" y="6781800"/>
                <a:ext cx="22908491" cy="4724400"/>
              </a:xfrm>
              <a:prstGeom prst="roundRect">
                <a:avLst>
                  <a:gd name="adj" fmla="val 2239"/>
                </a:avLst>
              </a:prstGeom>
              <a:blipFill>
                <a:blip r:embed="rId4"/>
                <a:stretch>
                  <a:fillRect/>
                </a:stretch>
              </a:blipFill>
              <a:ln w="19050">
                <a:solidFill>
                  <a:schemeClr val="accent6">
                    <a:lumMod val="50000"/>
                  </a:schemeClr>
                </a:solidFill>
              </a:ln>
              <a:effectLst>
                <a:innerShdw blurRad="114300">
                  <a:prstClr val="black"/>
                </a:innerShdw>
              </a:effectLst>
            </p:spPr>
            <p:txBody>
              <a:bodyPr/>
              <a:lstStyle/>
              <a:p>
                <a:r>
                  <a:rPr lang="en-US">
                    <a:noFill/>
                  </a:rPr>
                  <a:t> </a:t>
                </a:r>
              </a:p>
            </p:txBody>
          </p:sp>
        </mc:Fallback>
      </mc:AlternateContent>
      <p:grpSp>
        <p:nvGrpSpPr>
          <p:cNvPr id="10" name="Group 9">
            <a:extLst>
              <a:ext uri="{FF2B5EF4-FFF2-40B4-BE49-F238E27FC236}">
                <a16:creationId xmlns:a16="http://schemas.microsoft.com/office/drawing/2014/main" id="{E6071FAD-D3CF-4890-ACAD-6EC7F14C3468}"/>
              </a:ext>
            </a:extLst>
          </p:cNvPr>
          <p:cNvGrpSpPr/>
          <p:nvPr/>
        </p:nvGrpSpPr>
        <p:grpSpPr>
          <a:xfrm>
            <a:off x="609600" y="6248400"/>
            <a:ext cx="3600000" cy="828000"/>
            <a:chOff x="1275608" y="6322796"/>
            <a:chExt cx="3572909" cy="828631"/>
          </a:xfrm>
        </p:grpSpPr>
        <p:sp>
          <p:nvSpPr>
            <p:cNvPr id="11" name="Freeform 20">
              <a:extLst>
                <a:ext uri="{FF2B5EF4-FFF2-40B4-BE49-F238E27FC236}">
                  <a16:creationId xmlns:a16="http://schemas.microsoft.com/office/drawing/2014/main" id="{74E1DFA7-65BC-4A06-8607-EA98C08856BB}"/>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TextBox 11">
              <a:extLst>
                <a:ext uri="{FF2B5EF4-FFF2-40B4-BE49-F238E27FC236}">
                  <a16:creationId xmlns:a16="http://schemas.microsoft.com/office/drawing/2014/main" id="{70ABA963-C575-4586-A041-9D05D3E23AE7}"/>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13" name="Round Diagonal Corner Rectangle 8">
              <a:extLst>
                <a:ext uri="{FF2B5EF4-FFF2-40B4-BE49-F238E27FC236}">
                  <a16:creationId xmlns:a16="http://schemas.microsoft.com/office/drawing/2014/main" id="{4276DF70-54DA-43D0-8217-7FF68B5C4A67}"/>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4" name="Freeform 9">
              <a:extLst>
                <a:ext uri="{FF2B5EF4-FFF2-40B4-BE49-F238E27FC236}">
                  <a16:creationId xmlns:a16="http://schemas.microsoft.com/office/drawing/2014/main" id="{20852315-3F83-4875-8A93-BBED73913FF9}"/>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15866508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wipe(up)">
                                      <p:cBhvr>
                                        <p:cTn id="7" dur="500"/>
                                        <p:tgtEl>
                                          <p:spTgt spid="9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99">
                                            <p:txEl>
                                              <p:pRg st="0" end="0"/>
                                            </p:txEl>
                                          </p:spTgt>
                                        </p:tgtEl>
                                        <p:attrNameLst>
                                          <p:attrName>style.visibility</p:attrName>
                                        </p:attrNameLst>
                                      </p:cBhvr>
                                      <p:to>
                                        <p:strVal val="visible"/>
                                      </p:to>
                                    </p:set>
                                    <p:animEffect transition="in" filter="wipe(up)">
                                      <p:cBhvr>
                                        <p:cTn id="12" dur="500"/>
                                        <p:tgtEl>
                                          <p:spTgt spid="9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99">
                                            <p:txEl>
                                              <p:pRg st="1" end="1"/>
                                            </p:txEl>
                                          </p:spTgt>
                                        </p:tgtEl>
                                        <p:attrNameLst>
                                          <p:attrName>style.visibility</p:attrName>
                                        </p:attrNameLst>
                                      </p:cBhvr>
                                      <p:to>
                                        <p:strVal val="visible"/>
                                      </p:to>
                                    </p:set>
                                    <p:animEffect transition="in" filter="wipe(up)">
                                      <p:cBhvr>
                                        <p:cTn id="17" dur="500"/>
                                        <p:tgtEl>
                                          <p:spTgt spid="9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99">
                                            <p:txEl>
                                              <p:pRg st="2" end="2"/>
                                            </p:txEl>
                                          </p:spTgt>
                                        </p:tgtEl>
                                        <p:attrNameLst>
                                          <p:attrName>style.visibility</p:attrName>
                                        </p:attrNameLst>
                                      </p:cBhvr>
                                      <p:to>
                                        <p:strVal val="visible"/>
                                      </p:to>
                                    </p:set>
                                    <p:animEffect transition="in" filter="wipe(up)">
                                      <p:cBhvr>
                                        <p:cTn id="22" dur="500"/>
                                        <p:tgtEl>
                                          <p:spTgt spid="9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201905" y="109928"/>
            <a:ext cx="8246895" cy="1077218"/>
          </a:xfrm>
          <a:prstGeom prst="rect">
            <a:avLst/>
          </a:prstGeom>
          <a:noFill/>
        </p:spPr>
        <p:txBody>
          <a:bodyPr wrap="square" rtlCol="0">
            <a:spAutoFit/>
          </a:bodyPr>
          <a:lstStyle/>
          <a:p>
            <a:r>
              <a:rPr lang="en-US" sz="6400" b="1" spc="800" dirty="0" err="1" smtClean="0">
                <a:solidFill>
                  <a:schemeClr val="accent6">
                    <a:lumMod val="50000"/>
                  </a:schemeClr>
                </a:solidFill>
                <a:latin typeface="Times New Roman" panose="02020603050405020304" pitchFamily="18" charset="0"/>
                <a:cs typeface="Times New Roman" panose="02020603050405020304" pitchFamily="18" charset="0"/>
              </a:rPr>
              <a:t>Xét</a:t>
            </a:r>
            <a:r>
              <a:rPr lang="en-US" sz="6400" b="1" spc="8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6400" b="1" spc="800" dirty="0" err="1" smtClean="0">
                <a:solidFill>
                  <a:schemeClr val="accent6">
                    <a:lumMod val="50000"/>
                  </a:schemeClr>
                </a:solidFill>
                <a:latin typeface="Times New Roman" panose="02020603050405020304" pitchFamily="18" charset="0"/>
                <a:cs typeface="Times New Roman" panose="02020603050405020304" pitchFamily="18" charset="0"/>
              </a:rPr>
              <a:t>các</a:t>
            </a:r>
            <a:r>
              <a:rPr lang="en-US" sz="6400" b="1" spc="8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6400" b="1" spc="800" dirty="0" err="1" smtClean="0">
                <a:solidFill>
                  <a:schemeClr val="accent6">
                    <a:lumMod val="50000"/>
                  </a:schemeClr>
                </a:solidFill>
                <a:latin typeface="Times New Roman" panose="02020603050405020304" pitchFamily="18" charset="0"/>
                <a:cs typeface="Times New Roman" panose="02020603050405020304" pitchFamily="18" charset="0"/>
              </a:rPr>
              <a:t>câu</a:t>
            </a:r>
            <a:r>
              <a:rPr lang="en-US" sz="6400" b="1" spc="8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6400" b="1" spc="800" dirty="0" err="1" smtClean="0">
                <a:solidFill>
                  <a:schemeClr val="accent6">
                    <a:lumMod val="50000"/>
                  </a:schemeClr>
                </a:solidFill>
                <a:latin typeface="Times New Roman" panose="02020603050405020304" pitchFamily="18" charset="0"/>
                <a:cs typeface="Times New Roman" panose="02020603050405020304" pitchFamily="18" charset="0"/>
              </a:rPr>
              <a:t>sau</a:t>
            </a:r>
            <a:r>
              <a:rPr lang="en-US" sz="6400" b="1" spc="800" dirty="0" smtClean="0">
                <a:solidFill>
                  <a:schemeClr val="accent6">
                    <a:lumMod val="50000"/>
                  </a:schemeClr>
                </a:solidFill>
                <a:latin typeface="Arial" panose="020B0604020202020204" pitchFamily="34" charset="0"/>
                <a:cs typeface="Arial" pitchFamily="34" charset="0"/>
              </a:rPr>
              <a:t> . </a:t>
            </a:r>
            <a:endParaRPr lang="en-US" sz="6400" b="1" spc="800" dirty="0">
              <a:solidFill>
                <a:schemeClr val="accent6">
                  <a:lumMod val="50000"/>
                </a:schemeClr>
              </a:solidFill>
              <a:latin typeface="Arial" panose="020B0604020202020204" pitchFamily="34" charset="0"/>
              <a:cs typeface="Arial" pitchFamily="34" charset="0"/>
            </a:endParaRPr>
          </a:p>
        </p:txBody>
      </p:sp>
      <p:sp>
        <p:nvSpPr>
          <p:cNvPr id="12" name="TextBox 11"/>
          <p:cNvSpPr txBox="1"/>
          <p:nvPr/>
        </p:nvSpPr>
        <p:spPr>
          <a:xfrm>
            <a:off x="827273" y="2262879"/>
            <a:ext cx="12378808" cy="5837817"/>
          </a:xfrm>
          <a:prstGeom prst="rect">
            <a:avLst/>
          </a:prstGeom>
          <a:noFill/>
        </p:spPr>
        <p:txBody>
          <a:bodyPr wrap="square" rtlCol="0">
            <a:spAutoFit/>
          </a:bodyPr>
          <a:lstStyle/>
          <a:p>
            <a:pPr>
              <a:buFontTx/>
              <a:buChar char="•"/>
            </a:pPr>
            <a:r>
              <a:rPr lang="en-US" altLang="en-US" sz="7467" b="1" dirty="0">
                <a:latin typeface="Arial" panose="020B0604020202020204" pitchFamily="34" charset="0"/>
                <a:cs typeface="Arial" panose="020B0604020202020204" pitchFamily="34" charset="0"/>
              </a:rPr>
              <a:t> </a:t>
            </a:r>
            <a:r>
              <a:rPr lang="en-US" altLang="en-US" sz="7467" dirty="0" smtClean="0">
                <a:latin typeface="Arial" panose="020B0604020202020204" pitchFamily="34" charset="0"/>
                <a:cs typeface="Arial" panose="020B0604020202020204" pitchFamily="34" charset="0"/>
              </a:rPr>
              <a:t>1+1=3. </a:t>
            </a:r>
            <a:endParaRPr lang="en-US" altLang="en-US" sz="7467" dirty="0">
              <a:solidFill>
                <a:srgbClr val="FF0000"/>
              </a:solidFill>
              <a:latin typeface="Arial" panose="020B0604020202020204" pitchFamily="34" charset="0"/>
              <a:cs typeface="Arial" panose="020B0604020202020204" pitchFamily="34" charset="0"/>
            </a:endParaRPr>
          </a:p>
          <a:p>
            <a:pPr>
              <a:buFontTx/>
              <a:buChar char="•"/>
            </a:pPr>
            <a:r>
              <a:rPr lang="en-US" altLang="en-US" sz="7467" dirty="0" err="1" smtClean="0">
                <a:latin typeface="Arial" panose="020B0604020202020204" pitchFamily="34" charset="0"/>
                <a:cs typeface="Arial" panose="020B0604020202020204" pitchFamily="34" charset="0"/>
                <a:sym typeface="Symbol" panose="05050102010706020507" pitchFamily="18" charset="2"/>
              </a:rPr>
              <a:t>Ngày</a:t>
            </a:r>
            <a:r>
              <a:rPr lang="en-US" altLang="en-US" sz="7467" dirty="0" smtClean="0">
                <a:latin typeface="Arial" panose="020B0604020202020204" pitchFamily="34" charset="0"/>
                <a:cs typeface="Arial" panose="020B0604020202020204" pitchFamily="34" charset="0"/>
                <a:sym typeface="Symbol" panose="05050102010706020507" pitchFamily="18" charset="2"/>
              </a:rPr>
              <a:t> 1.5 </a:t>
            </a:r>
            <a:r>
              <a:rPr lang="en-US" altLang="en-US" sz="7467" dirty="0" err="1" smtClean="0">
                <a:latin typeface="Arial" panose="020B0604020202020204" pitchFamily="34" charset="0"/>
                <a:cs typeface="Arial" panose="020B0604020202020204" pitchFamily="34" charset="0"/>
                <a:sym typeface="Symbol" panose="05050102010706020507" pitchFamily="18" charset="2"/>
              </a:rPr>
              <a:t>là</a:t>
            </a:r>
            <a:r>
              <a:rPr lang="en-US" altLang="en-US" sz="7467" dirty="0" smtClean="0">
                <a:latin typeface="Arial" panose="020B0604020202020204" pitchFamily="34" charset="0"/>
                <a:cs typeface="Arial" panose="020B0604020202020204" pitchFamily="34" charset="0"/>
                <a:sym typeface="Symbol" panose="05050102010706020507" pitchFamily="18" charset="2"/>
              </a:rPr>
              <a:t> </a:t>
            </a:r>
            <a:r>
              <a:rPr lang="en-US" altLang="en-US" sz="7467" dirty="0" err="1" smtClean="0">
                <a:latin typeface="Arial" panose="020B0604020202020204" pitchFamily="34" charset="0"/>
                <a:cs typeface="Arial" panose="020B0604020202020204" pitchFamily="34" charset="0"/>
                <a:sym typeface="Symbol" panose="05050102010706020507" pitchFamily="18" charset="2"/>
              </a:rPr>
              <a:t>ngày</a:t>
            </a:r>
            <a:r>
              <a:rPr lang="en-US" altLang="en-US" sz="7467" dirty="0" smtClean="0">
                <a:latin typeface="Arial" panose="020B0604020202020204" pitchFamily="34" charset="0"/>
                <a:cs typeface="Arial" panose="020B0604020202020204" pitchFamily="34" charset="0"/>
                <a:sym typeface="Symbol" panose="05050102010706020507" pitchFamily="18" charset="2"/>
              </a:rPr>
              <a:t> </a:t>
            </a:r>
            <a:r>
              <a:rPr lang="en-US" altLang="en-US" sz="7467" dirty="0" err="1" smtClean="0">
                <a:latin typeface="Arial" panose="020B0604020202020204" pitchFamily="34" charset="0"/>
                <a:cs typeface="Arial" panose="020B0604020202020204" pitchFamily="34" charset="0"/>
                <a:sym typeface="Symbol" panose="05050102010706020507" pitchFamily="18" charset="2"/>
              </a:rPr>
              <a:t>quốc</a:t>
            </a:r>
            <a:r>
              <a:rPr lang="en-US" altLang="en-US" sz="7467" dirty="0" smtClean="0">
                <a:latin typeface="Arial" panose="020B0604020202020204" pitchFamily="34" charset="0"/>
                <a:cs typeface="Arial" panose="020B0604020202020204" pitchFamily="34" charset="0"/>
                <a:sym typeface="Symbol" panose="05050102010706020507" pitchFamily="18" charset="2"/>
              </a:rPr>
              <a:t> </a:t>
            </a:r>
            <a:r>
              <a:rPr lang="en-US" altLang="en-US" sz="7467" dirty="0" err="1" smtClean="0">
                <a:latin typeface="Arial" panose="020B0604020202020204" pitchFamily="34" charset="0"/>
                <a:cs typeface="Arial" panose="020B0604020202020204" pitchFamily="34" charset="0"/>
                <a:sym typeface="Symbol" panose="05050102010706020507" pitchFamily="18" charset="2"/>
              </a:rPr>
              <a:t>tế</a:t>
            </a:r>
            <a:r>
              <a:rPr lang="en-US" altLang="en-US" sz="7467" dirty="0" smtClean="0">
                <a:latin typeface="Arial" panose="020B0604020202020204" pitchFamily="34" charset="0"/>
                <a:cs typeface="Arial" panose="020B0604020202020204" pitchFamily="34" charset="0"/>
                <a:sym typeface="Symbol" panose="05050102010706020507" pitchFamily="18" charset="2"/>
              </a:rPr>
              <a:t> </a:t>
            </a:r>
            <a:r>
              <a:rPr lang="en-US" altLang="en-US" sz="7467" dirty="0" err="1" smtClean="0">
                <a:latin typeface="Arial" panose="020B0604020202020204" pitchFamily="34" charset="0"/>
                <a:cs typeface="Arial" panose="020B0604020202020204" pitchFamily="34" charset="0"/>
                <a:sym typeface="Symbol" panose="05050102010706020507" pitchFamily="18" charset="2"/>
              </a:rPr>
              <a:t>lao</a:t>
            </a:r>
            <a:r>
              <a:rPr lang="en-US" altLang="en-US" sz="7467" dirty="0" smtClean="0">
                <a:latin typeface="Arial" panose="020B0604020202020204" pitchFamily="34" charset="0"/>
                <a:cs typeface="Arial" panose="020B0604020202020204" pitchFamily="34" charset="0"/>
                <a:sym typeface="Symbol" panose="05050102010706020507" pitchFamily="18" charset="2"/>
              </a:rPr>
              <a:t> </a:t>
            </a:r>
            <a:r>
              <a:rPr lang="en-US" altLang="en-US" sz="7467" dirty="0" err="1" smtClean="0">
                <a:latin typeface="Arial" panose="020B0604020202020204" pitchFamily="34" charset="0"/>
                <a:cs typeface="Arial" panose="020B0604020202020204" pitchFamily="34" charset="0"/>
                <a:sym typeface="Symbol" panose="05050102010706020507" pitchFamily="18" charset="2"/>
              </a:rPr>
              <a:t>động</a:t>
            </a:r>
            <a:r>
              <a:rPr lang="en-US" altLang="en-US" sz="7467" dirty="0" smtClean="0">
                <a:latin typeface="Arial" panose="020B0604020202020204" pitchFamily="34" charset="0"/>
                <a:cs typeface="Arial" panose="020B0604020202020204" pitchFamily="34" charset="0"/>
                <a:sym typeface="Symbol" panose="05050102010706020507" pitchFamily="18" charset="2"/>
              </a:rPr>
              <a:t> </a:t>
            </a:r>
            <a:r>
              <a:rPr lang="en-US" altLang="en-US" sz="7467" dirty="0" smtClean="0">
                <a:latin typeface="Times New Roman" panose="02020603050405020304" pitchFamily="18" charset="0"/>
                <a:cs typeface="Times New Roman" panose="02020603050405020304" pitchFamily="18" charset="0"/>
                <a:sym typeface="Symbol" panose="05050102010706020507" pitchFamily="18" charset="2"/>
              </a:rPr>
              <a:t> </a:t>
            </a:r>
            <a:r>
              <a:rPr lang="en-US" altLang="en-US" sz="7467" dirty="0" smtClean="0">
                <a:latin typeface="Arial" panose="020B0604020202020204" pitchFamily="34" charset="0"/>
                <a:cs typeface="Arial" panose="020B0604020202020204" pitchFamily="34" charset="0"/>
                <a:sym typeface="Symbol" panose="05050102010706020507" pitchFamily="18" charset="2"/>
              </a:rPr>
              <a:t> </a:t>
            </a:r>
            <a:r>
              <a:rPr lang="en-US" altLang="en-US" sz="7467" dirty="0" smtClean="0">
                <a:latin typeface="Arial" panose="020B0604020202020204" pitchFamily="34" charset="0"/>
                <a:cs typeface="Arial" panose="020B0604020202020204" pitchFamily="34" charset="0"/>
              </a:rPr>
              <a:t> </a:t>
            </a:r>
            <a:endParaRPr lang="en-US" altLang="en-US" sz="7467" dirty="0">
              <a:solidFill>
                <a:srgbClr val="FF0000"/>
              </a:solidFill>
              <a:latin typeface="Arial" panose="020B0604020202020204" pitchFamily="34" charset="0"/>
              <a:cs typeface="Arial" panose="020B0604020202020204" pitchFamily="34" charset="0"/>
            </a:endParaRPr>
          </a:p>
          <a:p>
            <a:pPr>
              <a:buFontTx/>
              <a:buChar char="•"/>
            </a:pPr>
            <a:r>
              <a:rPr lang="en-US" altLang="en-US" sz="7467" dirty="0" err="1" smtClean="0">
                <a:latin typeface="Arial" panose="020B0604020202020204" pitchFamily="34" charset="0"/>
                <a:cs typeface="Arial" panose="020B0604020202020204" pitchFamily="34" charset="0"/>
              </a:rPr>
              <a:t>Hà</a:t>
            </a:r>
            <a:r>
              <a:rPr lang="en-US" altLang="en-US" sz="7467" dirty="0" smtClean="0">
                <a:latin typeface="Arial" panose="020B0604020202020204" pitchFamily="34" charset="0"/>
                <a:cs typeface="Arial" panose="020B0604020202020204" pitchFamily="34" charset="0"/>
              </a:rPr>
              <a:t> </a:t>
            </a:r>
            <a:r>
              <a:rPr lang="en-US" altLang="en-US" sz="7467" dirty="0" err="1" smtClean="0">
                <a:latin typeface="Arial" panose="020B0604020202020204" pitchFamily="34" charset="0"/>
                <a:cs typeface="Arial" panose="020B0604020202020204" pitchFamily="34" charset="0"/>
              </a:rPr>
              <a:t>Nội</a:t>
            </a:r>
            <a:r>
              <a:rPr lang="en-US" altLang="en-US" sz="7467" dirty="0" smtClean="0">
                <a:latin typeface="Arial" panose="020B0604020202020204" pitchFamily="34" charset="0"/>
                <a:cs typeface="Arial" panose="020B0604020202020204" pitchFamily="34" charset="0"/>
              </a:rPr>
              <a:t>  </a:t>
            </a:r>
            <a:r>
              <a:rPr lang="en-US" altLang="en-US" sz="7467" dirty="0" err="1" smtClean="0">
                <a:latin typeface="Arial" panose="020B0604020202020204" pitchFamily="34" charset="0"/>
                <a:cs typeface="Arial" panose="020B0604020202020204" pitchFamily="34" charset="0"/>
              </a:rPr>
              <a:t>là</a:t>
            </a:r>
            <a:r>
              <a:rPr lang="en-US" altLang="en-US" sz="7467" dirty="0">
                <a:latin typeface="Arial" panose="020B0604020202020204" pitchFamily="34" charset="0"/>
                <a:cs typeface="Arial" panose="020B0604020202020204" pitchFamily="34" charset="0"/>
              </a:rPr>
              <a:t> </a:t>
            </a:r>
            <a:r>
              <a:rPr lang="en-US" altLang="en-US" sz="7467" dirty="0" err="1" smtClean="0">
                <a:latin typeface="Arial" panose="020B0604020202020204" pitchFamily="34" charset="0"/>
                <a:cs typeface="Arial" panose="020B0604020202020204" pitchFamily="34" charset="0"/>
              </a:rPr>
              <a:t>thủ</a:t>
            </a:r>
            <a:r>
              <a:rPr lang="en-US" altLang="en-US" sz="7467" dirty="0" smtClean="0">
                <a:latin typeface="Arial" panose="020B0604020202020204" pitchFamily="34" charset="0"/>
                <a:cs typeface="Arial" panose="020B0604020202020204" pitchFamily="34" charset="0"/>
              </a:rPr>
              <a:t> </a:t>
            </a:r>
            <a:r>
              <a:rPr lang="en-US" altLang="en-US" sz="7467" dirty="0" err="1" smtClean="0">
                <a:latin typeface="Arial" panose="020B0604020202020204" pitchFamily="34" charset="0"/>
                <a:cs typeface="Arial" panose="020B0604020202020204" pitchFamily="34" charset="0"/>
              </a:rPr>
              <a:t>đô</a:t>
            </a:r>
            <a:r>
              <a:rPr lang="en-US" altLang="en-US" sz="7467" dirty="0" smtClean="0">
                <a:latin typeface="Arial" panose="020B0604020202020204" pitchFamily="34" charset="0"/>
                <a:cs typeface="Arial" panose="020B0604020202020204" pitchFamily="34" charset="0"/>
              </a:rPr>
              <a:t> </a:t>
            </a:r>
            <a:r>
              <a:rPr lang="en-US" altLang="en-US" sz="7467" dirty="0" err="1" smtClean="0">
                <a:latin typeface="Arial" panose="020B0604020202020204" pitchFamily="34" charset="0"/>
                <a:cs typeface="Arial" panose="020B0604020202020204" pitchFamily="34" charset="0"/>
              </a:rPr>
              <a:t>của</a:t>
            </a:r>
            <a:r>
              <a:rPr lang="en-US" altLang="en-US" sz="7467" dirty="0" smtClean="0">
                <a:latin typeface="Arial" panose="020B0604020202020204" pitchFamily="34" charset="0"/>
                <a:cs typeface="Arial" panose="020B0604020202020204" pitchFamily="34" charset="0"/>
              </a:rPr>
              <a:t> </a:t>
            </a:r>
            <a:r>
              <a:rPr lang="en-US" altLang="en-US" sz="7467" dirty="0" err="1" smtClean="0">
                <a:latin typeface="Arial" panose="020B0604020202020204" pitchFamily="34" charset="0"/>
                <a:cs typeface="Arial" panose="020B0604020202020204" pitchFamily="34" charset="0"/>
              </a:rPr>
              <a:t>Thái</a:t>
            </a:r>
            <a:r>
              <a:rPr lang="en-US" altLang="en-US" sz="7467" dirty="0" smtClean="0">
                <a:latin typeface="Arial" panose="020B0604020202020204" pitchFamily="34" charset="0"/>
                <a:cs typeface="Arial" panose="020B0604020202020204" pitchFamily="34" charset="0"/>
              </a:rPr>
              <a:t> Lan</a:t>
            </a:r>
            <a:endParaRPr lang="en-US" altLang="en-US" sz="7467" dirty="0">
              <a:solidFill>
                <a:srgbClr val="FF0000"/>
              </a:solidFill>
              <a:latin typeface="Arial" panose="020B0604020202020204" pitchFamily="34" charset="0"/>
              <a:cs typeface="Arial" panose="020B0604020202020204" pitchFamily="34" charset="0"/>
            </a:endParaRPr>
          </a:p>
        </p:txBody>
      </p:sp>
      <p:sp>
        <p:nvSpPr>
          <p:cNvPr id="14" name="Line 12"/>
          <p:cNvSpPr>
            <a:spLocks noChangeShapeType="1"/>
          </p:cNvSpPr>
          <p:nvPr/>
        </p:nvSpPr>
        <p:spPr bwMode="auto">
          <a:xfrm flipH="1">
            <a:off x="12886809" y="1731503"/>
            <a:ext cx="26824" cy="7246035"/>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240000" tIns="124800" rIns="240000" bIns="124800"/>
          <a:lstStyle/>
          <a:p>
            <a:endParaRPr lang="en-US" sz="6400">
              <a:solidFill>
                <a:srgbClr val="FF0000"/>
              </a:solidFill>
              <a:latin typeface="Arial" panose="020B0604020202020204" pitchFamily="34" charset="0"/>
              <a:cs typeface="Arial" panose="020B0604020202020204" pitchFamily="34" charset="0"/>
            </a:endParaRPr>
          </a:p>
        </p:txBody>
      </p:sp>
      <p:sp>
        <p:nvSpPr>
          <p:cNvPr id="26" name="Text Box 8"/>
          <p:cNvSpPr txBox="1">
            <a:spLocks noChangeArrowheads="1"/>
          </p:cNvSpPr>
          <p:nvPr/>
        </p:nvSpPr>
        <p:spPr bwMode="auto">
          <a:xfrm>
            <a:off x="13472672" y="105901"/>
            <a:ext cx="11189141" cy="5997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40000" tIns="124800" rIns="240000" bIns="124800">
            <a:spAutoFit/>
          </a:bodyPr>
          <a:lstStyle>
            <a:lvl1pPr>
              <a:defRPr>
                <a:solidFill>
                  <a:schemeClr val="tx1"/>
                </a:solidFill>
                <a:latin typeface="VNI-Times" pitchFamily="2" charset="0"/>
              </a:defRPr>
            </a:lvl1pPr>
            <a:lvl2pPr marL="742950" indent="-285750">
              <a:defRPr>
                <a:solidFill>
                  <a:schemeClr val="tx1"/>
                </a:solidFill>
                <a:latin typeface="VNI-Times" pitchFamily="2" charset="0"/>
              </a:defRPr>
            </a:lvl2pPr>
            <a:lvl3pPr marL="1143000" indent="-228600">
              <a:defRPr>
                <a:solidFill>
                  <a:schemeClr val="tx1"/>
                </a:solidFill>
                <a:latin typeface="VNI-Times" pitchFamily="2" charset="0"/>
              </a:defRPr>
            </a:lvl3pPr>
            <a:lvl4pPr marL="1600200" indent="-228600">
              <a:defRPr>
                <a:solidFill>
                  <a:schemeClr val="tx1"/>
                </a:solidFill>
                <a:latin typeface="VNI-Times" pitchFamily="2" charset="0"/>
              </a:defRPr>
            </a:lvl4pPr>
            <a:lvl5pPr marL="2057400" indent="-228600">
              <a:defRPr>
                <a:solidFill>
                  <a:schemeClr val="tx1"/>
                </a:solidFill>
                <a:latin typeface="VNI-Times" pitchFamily="2" charset="0"/>
              </a:defRPr>
            </a:lvl5pPr>
            <a:lvl6pPr marL="2514600" indent="-228600" eaLnBrk="0" fontAlgn="base" hangingPunct="0">
              <a:spcBef>
                <a:spcPct val="0"/>
              </a:spcBef>
              <a:spcAft>
                <a:spcPct val="0"/>
              </a:spcAft>
              <a:defRPr>
                <a:solidFill>
                  <a:schemeClr val="tx1"/>
                </a:solidFill>
                <a:latin typeface="VNI-Times" pitchFamily="2" charset="0"/>
              </a:defRPr>
            </a:lvl6pPr>
            <a:lvl7pPr marL="2971800" indent="-228600" eaLnBrk="0" fontAlgn="base" hangingPunct="0">
              <a:spcBef>
                <a:spcPct val="0"/>
              </a:spcBef>
              <a:spcAft>
                <a:spcPct val="0"/>
              </a:spcAft>
              <a:defRPr>
                <a:solidFill>
                  <a:schemeClr val="tx1"/>
                </a:solidFill>
                <a:latin typeface="VNI-Times" pitchFamily="2" charset="0"/>
              </a:defRPr>
            </a:lvl7pPr>
            <a:lvl8pPr marL="3429000" indent="-228600" eaLnBrk="0" fontAlgn="base" hangingPunct="0">
              <a:spcBef>
                <a:spcPct val="0"/>
              </a:spcBef>
              <a:spcAft>
                <a:spcPct val="0"/>
              </a:spcAft>
              <a:defRPr>
                <a:solidFill>
                  <a:schemeClr val="tx1"/>
                </a:solidFill>
                <a:latin typeface="VNI-Times" pitchFamily="2" charset="0"/>
              </a:defRPr>
            </a:lvl8pPr>
            <a:lvl9pPr marL="3886200" indent="-228600" eaLnBrk="0" fontAlgn="base" hangingPunct="0">
              <a:spcBef>
                <a:spcPct val="0"/>
              </a:spcBef>
              <a:spcAft>
                <a:spcPct val="0"/>
              </a:spcAft>
              <a:defRPr>
                <a:solidFill>
                  <a:schemeClr val="tx1"/>
                </a:solidFill>
                <a:latin typeface="VNI-Times" pitchFamily="2" charset="0"/>
              </a:defRPr>
            </a:lvl9pPr>
          </a:lstStyle>
          <a:p>
            <a:pPr>
              <a:buFontTx/>
              <a:buChar char="•"/>
            </a:pPr>
            <a:r>
              <a:rPr lang="en-US" altLang="en-US" sz="7467" b="1"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Nấm</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có</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phải</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là</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một</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loài</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thực</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vật</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không</a:t>
            </a:r>
            <a:r>
              <a:rPr lang="en-US" altLang="en-US" sz="7467" dirty="0">
                <a:latin typeface="Arial" panose="020B0604020202020204" pitchFamily="34" charset="0"/>
                <a:cs typeface="Arial" panose="020B0604020202020204" pitchFamily="34" charset="0"/>
              </a:rPr>
              <a:t>?</a:t>
            </a:r>
          </a:p>
          <a:p>
            <a:r>
              <a:rPr lang="en-US" altLang="en-US" sz="7467" dirty="0" smtClean="0">
                <a:latin typeface="Arial" panose="020B0604020202020204" pitchFamily="34" charset="0"/>
                <a:cs typeface="Arial" panose="020B0604020202020204" pitchFamily="34" charset="0"/>
              </a:rPr>
              <a:t>*</a:t>
            </a:r>
            <a:r>
              <a:rPr lang="en-US" altLang="en-US" sz="7467" dirty="0" err="1" smtClean="0">
                <a:latin typeface="Arial" panose="020B0604020202020204" pitchFamily="34" charset="0"/>
                <a:cs typeface="Arial" panose="020B0604020202020204" pitchFamily="34" charset="0"/>
              </a:rPr>
              <a:t>Hoa</a:t>
            </a:r>
            <a:r>
              <a:rPr lang="en-US" altLang="en-US" sz="7467" dirty="0" smtClean="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hồng</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đẹp</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nhất</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trong</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các</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loài</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hoa</a:t>
            </a:r>
            <a:r>
              <a:rPr lang="en-US" altLang="en-US" sz="7467" dirty="0">
                <a:latin typeface="Arial" panose="020B0604020202020204" pitchFamily="34" charset="0"/>
                <a:cs typeface="Arial" panose="020B0604020202020204" pitchFamily="34" charset="0"/>
              </a:rPr>
              <a:t>.</a:t>
            </a:r>
          </a:p>
          <a:p>
            <a:r>
              <a:rPr lang="en-US" altLang="en-US" sz="7467" dirty="0" smtClean="0">
                <a:latin typeface="Arial" panose="020B0604020202020204" pitchFamily="34" charset="0"/>
                <a:cs typeface="Arial" panose="020B0604020202020204" pitchFamily="34" charset="0"/>
              </a:rPr>
              <a:t>*</a:t>
            </a:r>
            <a:r>
              <a:rPr lang="en-US" altLang="en-US" sz="7467" dirty="0" err="1" smtClean="0">
                <a:latin typeface="Arial" panose="020B0604020202020204" pitchFamily="34" charset="0"/>
                <a:cs typeface="Arial" panose="020B0604020202020204" pitchFamily="34" charset="0"/>
              </a:rPr>
              <a:t>Trời</a:t>
            </a:r>
            <a:r>
              <a:rPr lang="en-US" altLang="en-US" sz="7467" dirty="0" smtClean="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ơi</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nóng</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quá</a:t>
            </a:r>
            <a:r>
              <a:rPr lang="en-US" altLang="en-US" sz="7467"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1141142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ppt_x"/>
                                          </p:val>
                                        </p:tav>
                                        <p:tav tm="100000">
                                          <p:val>
                                            <p:strVal val="#ppt_x"/>
                                          </p:val>
                                        </p:tav>
                                      </p:tavLst>
                                    </p:anim>
                                    <p:anim calcmode="lin" valueType="num">
                                      <p:cBhvr additive="base">
                                        <p:cTn id="1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Box 8">
                <a:extLst>
                  <a:ext uri="{FF2B5EF4-FFF2-40B4-BE49-F238E27FC236}">
                    <a16:creationId xmlns:a16="http://schemas.microsoft.com/office/drawing/2014/main" id="{CF736589-720F-4892-4E33-EEE20BCA577F}"/>
                  </a:ext>
                </a:extLst>
              </p:cNvPr>
              <p:cNvSpPr txBox="1"/>
              <p:nvPr/>
            </p:nvSpPr>
            <p:spPr>
              <a:xfrm>
                <a:off x="5283200" y="2"/>
                <a:ext cx="16256000" cy="2062039"/>
              </a:xfrm>
              <a:prstGeom prst="rect">
                <a:avLst/>
              </a:prstGeom>
              <a:noFill/>
            </p:spPr>
            <p:txBody>
              <a:bodyPr wrap="square" rtlCol="0">
                <a:spAutoFit/>
              </a:bodyPr>
              <a:lstStyle/>
              <a:p>
                <a:pPr defTabSz="2438430">
                  <a:lnSpc>
                    <a:spcPct val="150000"/>
                  </a:lnSpc>
                  <a:spcBef>
                    <a:spcPts val="1600"/>
                  </a:spcBef>
                  <a:spcAft>
                    <a:spcPts val="2133"/>
                  </a:spcAft>
                  <a:defRPr/>
                </a:pPr>
                <a:r>
                  <a:rPr lang="nl-NL" sz="8533" b="1" dirty="0">
                    <a:solidFill>
                      <a:prstClr val="black"/>
                    </a:solidFill>
                    <a:latin typeface="Arial" panose="020B0604020202020204" pitchFamily="34" charset="0"/>
                    <a:ea typeface="Calibri" panose="020F0502020204030204" pitchFamily="34" charset="0"/>
                    <a:cs typeface="Cordia New" panose="020B0304020202020204" pitchFamily="34" charset="-34"/>
                  </a:rPr>
                  <a:t>Mệnh đề chứa kí hiệu </a:t>
                </a:r>
                <a14:m>
                  <m:oMath xmlns:m="http://schemas.openxmlformats.org/officeDocument/2006/math">
                    <m:r>
                      <a:rPr lang="nl-NL" sz="8533" b="1" i="1">
                        <a:solidFill>
                          <a:prstClr val="black"/>
                        </a:solidFill>
                        <a:latin typeface="Cambria Math" panose="02040503050406030204" pitchFamily="18" charset="0"/>
                        <a:ea typeface="Calibri" panose="020F0502020204030204" pitchFamily="34" charset="0"/>
                        <a:cs typeface="Arial" panose="020B0604020202020204" pitchFamily="34" charset="0"/>
                      </a:rPr>
                      <m:t>∀, ∃</m:t>
                    </m:r>
                  </m:oMath>
                </a14:m>
                <a:endParaRPr lang="en-US" sz="8533" dirty="0">
                  <a:solidFill>
                    <a:prstClr val="black"/>
                  </a:solidFill>
                  <a:latin typeface="Times New Roman" panose="02020603050405020304" pitchFamily="18" charset="0"/>
                  <a:ea typeface="Calibri" panose="020F0502020204030204" pitchFamily="34" charset="0"/>
                  <a:cs typeface="Cordia New" panose="020B0304020202020204" pitchFamily="34" charset="-34"/>
                </a:endParaRPr>
              </a:p>
            </p:txBody>
          </p:sp>
        </mc:Choice>
        <mc:Fallback xmlns="">
          <p:sp>
            <p:nvSpPr>
              <p:cNvPr id="2" name="TextBox 8">
                <a:extLst>
                  <a:ext uri="{FF2B5EF4-FFF2-40B4-BE49-F238E27FC236}">
                    <a16:creationId xmlns:a16="http://schemas.microsoft.com/office/drawing/2014/main" id="{CF736589-720F-4892-4E33-EEE20BCA577F}"/>
                  </a:ext>
                </a:extLst>
              </p:cNvPr>
              <p:cNvSpPr txBox="1">
                <a:spLocks noRot="1" noChangeAspect="1" noMove="1" noResize="1" noEditPoints="1" noAdjustHandles="1" noChangeArrowheads="1" noChangeShapeType="1" noTextEdit="1"/>
              </p:cNvSpPr>
              <p:nvPr/>
            </p:nvSpPr>
            <p:spPr>
              <a:xfrm>
                <a:off x="5283200" y="2"/>
                <a:ext cx="16256000" cy="2062039"/>
              </a:xfrm>
              <a:prstGeom prst="rect">
                <a:avLst/>
              </a:prstGeom>
              <a:blipFill>
                <a:blip r:embed="rId3"/>
                <a:stretch>
                  <a:fillRect l="-3488" b="-1716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2" name="TextBox 8">
                <a:extLst>
                  <a:ext uri="{FF2B5EF4-FFF2-40B4-BE49-F238E27FC236}">
                    <a16:creationId xmlns:a16="http://schemas.microsoft.com/office/drawing/2014/main" id="{03E99026-A6CC-22EC-8B5C-056F750A4B69}"/>
                  </a:ext>
                </a:extLst>
              </p:cNvPr>
              <p:cNvSpPr txBox="1"/>
              <p:nvPr/>
            </p:nvSpPr>
            <p:spPr>
              <a:xfrm>
                <a:off x="1016001" y="2794000"/>
                <a:ext cx="22991192" cy="6657913"/>
              </a:xfrm>
              <a:prstGeom prst="rect">
                <a:avLst/>
              </a:prstGeom>
              <a:noFill/>
            </p:spPr>
            <p:txBody>
              <a:bodyPr wrap="square" rtlCol="0">
                <a:spAutoFit/>
              </a:bodyPr>
              <a:lstStyle/>
              <a:p>
                <a:pPr defTabSz="2438430">
                  <a:defRPr/>
                </a:pPr>
                <a:r>
                  <a:rPr lang="nl-NL" sz="8533" b="1" dirty="0">
                    <a:solidFill>
                      <a:srgbClr val="FF0000"/>
                    </a:solidFill>
                    <a:latin typeface="Arial" panose="020B0604020202020204" pitchFamily="34" charset="0"/>
                    <a:cs typeface="Arial" panose="020B0604020202020204" pitchFamily="34" charset="0"/>
                  </a:rPr>
                  <a:t>Kết luận:</a:t>
                </a:r>
                <a:endParaRPr lang="en-US" sz="8533" dirty="0">
                  <a:solidFill>
                    <a:srgbClr val="FF0000"/>
                  </a:solidFill>
                  <a:latin typeface="Arial" panose="020B0604020202020204" pitchFamily="34" charset="0"/>
                  <a:cs typeface="Arial" panose="020B0604020202020204" pitchFamily="34" charset="0"/>
                </a:endParaRPr>
              </a:p>
              <a:p>
                <a:pPr defTabSz="2438430">
                  <a:defRPr/>
                </a:pPr>
                <a:r>
                  <a:rPr lang="nl-NL" sz="8533" dirty="0">
                    <a:solidFill>
                      <a:srgbClr val="7030A0"/>
                    </a:solidFill>
                    <a:latin typeface="Arial" panose="020B0604020202020204" pitchFamily="34" charset="0"/>
                    <a:cs typeface="Arial" panose="020B0604020202020204" pitchFamily="34" charset="0"/>
                  </a:rPr>
                  <a:t>Mệnh đề "</a:t>
                </a:r>
                <a14:m>
                  <m:oMath xmlns:m="http://schemas.openxmlformats.org/officeDocument/2006/math">
                    <m:r>
                      <a:rPr lang="nl-NL" sz="8533" i="1">
                        <a:solidFill>
                          <a:srgbClr val="7030A0"/>
                        </a:solidFill>
                        <a:latin typeface="Cambria Math" panose="02040503050406030204" pitchFamily="18" charset="0"/>
                      </a:rPr>
                      <m:t>∀</m:t>
                    </m:r>
                    <m:r>
                      <a:rPr lang="nl-NL" sz="8533" i="1">
                        <a:solidFill>
                          <a:srgbClr val="7030A0"/>
                        </a:solidFill>
                        <a:latin typeface="Cambria Math" panose="02040503050406030204" pitchFamily="18" charset="0"/>
                      </a:rPr>
                      <m:t>𝑥</m:t>
                    </m:r>
                    <m:r>
                      <a:rPr lang="nl-NL" sz="8533" i="1">
                        <a:solidFill>
                          <a:srgbClr val="7030A0"/>
                        </a:solidFill>
                        <a:latin typeface="Cambria Math" panose="02040503050406030204" pitchFamily="18" charset="0"/>
                      </a:rPr>
                      <m:t>∈</m:t>
                    </m:r>
                    <m:r>
                      <a:rPr lang="nl-NL" sz="8533" i="1">
                        <a:solidFill>
                          <a:srgbClr val="7030A0"/>
                        </a:solidFill>
                        <a:latin typeface="Cambria Math" panose="02040503050406030204" pitchFamily="18" charset="0"/>
                      </a:rPr>
                      <m:t>𝑀</m:t>
                    </m:r>
                    <m:r>
                      <a:rPr lang="nl-NL" sz="8533" i="1">
                        <a:solidFill>
                          <a:srgbClr val="7030A0"/>
                        </a:solidFill>
                        <a:latin typeface="Cambria Math" panose="02040503050406030204" pitchFamily="18" charset="0"/>
                      </a:rPr>
                      <m:t>,</m:t>
                    </m:r>
                    <m:r>
                      <a:rPr lang="nl-NL" sz="8533" i="1">
                        <a:solidFill>
                          <a:srgbClr val="7030A0"/>
                        </a:solidFill>
                        <a:latin typeface="Cambria Math" panose="02040503050406030204" pitchFamily="18" charset="0"/>
                      </a:rPr>
                      <m:t>𝑃</m:t>
                    </m:r>
                    <m:r>
                      <a:rPr lang="nl-NL" sz="8533" i="1">
                        <a:solidFill>
                          <a:srgbClr val="7030A0"/>
                        </a:solidFill>
                        <a:latin typeface="Cambria Math" panose="02040503050406030204" pitchFamily="18" charset="0"/>
                      </a:rPr>
                      <m:t>(</m:t>
                    </m:r>
                    <m:r>
                      <a:rPr lang="nl-NL" sz="8533" i="1">
                        <a:solidFill>
                          <a:srgbClr val="7030A0"/>
                        </a:solidFill>
                        <a:latin typeface="Cambria Math" panose="02040503050406030204" pitchFamily="18" charset="0"/>
                      </a:rPr>
                      <m:t>𝑥</m:t>
                    </m:r>
                    <m:r>
                      <a:rPr lang="nl-NL" sz="8533" i="1">
                        <a:solidFill>
                          <a:srgbClr val="7030A0"/>
                        </a:solidFill>
                        <a:latin typeface="Cambria Math" panose="02040503050406030204" pitchFamily="18" charset="0"/>
                      </a:rPr>
                      <m:t>)</m:t>
                    </m:r>
                  </m:oMath>
                </a14:m>
                <a:r>
                  <a:rPr lang="nl-NL" sz="8533" dirty="0">
                    <a:solidFill>
                      <a:srgbClr val="7030A0"/>
                    </a:solidFill>
                    <a:latin typeface="Arial" panose="020B0604020202020204" pitchFamily="34" charset="0"/>
                    <a:cs typeface="Arial" panose="020B0604020202020204" pitchFamily="34" charset="0"/>
                  </a:rPr>
                  <a:t> " đúng nếu với mọi </a:t>
                </a:r>
                <a14:m>
                  <m:oMath xmlns:m="http://schemas.openxmlformats.org/officeDocument/2006/math">
                    <m:sSub>
                      <m:sSubPr>
                        <m:ctrlPr>
                          <a:rPr lang="en-US" sz="8533" i="1">
                            <a:solidFill>
                              <a:srgbClr val="7030A0"/>
                            </a:solidFill>
                            <a:latin typeface="Cambria Math" panose="02040503050406030204" pitchFamily="18" charset="0"/>
                          </a:rPr>
                        </m:ctrlPr>
                      </m:sSubPr>
                      <m:e>
                        <m:r>
                          <a:rPr lang="nl-NL" sz="8533" i="1">
                            <a:solidFill>
                              <a:srgbClr val="7030A0"/>
                            </a:solidFill>
                            <a:latin typeface="Cambria Math" panose="02040503050406030204" pitchFamily="18" charset="0"/>
                          </a:rPr>
                          <m:t>𝑥</m:t>
                        </m:r>
                      </m:e>
                      <m:sub>
                        <m:r>
                          <a:rPr lang="nl-NL" sz="8533" i="1">
                            <a:solidFill>
                              <a:srgbClr val="7030A0"/>
                            </a:solidFill>
                            <a:latin typeface="Cambria Math" panose="02040503050406030204" pitchFamily="18" charset="0"/>
                          </a:rPr>
                          <m:t>𝑜</m:t>
                        </m:r>
                      </m:sub>
                    </m:sSub>
                    <m:r>
                      <a:rPr lang="nl-NL" sz="8533" i="1">
                        <a:solidFill>
                          <a:srgbClr val="7030A0"/>
                        </a:solidFill>
                        <a:latin typeface="Cambria Math" panose="02040503050406030204" pitchFamily="18" charset="0"/>
                      </a:rPr>
                      <m:t>∈</m:t>
                    </m:r>
                    <m:r>
                      <a:rPr lang="nl-NL" sz="8533" i="1">
                        <a:solidFill>
                          <a:srgbClr val="7030A0"/>
                        </a:solidFill>
                        <a:latin typeface="Cambria Math" panose="02040503050406030204" pitchFamily="18" charset="0"/>
                      </a:rPr>
                      <m:t>𝑀</m:t>
                    </m:r>
                  </m:oMath>
                </a14:m>
                <a:r>
                  <a:rPr lang="nl-NL" sz="8533" dirty="0">
                    <a:solidFill>
                      <a:srgbClr val="7030A0"/>
                    </a:solidFill>
                    <a:latin typeface="Arial" panose="020B0604020202020204" pitchFamily="34" charset="0"/>
                    <a:cs typeface="Arial" panose="020B0604020202020204" pitchFamily="34" charset="0"/>
                  </a:rPr>
                  <a:t>, </a:t>
                </a:r>
                <a14:m>
                  <m:oMath xmlns:m="http://schemas.openxmlformats.org/officeDocument/2006/math">
                    <m:r>
                      <a:rPr lang="nl-NL" sz="8533" i="1">
                        <a:solidFill>
                          <a:srgbClr val="7030A0"/>
                        </a:solidFill>
                        <a:latin typeface="Cambria Math" panose="02040503050406030204" pitchFamily="18" charset="0"/>
                      </a:rPr>
                      <m:t>𝑃</m:t>
                    </m:r>
                    <m:r>
                      <a:rPr lang="nl-NL" sz="8533" i="1">
                        <a:solidFill>
                          <a:srgbClr val="7030A0"/>
                        </a:solidFill>
                        <a:latin typeface="Cambria Math" panose="02040503050406030204" pitchFamily="18" charset="0"/>
                      </a:rPr>
                      <m:t>(</m:t>
                    </m:r>
                    <m:sSub>
                      <m:sSubPr>
                        <m:ctrlPr>
                          <a:rPr lang="en-US" sz="8533" i="1">
                            <a:solidFill>
                              <a:srgbClr val="7030A0"/>
                            </a:solidFill>
                            <a:latin typeface="Cambria Math" panose="02040503050406030204" pitchFamily="18" charset="0"/>
                          </a:rPr>
                        </m:ctrlPr>
                      </m:sSubPr>
                      <m:e>
                        <m:r>
                          <a:rPr lang="nl-NL" sz="8533" i="1">
                            <a:solidFill>
                              <a:srgbClr val="7030A0"/>
                            </a:solidFill>
                            <a:latin typeface="Cambria Math" panose="02040503050406030204" pitchFamily="18" charset="0"/>
                          </a:rPr>
                          <m:t>𝑥</m:t>
                        </m:r>
                      </m:e>
                      <m:sub>
                        <m:r>
                          <a:rPr lang="nl-NL" sz="8533" i="1">
                            <a:solidFill>
                              <a:srgbClr val="7030A0"/>
                            </a:solidFill>
                            <a:latin typeface="Cambria Math" panose="02040503050406030204" pitchFamily="18" charset="0"/>
                          </a:rPr>
                          <m:t>𝑜</m:t>
                        </m:r>
                      </m:sub>
                    </m:sSub>
                    <m:r>
                      <a:rPr lang="nl-NL" sz="8533" i="1">
                        <a:solidFill>
                          <a:srgbClr val="7030A0"/>
                        </a:solidFill>
                        <a:latin typeface="Cambria Math" panose="02040503050406030204" pitchFamily="18" charset="0"/>
                      </a:rPr>
                      <m:t>)</m:t>
                    </m:r>
                  </m:oMath>
                </a14:m>
                <a:r>
                  <a:rPr lang="nl-NL" sz="8533" dirty="0">
                    <a:solidFill>
                      <a:srgbClr val="7030A0"/>
                    </a:solidFill>
                    <a:latin typeface="Arial" panose="020B0604020202020204" pitchFamily="34" charset="0"/>
                    <a:cs typeface="Arial" panose="020B0604020202020204" pitchFamily="34" charset="0"/>
                  </a:rPr>
                  <a:t> là mệnh đề đúng.</a:t>
                </a:r>
                <a:endParaRPr lang="en-US" sz="8533" dirty="0">
                  <a:solidFill>
                    <a:srgbClr val="7030A0"/>
                  </a:solidFill>
                  <a:latin typeface="Arial" panose="020B0604020202020204" pitchFamily="34" charset="0"/>
                  <a:cs typeface="Arial" panose="020B0604020202020204" pitchFamily="34" charset="0"/>
                </a:endParaRPr>
              </a:p>
              <a:p>
                <a:pPr defTabSz="2438430">
                  <a:defRPr/>
                </a:pPr>
                <a:r>
                  <a:rPr lang="nl-NL" sz="8533" dirty="0">
                    <a:solidFill>
                      <a:srgbClr val="7030A0"/>
                    </a:solidFill>
                    <a:latin typeface="Arial" panose="020B0604020202020204" pitchFamily="34" charset="0"/>
                    <a:cs typeface="Arial" panose="020B0604020202020204" pitchFamily="34" charset="0"/>
                  </a:rPr>
                  <a:t>Mệnh đề "</a:t>
                </a:r>
                <a14:m>
                  <m:oMath xmlns:m="http://schemas.openxmlformats.org/officeDocument/2006/math">
                    <m:r>
                      <a:rPr lang="nl-NL" sz="8533" i="1">
                        <a:solidFill>
                          <a:srgbClr val="7030A0"/>
                        </a:solidFill>
                        <a:latin typeface="Cambria Math" panose="02040503050406030204" pitchFamily="18" charset="0"/>
                      </a:rPr>
                      <m:t>∃</m:t>
                    </m:r>
                    <m:r>
                      <a:rPr lang="nl-NL" sz="8533" i="1">
                        <a:solidFill>
                          <a:srgbClr val="7030A0"/>
                        </a:solidFill>
                        <a:latin typeface="Cambria Math" panose="02040503050406030204" pitchFamily="18" charset="0"/>
                      </a:rPr>
                      <m:t>𝑥</m:t>
                    </m:r>
                    <m:r>
                      <a:rPr lang="nl-NL" sz="8533" i="1">
                        <a:solidFill>
                          <a:srgbClr val="7030A0"/>
                        </a:solidFill>
                        <a:latin typeface="Cambria Math" panose="02040503050406030204" pitchFamily="18" charset="0"/>
                      </a:rPr>
                      <m:t>∈</m:t>
                    </m:r>
                    <m:r>
                      <a:rPr lang="nl-NL" sz="8533" i="1">
                        <a:solidFill>
                          <a:srgbClr val="7030A0"/>
                        </a:solidFill>
                        <a:latin typeface="Cambria Math" panose="02040503050406030204" pitchFamily="18" charset="0"/>
                      </a:rPr>
                      <m:t>𝑀</m:t>
                    </m:r>
                    <m:r>
                      <a:rPr lang="nl-NL" sz="8533" i="1">
                        <a:solidFill>
                          <a:srgbClr val="7030A0"/>
                        </a:solidFill>
                        <a:latin typeface="Cambria Math" panose="02040503050406030204" pitchFamily="18" charset="0"/>
                      </a:rPr>
                      <m:t>,</m:t>
                    </m:r>
                    <m:r>
                      <a:rPr lang="nl-NL" sz="8533" i="1">
                        <a:solidFill>
                          <a:srgbClr val="7030A0"/>
                        </a:solidFill>
                        <a:latin typeface="Cambria Math" panose="02040503050406030204" pitchFamily="18" charset="0"/>
                      </a:rPr>
                      <m:t>𝑃</m:t>
                    </m:r>
                    <m:r>
                      <a:rPr lang="nl-NL" sz="8533" i="1">
                        <a:solidFill>
                          <a:srgbClr val="7030A0"/>
                        </a:solidFill>
                        <a:latin typeface="Cambria Math" panose="02040503050406030204" pitchFamily="18" charset="0"/>
                      </a:rPr>
                      <m:t>(</m:t>
                    </m:r>
                    <m:r>
                      <a:rPr lang="nl-NL" sz="8533" i="1">
                        <a:solidFill>
                          <a:srgbClr val="7030A0"/>
                        </a:solidFill>
                        <a:latin typeface="Cambria Math" panose="02040503050406030204" pitchFamily="18" charset="0"/>
                      </a:rPr>
                      <m:t>𝑥</m:t>
                    </m:r>
                    <m:r>
                      <a:rPr lang="nl-NL" sz="8533" i="1">
                        <a:solidFill>
                          <a:srgbClr val="7030A0"/>
                        </a:solidFill>
                        <a:latin typeface="Cambria Math" panose="02040503050406030204" pitchFamily="18" charset="0"/>
                      </a:rPr>
                      <m:t>)</m:t>
                    </m:r>
                  </m:oMath>
                </a14:m>
                <a:r>
                  <a:rPr lang="nl-NL" sz="8533" dirty="0">
                    <a:solidFill>
                      <a:srgbClr val="7030A0"/>
                    </a:solidFill>
                    <a:latin typeface="Arial" panose="020B0604020202020204" pitchFamily="34" charset="0"/>
                    <a:cs typeface="Arial" panose="020B0604020202020204" pitchFamily="34" charset="0"/>
                  </a:rPr>
                  <a:t> " đúng nếu có </a:t>
                </a:r>
                <a14:m>
                  <m:oMath xmlns:m="http://schemas.openxmlformats.org/officeDocument/2006/math">
                    <m:sSub>
                      <m:sSubPr>
                        <m:ctrlPr>
                          <a:rPr lang="en-US" sz="8533" i="1">
                            <a:solidFill>
                              <a:srgbClr val="7030A0"/>
                            </a:solidFill>
                            <a:latin typeface="Cambria Math" panose="02040503050406030204" pitchFamily="18" charset="0"/>
                          </a:rPr>
                        </m:ctrlPr>
                      </m:sSubPr>
                      <m:e>
                        <m:r>
                          <a:rPr lang="nl-NL" sz="8533" i="1">
                            <a:solidFill>
                              <a:srgbClr val="7030A0"/>
                            </a:solidFill>
                            <a:latin typeface="Cambria Math" panose="02040503050406030204" pitchFamily="18" charset="0"/>
                          </a:rPr>
                          <m:t>𝑥</m:t>
                        </m:r>
                      </m:e>
                      <m:sub>
                        <m:r>
                          <a:rPr lang="nl-NL" sz="8533" i="1">
                            <a:solidFill>
                              <a:srgbClr val="7030A0"/>
                            </a:solidFill>
                            <a:latin typeface="Cambria Math" panose="02040503050406030204" pitchFamily="18" charset="0"/>
                          </a:rPr>
                          <m:t>𝑜</m:t>
                        </m:r>
                      </m:sub>
                    </m:sSub>
                    <m:r>
                      <a:rPr lang="nl-NL" sz="8533" i="1">
                        <a:solidFill>
                          <a:srgbClr val="7030A0"/>
                        </a:solidFill>
                        <a:latin typeface="Cambria Math" panose="02040503050406030204" pitchFamily="18" charset="0"/>
                      </a:rPr>
                      <m:t>∈</m:t>
                    </m:r>
                    <m:r>
                      <a:rPr lang="nl-NL" sz="8533" i="1">
                        <a:solidFill>
                          <a:srgbClr val="7030A0"/>
                        </a:solidFill>
                        <a:latin typeface="Cambria Math" panose="02040503050406030204" pitchFamily="18" charset="0"/>
                      </a:rPr>
                      <m:t>𝑀</m:t>
                    </m:r>
                  </m:oMath>
                </a14:m>
                <a:r>
                  <a:rPr lang="nl-NL" sz="8533" dirty="0">
                    <a:solidFill>
                      <a:srgbClr val="7030A0"/>
                    </a:solidFill>
                    <a:latin typeface="Arial" panose="020B0604020202020204" pitchFamily="34" charset="0"/>
                    <a:cs typeface="Arial" panose="020B0604020202020204" pitchFamily="34" charset="0"/>
                  </a:rPr>
                  <a:t> sao cho </a:t>
                </a:r>
                <a14:m>
                  <m:oMath xmlns:m="http://schemas.openxmlformats.org/officeDocument/2006/math">
                    <m:r>
                      <a:rPr lang="nl-NL" sz="8533" i="1">
                        <a:solidFill>
                          <a:srgbClr val="7030A0"/>
                        </a:solidFill>
                        <a:latin typeface="Cambria Math" panose="02040503050406030204" pitchFamily="18" charset="0"/>
                      </a:rPr>
                      <m:t>𝑃</m:t>
                    </m:r>
                    <m:r>
                      <a:rPr lang="nl-NL" sz="8533" i="1">
                        <a:solidFill>
                          <a:srgbClr val="7030A0"/>
                        </a:solidFill>
                        <a:latin typeface="Cambria Math" panose="02040503050406030204" pitchFamily="18" charset="0"/>
                      </a:rPr>
                      <m:t>(</m:t>
                    </m:r>
                    <m:sSub>
                      <m:sSubPr>
                        <m:ctrlPr>
                          <a:rPr lang="en-US" sz="8533" i="1">
                            <a:solidFill>
                              <a:srgbClr val="7030A0"/>
                            </a:solidFill>
                            <a:latin typeface="Cambria Math" panose="02040503050406030204" pitchFamily="18" charset="0"/>
                          </a:rPr>
                        </m:ctrlPr>
                      </m:sSubPr>
                      <m:e>
                        <m:r>
                          <a:rPr lang="nl-NL" sz="8533" i="1">
                            <a:solidFill>
                              <a:srgbClr val="7030A0"/>
                            </a:solidFill>
                            <a:latin typeface="Cambria Math" panose="02040503050406030204" pitchFamily="18" charset="0"/>
                          </a:rPr>
                          <m:t>𝑥</m:t>
                        </m:r>
                      </m:e>
                      <m:sub>
                        <m:r>
                          <a:rPr lang="nl-NL" sz="8533" i="1">
                            <a:solidFill>
                              <a:srgbClr val="7030A0"/>
                            </a:solidFill>
                            <a:latin typeface="Cambria Math" panose="02040503050406030204" pitchFamily="18" charset="0"/>
                          </a:rPr>
                          <m:t>𝑜</m:t>
                        </m:r>
                      </m:sub>
                    </m:sSub>
                    <m:r>
                      <a:rPr lang="nl-NL" sz="8533" i="1">
                        <a:solidFill>
                          <a:srgbClr val="7030A0"/>
                        </a:solidFill>
                        <a:latin typeface="Cambria Math" panose="02040503050406030204" pitchFamily="18" charset="0"/>
                      </a:rPr>
                      <m:t>)</m:t>
                    </m:r>
                  </m:oMath>
                </a14:m>
                <a:r>
                  <a:rPr lang="nl-NL" sz="8533" dirty="0">
                    <a:solidFill>
                      <a:srgbClr val="7030A0"/>
                    </a:solidFill>
                    <a:latin typeface="Arial" panose="020B0604020202020204" pitchFamily="34" charset="0"/>
                    <a:cs typeface="Arial" panose="020B0604020202020204" pitchFamily="34" charset="0"/>
                  </a:rPr>
                  <a:t> là mệnh đề đúng.</a:t>
                </a:r>
                <a:endParaRPr lang="en-US" sz="8533" dirty="0">
                  <a:solidFill>
                    <a:srgbClr val="7030A0"/>
                  </a:solidFill>
                  <a:latin typeface="Arial" panose="020B0604020202020204" pitchFamily="34" charset="0"/>
                  <a:cs typeface="Arial" panose="020B0604020202020204" pitchFamily="34" charset="0"/>
                </a:endParaRPr>
              </a:p>
            </p:txBody>
          </p:sp>
        </mc:Choice>
        <mc:Fallback xmlns="">
          <p:sp>
            <p:nvSpPr>
              <p:cNvPr id="52" name="TextBox 8">
                <a:extLst>
                  <a:ext uri="{FF2B5EF4-FFF2-40B4-BE49-F238E27FC236}">
                    <a16:creationId xmlns:a16="http://schemas.microsoft.com/office/drawing/2014/main" id="{03E99026-A6CC-22EC-8B5C-056F750A4B69}"/>
                  </a:ext>
                </a:extLst>
              </p:cNvPr>
              <p:cNvSpPr txBox="1">
                <a:spLocks noRot="1" noChangeAspect="1" noMove="1" noResize="1" noEditPoints="1" noAdjustHandles="1" noChangeArrowheads="1" noChangeShapeType="1" noTextEdit="1"/>
              </p:cNvSpPr>
              <p:nvPr/>
            </p:nvSpPr>
            <p:spPr>
              <a:xfrm>
                <a:off x="1016001" y="2794000"/>
                <a:ext cx="22991192" cy="6657913"/>
              </a:xfrm>
              <a:prstGeom prst="rect">
                <a:avLst/>
              </a:prstGeom>
              <a:blipFill>
                <a:blip r:embed="rId4"/>
                <a:stretch>
                  <a:fillRect l="-2466" t="-4209" b="-8143"/>
                </a:stretch>
              </a:blipFill>
            </p:spPr>
            <p:txBody>
              <a:bodyPr/>
              <a:lstStyle/>
              <a:p>
                <a:r>
                  <a:rPr lang="en-US">
                    <a:noFill/>
                  </a:rPr>
                  <a:t> </a:t>
                </a:r>
              </a:p>
            </p:txBody>
          </p:sp>
        </mc:Fallback>
      </mc:AlternateContent>
    </p:spTree>
    <p:extLst>
      <p:ext uri="{BB962C8B-B14F-4D97-AF65-F5344CB8AC3E}">
        <p14:creationId xmlns:p14="http://schemas.microsoft.com/office/powerpoint/2010/main" val="187595701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52"/>
                                        </p:tgtEl>
                                        <p:attrNameLst>
                                          <p:attrName>style.visibility</p:attrName>
                                        </p:attrNameLst>
                                      </p:cBhvr>
                                      <p:to>
                                        <p:strVal val="visible"/>
                                      </p:to>
                                    </p:set>
                                    <p:anim calcmode="lin" valueType="num">
                                      <p:cBhvr>
                                        <p:cTn id="7" dur="500" fill="hold"/>
                                        <p:tgtEl>
                                          <p:spTgt spid="5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52"/>
                                        </p:tgtEl>
                                        <p:attrNameLst>
                                          <p:attrName>ppt_y</p:attrName>
                                        </p:attrNameLst>
                                      </p:cBhvr>
                                      <p:tavLst>
                                        <p:tav tm="0">
                                          <p:val>
                                            <p:strVal val="#ppt_y"/>
                                          </p:val>
                                        </p:tav>
                                        <p:tav tm="100000">
                                          <p:val>
                                            <p:strVal val="#ppt_y"/>
                                          </p:val>
                                        </p:tav>
                                      </p:tavLst>
                                    </p:anim>
                                    <p:anim calcmode="lin" valueType="num">
                                      <p:cBhvr>
                                        <p:cTn id="9" dur="500" fill="hold"/>
                                        <p:tgtEl>
                                          <p:spTgt spid="5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5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8" name="Picture 3">
            <a:extLst>
              <a:ext uri="{FF2B5EF4-FFF2-40B4-BE49-F238E27FC236}">
                <a16:creationId xmlns:a16="http://schemas.microsoft.com/office/drawing/2014/main" id="{66B7582A-6E95-4405-B707-A54F020315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6480634"/>
            <a:ext cx="5409116" cy="4873166"/>
          </a:xfrm>
          <a:prstGeom prst="rect">
            <a:avLst/>
          </a:prstGeom>
          <a:noFill/>
          <a:extLst>
            <a:ext uri="{909E8E84-426E-40DD-AFC4-6F175D3DCCD1}">
              <a14:hiddenFill xmlns:a14="http://schemas.microsoft.com/office/drawing/2010/main">
                <a:solidFill>
                  <a:srgbClr val="FFFFFF"/>
                </a:solidFill>
              </a14:hiddenFill>
            </a:ext>
          </a:extLst>
        </p:spPr>
      </p:pic>
      <p:pic>
        <p:nvPicPr>
          <p:cNvPr id="4107" name="Picture 5">
            <a:extLst>
              <a:ext uri="{FF2B5EF4-FFF2-40B4-BE49-F238E27FC236}">
                <a16:creationId xmlns:a16="http://schemas.microsoft.com/office/drawing/2014/main" id="{2D7731F8-9BD5-4C3D-A855-22E7E50C59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06600" y="6324600"/>
            <a:ext cx="4191000" cy="4828761"/>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ular Callout 6">
            <a:extLst>
              <a:ext uri="{FF2B5EF4-FFF2-40B4-BE49-F238E27FC236}">
                <a16:creationId xmlns:a16="http://schemas.microsoft.com/office/drawing/2014/main" id="{4D20D39F-9964-4BC4-8AE2-DE1F64F3EEBC}"/>
              </a:ext>
            </a:extLst>
          </p:cNvPr>
          <p:cNvSpPr>
            <a:spLocks noChangeArrowheads="1"/>
          </p:cNvSpPr>
          <p:nvPr/>
        </p:nvSpPr>
        <p:spPr bwMode="auto">
          <a:xfrm>
            <a:off x="600891" y="3135087"/>
            <a:ext cx="7704909" cy="2836484"/>
          </a:xfrm>
          <a:prstGeom prst="wedgeRoundRectCallout">
            <a:avLst>
              <a:gd name="adj1" fmla="val -20833"/>
              <a:gd name="adj2" fmla="val 62500"/>
              <a:gd name="adj3" fmla="val 16667"/>
            </a:avLst>
          </a:prstGeom>
          <a:gradFill rotWithShape="1">
            <a:gsLst>
              <a:gs pos="0">
                <a:srgbClr val="B5D5A7"/>
              </a:gs>
              <a:gs pos="50000">
                <a:srgbClr val="AACE99"/>
              </a:gs>
              <a:gs pos="100000">
                <a:srgbClr val="9CCA86"/>
              </a:gs>
            </a:gsLst>
            <a:lin ang="5400000"/>
          </a:gradFill>
          <a:ln w="6350">
            <a:solidFill>
              <a:srgbClr val="70AD47"/>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Mọi</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số</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tự</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nhiên</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nhân</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với</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1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đều</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bằng</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chính</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nó</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800" b="0" i="0" u="none" strike="noStrike" cap="none" normalizeH="0" baseline="0" dirty="0">
              <a:ln>
                <a:noFill/>
              </a:ln>
              <a:solidFill>
                <a:schemeClr val="tx1"/>
              </a:solidFill>
              <a:effectLst/>
              <a:latin typeface="Arial" panose="020B0604020202020204" pitchFamily="34" charset="0"/>
            </a:endParaRPr>
          </a:p>
        </p:txBody>
      </p:sp>
      <p:sp>
        <p:nvSpPr>
          <p:cNvPr id="11" name="Rounded Rectangular Callout 7">
            <a:extLst>
              <a:ext uri="{FF2B5EF4-FFF2-40B4-BE49-F238E27FC236}">
                <a16:creationId xmlns:a16="http://schemas.microsoft.com/office/drawing/2014/main" id="{E5281F33-4CDA-4AF2-B9CA-01C982CA1394}"/>
              </a:ext>
            </a:extLst>
          </p:cNvPr>
          <p:cNvSpPr>
            <a:spLocks noChangeArrowheads="1"/>
          </p:cNvSpPr>
          <p:nvPr/>
        </p:nvSpPr>
        <p:spPr bwMode="auto">
          <a:xfrm>
            <a:off x="13820503" y="3200400"/>
            <a:ext cx="9877697" cy="2742141"/>
          </a:xfrm>
          <a:prstGeom prst="wedgeRoundRectCallout">
            <a:avLst>
              <a:gd name="adj1" fmla="val -20833"/>
              <a:gd name="adj2" fmla="val 62500"/>
              <a:gd name="adj3" fmla="val 16667"/>
            </a:avLst>
          </a:prstGeom>
          <a:gradFill rotWithShape="1">
            <a:gsLst>
              <a:gs pos="0">
                <a:srgbClr val="B5D5A7"/>
              </a:gs>
              <a:gs pos="50000">
                <a:srgbClr val="AACE99"/>
              </a:gs>
              <a:gs pos="100000">
                <a:srgbClr val="9CCA86"/>
              </a:gs>
            </a:gsLst>
            <a:lin ang="5400000"/>
          </a:gradFill>
          <a:ln w="6350">
            <a:solidFill>
              <a:srgbClr val="70AD47"/>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Không</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đúng</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Có</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một</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số</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tự</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nhiên</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nhân</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với</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1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không</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bằng</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chính</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en-US" altLang="en-US" sz="48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nó</a:t>
            </a:r>
            <a:r>
              <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8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12" name="Rectangle 15">
            <a:extLst>
              <a:ext uri="{FF2B5EF4-FFF2-40B4-BE49-F238E27FC236}">
                <a16:creationId xmlns:a16="http://schemas.microsoft.com/office/drawing/2014/main" id="{DCF30ACD-3C7D-481E-9474-AF6F8CAAA797}"/>
              </a:ext>
            </a:extLst>
          </p:cNvPr>
          <p:cNvSpPr>
            <a:spLocks noChangeArrowheads="1"/>
          </p:cNvSpPr>
          <p:nvPr/>
        </p:nvSpPr>
        <p:spPr bwMode="auto">
          <a:xfrm>
            <a:off x="0" y="4604177"/>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4800"/>
          </a:p>
        </p:txBody>
      </p:sp>
      <p:sp>
        <p:nvSpPr>
          <p:cNvPr id="13" name="Rectangle 18">
            <a:extLst>
              <a:ext uri="{FF2B5EF4-FFF2-40B4-BE49-F238E27FC236}">
                <a16:creationId xmlns:a16="http://schemas.microsoft.com/office/drawing/2014/main" id="{E6465B76-6209-4577-956E-8C9A1986148F}"/>
              </a:ext>
            </a:extLst>
          </p:cNvPr>
          <p:cNvSpPr>
            <a:spLocks noChangeArrowheads="1"/>
          </p:cNvSpPr>
          <p:nvPr/>
        </p:nvSpPr>
        <p:spPr bwMode="auto">
          <a:xfrm>
            <a:off x="0" y="4094113"/>
            <a:ext cx="18473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4800" b="0" i="0" u="none" strike="noStrike" cap="none" normalizeH="0" baseline="0">
                <a:ln>
                  <a:noFill/>
                </a:ln>
                <a:solidFill>
                  <a:schemeClr val="tx1"/>
                </a:solidFill>
                <a:effectLst/>
                <a:latin typeface="Arial" panose="020B0604020202020204" pitchFamily="34" charset="0"/>
              </a:rPr>
              <a:t/>
            </a:r>
            <a:br>
              <a:rPr kumimoji="0" lang="en-US" altLang="en-US" sz="4800" b="0" i="0" u="none" strike="noStrike" cap="none" normalizeH="0" baseline="0">
                <a:ln>
                  <a:noFill/>
                </a:ln>
                <a:solidFill>
                  <a:schemeClr val="tx1"/>
                </a:solidFill>
                <a:effectLst/>
                <a:latin typeface="Arial" panose="020B0604020202020204" pitchFamily="34" charset="0"/>
              </a:rPr>
            </a:br>
            <a:endParaRPr kumimoji="0" lang="en-US" altLang="en-US" sz="4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800" b="0" i="0" u="none" strike="noStrike" cap="none" normalizeH="0" baseline="0">
              <a:ln>
                <a:noFill/>
              </a:ln>
              <a:solidFill>
                <a:schemeClr val="tx1"/>
              </a:solidFill>
              <a:effectLst/>
              <a:latin typeface="Arial" panose="020B0604020202020204" pitchFamily="34" charset="0"/>
            </a:endParaRPr>
          </a:p>
        </p:txBody>
      </p:sp>
      <p:sp>
        <p:nvSpPr>
          <p:cNvPr id="15" name="Rectangle 20">
            <a:extLst>
              <a:ext uri="{FF2B5EF4-FFF2-40B4-BE49-F238E27FC236}">
                <a16:creationId xmlns:a16="http://schemas.microsoft.com/office/drawing/2014/main" id="{6A6DE079-7E20-4F2C-A7A5-374A1A90F70C}"/>
              </a:ext>
            </a:extLst>
          </p:cNvPr>
          <p:cNvSpPr>
            <a:spLocks noChangeArrowheads="1"/>
          </p:cNvSpPr>
          <p:nvPr/>
        </p:nvSpPr>
        <p:spPr bwMode="auto">
          <a:xfrm>
            <a:off x="0" y="6530370"/>
            <a:ext cx="18473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800" b="0" i="0" u="none" strike="noStrike" cap="none" normalizeH="0" baseline="0">
              <a:ln>
                <a:noFill/>
              </a:ln>
              <a:solidFill>
                <a:schemeClr val="tx1"/>
              </a:solidFill>
              <a:effectLst/>
              <a:latin typeface="Arial" panose="020B0604020202020204" pitchFamily="34" charset="0"/>
            </a:endParaRPr>
          </a:p>
        </p:txBody>
      </p:sp>
      <p:sp>
        <p:nvSpPr>
          <p:cNvPr id="19" name="Rectangle 25">
            <a:extLst>
              <a:ext uri="{FF2B5EF4-FFF2-40B4-BE49-F238E27FC236}">
                <a16:creationId xmlns:a16="http://schemas.microsoft.com/office/drawing/2014/main" id="{BD779682-9BF9-4F93-92C5-BAFC408CDC42}"/>
              </a:ext>
            </a:extLst>
          </p:cNvPr>
          <p:cNvSpPr>
            <a:spLocks noChangeArrowheads="1"/>
          </p:cNvSpPr>
          <p:nvPr/>
        </p:nvSpPr>
        <p:spPr bwMode="auto">
          <a:xfrm>
            <a:off x="0" y="5172075"/>
            <a:ext cx="2438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0" name="Rectangle 28">
            <a:extLst>
              <a:ext uri="{FF2B5EF4-FFF2-40B4-BE49-F238E27FC236}">
                <a16:creationId xmlns:a16="http://schemas.microsoft.com/office/drawing/2014/main" id="{0E2EA7CC-FA84-45C3-BD03-E13B29E57DB6}"/>
              </a:ext>
            </a:extLst>
          </p:cNvPr>
          <p:cNvSpPr>
            <a:spLocks noChangeArrowheads="1"/>
          </p:cNvSpPr>
          <p:nvPr/>
        </p:nvSpPr>
        <p:spPr bwMode="auto">
          <a:xfrm>
            <a:off x="0" y="5629275"/>
            <a:ext cx="2438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Rectangle 29">
            <a:extLst>
              <a:ext uri="{FF2B5EF4-FFF2-40B4-BE49-F238E27FC236}">
                <a16:creationId xmlns:a16="http://schemas.microsoft.com/office/drawing/2014/main" id="{D0FB2A22-0334-475F-9B8F-238C7EFCC8AF}"/>
              </a:ext>
            </a:extLst>
          </p:cNvPr>
          <p:cNvSpPr>
            <a:spLocks noChangeArrowheads="1"/>
          </p:cNvSpPr>
          <p:nvPr/>
        </p:nvSpPr>
        <p:spPr bwMode="auto">
          <a:xfrm>
            <a:off x="0" y="6686550"/>
            <a:ext cx="2438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 name="Rectangle 30">
            <a:extLst>
              <a:ext uri="{FF2B5EF4-FFF2-40B4-BE49-F238E27FC236}">
                <a16:creationId xmlns:a16="http://schemas.microsoft.com/office/drawing/2014/main" id="{C1CF5F1F-EFA8-4B3F-8F34-2CD4E6CDB454}"/>
              </a:ext>
            </a:extLst>
          </p:cNvPr>
          <p:cNvSpPr>
            <a:spLocks noChangeArrowheads="1"/>
          </p:cNvSpPr>
          <p:nvPr/>
        </p:nvSpPr>
        <p:spPr bwMode="auto">
          <a:xfrm>
            <a:off x="0" y="7696200"/>
            <a:ext cx="2438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 name="Snip Single Corner Rectangle 8">
            <a:extLst>
              <a:ext uri="{FF2B5EF4-FFF2-40B4-BE49-F238E27FC236}">
                <a16:creationId xmlns:a16="http://schemas.microsoft.com/office/drawing/2014/main" id="{3642CA2D-F9F4-4DBC-AB41-1C91B19FBAA8}"/>
              </a:ext>
            </a:extLst>
          </p:cNvPr>
          <p:cNvSpPr/>
          <p:nvPr/>
        </p:nvSpPr>
        <p:spPr>
          <a:xfrm>
            <a:off x="9372600" y="3276600"/>
            <a:ext cx="3482933" cy="4873166"/>
          </a:xfrm>
          <a:prstGeom prst="snip1Rect">
            <a:avLst/>
          </a:prstGeom>
          <a:solidFill>
            <a:schemeClr val="bg2"/>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US" sz="4800" b="1" dirty="0">
                <a:solidFill>
                  <a:srgbClr val="000000"/>
                </a:solidFill>
                <a:effectLst/>
                <a:latin typeface="Tomaho"/>
                <a:ea typeface="Calibri" panose="020F0502020204030204" pitchFamily="34" charset="0"/>
                <a:cs typeface="Times New Roman" panose="02020603050405020304" pitchFamily="18" charset="0"/>
              </a:rPr>
              <a:t>1.1=1</a:t>
            </a:r>
            <a:endParaRPr lang="en-US" sz="4800" b="1" dirty="0">
              <a:effectLst/>
              <a:latin typeface="Tomaho"/>
              <a:ea typeface="Calibri" panose="020F0502020204030204" pitchFamily="34" charset="0"/>
              <a:cs typeface="Times New Roman" panose="02020603050405020304" pitchFamily="18" charset="0"/>
            </a:endParaRPr>
          </a:p>
          <a:p>
            <a:pPr algn="ctr">
              <a:lnSpc>
                <a:spcPct val="107000"/>
              </a:lnSpc>
              <a:spcAft>
                <a:spcPts val="800"/>
              </a:spcAft>
            </a:pPr>
            <a:r>
              <a:rPr lang="en-US" sz="4800" b="1" dirty="0">
                <a:solidFill>
                  <a:srgbClr val="000000"/>
                </a:solidFill>
                <a:effectLst/>
                <a:latin typeface="Tomaho"/>
                <a:ea typeface="Calibri" panose="020F0502020204030204" pitchFamily="34" charset="0"/>
                <a:cs typeface="Times New Roman" panose="02020603050405020304" pitchFamily="18" charset="0"/>
              </a:rPr>
              <a:t>2.1=2</a:t>
            </a:r>
            <a:endParaRPr lang="en-US" sz="4800" b="1" dirty="0">
              <a:effectLst/>
              <a:latin typeface="Tomaho"/>
              <a:ea typeface="Calibri" panose="020F0502020204030204" pitchFamily="34" charset="0"/>
              <a:cs typeface="Times New Roman" panose="02020603050405020304" pitchFamily="18" charset="0"/>
            </a:endParaRPr>
          </a:p>
          <a:p>
            <a:pPr algn="ctr">
              <a:lnSpc>
                <a:spcPct val="107000"/>
              </a:lnSpc>
              <a:spcAft>
                <a:spcPts val="800"/>
              </a:spcAft>
            </a:pPr>
            <a:r>
              <a:rPr lang="en-US" sz="4800" b="1" dirty="0">
                <a:solidFill>
                  <a:srgbClr val="000000"/>
                </a:solidFill>
                <a:effectLst/>
                <a:latin typeface="Tomaho"/>
                <a:ea typeface="Calibri" panose="020F0502020204030204" pitchFamily="34" charset="0"/>
                <a:cs typeface="Times New Roman" panose="02020603050405020304" pitchFamily="18" charset="0"/>
              </a:rPr>
              <a:t>3.1=3</a:t>
            </a:r>
            <a:endParaRPr lang="en-US" sz="4800" b="1" dirty="0">
              <a:effectLst/>
              <a:latin typeface="Tomaho"/>
              <a:ea typeface="Calibri" panose="020F0502020204030204" pitchFamily="34" charset="0"/>
              <a:cs typeface="Times New Roman" panose="02020603050405020304" pitchFamily="18" charset="0"/>
            </a:endParaRPr>
          </a:p>
          <a:p>
            <a:pPr algn="ctr">
              <a:lnSpc>
                <a:spcPct val="107000"/>
              </a:lnSpc>
              <a:spcAft>
                <a:spcPts val="800"/>
              </a:spcAft>
            </a:pPr>
            <a:r>
              <a:rPr lang="en-US" sz="4800" b="1" dirty="0">
                <a:solidFill>
                  <a:srgbClr val="000000"/>
                </a:solidFill>
                <a:effectLst/>
                <a:latin typeface="Tomaho"/>
                <a:ea typeface="Calibri" panose="020F0502020204030204" pitchFamily="34" charset="0"/>
                <a:cs typeface="Times New Roman" panose="02020603050405020304" pitchFamily="18" charset="0"/>
              </a:rPr>
              <a:t>4.1=4</a:t>
            </a:r>
            <a:endParaRPr lang="en-US" sz="4800" b="1" dirty="0">
              <a:effectLst/>
              <a:latin typeface="Tomaho"/>
              <a:ea typeface="Calibri" panose="020F0502020204030204" pitchFamily="34" charset="0"/>
              <a:cs typeface="Times New Roman" panose="02020603050405020304" pitchFamily="18" charset="0"/>
            </a:endParaRPr>
          </a:p>
          <a:p>
            <a:pPr algn="ctr">
              <a:lnSpc>
                <a:spcPct val="107000"/>
              </a:lnSpc>
              <a:spcAft>
                <a:spcPts val="800"/>
              </a:spcAft>
            </a:pPr>
            <a:r>
              <a:rPr lang="en-US" sz="4800" b="1" dirty="0">
                <a:solidFill>
                  <a:srgbClr val="000000"/>
                </a:solidFill>
                <a:effectLst/>
                <a:latin typeface="Tomaho"/>
                <a:ea typeface="Calibri" panose="020F0502020204030204" pitchFamily="34" charset="0"/>
                <a:cs typeface="Times New Roman" panose="02020603050405020304" pitchFamily="18" charset="0"/>
              </a:rPr>
              <a:t>…</a:t>
            </a:r>
            <a:endParaRPr lang="en-US" sz="4800" b="1" dirty="0">
              <a:effectLst/>
              <a:latin typeface="Tomaho"/>
              <a:ea typeface="Calibri" panose="020F0502020204030204" pitchFamily="34" charset="0"/>
              <a:cs typeface="Times New Roman" panose="02020603050405020304" pitchFamily="18" charset="0"/>
            </a:endParaRPr>
          </a:p>
          <a:p>
            <a:pPr algn="ctr">
              <a:lnSpc>
                <a:spcPct val="107000"/>
              </a:lnSpc>
              <a:spcAft>
                <a:spcPts val="800"/>
              </a:spcAft>
            </a:pPr>
            <a:r>
              <a:rPr lang="en-US" sz="4800" b="1" dirty="0">
                <a:effectLst/>
                <a:latin typeface="Tomaho"/>
                <a:ea typeface="Calibri" panose="020F0502020204030204" pitchFamily="34" charset="0"/>
                <a:cs typeface="Times New Roman" panose="02020603050405020304" pitchFamily="18" charset="0"/>
              </a:rPr>
              <a:t>…</a:t>
            </a:r>
          </a:p>
        </p:txBody>
      </p:sp>
      <p:sp>
        <p:nvSpPr>
          <p:cNvPr id="37" name="Rounded Rectangle 4">
            <a:extLst>
              <a:ext uri="{FF2B5EF4-FFF2-40B4-BE49-F238E27FC236}">
                <a16:creationId xmlns:a16="http://schemas.microsoft.com/office/drawing/2014/main" id="{C61B7B8E-C560-458E-B1FC-C4795E3A8B0C}"/>
              </a:ext>
            </a:extLst>
          </p:cNvPr>
          <p:cNvSpPr/>
          <p:nvPr/>
        </p:nvSpPr>
        <p:spPr>
          <a:xfrm>
            <a:off x="713509" y="10832306"/>
            <a:ext cx="22908491" cy="2121694"/>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tabLst>
                <a:tab pos="508635" algn="l"/>
              </a:tabLst>
            </a:pP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Mệnh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Có</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một</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số</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tự</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nhiên</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nhân</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với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1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không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bằng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chính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nó</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là</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phủ</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định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của</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mệnh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Mọi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số</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tự</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nhiên</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nhân</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với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1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đều</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bằng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chính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nó</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236364189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wipe(down)">
                                      <p:cBhvr>
                                        <p:cTn id="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9" name="Content Placeholder 2">
                <a:extLst>
                  <a:ext uri="{FF2B5EF4-FFF2-40B4-BE49-F238E27FC236}">
                    <a16:creationId xmlns:a16="http://schemas.microsoft.com/office/drawing/2014/main" id="{14822BB7-DB89-4357-87F0-6E511FC44A6A}"/>
                  </a:ext>
                </a:extLst>
              </p:cNvPr>
              <p:cNvSpPr txBox="1">
                <a:spLocks/>
              </p:cNvSpPr>
              <p:nvPr/>
            </p:nvSpPr>
            <p:spPr>
              <a:xfrm>
                <a:off x="909976" y="1981202"/>
                <a:ext cx="22427726" cy="3257638"/>
              </a:xfrm>
              <a:prstGeom prst="rect">
                <a:avLst/>
              </a:prstGeom>
              <a:solidFill>
                <a:srgbClr val="E7F7FF"/>
              </a:solidFill>
              <a:ln>
                <a:solidFill>
                  <a:srgbClr val="00B0F0"/>
                </a:solid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Viết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phủ</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định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của</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sau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và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xác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định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tính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đúng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sai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của</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nó</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m:rPr>
                        <m:nor/>
                      </m:rPr>
                      <a:rPr lang="en-US" b="1" i="1">
                        <a:solidFill>
                          <a:srgbClr val="FF0000"/>
                        </a:solidFill>
                        <a:latin typeface="Tahoma" panose="020B0604030504040204" pitchFamily="34" charset="0"/>
                        <a:ea typeface="Tahoma" panose="020B0604030504040204" pitchFamily="34" charset="0"/>
                        <a:cs typeface="Tahoma" panose="020B0604030504040204" pitchFamily="34" charset="0"/>
                      </a:rPr>
                      <m:t>P</m:t>
                    </m:r>
                    <m:r>
                      <m:rPr>
                        <m:nor/>
                      </m:rPr>
                      <a:rPr lang="en-US" b="1">
                        <a:solidFill>
                          <a:srgbClr val="FF0000"/>
                        </a:solidFill>
                        <a:latin typeface="Tahoma" panose="020B0604030504040204" pitchFamily="34" charset="0"/>
                        <a:ea typeface="Tahoma" panose="020B0604030504040204" pitchFamily="34" charset="0"/>
                        <a:cs typeface="Tahoma" panose="020B0604030504040204" pitchFamily="34" charset="0"/>
                      </a:rPr>
                      <m:t> :</m:t>
                    </m:r>
                    <m:r>
                      <m:rPr>
                        <m:nor/>
                      </m:rPr>
                      <a:rPr lang="en-US" b="1" i="0" smtClean="0">
                        <a:solidFill>
                          <a:srgbClr val="FF0000"/>
                        </a:solidFill>
                        <a:latin typeface="Tahoma" panose="020B0604030504040204" pitchFamily="34" charset="0"/>
                        <a:ea typeface="Tahoma" panose="020B0604030504040204" pitchFamily="34" charset="0"/>
                        <a:cs typeface="Tahoma" panose="020B0604030504040204" pitchFamily="34" charset="0"/>
                      </a:rPr>
                      <m:t> </m:t>
                    </m:r>
                    <m:r>
                      <m:rPr>
                        <m:nor/>
                      </m:rPr>
                      <a:rPr lang="en-US" b="1" smtClean="0">
                        <a:solidFill>
                          <a:srgbClr val="FF0000"/>
                        </a:solidFill>
                        <a:latin typeface="Tahoma" panose="020B0604030504040204" pitchFamily="34" charset="0"/>
                        <a:ea typeface="Tahoma" panose="020B0604030504040204" pitchFamily="34" charset="0"/>
                        <a:cs typeface="Tahoma" panose="020B0604030504040204" pitchFamily="34" charset="0"/>
                      </a:rPr>
                      <m:t>′′</m:t>
                    </m:r>
                    <m:r>
                      <a:rPr lang="en-US" b="1" i="1" smtClean="0">
                        <a:solidFill>
                          <a:srgbClr val="FF0000"/>
                        </a:solidFill>
                        <a:latin typeface="Cambria Math" panose="02040503050406030204" pitchFamily="18" charset="0"/>
                        <a:ea typeface="Tahoma" panose="020B0604030504040204" pitchFamily="34" charset="0"/>
                        <a:cs typeface="Tahoma" panose="020B0604030504040204" pitchFamily="34" charset="0"/>
                      </a:rPr>
                      <m:t> </m:t>
                    </m:r>
                    <m:r>
                      <a:rPr lang="en-US" b="1" i="1">
                        <a:solidFill>
                          <a:srgbClr val="FF0000"/>
                        </a:solidFill>
                        <a:latin typeface="Cambria Math" panose="02040503050406030204" pitchFamily="18" charset="0"/>
                        <a:ea typeface="Cambria Math" panose="02040503050406030204" pitchFamily="18" charset="0"/>
                      </a:rPr>
                      <m:t>∃</m:t>
                    </m:r>
                    <m:r>
                      <a:rPr lang="en-US" b="1" i="1">
                        <a:solidFill>
                          <a:srgbClr val="FF0000"/>
                        </a:solidFill>
                        <a:latin typeface="Cambria Math" panose="02040503050406030204" pitchFamily="18" charset="0"/>
                        <a:ea typeface="Cambria Math" panose="02040503050406030204" pitchFamily="18" charset="0"/>
                      </a:rPr>
                      <m:t>𝒙</m:t>
                    </m:r>
                    <m:r>
                      <m:rPr>
                        <m:nor/>
                      </m:rPr>
                      <a:rPr lang="en-US" b="1" i="0" smtClean="0">
                        <a:solidFill>
                          <a:srgbClr val="FF0000"/>
                        </a:solidFill>
                        <a:latin typeface="Cambria Math" panose="02040503050406030204" pitchFamily="18" charset="0"/>
                        <a:ea typeface="Cambria Math" panose="02040503050406030204" pitchFamily="18" charset="0"/>
                      </a:rPr>
                      <m:t> </m:t>
                    </m:r>
                    <m:r>
                      <m:rPr>
                        <m:nor/>
                      </m:rPr>
                      <a:rPr lang="en-US" b="1">
                        <a:solidFill>
                          <a:srgbClr val="FF0000"/>
                        </a:solidFill>
                        <a:latin typeface="Tahoma" panose="020B0604030504040204" pitchFamily="34" charset="0"/>
                        <a:ea typeface="Tahoma" panose="020B0604030504040204" pitchFamily="34" charset="0"/>
                        <a:cs typeface="Tahoma" panose="020B0604030504040204" pitchFamily="34" charset="0"/>
                      </a:rPr>
                      <m:t>∈ </m:t>
                    </m:r>
                    <m:r>
                      <m:rPr>
                        <m:nor/>
                      </m:rPr>
                      <a:rPr lang="en-US" b="1">
                        <a:solidFill>
                          <a:srgbClr val="FF0000"/>
                        </a:solidFill>
                        <a:latin typeface="Tahoma" panose="020B0604030504040204" pitchFamily="34" charset="0"/>
                        <a:ea typeface="Tahoma" panose="020B0604030504040204" pitchFamily="34" charset="0"/>
                        <a:cs typeface="Tahoma" panose="020B0604030504040204" pitchFamily="34" charset="0"/>
                      </a:rPr>
                      <m:t>R</m:t>
                    </m:r>
                    <m:r>
                      <m:rPr>
                        <m:nor/>
                      </m:rPr>
                      <a:rPr lang="en-US" b="1">
                        <a:solidFill>
                          <a:srgbClr val="FF0000"/>
                        </a:solidFill>
                        <a:latin typeface="Tahoma" panose="020B0604030504040204" pitchFamily="34" charset="0"/>
                        <a:ea typeface="Tahoma" panose="020B0604030504040204" pitchFamily="34" charset="0"/>
                        <a:cs typeface="Tahoma" panose="020B0604030504040204" pitchFamily="34" charset="0"/>
                      </a:rPr>
                      <m:t>,</m:t>
                    </m:r>
                    <m:r>
                      <a:rPr lang="en-US" b="1" i="1">
                        <a:solidFill>
                          <a:srgbClr val="FF0000"/>
                        </a:solidFill>
                        <a:latin typeface="Cambria Math" panose="02040503050406030204" pitchFamily="18" charset="0"/>
                        <a:ea typeface="Cambria Math" panose="02040503050406030204" pitchFamily="18" charset="0"/>
                      </a:rPr>
                      <m:t> </m:t>
                    </m:r>
                    <m:sSup>
                      <m:sSupPr>
                        <m:ctrlPr>
                          <a:rPr lang="en-US" b="1" i="1">
                            <a:solidFill>
                              <a:srgbClr val="FF0000"/>
                            </a:solidFill>
                            <a:latin typeface="Cambria Math" panose="02040503050406030204" pitchFamily="18" charset="0"/>
                            <a:ea typeface="Cambria Math" panose="02040503050406030204" pitchFamily="18" charset="0"/>
                          </a:rPr>
                        </m:ctrlPr>
                      </m:sSupPr>
                      <m:e>
                        <m:r>
                          <a:rPr lang="en-US" b="1" i="1">
                            <a:solidFill>
                              <a:srgbClr val="FF0000"/>
                            </a:solidFill>
                            <a:latin typeface="Cambria Math" panose="02040503050406030204" pitchFamily="18" charset="0"/>
                            <a:ea typeface="Cambria Math" panose="02040503050406030204" pitchFamily="18" charset="0"/>
                          </a:rPr>
                          <m:t> </m:t>
                        </m:r>
                        <m:r>
                          <a:rPr lang="en-US" b="1" i="1">
                            <a:solidFill>
                              <a:srgbClr val="FF0000"/>
                            </a:solidFill>
                            <a:latin typeface="Cambria Math" panose="02040503050406030204" pitchFamily="18" charset="0"/>
                            <a:ea typeface="Cambria Math" panose="02040503050406030204" pitchFamily="18" charset="0"/>
                          </a:rPr>
                          <m:t>𝒙</m:t>
                        </m:r>
                      </m:e>
                      <m:sup>
                        <m:r>
                          <a:rPr lang="en-US" b="1" i="1">
                            <a:solidFill>
                              <a:srgbClr val="FF0000"/>
                            </a:solidFill>
                            <a:latin typeface="Cambria Math" panose="02040503050406030204" pitchFamily="18" charset="0"/>
                            <a:ea typeface="Cambria Math" panose="02040503050406030204" pitchFamily="18" charset="0"/>
                          </a:rPr>
                          <m:t>𝟐</m:t>
                        </m:r>
                      </m:sup>
                    </m:sSup>
                    <m:r>
                      <m:rPr>
                        <m:nor/>
                      </m:rPr>
                      <a:rPr lang="en-US" b="1" i="0" smtClean="0">
                        <a:solidFill>
                          <a:srgbClr val="FF0000"/>
                        </a:solidFill>
                        <a:latin typeface="Cambria Math" panose="02040503050406030204" pitchFamily="18" charset="0"/>
                        <a:ea typeface="Cambria Math" panose="02040503050406030204" pitchFamily="18" charset="0"/>
                      </a:rPr>
                      <m:t> + 1 </m:t>
                    </m:r>
                    <m:r>
                      <m:rPr>
                        <m:nor/>
                      </m:rPr>
                      <a:rPr lang="en-US" b="1" i="0" smtClean="0">
                        <a:solidFill>
                          <a:srgbClr val="FF0000"/>
                        </a:solidFill>
                        <a:latin typeface="Tahoma" panose="020B0604030504040204" pitchFamily="34" charset="0"/>
                        <a:ea typeface="Tahoma" panose="020B0604030504040204" pitchFamily="34" charset="0"/>
                        <a:cs typeface="Tahoma" panose="020B0604030504040204" pitchFamily="34" charset="0"/>
                      </a:rPr>
                      <m:t>= </m:t>
                    </m:r>
                    <m:r>
                      <m:rPr>
                        <m:nor/>
                      </m:rPr>
                      <a:rPr lang="en-US" b="1">
                        <a:solidFill>
                          <a:srgbClr val="FF0000"/>
                        </a:solidFill>
                        <a:latin typeface="Tahoma" panose="020B0604030504040204" pitchFamily="34" charset="0"/>
                        <a:ea typeface="Tahoma" panose="020B0604030504040204" pitchFamily="34" charset="0"/>
                        <a:cs typeface="Tahoma" panose="020B0604030504040204" pitchFamily="34" charset="0"/>
                      </a:rPr>
                      <m:t>0</m:t>
                    </m:r>
                    <m:r>
                      <m:rPr>
                        <m:nor/>
                      </m:rP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m:t>”</m:t>
                    </m:r>
                    <m:r>
                      <a:rPr lang="en-US" b="1" i="1">
                        <a:solidFill>
                          <a:srgbClr val="FF0000"/>
                        </a:solidFill>
                        <a:latin typeface="Cambria Math" panose="02040503050406030204" pitchFamily="18" charset="0"/>
                        <a:ea typeface="Cambria Math" panose="02040503050406030204" pitchFamily="18" charset="0"/>
                      </a:rPr>
                      <m:t>.</m:t>
                    </m:r>
                  </m:oMath>
                </a14:m>
                <a:r>
                  <a:rPr lang="en-US" b="1" dirty="0">
                    <a:latin typeface="Tahoma" panose="020B0604030504040204" pitchFamily="34" charset="0"/>
                    <a:ea typeface="Tahoma" panose="020B0604030504040204" pitchFamily="34" charset="0"/>
                    <a:cs typeface="Tahoma" panose="020B0604030504040204" pitchFamily="34" charset="0"/>
                  </a:rPr>
                  <a:t> </a:t>
                </a:r>
              </a:p>
            </p:txBody>
          </p:sp>
        </mc:Choice>
        <mc:Fallback xmlns="">
          <p:sp>
            <p:nvSpPr>
              <p:cNvPr id="99" name="Content Placeholder 2">
                <a:extLst>
                  <a:ext uri="{FF2B5EF4-FFF2-40B4-BE49-F238E27FC236}">
                    <a16:creationId xmlns:a16="http://schemas.microsoft.com/office/drawing/2014/main" id="{14822BB7-DB89-4357-87F0-6E511FC44A6A}"/>
                  </a:ext>
                </a:extLst>
              </p:cNvPr>
              <p:cNvSpPr txBox="1">
                <a:spLocks noRot="1" noChangeAspect="1" noMove="1" noResize="1" noEditPoints="1" noAdjustHandles="1" noChangeArrowheads="1" noChangeShapeType="1" noTextEdit="1"/>
              </p:cNvSpPr>
              <p:nvPr/>
            </p:nvSpPr>
            <p:spPr>
              <a:xfrm>
                <a:off x="909976" y="1981202"/>
                <a:ext cx="22427726" cy="3257638"/>
              </a:xfrm>
              <a:prstGeom prst="rect">
                <a:avLst/>
              </a:prstGeom>
              <a:blipFill>
                <a:blip r:embed="rId3"/>
                <a:stretch>
                  <a:fillRect l="-1195"/>
                </a:stretch>
              </a:blipFill>
              <a:ln>
                <a:solidFill>
                  <a:srgbClr val="00B0F0"/>
                </a:solidFill>
              </a:ln>
            </p:spPr>
            <p:txBody>
              <a:bodyPr/>
              <a:lstStyle/>
              <a:p>
                <a:r>
                  <a:rPr lang="en-US">
                    <a:noFill/>
                  </a:rPr>
                  <a:t> </a:t>
                </a:r>
              </a:p>
            </p:txBody>
          </p:sp>
        </mc:Fallback>
      </mc:AlternateContent>
      <p:grpSp>
        <p:nvGrpSpPr>
          <p:cNvPr id="5" name="Group 4">
            <a:extLst>
              <a:ext uri="{FF2B5EF4-FFF2-40B4-BE49-F238E27FC236}">
                <a16:creationId xmlns:a16="http://schemas.microsoft.com/office/drawing/2014/main" id="{EDDC5E2B-DF2C-4863-BD2C-84F70023CE26}"/>
              </a:ext>
            </a:extLst>
          </p:cNvPr>
          <p:cNvGrpSpPr/>
          <p:nvPr/>
        </p:nvGrpSpPr>
        <p:grpSpPr>
          <a:xfrm>
            <a:off x="152400" y="1828800"/>
            <a:ext cx="4061227" cy="1633138"/>
            <a:chOff x="22440" y="40926"/>
            <a:chExt cx="877807" cy="352425"/>
          </a:xfrm>
        </p:grpSpPr>
        <p:grpSp>
          <p:nvGrpSpPr>
            <p:cNvPr id="6" name="Group 5">
              <a:extLst>
                <a:ext uri="{FF2B5EF4-FFF2-40B4-BE49-F238E27FC236}">
                  <a16:creationId xmlns:a16="http://schemas.microsoft.com/office/drawing/2014/main" id="{D2B2D161-71D0-4231-82AF-6F43E5E2035B}"/>
                </a:ext>
              </a:extLst>
            </p:cNvPr>
            <p:cNvGrpSpPr/>
            <p:nvPr/>
          </p:nvGrpSpPr>
          <p:grpSpPr>
            <a:xfrm>
              <a:off x="22440" y="59287"/>
              <a:ext cx="850471" cy="159855"/>
              <a:chOff x="31572" y="60276"/>
              <a:chExt cx="1196628" cy="197828"/>
            </a:xfrm>
          </p:grpSpPr>
          <p:sp>
            <p:nvSpPr>
              <p:cNvPr id="9" name="Arrow: Pentagon 8">
                <a:extLst>
                  <a:ext uri="{FF2B5EF4-FFF2-40B4-BE49-F238E27FC236}">
                    <a16:creationId xmlns:a16="http://schemas.microsoft.com/office/drawing/2014/main" id="{77A43265-1186-429F-AAB7-FB9E94E2BF90}"/>
                  </a:ext>
                </a:extLst>
              </p:cNvPr>
              <p:cNvSpPr/>
              <p:nvPr/>
            </p:nvSpPr>
            <p:spPr>
              <a:xfrm>
                <a:off x="204585" y="62042"/>
                <a:ext cx="1023615" cy="196062"/>
              </a:xfrm>
              <a:prstGeom prst="homePlate">
                <a:avLst/>
              </a:prstGeom>
              <a:solidFill>
                <a:srgbClr val="FCFFEF"/>
              </a:solidFill>
              <a:ln w="12700" cap="flat" cmpd="sng" algn="ctr">
                <a:solidFill>
                  <a:srgbClr val="ED7D31">
                    <a:lumMod val="20000"/>
                    <a:lumOff val="80000"/>
                  </a:srgbClr>
                </a:solidFill>
                <a:prstDash val="solid"/>
                <a:miter lim="800000"/>
              </a:ln>
              <a:effectLst/>
            </p:spPr>
            <p:txBody>
              <a:bodyPr rtlCol="0" anchor="ctr"/>
              <a:lstStyle/>
              <a:p>
                <a:pPr>
                  <a:lnSpc>
                    <a:spcPct val="106000"/>
                  </a:lnSpc>
                  <a:spcAft>
                    <a:spcPts val="800"/>
                  </a:spcAft>
                </a:pPr>
                <a:r>
                  <a:rPr lang="en-US" sz="4800" b="1" kern="1200">
                    <a:solidFill>
                      <a:srgbClr val="0000CC"/>
                    </a:solidFill>
                    <a:effectLst/>
                    <a:latin typeface="Tahoma" panose="020B0604030504040204" pitchFamily="34" charset="0"/>
                    <a:ea typeface="Tahoma" panose="020B0604030504040204" pitchFamily="34" charset="0"/>
                    <a:cs typeface="Tahoma" panose="020B0604030504040204" pitchFamily="34" charset="0"/>
                  </a:rPr>
                  <a:t> </a:t>
                </a:r>
                <a:endParaRPr lang="en-US" sz="4800" b="1">
                  <a:effectLst/>
                  <a:latin typeface="Tahoma" panose="020B0604030504040204" pitchFamily="34" charset="0"/>
                  <a:ea typeface="Tahoma" panose="020B0604030504040204" pitchFamily="34" charset="0"/>
                  <a:cs typeface="Tahoma" panose="020B0604030504040204" pitchFamily="34" charset="0"/>
                </a:endParaRPr>
              </a:p>
            </p:txBody>
          </p:sp>
          <p:sp>
            <p:nvSpPr>
              <p:cNvPr id="10" name="Arrow: Chevron 9">
                <a:extLst>
                  <a:ext uri="{FF2B5EF4-FFF2-40B4-BE49-F238E27FC236}">
                    <a16:creationId xmlns:a16="http://schemas.microsoft.com/office/drawing/2014/main" id="{F1725225-2785-4484-963C-E27A2910F323}"/>
                  </a:ext>
                </a:extLst>
              </p:cNvPr>
              <p:cNvSpPr/>
              <p:nvPr/>
            </p:nvSpPr>
            <p:spPr>
              <a:xfrm>
                <a:off x="31572" y="60341"/>
                <a:ext cx="162630" cy="196062"/>
              </a:xfrm>
              <a:prstGeom prst="chevron">
                <a:avLst/>
              </a:prstGeom>
              <a:solidFill>
                <a:srgbClr val="4472C4"/>
              </a:solidFill>
              <a:ln w="12700" cap="flat" cmpd="sng" algn="ctr">
                <a:no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11" name="Arrow: Chevron 10">
                <a:extLst>
                  <a:ext uri="{FF2B5EF4-FFF2-40B4-BE49-F238E27FC236}">
                    <a16:creationId xmlns:a16="http://schemas.microsoft.com/office/drawing/2014/main" id="{936C9376-F5AD-4185-910A-AA06081CACB6}"/>
                  </a:ext>
                </a:extLst>
              </p:cNvPr>
              <p:cNvSpPr/>
              <p:nvPr/>
            </p:nvSpPr>
            <p:spPr>
              <a:xfrm>
                <a:off x="116273" y="60276"/>
                <a:ext cx="176766" cy="196062"/>
              </a:xfrm>
              <a:prstGeom prst="chevron">
                <a:avLst/>
              </a:prstGeom>
              <a:solidFill>
                <a:srgbClr val="FFC000"/>
              </a:solidFill>
              <a:ln w="12700" cap="flat" cmpd="sng" algn="ctr">
                <a:no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sp>
          <p:nvSpPr>
            <p:cNvPr id="8" name="TextBox 56">
              <a:extLst>
                <a:ext uri="{FF2B5EF4-FFF2-40B4-BE49-F238E27FC236}">
                  <a16:creationId xmlns:a16="http://schemas.microsoft.com/office/drawing/2014/main" id="{DCA2B3A3-07E0-4966-91B5-DEF35623F7C0}"/>
                </a:ext>
              </a:extLst>
            </p:cNvPr>
            <p:cNvSpPr txBox="1"/>
            <p:nvPr/>
          </p:nvSpPr>
          <p:spPr>
            <a:xfrm>
              <a:off x="215650" y="40926"/>
              <a:ext cx="684597" cy="352425"/>
            </a:xfrm>
            <a:prstGeom prst="rect">
              <a:avLst/>
            </a:prstGeom>
            <a:noFill/>
          </p:spPr>
          <p:txBody>
            <a:bodyPr wrap="square">
              <a:noAutofit/>
            </a:bodyPr>
            <a:lstStyle/>
            <a:p>
              <a:pPr>
                <a:lnSpc>
                  <a:spcPct val="107000"/>
                </a:lnSpc>
                <a:spcAft>
                  <a:spcPts val="800"/>
                </a:spcAft>
              </a:pPr>
              <a:r>
                <a:rPr lang="en-US" sz="4800" b="1" kern="1200">
                  <a:solidFill>
                    <a:srgbClr val="0000CC"/>
                  </a:solidFill>
                  <a:effectLst/>
                  <a:latin typeface="Tahoma" panose="020B0604030504040204" pitchFamily="34" charset="0"/>
                  <a:ea typeface="Tahoma" panose="020B0604030504040204" pitchFamily="34" charset="0"/>
                  <a:cs typeface="Tahoma" panose="020B0604030504040204" pitchFamily="34" charset="0"/>
                </a:rPr>
                <a:t>Ví dụ 6.</a:t>
              </a:r>
              <a:endParaRPr lang="en-US" sz="4800" b="1">
                <a:effectLst/>
                <a:latin typeface="Tahoma" panose="020B0604030504040204" pitchFamily="34" charset="0"/>
                <a:ea typeface="Tahoma" panose="020B0604030504040204" pitchFamily="34" charset="0"/>
                <a:cs typeface="Tahoma" panose="020B0604030504040204" pitchFamily="34" charset="0"/>
              </a:endParaRPr>
            </a:p>
          </p:txBody>
        </p:sp>
      </p:grpSp>
      <p:sp>
        <p:nvSpPr>
          <p:cNvPr id="3" name="Rectangle 2">
            <a:extLst>
              <a:ext uri="{FF2B5EF4-FFF2-40B4-BE49-F238E27FC236}">
                <a16:creationId xmlns:a16="http://schemas.microsoft.com/office/drawing/2014/main" id="{FA5A54DD-7687-4DA2-B228-BD54DBD01E2B}"/>
              </a:ext>
            </a:extLst>
          </p:cNvPr>
          <p:cNvSpPr>
            <a:spLocks noChangeArrowheads="1"/>
          </p:cNvSpPr>
          <p:nvPr/>
        </p:nvSpPr>
        <p:spPr bwMode="auto">
          <a:xfrm>
            <a:off x="0" y="-415498"/>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13" name="Rounded Rectangle 4">
            <a:extLst>
              <a:ext uri="{FF2B5EF4-FFF2-40B4-BE49-F238E27FC236}">
                <a16:creationId xmlns:a16="http://schemas.microsoft.com/office/drawing/2014/main" id="{6FB2B55F-247A-479C-81BC-D8A7084865C6}"/>
              </a:ext>
            </a:extLst>
          </p:cNvPr>
          <p:cNvSpPr/>
          <p:nvPr/>
        </p:nvSpPr>
        <p:spPr>
          <a:xfrm>
            <a:off x="909976" y="6096001"/>
            <a:ext cx="22483425" cy="6705599"/>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Mệnh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i="1" dirty="0">
                <a:solidFill>
                  <a:schemeClr val="tx1"/>
                </a:solidFill>
                <a:latin typeface="Tahoma" panose="020B0604030504040204" pitchFamily="34" charset="0"/>
                <a:ea typeface="Tahoma" panose="020B0604030504040204" pitchFamily="34" charset="0"/>
                <a:cs typeface="Tahoma" panose="020B0604030504040204" pitchFamily="34" charset="0"/>
              </a:rPr>
              <a:t>P</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có</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thể</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phát</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biểu</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là</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p>
          <a:p>
            <a:pPr>
              <a:lnSpc>
                <a:spcPct val="150000"/>
              </a:lnSpc>
            </a:pP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Tồn</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tại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một</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số</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thực</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mà</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bình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phương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của</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nó</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cộng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với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1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bằng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0”. </a:t>
            </a:r>
          </a:p>
          <a:p>
            <a:pPr>
              <a:lnSpc>
                <a:spcPct val="150000"/>
              </a:lnSpc>
            </a:pP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Phủ</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định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của</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mệnh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P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là</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p>
          <a:p>
            <a:pPr>
              <a:lnSpc>
                <a:spcPct val="150000"/>
              </a:lnSpc>
            </a:pP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Không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tồn</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tại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một</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số</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thực</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mà</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bình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phương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của</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nó</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cộng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với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1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bằng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0”,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tức</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là</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Mọi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số</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thực</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đều</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có</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bình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phương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cộng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với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1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khác</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0”.</a:t>
            </a:r>
          </a:p>
          <a:p>
            <a:pPr marL="0" marR="0" lvl="0" indent="0" algn="ctr" defTabSz="2177278"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 </a:t>
            </a:r>
          </a:p>
        </p:txBody>
      </p:sp>
      <p:grpSp>
        <p:nvGrpSpPr>
          <p:cNvPr id="19" name="Group 18">
            <a:extLst>
              <a:ext uri="{FF2B5EF4-FFF2-40B4-BE49-F238E27FC236}">
                <a16:creationId xmlns:a16="http://schemas.microsoft.com/office/drawing/2014/main" id="{26410B46-345E-4102-A939-C36B10189213}"/>
              </a:ext>
            </a:extLst>
          </p:cNvPr>
          <p:cNvGrpSpPr/>
          <p:nvPr/>
        </p:nvGrpSpPr>
        <p:grpSpPr>
          <a:xfrm>
            <a:off x="1524000" y="5715000"/>
            <a:ext cx="3725766" cy="828000"/>
            <a:chOff x="1275608" y="6322796"/>
            <a:chExt cx="3572909" cy="828631"/>
          </a:xfrm>
        </p:grpSpPr>
        <p:sp>
          <p:nvSpPr>
            <p:cNvPr id="20" name="Freeform 20">
              <a:extLst>
                <a:ext uri="{FF2B5EF4-FFF2-40B4-BE49-F238E27FC236}">
                  <a16:creationId xmlns:a16="http://schemas.microsoft.com/office/drawing/2014/main" id="{17C05C86-93CE-4C93-B594-2E8F2F6290BC}"/>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1" name="TextBox 20">
              <a:extLst>
                <a:ext uri="{FF2B5EF4-FFF2-40B4-BE49-F238E27FC236}">
                  <a16:creationId xmlns:a16="http://schemas.microsoft.com/office/drawing/2014/main" id="{04E349BD-11C8-40F5-BC13-F567A1C07F03}"/>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22" name="Round Diagonal Corner Rectangle 8">
              <a:extLst>
                <a:ext uri="{FF2B5EF4-FFF2-40B4-BE49-F238E27FC236}">
                  <a16:creationId xmlns:a16="http://schemas.microsoft.com/office/drawing/2014/main" id="{9EC9B394-8BEB-4CF0-A465-F79958A92841}"/>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3" name="Freeform 9">
              <a:extLst>
                <a:ext uri="{FF2B5EF4-FFF2-40B4-BE49-F238E27FC236}">
                  <a16:creationId xmlns:a16="http://schemas.microsoft.com/office/drawing/2014/main" id="{934FE71D-1F40-4B28-9D0C-56087A9CE827}"/>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4" name="Rectangle 23">
            <a:extLst>
              <a:ext uri="{FF2B5EF4-FFF2-40B4-BE49-F238E27FC236}">
                <a16:creationId xmlns:a16="http://schemas.microsoft.com/office/drawing/2014/main" id="{48A0502A-5DE9-40E4-9FFD-F6616E1F674A}"/>
              </a:ext>
            </a:extLst>
          </p:cNvPr>
          <p:cNvSpPr/>
          <p:nvPr/>
        </p:nvSpPr>
        <p:spPr>
          <a:xfrm>
            <a:off x="1657572" y="8686800"/>
            <a:ext cx="21126227" cy="1097629"/>
          </a:xfrm>
          <a:prstGeom prst="rect">
            <a:avLst/>
          </a:prstGeom>
        </p:spPr>
        <p:txBody>
          <a:bodyPr wrap="square">
            <a:spAutoFit/>
          </a:bodyPr>
          <a:lstStyle/>
          <a:p>
            <a:endParaRPr lang="en-US" sz="48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063215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wipe(up)">
                                      <p:cBhvr>
                                        <p:cTn id="7" dur="500"/>
                                        <p:tgtEl>
                                          <p:spTgt spid="9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arn(inVertic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nodePh="1">
                                  <p:stCondLst>
                                    <p:cond delay="0"/>
                                  </p:stCondLst>
                                  <p:endCondLst>
                                    <p:cond evt="begin" delay="0">
                                      <p:tn val="20"/>
                                    </p:cond>
                                  </p:end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animBg="1"/>
      <p:bldP spid="13" grpId="0" animBg="1"/>
      <p:bldP spid="2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9" name="Content Placeholder 2">
                <a:extLst>
                  <a:ext uri="{FF2B5EF4-FFF2-40B4-BE49-F238E27FC236}">
                    <a16:creationId xmlns:a16="http://schemas.microsoft.com/office/drawing/2014/main" id="{14822BB7-DB89-4357-87F0-6E511FC44A6A}"/>
                  </a:ext>
                </a:extLst>
              </p:cNvPr>
              <p:cNvSpPr txBox="1">
                <a:spLocks/>
              </p:cNvSpPr>
              <p:nvPr/>
            </p:nvSpPr>
            <p:spPr>
              <a:xfrm>
                <a:off x="909975" y="2133600"/>
                <a:ext cx="22483425" cy="7304272"/>
              </a:xfrm>
              <a:prstGeom prst="rect">
                <a:avLst/>
              </a:prstGeom>
              <a:solidFill>
                <a:srgbClr val="E7F7FF"/>
              </a:solidFill>
              <a:ln>
                <a:solidFill>
                  <a:srgbClr val="00B0F0"/>
                </a:solid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endParaRPr lang="en-US" b="1" dirty="0">
                  <a:latin typeface="Tahoma" panose="020B0604030504040204" pitchFamily="34" charset="0"/>
                  <a:ea typeface="Tahoma" panose="020B0604030504040204" pitchFamily="34" charset="0"/>
                  <a:cs typeface="Tahoma" panose="020B0604030504040204" pitchFamily="34" charset="0"/>
                </a:endParaRPr>
              </a:p>
              <a:p>
                <a:pPr marL="0" indent="0">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Trong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tiết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học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môn</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Toán</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Nam </a:t>
                </a:r>
                <a:r>
                  <a:rPr lang="en-US" b="1" dirty="0" err="1">
                    <a:solidFill>
                      <a:srgbClr val="FF0000"/>
                    </a:solidFill>
                    <a:latin typeface="Tahoma" panose="020B0604030504040204" pitchFamily="34" charset="0"/>
                    <a:ea typeface="Tahoma" panose="020B0604030504040204" pitchFamily="34" charset="0"/>
                    <a:cs typeface="Tahoma" panose="020B0604030504040204" pitchFamily="34" charset="0"/>
                  </a:rPr>
                  <a:t>phát</a:t>
                </a: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FF0000"/>
                    </a:solidFill>
                    <a:latin typeface="Tahoma" panose="020B0604030504040204" pitchFamily="34" charset="0"/>
                    <a:ea typeface="Tahoma" panose="020B0604030504040204" pitchFamily="34" charset="0"/>
                    <a:cs typeface="Tahoma" panose="020B0604030504040204" pitchFamily="34" charset="0"/>
                  </a:rPr>
                  <a:t>biểu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Mọi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số</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thực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bình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phương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khác</a:t>
                </a:r>
                <a:r>
                  <a:rPr lang="en-US" b="1" dirty="0">
                    <a:latin typeface="Tahoma" panose="020B0604030504040204" pitchFamily="34" charset="0"/>
                    <a:ea typeface="Tahoma" panose="020B0604030504040204" pitchFamily="34" charset="0"/>
                    <a:cs typeface="Tahoma" panose="020B0604030504040204" pitchFamily="34" charset="0"/>
                  </a:rPr>
                  <a:t> 1”.</a:t>
                </a:r>
              </a:p>
              <a:p>
                <a:pPr marL="0" indent="0">
                  <a:lnSpc>
                    <a:spcPct val="150000"/>
                  </a:lnSpc>
                  <a:spcBef>
                    <a:spcPts val="0"/>
                  </a:spcBef>
                  <a:buNone/>
                </a:pP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Mai </a:t>
                </a:r>
                <a:r>
                  <a:rPr lang="en-US" b="1" dirty="0" err="1">
                    <a:solidFill>
                      <a:srgbClr val="FF0000"/>
                    </a:solidFill>
                    <a:latin typeface="Tahoma" panose="020B0604030504040204" pitchFamily="34" charset="0"/>
                    <a:ea typeface="Tahoma" panose="020B0604030504040204" pitchFamily="34" charset="0"/>
                    <a:cs typeface="Tahoma" panose="020B0604030504040204" pitchFamily="34" charset="0"/>
                  </a:rPr>
                  <a:t>phát</a:t>
                </a: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FF0000"/>
                    </a:solidFill>
                    <a:latin typeface="Tahoma" panose="020B0604030504040204" pitchFamily="34" charset="0"/>
                    <a:ea typeface="Tahoma" panose="020B0604030504040204" pitchFamily="34" charset="0"/>
                    <a:cs typeface="Tahoma" panose="020B0604030504040204" pitchFamily="34" charset="0"/>
                  </a:rPr>
                  <a:t>biểu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một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số</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thực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bình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phương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của</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bằng</a:t>
                </a:r>
                <a:r>
                  <a:rPr lang="en-US" b="1" dirty="0">
                    <a:latin typeface="Tahoma" panose="020B0604030504040204" pitchFamily="34" charset="0"/>
                    <a:ea typeface="Tahoma" panose="020B0604030504040204" pitchFamily="34" charset="0"/>
                    <a:cs typeface="Tahoma" panose="020B0604030504040204" pitchFamily="34" charset="0"/>
                  </a:rPr>
                  <a:t> 1”.</a:t>
                </a:r>
              </a:p>
              <a:p>
                <a:pPr marL="0" indent="0">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a) </a:t>
                </a:r>
                <a:r>
                  <a:rPr lang="en-US" b="1" dirty="0" err="1">
                    <a:latin typeface="Tahoma" panose="020B0604030504040204" pitchFamily="34" charset="0"/>
                    <a:ea typeface="Tahoma" panose="020B0604030504040204" pitchFamily="34" charset="0"/>
                    <a:cs typeface="Tahoma" panose="020B0604030504040204" pitchFamily="34" charset="0"/>
                  </a:rPr>
                  <a:t>Hãy</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cho</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biết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bạn</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nào</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phát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biểu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đúng</a:t>
                </a:r>
                <a:r>
                  <a:rPr lang="en-US" b="1" dirty="0">
                    <a:latin typeface="Tahoma" panose="020B0604030504040204" pitchFamily="34" charset="0"/>
                    <a:ea typeface="Tahoma" panose="020B0604030504040204" pitchFamily="34" charset="0"/>
                    <a:cs typeface="Tahoma" panose="020B0604030504040204" pitchFamily="34" charset="0"/>
                  </a:rPr>
                  <a:t>.</a:t>
                </a:r>
              </a:p>
              <a:p>
                <a:pPr marL="0" indent="0">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b) </a:t>
                </a:r>
                <a:r>
                  <a:rPr lang="en-US" b="1" dirty="0" err="1">
                    <a:latin typeface="Tahoma" panose="020B0604030504040204" pitchFamily="34" charset="0"/>
                    <a:ea typeface="Tahoma" panose="020B0604030504040204" pitchFamily="34" charset="0"/>
                    <a:cs typeface="Tahoma" panose="020B0604030504040204" pitchFamily="34" charset="0"/>
                  </a:rPr>
                  <a:t>Dùng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kí</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hiệu</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b="1" i="1" smtClean="0">
                        <a:latin typeface="Cambria Math" panose="02040503050406030204" pitchFamily="18" charset="0"/>
                        <a:ea typeface="Cambria Math" panose="02040503050406030204" pitchFamily="18" charset="0"/>
                      </a:rPr>
                      <m:t>∀,∃</m:t>
                    </m:r>
                  </m:oMath>
                </a14:m>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để</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viết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lại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các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phát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biểu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của</a:t>
                </a:r>
                <a:r>
                  <a:rPr lang="en-US" b="1" dirty="0">
                    <a:latin typeface="Tahoma" panose="020B0604030504040204" pitchFamily="34" charset="0"/>
                    <a:ea typeface="Tahoma" panose="020B0604030504040204" pitchFamily="34" charset="0"/>
                    <a:cs typeface="Tahoma" panose="020B0604030504040204" pitchFamily="34" charset="0"/>
                  </a:rPr>
                  <a:t> Nam </a:t>
                </a:r>
                <a:r>
                  <a:rPr lang="en-US" b="1" dirty="0" err="1">
                    <a:latin typeface="Tahoma" panose="020B0604030504040204" pitchFamily="34" charset="0"/>
                    <a:ea typeface="Tahoma" panose="020B0604030504040204" pitchFamily="34" charset="0"/>
                    <a:cs typeface="Tahoma" panose="020B0604030504040204" pitchFamily="34" charset="0"/>
                  </a:rPr>
                  <a:t>và</a:t>
                </a:r>
                <a:r>
                  <a:rPr lang="en-US" b="1" dirty="0">
                    <a:latin typeface="Tahoma" panose="020B0604030504040204" pitchFamily="34" charset="0"/>
                    <a:ea typeface="Tahoma" panose="020B0604030504040204" pitchFamily="34" charset="0"/>
                    <a:cs typeface="Tahoma" panose="020B0604030504040204" pitchFamily="34" charset="0"/>
                  </a:rPr>
                  <a:t> Mai </a:t>
                </a:r>
                <a:r>
                  <a:rPr lang="en-US" b="1" dirty="0" err="1">
                    <a:latin typeface="Tahoma" panose="020B0604030504040204" pitchFamily="34" charset="0"/>
                    <a:ea typeface="Tahoma" panose="020B0604030504040204" pitchFamily="34" charset="0"/>
                    <a:cs typeface="Tahoma" panose="020B0604030504040204" pitchFamily="34" charset="0"/>
                  </a:rPr>
                  <a:t>dưới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dạng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a:t>
                </a:r>
              </a:p>
              <a:p>
                <a:endParaRPr lang="en-US"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99" name="Content Placeholder 2">
                <a:extLst>
                  <a:ext uri="{FF2B5EF4-FFF2-40B4-BE49-F238E27FC236}">
                    <a16:creationId xmlns:a16="http://schemas.microsoft.com/office/drawing/2014/main" id="{14822BB7-DB89-4357-87F0-6E511FC44A6A}"/>
                  </a:ext>
                </a:extLst>
              </p:cNvPr>
              <p:cNvSpPr txBox="1">
                <a:spLocks noRot="1" noChangeAspect="1" noMove="1" noResize="1" noEditPoints="1" noAdjustHandles="1" noChangeArrowheads="1" noChangeShapeType="1" noTextEdit="1"/>
              </p:cNvSpPr>
              <p:nvPr/>
            </p:nvSpPr>
            <p:spPr>
              <a:xfrm>
                <a:off x="909975" y="2133600"/>
                <a:ext cx="22483425" cy="7304272"/>
              </a:xfrm>
              <a:prstGeom prst="rect">
                <a:avLst/>
              </a:prstGeom>
              <a:blipFill>
                <a:blip r:embed="rId3"/>
                <a:stretch>
                  <a:fillRect l="-1192" r="-596" b="-2750"/>
                </a:stretch>
              </a:blipFill>
              <a:ln>
                <a:solidFill>
                  <a:srgbClr val="00B0F0"/>
                </a:solidFill>
              </a:ln>
            </p:spPr>
            <p:txBody>
              <a:bodyPr/>
              <a:lstStyle/>
              <a:p>
                <a:r>
                  <a:rPr lang="en-US">
                    <a:noFill/>
                  </a:rPr>
                  <a:t> </a:t>
                </a:r>
              </a:p>
            </p:txBody>
          </p:sp>
        </mc:Fallback>
      </mc:AlternateContent>
      <p:grpSp>
        <p:nvGrpSpPr>
          <p:cNvPr id="4" name="Group 3">
            <a:extLst>
              <a:ext uri="{FF2B5EF4-FFF2-40B4-BE49-F238E27FC236}">
                <a16:creationId xmlns:a16="http://schemas.microsoft.com/office/drawing/2014/main" id="{20F06738-1F4A-447A-B413-7D8670A28016}"/>
              </a:ext>
            </a:extLst>
          </p:cNvPr>
          <p:cNvGrpSpPr/>
          <p:nvPr/>
        </p:nvGrpSpPr>
        <p:grpSpPr>
          <a:xfrm>
            <a:off x="152402" y="1752600"/>
            <a:ext cx="5714998" cy="828008"/>
            <a:chOff x="22440" y="41627"/>
            <a:chExt cx="979782" cy="201232"/>
          </a:xfrm>
        </p:grpSpPr>
        <p:grpSp>
          <p:nvGrpSpPr>
            <p:cNvPr id="5" name="Group 4">
              <a:extLst>
                <a:ext uri="{FF2B5EF4-FFF2-40B4-BE49-F238E27FC236}">
                  <a16:creationId xmlns:a16="http://schemas.microsoft.com/office/drawing/2014/main" id="{C85F3FFC-4835-4928-AD3F-4F6A2DE05BCD}"/>
                </a:ext>
              </a:extLst>
            </p:cNvPr>
            <p:cNvGrpSpPr/>
            <p:nvPr/>
          </p:nvGrpSpPr>
          <p:grpSpPr>
            <a:xfrm>
              <a:off x="22440" y="59288"/>
              <a:ext cx="940674" cy="158481"/>
              <a:chOff x="31572" y="60276"/>
              <a:chExt cx="1323546" cy="196127"/>
            </a:xfrm>
          </p:grpSpPr>
          <p:sp>
            <p:nvSpPr>
              <p:cNvPr id="8" name="Arrow: Pentagon 7">
                <a:extLst>
                  <a:ext uri="{FF2B5EF4-FFF2-40B4-BE49-F238E27FC236}">
                    <a16:creationId xmlns:a16="http://schemas.microsoft.com/office/drawing/2014/main" id="{DF5565DD-3264-43CC-9D3B-8B21BC91CBEE}"/>
                  </a:ext>
                </a:extLst>
              </p:cNvPr>
              <p:cNvSpPr/>
              <p:nvPr/>
            </p:nvSpPr>
            <p:spPr>
              <a:xfrm>
                <a:off x="186242" y="60276"/>
                <a:ext cx="1168876" cy="196062"/>
              </a:xfrm>
              <a:prstGeom prst="homePlate">
                <a:avLst/>
              </a:prstGeom>
              <a:solidFill>
                <a:srgbClr val="FCFFEF"/>
              </a:solidFill>
              <a:ln w="12700" cap="flat" cmpd="sng" algn="ctr">
                <a:solidFill>
                  <a:srgbClr val="ED7D31">
                    <a:lumMod val="20000"/>
                    <a:lumOff val="80000"/>
                  </a:srgbClr>
                </a:solidFill>
                <a:prstDash val="solid"/>
                <a:miter lim="800000"/>
              </a:ln>
              <a:effectLst/>
            </p:spPr>
            <p:txBody>
              <a:bodyPr rtlCol="0" anchor="ctr"/>
              <a:lstStyle/>
              <a:p>
                <a:pPr>
                  <a:lnSpc>
                    <a:spcPct val="106000"/>
                  </a:lnSpc>
                  <a:spcAft>
                    <a:spcPts val="800"/>
                  </a:spcAft>
                </a:pPr>
                <a:r>
                  <a:rPr lang="en-US" sz="1000" b="1" kern="1200">
                    <a:solidFill>
                      <a:srgbClr val="0000CC"/>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Arrow: Chevron 8">
                <a:extLst>
                  <a:ext uri="{FF2B5EF4-FFF2-40B4-BE49-F238E27FC236}">
                    <a16:creationId xmlns:a16="http://schemas.microsoft.com/office/drawing/2014/main" id="{681CCE10-09FC-4EA8-B3DD-F3466669D5B3}"/>
                  </a:ext>
                </a:extLst>
              </p:cNvPr>
              <p:cNvSpPr/>
              <p:nvPr/>
            </p:nvSpPr>
            <p:spPr>
              <a:xfrm>
                <a:off x="31572" y="60341"/>
                <a:ext cx="162630" cy="196062"/>
              </a:xfrm>
              <a:prstGeom prst="chevron">
                <a:avLst/>
              </a:prstGeom>
              <a:solidFill>
                <a:srgbClr val="4472C4"/>
              </a:solidFill>
              <a:ln w="12700" cap="flat" cmpd="sng" algn="ctr">
                <a:noFill/>
                <a:prstDash val="solid"/>
                <a:miter lim="800000"/>
              </a:ln>
              <a:effectLst/>
            </p:spPr>
            <p:txBody>
              <a:bodyPr rtlCol="0" anchor="ctr"/>
              <a:lstStyle/>
              <a:p>
                <a:endParaRPr lang="en-US" b="1"/>
              </a:p>
            </p:txBody>
          </p:sp>
          <p:sp>
            <p:nvSpPr>
              <p:cNvPr id="10" name="Arrow: Chevron 9">
                <a:extLst>
                  <a:ext uri="{FF2B5EF4-FFF2-40B4-BE49-F238E27FC236}">
                    <a16:creationId xmlns:a16="http://schemas.microsoft.com/office/drawing/2014/main" id="{23513F1E-7E7E-45A4-8BD3-31BAC2A867B5}"/>
                  </a:ext>
                </a:extLst>
              </p:cNvPr>
              <p:cNvSpPr/>
              <p:nvPr/>
            </p:nvSpPr>
            <p:spPr>
              <a:xfrm>
                <a:off x="116273" y="60276"/>
                <a:ext cx="315984" cy="196062"/>
              </a:xfrm>
              <a:prstGeom prst="chevron">
                <a:avLst/>
              </a:prstGeom>
              <a:solidFill>
                <a:srgbClr val="FFC000"/>
              </a:solidFill>
              <a:ln w="12700" cap="flat" cmpd="sng" algn="ctr">
                <a:noFill/>
                <a:prstDash val="solid"/>
                <a:miter lim="800000"/>
              </a:ln>
              <a:effectLst/>
            </p:spPr>
            <p:txBody>
              <a:bodyPr rtlCol="0" anchor="ctr"/>
              <a:lstStyle/>
              <a:p>
                <a:endParaRPr lang="en-US" b="1"/>
              </a:p>
            </p:txBody>
          </p:sp>
        </p:grpSp>
        <p:sp>
          <p:nvSpPr>
            <p:cNvPr id="6" name="TextBox 56">
              <a:extLst>
                <a:ext uri="{FF2B5EF4-FFF2-40B4-BE49-F238E27FC236}">
                  <a16:creationId xmlns:a16="http://schemas.microsoft.com/office/drawing/2014/main" id="{A9750165-E408-4EA8-A412-ECD1D7F2A121}"/>
                </a:ext>
              </a:extLst>
            </p:cNvPr>
            <p:cNvSpPr txBox="1"/>
            <p:nvPr/>
          </p:nvSpPr>
          <p:spPr>
            <a:xfrm>
              <a:off x="269309" y="41627"/>
              <a:ext cx="732913" cy="201232"/>
            </a:xfrm>
            <a:prstGeom prst="rect">
              <a:avLst/>
            </a:prstGeom>
            <a:noFill/>
          </p:spPr>
          <p:txBody>
            <a:bodyPr wrap="square">
              <a:noAutofit/>
            </a:bodyPr>
            <a:lstStyle/>
            <a:p>
              <a:pPr>
                <a:lnSpc>
                  <a:spcPct val="107000"/>
                </a:lnSpc>
                <a:spcAft>
                  <a:spcPts val="800"/>
                </a:spcAft>
              </a:pPr>
              <a:r>
                <a:rPr lang="en-US" sz="4800" b="1" kern="1200" dirty="0" err="1">
                  <a:solidFill>
                    <a:srgbClr val="0000CC"/>
                  </a:solidFill>
                  <a:effectLst/>
                  <a:latin typeface="Tahoma" panose="020B0604030504040204" pitchFamily="34" charset="0"/>
                  <a:ea typeface="Tahoma" panose="020B0604030504040204" pitchFamily="34" charset="0"/>
                  <a:cs typeface="Tahoma" panose="020B0604030504040204" pitchFamily="34" charset="0"/>
                </a:rPr>
                <a:t>Luyện</a:t>
              </a:r>
              <a:r>
                <a:rPr lang="en-US" sz="4800" b="1" kern="1200" dirty="0">
                  <a:solidFill>
                    <a:srgbClr val="0000CC"/>
                  </a:solidFill>
                  <a:effectLst/>
                  <a:latin typeface="Tahoma" panose="020B0604030504040204" pitchFamily="34" charset="0"/>
                  <a:ea typeface="Tahoma" panose="020B0604030504040204" pitchFamily="34" charset="0"/>
                  <a:cs typeface="Tahoma" panose="020B0604030504040204" pitchFamily="34" charset="0"/>
                </a:rPr>
                <a:t> </a:t>
              </a:r>
              <a:r>
                <a:rPr lang="en-US" sz="4800" b="1" kern="1200" dirty="0" err="1">
                  <a:solidFill>
                    <a:srgbClr val="0000CC"/>
                  </a:solidFill>
                  <a:effectLst/>
                  <a:latin typeface="Tahoma" panose="020B0604030504040204" pitchFamily="34" charset="0"/>
                  <a:ea typeface="Tahoma" panose="020B0604030504040204" pitchFamily="34" charset="0"/>
                  <a:cs typeface="Tahoma" panose="020B0604030504040204" pitchFamily="34" charset="0"/>
                </a:rPr>
                <a:t>tập</a:t>
              </a:r>
              <a:r>
                <a:rPr lang="en-US" sz="4800" b="1" kern="1200" dirty="0">
                  <a:solidFill>
                    <a:srgbClr val="0000CC"/>
                  </a:solidFill>
                  <a:effectLst/>
                  <a:latin typeface="Tahoma" panose="020B0604030504040204" pitchFamily="34" charset="0"/>
                  <a:ea typeface="Tahoma" panose="020B0604030504040204" pitchFamily="34" charset="0"/>
                  <a:cs typeface="Tahoma" panose="020B0604030504040204" pitchFamily="34" charset="0"/>
                </a:rPr>
                <a:t> 6.</a:t>
              </a:r>
              <a:endParaRPr lang="en-US" sz="4800" b="1" dirty="0">
                <a:effectLst/>
                <a:latin typeface="Tahoma" panose="020B0604030504040204" pitchFamily="34" charset="0"/>
                <a:ea typeface="Tahoma" panose="020B0604030504040204" pitchFamily="34" charset="0"/>
                <a:cs typeface="Tahoma" panose="020B0604030504040204" pitchFamily="34" charset="0"/>
              </a:endParaRPr>
            </a:p>
          </p:txBody>
        </p:sp>
      </p:grpSp>
      <p:sp>
        <p:nvSpPr>
          <p:cNvPr id="12" name="Rectangle 5">
            <a:extLst>
              <a:ext uri="{FF2B5EF4-FFF2-40B4-BE49-F238E27FC236}">
                <a16:creationId xmlns:a16="http://schemas.microsoft.com/office/drawing/2014/main" id="{0C727D43-D01C-4CC7-91D7-0D24DD11EA26}"/>
              </a:ext>
            </a:extLst>
          </p:cNvPr>
          <p:cNvSpPr>
            <a:spLocks noChangeArrowheads="1"/>
          </p:cNvSpPr>
          <p:nvPr/>
        </p:nvSpPr>
        <p:spPr bwMode="auto">
          <a:xfrm>
            <a:off x="0" y="-377026"/>
            <a:ext cx="184731" cy="75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b="1"/>
          </a:p>
        </p:txBody>
      </p:sp>
      <mc:AlternateContent xmlns:mc="http://schemas.openxmlformats.org/markup-compatibility/2006" xmlns:a14="http://schemas.microsoft.com/office/drawing/2010/main">
        <mc:Choice Requires="a14">
          <p:sp>
            <p:nvSpPr>
              <p:cNvPr id="11" name="Rounded Rectangle 4">
                <a:extLst>
                  <a:ext uri="{FF2B5EF4-FFF2-40B4-BE49-F238E27FC236}">
                    <a16:creationId xmlns:a16="http://schemas.microsoft.com/office/drawing/2014/main" id="{00D056B7-88CE-4846-AF4A-ED83502F9767}"/>
                  </a:ext>
                </a:extLst>
              </p:cNvPr>
              <p:cNvSpPr/>
              <p:nvPr/>
            </p:nvSpPr>
            <p:spPr>
              <a:xfrm>
                <a:off x="909977" y="10134600"/>
                <a:ext cx="22483424" cy="2872405"/>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a)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Bạn</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Mai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phát</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biểu</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đúng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do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tồn</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tại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số</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thực</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4400" b="1" i="1">
                        <a:solidFill>
                          <a:schemeClr val="tx1"/>
                        </a:solidFill>
                        <a:latin typeface="Cambria Math" panose="02040503050406030204" pitchFamily="18" charset="0"/>
                      </a:rPr>
                      <m:t>𝒙</m:t>
                    </m:r>
                    <m:r>
                      <a:rPr lang="en-US" sz="4400" b="1" i="1">
                        <a:solidFill>
                          <a:schemeClr val="tx1"/>
                        </a:solidFill>
                        <a:latin typeface="Cambria Math" panose="02040503050406030204" pitchFamily="18" charset="0"/>
                      </a:rPr>
                      <m:t>=</m:t>
                    </m:r>
                    <m:r>
                      <a:rPr lang="en-US" sz="4400" b="1" i="1">
                        <a:solidFill>
                          <a:schemeClr val="tx1"/>
                        </a:solidFill>
                        <a:latin typeface="Cambria Math" panose="02040503050406030204" pitchFamily="18" charset="0"/>
                      </a:rPr>
                      <m:t>𝟏</m:t>
                    </m:r>
                  </m:oMath>
                </a14:m>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để</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sSup>
                      <m:sSupPr>
                        <m:ctrlPr>
                          <a:rPr lang="en-US" sz="4400" b="1" i="1">
                            <a:solidFill>
                              <a:schemeClr val="tx1"/>
                            </a:solidFill>
                            <a:latin typeface="Cambria Math" panose="02040503050406030204" pitchFamily="18" charset="0"/>
                          </a:rPr>
                        </m:ctrlPr>
                      </m:sSupPr>
                      <m:e>
                        <m:r>
                          <a:rPr lang="en-US" sz="4400" b="1" i="1">
                            <a:solidFill>
                              <a:schemeClr val="tx1"/>
                            </a:solidFill>
                            <a:latin typeface="Cambria Math" panose="02040503050406030204" pitchFamily="18" charset="0"/>
                          </a:rPr>
                          <m:t>𝒙</m:t>
                        </m:r>
                      </m:e>
                      <m:sup>
                        <m:r>
                          <a:rPr lang="en-US" sz="4400" b="1" i="1">
                            <a:solidFill>
                              <a:schemeClr val="tx1"/>
                            </a:solidFill>
                            <a:latin typeface="Cambria Math" panose="02040503050406030204" pitchFamily="18" charset="0"/>
                          </a:rPr>
                          <m:t>𝟐</m:t>
                        </m:r>
                      </m:sup>
                    </m:sSup>
                    <m:r>
                      <a:rPr lang="en-US" sz="4400" b="1" i="1">
                        <a:solidFill>
                          <a:schemeClr val="tx1"/>
                        </a:solidFill>
                        <a:latin typeface="Cambria Math" panose="02040503050406030204" pitchFamily="18" charset="0"/>
                      </a:rPr>
                      <m:t>=</m:t>
                    </m:r>
                    <m:r>
                      <a:rPr lang="en-US" sz="4400" b="1" i="1">
                        <a:solidFill>
                          <a:schemeClr val="tx1"/>
                        </a:solidFill>
                        <a:latin typeface="Cambria Math" panose="02040503050406030204" pitchFamily="18" charset="0"/>
                      </a:rPr>
                      <m:t>𝟏</m:t>
                    </m:r>
                    <m:r>
                      <a:rPr lang="en-US" sz="4400" b="1" i="1">
                        <a:solidFill>
                          <a:schemeClr val="tx1"/>
                        </a:solidFill>
                        <a:latin typeface="Cambria Math" panose="02040503050406030204" pitchFamily="18" charset="0"/>
                      </a:rPr>
                      <m:t>.</m:t>
                    </m:r>
                  </m:oMath>
                </a14:m>
                <a:endPar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b)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Phát</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biểu</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của</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Nam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dưới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dạng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mệnh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a:t>
                </a:r>
                <a14:m>
                  <m:oMath xmlns:m="http://schemas.openxmlformats.org/officeDocument/2006/math">
                    <m:r>
                      <a:rPr lang="en-US" sz="4400" b="1">
                        <a:solidFill>
                          <a:schemeClr val="tx1"/>
                        </a:solidFill>
                        <a:latin typeface="Cambria Math" panose="02040503050406030204" pitchFamily="18" charset="0"/>
                      </a:rPr>
                      <m:t> </m:t>
                    </m:r>
                    <m:r>
                      <a:rPr lang="en-US" sz="4400" b="1" i="1">
                        <a:solidFill>
                          <a:schemeClr val="tx1"/>
                        </a:solidFill>
                        <a:latin typeface="Cambria Math" panose="02040503050406030204" pitchFamily="18" charset="0"/>
                      </a:rPr>
                      <m:t>𝑷</m:t>
                    </m:r>
                    <m:r>
                      <a:rPr lang="en-US" sz="4400" b="1">
                        <a:solidFill>
                          <a:schemeClr val="tx1"/>
                        </a:solidFill>
                        <a:latin typeface="Cambria Math" panose="02040503050406030204" pitchFamily="18" charset="0"/>
                      </a:rPr>
                      <m:t>:"∀</m:t>
                    </m:r>
                    <m:r>
                      <a:rPr lang="en-US" sz="4400" b="1" i="1">
                        <a:solidFill>
                          <a:schemeClr val="tx1"/>
                        </a:solidFill>
                        <a:latin typeface="Cambria Math" panose="02040503050406030204" pitchFamily="18" charset="0"/>
                      </a:rPr>
                      <m:t>𝒙</m:t>
                    </m:r>
                    <m:r>
                      <a:rPr lang="en-US" sz="4400" b="1">
                        <a:solidFill>
                          <a:schemeClr val="tx1"/>
                        </a:solidFill>
                        <a:latin typeface="Cambria Math" panose="02040503050406030204" pitchFamily="18" charset="0"/>
                      </a:rPr>
                      <m:t>∈</m:t>
                    </m:r>
                    <m:r>
                      <a:rPr lang="en-US" sz="4400" b="1">
                        <a:solidFill>
                          <a:schemeClr val="tx1"/>
                        </a:solidFill>
                        <a:latin typeface="Cambria Math" panose="02040503050406030204" pitchFamily="18" charset="0"/>
                      </a:rPr>
                      <m:t>ℝ</m:t>
                    </m:r>
                    <m:r>
                      <a:rPr lang="en-US" sz="4400" b="1">
                        <a:solidFill>
                          <a:schemeClr val="tx1"/>
                        </a:solidFill>
                        <a:latin typeface="Cambria Math" panose="02040503050406030204" pitchFamily="18" charset="0"/>
                      </a:rPr>
                      <m:t>,</m:t>
                    </m:r>
                    <m:sSup>
                      <m:sSupPr>
                        <m:ctrlPr>
                          <a:rPr lang="en-US" sz="4400" b="1" i="1">
                            <a:solidFill>
                              <a:schemeClr val="tx1"/>
                            </a:solidFill>
                            <a:latin typeface="Cambria Math" panose="02040503050406030204" pitchFamily="18" charset="0"/>
                          </a:rPr>
                        </m:ctrlPr>
                      </m:sSupPr>
                      <m:e>
                        <m:r>
                          <a:rPr lang="en-US" sz="4400" b="1" i="1">
                            <a:solidFill>
                              <a:schemeClr val="tx1"/>
                            </a:solidFill>
                            <a:latin typeface="Cambria Math" panose="02040503050406030204" pitchFamily="18" charset="0"/>
                          </a:rPr>
                          <m:t>𝒙</m:t>
                        </m:r>
                      </m:e>
                      <m:sup>
                        <m:r>
                          <a:rPr lang="en-US" sz="4400" b="1" i="1">
                            <a:solidFill>
                              <a:schemeClr val="tx1"/>
                            </a:solidFill>
                            <a:latin typeface="Cambria Math" panose="02040503050406030204" pitchFamily="18" charset="0"/>
                          </a:rPr>
                          <m:t>𝟐</m:t>
                        </m:r>
                      </m:sup>
                    </m:sSup>
                    <m:r>
                      <a:rPr lang="en-US" sz="4400" b="1">
                        <a:solidFill>
                          <a:schemeClr val="tx1"/>
                        </a:solidFill>
                        <a:latin typeface="Cambria Math" panose="02040503050406030204" pitchFamily="18" charset="0"/>
                      </a:rPr>
                      <m:t>≠</m:t>
                    </m:r>
                    <m:r>
                      <a:rPr lang="en-US" sz="4400" b="1" i="1">
                        <a:solidFill>
                          <a:schemeClr val="tx1"/>
                        </a:solidFill>
                        <a:latin typeface="Cambria Math" panose="02040503050406030204" pitchFamily="18" charset="0"/>
                      </a:rPr>
                      <m:t>𝟏</m:t>
                    </m:r>
                    <m:r>
                      <a:rPr lang="en-US" sz="4400" b="1">
                        <a:solidFill>
                          <a:schemeClr val="tx1"/>
                        </a:solidFill>
                        <a:latin typeface="Cambria Math" panose="02040503050406030204" pitchFamily="18" charset="0"/>
                      </a:rPr>
                      <m:t>"</m:t>
                    </m:r>
                  </m:oMath>
                </a14:m>
                <a:endPar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11" name="Rounded Rectangle 4">
                <a:extLst>
                  <a:ext uri="{FF2B5EF4-FFF2-40B4-BE49-F238E27FC236}">
                    <a16:creationId xmlns:a16="http://schemas.microsoft.com/office/drawing/2014/main" id="{00D056B7-88CE-4846-AF4A-ED83502F9767}"/>
                  </a:ext>
                </a:extLst>
              </p:cNvPr>
              <p:cNvSpPr>
                <a:spLocks noRot="1" noChangeAspect="1" noMove="1" noResize="1" noEditPoints="1" noAdjustHandles="1" noChangeArrowheads="1" noChangeShapeType="1" noTextEdit="1"/>
              </p:cNvSpPr>
              <p:nvPr/>
            </p:nvSpPr>
            <p:spPr>
              <a:xfrm>
                <a:off x="909977" y="10134600"/>
                <a:ext cx="22483424" cy="2872405"/>
              </a:xfrm>
              <a:prstGeom prst="roundRect">
                <a:avLst>
                  <a:gd name="adj" fmla="val 2239"/>
                </a:avLst>
              </a:prstGeom>
              <a:blipFill>
                <a:blip r:embed="rId4"/>
                <a:stretch>
                  <a:fillRect l="-893"/>
                </a:stretch>
              </a:blipFill>
              <a:ln w="19050">
                <a:solidFill>
                  <a:schemeClr val="accent6">
                    <a:lumMod val="50000"/>
                  </a:schemeClr>
                </a:solidFill>
              </a:ln>
              <a:effectLst>
                <a:innerShdw blurRad="114300">
                  <a:prstClr val="black"/>
                </a:innerShdw>
              </a:effectLst>
            </p:spPr>
            <p:txBody>
              <a:bodyPr/>
              <a:lstStyle/>
              <a:p>
                <a:r>
                  <a:rPr lang="en-US">
                    <a:noFill/>
                  </a:rPr>
                  <a:t> </a:t>
                </a:r>
              </a:p>
            </p:txBody>
          </p:sp>
        </mc:Fallback>
      </mc:AlternateContent>
      <p:grpSp>
        <p:nvGrpSpPr>
          <p:cNvPr id="13" name="Group 12">
            <a:extLst>
              <a:ext uri="{FF2B5EF4-FFF2-40B4-BE49-F238E27FC236}">
                <a16:creationId xmlns:a16="http://schemas.microsoft.com/office/drawing/2014/main" id="{F9F6899A-0777-49FD-84C7-3B973E8AEC33}"/>
              </a:ext>
            </a:extLst>
          </p:cNvPr>
          <p:cNvGrpSpPr/>
          <p:nvPr/>
        </p:nvGrpSpPr>
        <p:grpSpPr>
          <a:xfrm>
            <a:off x="1447800" y="9753600"/>
            <a:ext cx="3657395" cy="828000"/>
            <a:chOff x="1275608" y="6322796"/>
            <a:chExt cx="3572909" cy="828631"/>
          </a:xfrm>
        </p:grpSpPr>
        <p:sp>
          <p:nvSpPr>
            <p:cNvPr id="14" name="Freeform 20">
              <a:extLst>
                <a:ext uri="{FF2B5EF4-FFF2-40B4-BE49-F238E27FC236}">
                  <a16:creationId xmlns:a16="http://schemas.microsoft.com/office/drawing/2014/main" id="{C92E54DD-3CFA-4A90-8AAC-E35CB5931147}"/>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5" name="TextBox 14">
              <a:extLst>
                <a:ext uri="{FF2B5EF4-FFF2-40B4-BE49-F238E27FC236}">
                  <a16:creationId xmlns:a16="http://schemas.microsoft.com/office/drawing/2014/main" id="{4142FA3A-14DE-4A69-8FB9-0594F63F9B3F}"/>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16" name="Round Diagonal Corner Rectangle 8">
              <a:extLst>
                <a:ext uri="{FF2B5EF4-FFF2-40B4-BE49-F238E27FC236}">
                  <a16:creationId xmlns:a16="http://schemas.microsoft.com/office/drawing/2014/main" id="{AA9AD89D-BB8C-4116-A729-B7FCF97A38CD}"/>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Freeform 9">
              <a:extLst>
                <a:ext uri="{FF2B5EF4-FFF2-40B4-BE49-F238E27FC236}">
                  <a16:creationId xmlns:a16="http://schemas.microsoft.com/office/drawing/2014/main" id="{690BEC04-D548-40B5-B4D4-060D9F5904AD}"/>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3910514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99"/>
                                        </p:tgtEl>
                                        <p:attrNameLst>
                                          <p:attrName>style.visibility</p:attrName>
                                        </p:attrNameLst>
                                      </p:cBhvr>
                                      <p:to>
                                        <p:strVal val="visible"/>
                                      </p:to>
                                    </p:set>
                                    <p:animEffect transition="in" filter="circle(in)">
                                      <p:cBhvr>
                                        <p:cTn id="11" dur="2000"/>
                                        <p:tgtEl>
                                          <p:spTgt spid="99"/>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 grpId="0" animBg="1"/>
      <p:bldP spid="1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9" name="Content Placeholder 2">
                <a:extLst>
                  <a:ext uri="{FF2B5EF4-FFF2-40B4-BE49-F238E27FC236}">
                    <a16:creationId xmlns:a16="http://schemas.microsoft.com/office/drawing/2014/main" id="{14822BB7-DB89-4357-87F0-6E511FC44A6A}"/>
                  </a:ext>
                </a:extLst>
              </p:cNvPr>
              <p:cNvSpPr txBox="1">
                <a:spLocks/>
              </p:cNvSpPr>
              <p:nvPr/>
            </p:nvSpPr>
            <p:spPr>
              <a:xfrm>
                <a:off x="762000" y="2209800"/>
                <a:ext cx="22828402" cy="7287947"/>
              </a:xfrm>
              <a:prstGeom prst="rect">
                <a:avLst/>
              </a:prstGeom>
              <a:solidFill>
                <a:srgbClr val="E7F7FF"/>
              </a:solidFill>
              <a:ln>
                <a:solidFill>
                  <a:srgbClr val="00B0F0"/>
                </a:solid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endParaRPr lang="en-US" b="1" dirty="0">
                  <a:latin typeface="Tahoma" panose="020B0604030504040204" pitchFamily="34" charset="0"/>
                  <a:ea typeface="Tahoma" panose="020B0604030504040204" pitchFamily="34" charset="0"/>
                  <a:cs typeface="Tahoma" panose="020B0604030504040204" pitchFamily="34" charset="0"/>
                </a:endParaRPr>
              </a:p>
              <a:p>
                <a:pPr marL="0" indent="0">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Trong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tiết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học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môn</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Toán</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Nam </a:t>
                </a:r>
                <a:r>
                  <a:rPr lang="en-US" b="1" dirty="0" err="1">
                    <a:solidFill>
                      <a:srgbClr val="FF0000"/>
                    </a:solidFill>
                    <a:latin typeface="Tahoma" panose="020B0604030504040204" pitchFamily="34" charset="0"/>
                    <a:ea typeface="Tahoma" panose="020B0604030504040204" pitchFamily="34" charset="0"/>
                    <a:cs typeface="Tahoma" panose="020B0604030504040204" pitchFamily="34" charset="0"/>
                  </a:rPr>
                  <a:t>phát</a:t>
                </a: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FF0000"/>
                    </a:solidFill>
                    <a:latin typeface="Tahoma" panose="020B0604030504040204" pitchFamily="34" charset="0"/>
                    <a:ea typeface="Tahoma" panose="020B0604030504040204" pitchFamily="34" charset="0"/>
                    <a:cs typeface="Tahoma" panose="020B0604030504040204" pitchFamily="34" charset="0"/>
                  </a:rPr>
                  <a:t>biểu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Mọi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số</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thực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bình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phương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khác</a:t>
                </a:r>
                <a:r>
                  <a:rPr lang="en-US" b="1" dirty="0">
                    <a:latin typeface="Tahoma" panose="020B0604030504040204" pitchFamily="34" charset="0"/>
                    <a:ea typeface="Tahoma" panose="020B0604030504040204" pitchFamily="34" charset="0"/>
                    <a:cs typeface="Tahoma" panose="020B0604030504040204" pitchFamily="34" charset="0"/>
                  </a:rPr>
                  <a:t> 1”.</a:t>
                </a:r>
              </a:p>
              <a:p>
                <a:pPr marL="0" indent="0">
                  <a:lnSpc>
                    <a:spcPct val="150000"/>
                  </a:lnSpc>
                  <a:spcBef>
                    <a:spcPts val="0"/>
                  </a:spcBef>
                  <a:buNone/>
                </a:pP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Mai </a:t>
                </a:r>
                <a:r>
                  <a:rPr lang="en-US" b="1" dirty="0" err="1">
                    <a:solidFill>
                      <a:srgbClr val="FF0000"/>
                    </a:solidFill>
                    <a:latin typeface="Tahoma" panose="020B0604030504040204" pitchFamily="34" charset="0"/>
                    <a:ea typeface="Tahoma" panose="020B0604030504040204" pitchFamily="34" charset="0"/>
                    <a:cs typeface="Tahoma" panose="020B0604030504040204" pitchFamily="34" charset="0"/>
                  </a:rPr>
                  <a:t>phát</a:t>
                </a:r>
                <a:r>
                  <a:rPr lang="en-US"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b="1" dirty="0" err="1">
                    <a:solidFill>
                      <a:srgbClr val="FF0000"/>
                    </a:solidFill>
                    <a:latin typeface="Tahoma" panose="020B0604030504040204" pitchFamily="34" charset="0"/>
                    <a:ea typeface="Tahoma" panose="020B0604030504040204" pitchFamily="34" charset="0"/>
                    <a:cs typeface="Tahoma" panose="020B0604030504040204" pitchFamily="34" charset="0"/>
                  </a:rPr>
                  <a:t>biểu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một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số</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thực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bình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phương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của</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bằng</a:t>
                </a:r>
                <a:r>
                  <a:rPr lang="en-US" b="1" dirty="0">
                    <a:latin typeface="Tahoma" panose="020B0604030504040204" pitchFamily="34" charset="0"/>
                    <a:ea typeface="Tahoma" panose="020B0604030504040204" pitchFamily="34" charset="0"/>
                    <a:cs typeface="Tahoma" panose="020B0604030504040204" pitchFamily="34" charset="0"/>
                  </a:rPr>
                  <a:t> 1”.</a:t>
                </a:r>
              </a:p>
              <a:p>
                <a:pPr marL="0" indent="0">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a) </a:t>
                </a:r>
                <a:r>
                  <a:rPr lang="en-US" b="1" dirty="0" err="1">
                    <a:latin typeface="Tahoma" panose="020B0604030504040204" pitchFamily="34" charset="0"/>
                    <a:ea typeface="Tahoma" panose="020B0604030504040204" pitchFamily="34" charset="0"/>
                    <a:cs typeface="Tahoma" panose="020B0604030504040204" pitchFamily="34" charset="0"/>
                  </a:rPr>
                  <a:t>Hãy</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cho</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biết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bạn</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nào</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phát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biểu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đúng</a:t>
                </a:r>
                <a:r>
                  <a:rPr lang="en-US" b="1" dirty="0">
                    <a:latin typeface="Tahoma" panose="020B0604030504040204" pitchFamily="34" charset="0"/>
                    <a:ea typeface="Tahoma" panose="020B0604030504040204" pitchFamily="34" charset="0"/>
                    <a:cs typeface="Tahoma" panose="020B0604030504040204" pitchFamily="34" charset="0"/>
                  </a:rPr>
                  <a:t>.</a:t>
                </a:r>
              </a:p>
              <a:p>
                <a:pPr marL="0" indent="0">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b) </a:t>
                </a:r>
                <a:r>
                  <a:rPr lang="en-US" b="1" dirty="0" err="1">
                    <a:latin typeface="Tahoma" panose="020B0604030504040204" pitchFamily="34" charset="0"/>
                    <a:ea typeface="Tahoma" panose="020B0604030504040204" pitchFamily="34" charset="0"/>
                    <a:cs typeface="Tahoma" panose="020B0604030504040204" pitchFamily="34" charset="0"/>
                  </a:rPr>
                  <a:t>Dùng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kí</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hiệu</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b="1" i="1" smtClean="0">
                        <a:latin typeface="Cambria Math" panose="02040503050406030204" pitchFamily="18" charset="0"/>
                        <a:ea typeface="Cambria Math" panose="02040503050406030204" pitchFamily="18" charset="0"/>
                      </a:rPr>
                      <m:t>∀,∃</m:t>
                    </m:r>
                  </m:oMath>
                </a14:m>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để</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viết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lại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các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phát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biểu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của</a:t>
                </a:r>
                <a:r>
                  <a:rPr lang="en-US" b="1" dirty="0">
                    <a:latin typeface="Tahoma" panose="020B0604030504040204" pitchFamily="34" charset="0"/>
                    <a:ea typeface="Tahoma" panose="020B0604030504040204" pitchFamily="34" charset="0"/>
                    <a:cs typeface="Tahoma" panose="020B0604030504040204" pitchFamily="34" charset="0"/>
                  </a:rPr>
                  <a:t> Nam </a:t>
                </a:r>
                <a:r>
                  <a:rPr lang="en-US" b="1" dirty="0" err="1">
                    <a:latin typeface="Tahoma" panose="020B0604030504040204" pitchFamily="34" charset="0"/>
                    <a:ea typeface="Tahoma" panose="020B0604030504040204" pitchFamily="34" charset="0"/>
                    <a:cs typeface="Tahoma" panose="020B0604030504040204" pitchFamily="34" charset="0"/>
                  </a:rPr>
                  <a:t>và</a:t>
                </a:r>
                <a:r>
                  <a:rPr lang="en-US" b="1" dirty="0">
                    <a:latin typeface="Tahoma" panose="020B0604030504040204" pitchFamily="34" charset="0"/>
                    <a:ea typeface="Tahoma" panose="020B0604030504040204" pitchFamily="34" charset="0"/>
                    <a:cs typeface="Tahoma" panose="020B0604030504040204" pitchFamily="34" charset="0"/>
                  </a:rPr>
                  <a:t> Mai </a:t>
                </a:r>
                <a:r>
                  <a:rPr lang="en-US" b="1" dirty="0" err="1">
                    <a:latin typeface="Tahoma" panose="020B0604030504040204" pitchFamily="34" charset="0"/>
                    <a:ea typeface="Tahoma" panose="020B0604030504040204" pitchFamily="34" charset="0"/>
                    <a:cs typeface="Tahoma" panose="020B0604030504040204" pitchFamily="34" charset="0"/>
                  </a:rPr>
                  <a:t>dưới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dạng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a:t>
                </a:r>
              </a:p>
              <a:p>
                <a:endParaRPr lang="en-US"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99" name="Content Placeholder 2">
                <a:extLst>
                  <a:ext uri="{FF2B5EF4-FFF2-40B4-BE49-F238E27FC236}">
                    <a16:creationId xmlns:a16="http://schemas.microsoft.com/office/drawing/2014/main" id="{14822BB7-DB89-4357-87F0-6E511FC44A6A}"/>
                  </a:ext>
                </a:extLst>
              </p:cNvPr>
              <p:cNvSpPr txBox="1">
                <a:spLocks noRot="1" noChangeAspect="1" noMove="1" noResize="1" noEditPoints="1" noAdjustHandles="1" noChangeArrowheads="1" noChangeShapeType="1" noTextEdit="1"/>
              </p:cNvSpPr>
              <p:nvPr/>
            </p:nvSpPr>
            <p:spPr>
              <a:xfrm>
                <a:off x="762000" y="2209800"/>
                <a:ext cx="22828402" cy="7287947"/>
              </a:xfrm>
              <a:prstGeom prst="rect">
                <a:avLst/>
              </a:prstGeom>
              <a:blipFill>
                <a:blip r:embed="rId3"/>
                <a:stretch>
                  <a:fillRect l="-1174" b="-2924"/>
                </a:stretch>
              </a:blipFill>
              <a:ln>
                <a:solidFill>
                  <a:srgbClr val="00B0F0"/>
                </a:solidFill>
              </a:ln>
            </p:spPr>
            <p:txBody>
              <a:bodyPr/>
              <a:lstStyle/>
              <a:p>
                <a:r>
                  <a:rPr lang="en-US">
                    <a:noFill/>
                  </a:rPr>
                  <a:t> </a:t>
                </a:r>
              </a:p>
            </p:txBody>
          </p:sp>
        </mc:Fallback>
      </mc:AlternateContent>
      <p:grpSp>
        <p:nvGrpSpPr>
          <p:cNvPr id="4" name="Group 3">
            <a:extLst>
              <a:ext uri="{FF2B5EF4-FFF2-40B4-BE49-F238E27FC236}">
                <a16:creationId xmlns:a16="http://schemas.microsoft.com/office/drawing/2014/main" id="{20F06738-1F4A-447A-B413-7D8670A28016}"/>
              </a:ext>
            </a:extLst>
          </p:cNvPr>
          <p:cNvGrpSpPr/>
          <p:nvPr/>
        </p:nvGrpSpPr>
        <p:grpSpPr>
          <a:xfrm>
            <a:off x="152400" y="1838991"/>
            <a:ext cx="5714998" cy="828008"/>
            <a:chOff x="22440" y="41627"/>
            <a:chExt cx="979782" cy="201232"/>
          </a:xfrm>
        </p:grpSpPr>
        <p:grpSp>
          <p:nvGrpSpPr>
            <p:cNvPr id="5" name="Group 4">
              <a:extLst>
                <a:ext uri="{FF2B5EF4-FFF2-40B4-BE49-F238E27FC236}">
                  <a16:creationId xmlns:a16="http://schemas.microsoft.com/office/drawing/2014/main" id="{C85F3FFC-4835-4928-AD3F-4F6A2DE05BCD}"/>
                </a:ext>
              </a:extLst>
            </p:cNvPr>
            <p:cNvGrpSpPr/>
            <p:nvPr/>
          </p:nvGrpSpPr>
          <p:grpSpPr>
            <a:xfrm>
              <a:off x="22440" y="59288"/>
              <a:ext cx="940674" cy="158481"/>
              <a:chOff x="31572" y="60276"/>
              <a:chExt cx="1323546" cy="196127"/>
            </a:xfrm>
          </p:grpSpPr>
          <p:sp>
            <p:nvSpPr>
              <p:cNvPr id="8" name="Arrow: Pentagon 7">
                <a:extLst>
                  <a:ext uri="{FF2B5EF4-FFF2-40B4-BE49-F238E27FC236}">
                    <a16:creationId xmlns:a16="http://schemas.microsoft.com/office/drawing/2014/main" id="{DF5565DD-3264-43CC-9D3B-8B21BC91CBEE}"/>
                  </a:ext>
                </a:extLst>
              </p:cNvPr>
              <p:cNvSpPr/>
              <p:nvPr/>
            </p:nvSpPr>
            <p:spPr>
              <a:xfrm>
                <a:off x="186242" y="60276"/>
                <a:ext cx="1168876" cy="196062"/>
              </a:xfrm>
              <a:prstGeom prst="homePlate">
                <a:avLst/>
              </a:prstGeom>
              <a:solidFill>
                <a:srgbClr val="FCFFEF"/>
              </a:solidFill>
              <a:ln w="12700" cap="flat" cmpd="sng" algn="ctr">
                <a:solidFill>
                  <a:srgbClr val="ED7D31">
                    <a:lumMod val="20000"/>
                    <a:lumOff val="80000"/>
                  </a:srgbClr>
                </a:solidFill>
                <a:prstDash val="solid"/>
                <a:miter lim="800000"/>
              </a:ln>
              <a:effectLst/>
            </p:spPr>
            <p:txBody>
              <a:bodyPr rtlCol="0" anchor="ctr"/>
              <a:lstStyle/>
              <a:p>
                <a:pPr>
                  <a:lnSpc>
                    <a:spcPct val="106000"/>
                  </a:lnSpc>
                  <a:spcAft>
                    <a:spcPts val="800"/>
                  </a:spcAft>
                </a:pPr>
                <a:r>
                  <a:rPr lang="en-US" sz="1000" b="1" kern="1200">
                    <a:solidFill>
                      <a:srgbClr val="0000CC"/>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Arrow: Chevron 8">
                <a:extLst>
                  <a:ext uri="{FF2B5EF4-FFF2-40B4-BE49-F238E27FC236}">
                    <a16:creationId xmlns:a16="http://schemas.microsoft.com/office/drawing/2014/main" id="{681CCE10-09FC-4EA8-B3DD-F3466669D5B3}"/>
                  </a:ext>
                </a:extLst>
              </p:cNvPr>
              <p:cNvSpPr/>
              <p:nvPr/>
            </p:nvSpPr>
            <p:spPr>
              <a:xfrm>
                <a:off x="31572" y="60341"/>
                <a:ext cx="162630" cy="196062"/>
              </a:xfrm>
              <a:prstGeom prst="chevron">
                <a:avLst/>
              </a:prstGeom>
              <a:solidFill>
                <a:srgbClr val="4472C4"/>
              </a:solidFill>
              <a:ln w="12700" cap="flat" cmpd="sng" algn="ctr">
                <a:noFill/>
                <a:prstDash val="solid"/>
                <a:miter lim="800000"/>
              </a:ln>
              <a:effectLst/>
            </p:spPr>
            <p:txBody>
              <a:bodyPr rtlCol="0" anchor="ctr"/>
              <a:lstStyle/>
              <a:p>
                <a:endParaRPr lang="en-US" b="1"/>
              </a:p>
            </p:txBody>
          </p:sp>
          <p:sp>
            <p:nvSpPr>
              <p:cNvPr id="10" name="Arrow: Chevron 9">
                <a:extLst>
                  <a:ext uri="{FF2B5EF4-FFF2-40B4-BE49-F238E27FC236}">
                    <a16:creationId xmlns:a16="http://schemas.microsoft.com/office/drawing/2014/main" id="{23513F1E-7E7E-45A4-8BD3-31BAC2A867B5}"/>
                  </a:ext>
                </a:extLst>
              </p:cNvPr>
              <p:cNvSpPr/>
              <p:nvPr/>
            </p:nvSpPr>
            <p:spPr>
              <a:xfrm>
                <a:off x="116273" y="60276"/>
                <a:ext cx="315984" cy="196062"/>
              </a:xfrm>
              <a:prstGeom prst="chevron">
                <a:avLst/>
              </a:prstGeom>
              <a:solidFill>
                <a:srgbClr val="FFC000"/>
              </a:solidFill>
              <a:ln w="12700" cap="flat" cmpd="sng" algn="ctr">
                <a:noFill/>
                <a:prstDash val="solid"/>
                <a:miter lim="800000"/>
              </a:ln>
              <a:effectLst/>
            </p:spPr>
            <p:txBody>
              <a:bodyPr rtlCol="0" anchor="ctr"/>
              <a:lstStyle/>
              <a:p>
                <a:endParaRPr lang="en-US" b="1"/>
              </a:p>
            </p:txBody>
          </p:sp>
        </p:grpSp>
        <p:sp>
          <p:nvSpPr>
            <p:cNvPr id="6" name="TextBox 56">
              <a:extLst>
                <a:ext uri="{FF2B5EF4-FFF2-40B4-BE49-F238E27FC236}">
                  <a16:creationId xmlns:a16="http://schemas.microsoft.com/office/drawing/2014/main" id="{A9750165-E408-4EA8-A412-ECD1D7F2A121}"/>
                </a:ext>
              </a:extLst>
            </p:cNvPr>
            <p:cNvSpPr txBox="1"/>
            <p:nvPr/>
          </p:nvSpPr>
          <p:spPr>
            <a:xfrm>
              <a:off x="269309" y="41627"/>
              <a:ext cx="732913" cy="201232"/>
            </a:xfrm>
            <a:prstGeom prst="rect">
              <a:avLst/>
            </a:prstGeom>
            <a:noFill/>
          </p:spPr>
          <p:txBody>
            <a:bodyPr wrap="square">
              <a:noAutofit/>
            </a:bodyPr>
            <a:lstStyle/>
            <a:p>
              <a:pPr>
                <a:lnSpc>
                  <a:spcPct val="107000"/>
                </a:lnSpc>
                <a:spcAft>
                  <a:spcPts val="800"/>
                </a:spcAft>
              </a:pPr>
              <a:r>
                <a:rPr lang="en-US" sz="4800" b="1" kern="1200" dirty="0" err="1">
                  <a:solidFill>
                    <a:srgbClr val="0000CC"/>
                  </a:solidFill>
                  <a:effectLst/>
                  <a:latin typeface="Tahoma" panose="020B0604030504040204" pitchFamily="34" charset="0"/>
                  <a:ea typeface="Tahoma" panose="020B0604030504040204" pitchFamily="34" charset="0"/>
                  <a:cs typeface="Tahoma" panose="020B0604030504040204" pitchFamily="34" charset="0"/>
                </a:rPr>
                <a:t>Luyện</a:t>
              </a:r>
              <a:r>
                <a:rPr lang="en-US" sz="4800" b="1" kern="1200" dirty="0">
                  <a:solidFill>
                    <a:srgbClr val="0000CC"/>
                  </a:solidFill>
                  <a:effectLst/>
                  <a:latin typeface="Tahoma" panose="020B0604030504040204" pitchFamily="34" charset="0"/>
                  <a:ea typeface="Tahoma" panose="020B0604030504040204" pitchFamily="34" charset="0"/>
                  <a:cs typeface="Tahoma" panose="020B0604030504040204" pitchFamily="34" charset="0"/>
                </a:rPr>
                <a:t> </a:t>
              </a:r>
              <a:r>
                <a:rPr lang="en-US" sz="4800" b="1" kern="1200" dirty="0" err="1">
                  <a:solidFill>
                    <a:srgbClr val="0000CC"/>
                  </a:solidFill>
                  <a:effectLst/>
                  <a:latin typeface="Tahoma" panose="020B0604030504040204" pitchFamily="34" charset="0"/>
                  <a:ea typeface="Tahoma" panose="020B0604030504040204" pitchFamily="34" charset="0"/>
                  <a:cs typeface="Tahoma" panose="020B0604030504040204" pitchFamily="34" charset="0"/>
                </a:rPr>
                <a:t>tập</a:t>
              </a:r>
              <a:r>
                <a:rPr lang="en-US" sz="4800" b="1" kern="1200" dirty="0">
                  <a:solidFill>
                    <a:srgbClr val="0000CC"/>
                  </a:solidFill>
                  <a:effectLst/>
                  <a:latin typeface="Tahoma" panose="020B0604030504040204" pitchFamily="34" charset="0"/>
                  <a:ea typeface="Tahoma" panose="020B0604030504040204" pitchFamily="34" charset="0"/>
                  <a:cs typeface="Tahoma" panose="020B0604030504040204" pitchFamily="34" charset="0"/>
                </a:rPr>
                <a:t> 6.</a:t>
              </a:r>
              <a:endParaRPr lang="en-US" sz="4800" b="1" dirty="0">
                <a:effectLst/>
                <a:latin typeface="Tahoma" panose="020B0604030504040204" pitchFamily="34" charset="0"/>
                <a:ea typeface="Tahoma" panose="020B0604030504040204" pitchFamily="34" charset="0"/>
                <a:cs typeface="Tahoma" panose="020B0604030504040204" pitchFamily="34" charset="0"/>
              </a:endParaRPr>
            </a:p>
          </p:txBody>
        </p:sp>
      </p:grpSp>
      <p:sp>
        <p:nvSpPr>
          <p:cNvPr id="12" name="Rectangle 5">
            <a:extLst>
              <a:ext uri="{FF2B5EF4-FFF2-40B4-BE49-F238E27FC236}">
                <a16:creationId xmlns:a16="http://schemas.microsoft.com/office/drawing/2014/main" id="{0C727D43-D01C-4CC7-91D7-0D24DD11EA26}"/>
              </a:ext>
            </a:extLst>
          </p:cNvPr>
          <p:cNvSpPr>
            <a:spLocks noChangeArrowheads="1"/>
          </p:cNvSpPr>
          <p:nvPr/>
        </p:nvSpPr>
        <p:spPr bwMode="auto">
          <a:xfrm>
            <a:off x="0" y="-377026"/>
            <a:ext cx="184731" cy="75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b="1"/>
          </a:p>
        </p:txBody>
      </p:sp>
      <mc:AlternateContent xmlns:mc="http://schemas.openxmlformats.org/markup-compatibility/2006" xmlns:a14="http://schemas.microsoft.com/office/drawing/2010/main">
        <mc:Choice Requires="a14">
          <p:sp>
            <p:nvSpPr>
              <p:cNvPr id="11" name="Rounded Rectangle 4">
                <a:extLst>
                  <a:ext uri="{FF2B5EF4-FFF2-40B4-BE49-F238E27FC236}">
                    <a16:creationId xmlns:a16="http://schemas.microsoft.com/office/drawing/2014/main" id="{F96A7B4F-2B7D-4045-A4F6-906F29ED12AB}"/>
                  </a:ext>
                </a:extLst>
              </p:cNvPr>
              <p:cNvSpPr/>
              <p:nvPr/>
            </p:nvSpPr>
            <p:spPr>
              <a:xfrm>
                <a:off x="761999" y="10210800"/>
                <a:ext cx="22828401" cy="3124200"/>
              </a:xfrm>
              <a:prstGeom prst="roundRect">
                <a:avLst>
                  <a:gd name="adj" fmla="val 2239"/>
                </a:avLst>
              </a:prstGeom>
              <a:solidFill>
                <a:schemeClr val="accent3">
                  <a:lumMod val="40000"/>
                  <a:lumOff val="60000"/>
                </a:schemeClr>
              </a:solidFill>
              <a:ln w="19050">
                <a:solidFill>
                  <a:schemeClr val="accent6">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Phát</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biểu</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của</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Mai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dưới</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dạng</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mệnh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đây</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là</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mệnh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phủ</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định</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400" b="1" dirty="0" err="1">
                    <a:solidFill>
                      <a:schemeClr val="tx1"/>
                    </a:solidFill>
                    <a:latin typeface="Tahoma" panose="020B0604030504040204" pitchFamily="34" charset="0"/>
                    <a:ea typeface="Tahoma" panose="020B0604030504040204" pitchFamily="34" charset="0"/>
                    <a:cs typeface="Tahoma" panose="020B0604030504040204" pitchFamily="34" charset="0"/>
                  </a:rPr>
                  <a:t>của</a:t>
                </a:r>
                <a:r>
                  <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rPr>
                  <a:t> P):</a:t>
                </a:r>
              </a:p>
              <a:p>
                <a:pPr>
                  <a:lnSpc>
                    <a:spcPct val="150000"/>
                  </a:lnSpc>
                </a:pPr>
                <a14:m>
                  <m:oMathPara xmlns:m="http://schemas.openxmlformats.org/officeDocument/2006/math">
                    <m:oMathParaPr>
                      <m:jc m:val="centerGroup"/>
                    </m:oMathParaPr>
                    <m:oMath xmlns:m="http://schemas.openxmlformats.org/officeDocument/2006/math">
                      <m:acc>
                        <m:accPr>
                          <m:chr m:val="̅"/>
                          <m:ctrlPr>
                            <a:rPr lang="en-US" sz="4400" b="1" i="1">
                              <a:solidFill>
                                <a:schemeClr val="tx1"/>
                              </a:solidFill>
                              <a:latin typeface="Cambria Math" panose="02040503050406030204" pitchFamily="18" charset="0"/>
                            </a:rPr>
                          </m:ctrlPr>
                        </m:accPr>
                        <m:e>
                          <m:r>
                            <a:rPr lang="en-US" sz="4400" b="1" i="1">
                              <a:solidFill>
                                <a:schemeClr val="tx1"/>
                              </a:solidFill>
                              <a:latin typeface="Cambria Math" panose="02040503050406030204" pitchFamily="18" charset="0"/>
                            </a:rPr>
                            <m:t> </m:t>
                          </m:r>
                          <m:r>
                            <a:rPr lang="en-US" sz="4400" b="1" i="1">
                              <a:solidFill>
                                <a:schemeClr val="tx1"/>
                              </a:solidFill>
                              <a:latin typeface="Cambria Math" panose="02040503050406030204" pitchFamily="18" charset="0"/>
                            </a:rPr>
                            <m:t>𝑷</m:t>
                          </m:r>
                        </m:e>
                      </m:acc>
                      <m:r>
                        <a:rPr lang="en-US" sz="4400" b="1">
                          <a:solidFill>
                            <a:schemeClr val="tx1"/>
                          </a:solidFill>
                          <a:latin typeface="Cambria Math" panose="02040503050406030204" pitchFamily="18" charset="0"/>
                        </a:rPr>
                        <m:t>:"∃</m:t>
                      </m:r>
                      <m:r>
                        <a:rPr lang="en-US" sz="4400" b="1" i="1">
                          <a:solidFill>
                            <a:schemeClr val="tx1"/>
                          </a:solidFill>
                          <a:latin typeface="Cambria Math" panose="02040503050406030204" pitchFamily="18" charset="0"/>
                        </a:rPr>
                        <m:t>𝒙</m:t>
                      </m:r>
                      <m:r>
                        <a:rPr lang="en-US" sz="4400" b="1">
                          <a:solidFill>
                            <a:schemeClr val="tx1"/>
                          </a:solidFill>
                          <a:latin typeface="Cambria Math" panose="02040503050406030204" pitchFamily="18" charset="0"/>
                        </a:rPr>
                        <m:t>∈</m:t>
                      </m:r>
                      <m:r>
                        <a:rPr lang="en-US" sz="4400" b="1">
                          <a:solidFill>
                            <a:schemeClr val="tx1"/>
                          </a:solidFill>
                          <a:latin typeface="Cambria Math" panose="02040503050406030204" pitchFamily="18" charset="0"/>
                        </a:rPr>
                        <m:t>ℝ</m:t>
                      </m:r>
                      <m:r>
                        <a:rPr lang="en-US" sz="4400" b="1">
                          <a:solidFill>
                            <a:schemeClr val="tx1"/>
                          </a:solidFill>
                          <a:latin typeface="Cambria Math" panose="02040503050406030204" pitchFamily="18" charset="0"/>
                        </a:rPr>
                        <m:t>,</m:t>
                      </m:r>
                      <m:sSup>
                        <m:sSupPr>
                          <m:ctrlPr>
                            <a:rPr lang="en-US" sz="4400" b="1" i="1">
                              <a:solidFill>
                                <a:schemeClr val="tx1"/>
                              </a:solidFill>
                              <a:latin typeface="Cambria Math" panose="02040503050406030204" pitchFamily="18" charset="0"/>
                            </a:rPr>
                          </m:ctrlPr>
                        </m:sSupPr>
                        <m:e>
                          <m:r>
                            <a:rPr lang="en-US" sz="4400" b="1" i="1">
                              <a:solidFill>
                                <a:schemeClr val="tx1"/>
                              </a:solidFill>
                              <a:latin typeface="Cambria Math" panose="02040503050406030204" pitchFamily="18" charset="0"/>
                            </a:rPr>
                            <m:t>𝒙</m:t>
                          </m:r>
                        </m:e>
                        <m:sup>
                          <m:r>
                            <a:rPr lang="en-US" sz="4400" b="1" i="1">
                              <a:solidFill>
                                <a:schemeClr val="tx1"/>
                              </a:solidFill>
                              <a:latin typeface="Cambria Math" panose="02040503050406030204" pitchFamily="18" charset="0"/>
                            </a:rPr>
                            <m:t>𝟐</m:t>
                          </m:r>
                        </m:sup>
                      </m:sSup>
                      <m:r>
                        <a:rPr lang="en-US" sz="4400" b="1">
                          <a:solidFill>
                            <a:schemeClr val="tx1"/>
                          </a:solidFill>
                          <a:latin typeface="Cambria Math" panose="02040503050406030204" pitchFamily="18" charset="0"/>
                        </a:rPr>
                        <m:t>=</m:t>
                      </m:r>
                      <m:r>
                        <a:rPr lang="en-US" sz="4400" b="1" i="1">
                          <a:solidFill>
                            <a:schemeClr val="tx1"/>
                          </a:solidFill>
                          <a:latin typeface="Cambria Math" panose="02040503050406030204" pitchFamily="18" charset="0"/>
                        </a:rPr>
                        <m:t>𝟏</m:t>
                      </m:r>
                      <m:r>
                        <a:rPr lang="en-US" sz="4400" b="1">
                          <a:solidFill>
                            <a:schemeClr val="tx1"/>
                          </a:solidFill>
                          <a:latin typeface="Cambria Math" panose="02040503050406030204" pitchFamily="18" charset="0"/>
                        </a:rPr>
                        <m:t>"</m:t>
                      </m:r>
                    </m:oMath>
                  </m:oMathPara>
                </a14:m>
                <a:endPar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11" name="Rounded Rectangle 4">
                <a:extLst>
                  <a:ext uri="{FF2B5EF4-FFF2-40B4-BE49-F238E27FC236}">
                    <a16:creationId xmlns:a16="http://schemas.microsoft.com/office/drawing/2014/main" id="{F96A7B4F-2B7D-4045-A4F6-906F29ED12AB}"/>
                  </a:ext>
                </a:extLst>
              </p:cNvPr>
              <p:cNvSpPr>
                <a:spLocks noRot="1" noChangeAspect="1" noMove="1" noResize="1" noEditPoints="1" noAdjustHandles="1" noChangeArrowheads="1" noChangeShapeType="1" noTextEdit="1"/>
              </p:cNvSpPr>
              <p:nvPr/>
            </p:nvSpPr>
            <p:spPr>
              <a:xfrm>
                <a:off x="761999" y="10210800"/>
                <a:ext cx="22828401" cy="3124200"/>
              </a:xfrm>
              <a:prstGeom prst="roundRect">
                <a:avLst>
                  <a:gd name="adj" fmla="val 2239"/>
                </a:avLst>
              </a:prstGeom>
              <a:blipFill>
                <a:blip r:embed="rId4"/>
                <a:stretch>
                  <a:fillRect l="-160"/>
                </a:stretch>
              </a:blipFill>
              <a:ln w="19050">
                <a:solidFill>
                  <a:schemeClr val="accent6">
                    <a:lumMod val="50000"/>
                  </a:schemeClr>
                </a:solidFill>
              </a:ln>
              <a:effectLst>
                <a:innerShdw blurRad="114300">
                  <a:prstClr val="black"/>
                </a:innerShdw>
              </a:effectLst>
            </p:spPr>
            <p:txBody>
              <a:bodyPr/>
              <a:lstStyle/>
              <a:p>
                <a:r>
                  <a:rPr lang="en-US">
                    <a:noFill/>
                  </a:rPr>
                  <a:t> </a:t>
                </a:r>
              </a:p>
            </p:txBody>
          </p:sp>
        </mc:Fallback>
      </mc:AlternateContent>
      <p:grpSp>
        <p:nvGrpSpPr>
          <p:cNvPr id="13" name="Group 12">
            <a:extLst>
              <a:ext uri="{FF2B5EF4-FFF2-40B4-BE49-F238E27FC236}">
                <a16:creationId xmlns:a16="http://schemas.microsoft.com/office/drawing/2014/main" id="{02745C10-58AF-4CDC-B0A1-C8D19C8CDCFD}"/>
              </a:ext>
            </a:extLst>
          </p:cNvPr>
          <p:cNvGrpSpPr/>
          <p:nvPr/>
        </p:nvGrpSpPr>
        <p:grpSpPr>
          <a:xfrm>
            <a:off x="1299823" y="9753600"/>
            <a:ext cx="3657395" cy="828000"/>
            <a:chOff x="1275608" y="6322796"/>
            <a:chExt cx="3572909" cy="828631"/>
          </a:xfrm>
        </p:grpSpPr>
        <p:sp>
          <p:nvSpPr>
            <p:cNvPr id="14" name="Freeform 20">
              <a:extLst>
                <a:ext uri="{FF2B5EF4-FFF2-40B4-BE49-F238E27FC236}">
                  <a16:creationId xmlns:a16="http://schemas.microsoft.com/office/drawing/2014/main" id="{03F9C532-CBE4-4F5F-B5A3-699BB36E941D}"/>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5" name="TextBox 14">
              <a:extLst>
                <a:ext uri="{FF2B5EF4-FFF2-40B4-BE49-F238E27FC236}">
                  <a16:creationId xmlns:a16="http://schemas.microsoft.com/office/drawing/2014/main" id="{66341342-15EB-4C78-8799-40C63E71AE69}"/>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16" name="Round Diagonal Corner Rectangle 8">
              <a:extLst>
                <a:ext uri="{FF2B5EF4-FFF2-40B4-BE49-F238E27FC236}">
                  <a16:creationId xmlns:a16="http://schemas.microsoft.com/office/drawing/2014/main" id="{E0FCEF73-BE47-493D-BEC1-D2B28FC9959A}"/>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Freeform 9">
              <a:extLst>
                <a:ext uri="{FF2B5EF4-FFF2-40B4-BE49-F238E27FC236}">
                  <a16:creationId xmlns:a16="http://schemas.microsoft.com/office/drawing/2014/main" id="{8F2609B8-1AB8-4B94-ADF1-0D16612FD123}"/>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409874548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9">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9">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9">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inVertical)">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0" name="Rectangle 59"/>
              <p:cNvSpPr/>
              <p:nvPr/>
            </p:nvSpPr>
            <p:spPr>
              <a:xfrm>
                <a:off x="6049816" y="1556287"/>
                <a:ext cx="14319272" cy="5770920"/>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828823">
                  <a:defRPr/>
                </a:pPr>
                <a:r>
                  <a:rPr lang="vi-VN" sz="5600" dirty="0">
                    <a:solidFill>
                      <a:schemeClr val="tx1"/>
                    </a:solidFill>
                    <a:latin typeface="+mj-lt"/>
                  </a:rPr>
                  <a:t>Xét tính đúng sai của các mệnh đề sau:</a:t>
                </a:r>
              </a:p>
              <a:p>
                <a:pPr algn="just" defTabSz="1828823">
                  <a:defRPr/>
                </a:pPr>
                <a:r>
                  <a:rPr lang="vi-VN" sz="5600" b="1" dirty="0" smtClean="0">
                    <a:solidFill>
                      <a:schemeClr val="tx1"/>
                    </a:solidFill>
                    <a:latin typeface="+mj-lt"/>
                  </a:rPr>
                  <a:t>(1) Với mọi số tự nhiên x, </a:t>
                </a:r>
                <a14:m>
                  <m:oMath xmlns:m="http://schemas.openxmlformats.org/officeDocument/2006/math">
                    <m:rad>
                      <m:radPr>
                        <m:degHide m:val="on"/>
                        <m:ctrlPr>
                          <a:rPr lang="vi-VN" sz="5600" b="1" i="1">
                            <a:solidFill>
                              <a:schemeClr val="tx1"/>
                            </a:solidFill>
                            <a:latin typeface="Cambria Math" panose="02040503050406030204" pitchFamily="18" charset="0"/>
                            <a:ea typeface="Cambria Math" panose="02040503050406030204" pitchFamily="18" charset="0"/>
                          </a:rPr>
                        </m:ctrlPr>
                      </m:radPr>
                      <m:deg/>
                      <m:e>
                        <m:r>
                          <a:rPr lang="vi-VN" sz="5600" b="1" i="1">
                            <a:solidFill>
                              <a:schemeClr val="tx1"/>
                            </a:solidFill>
                            <a:latin typeface="Cambria Math" panose="02040503050406030204" pitchFamily="18" charset="0"/>
                            <a:ea typeface="Cambria Math" panose="02040503050406030204" pitchFamily="18" charset="0"/>
                          </a:rPr>
                          <m:t>𝒙</m:t>
                        </m:r>
                      </m:e>
                    </m:rad>
                  </m:oMath>
                </a14:m>
                <a:r>
                  <a:rPr lang="vi-VN" sz="5600" b="1" dirty="0">
                    <a:solidFill>
                      <a:schemeClr val="tx1"/>
                    </a:solidFill>
                    <a:latin typeface="+mj-lt"/>
                  </a:rPr>
                  <a:t> là số vô tỉ;</a:t>
                </a:r>
              </a:p>
              <a:p>
                <a:pPr algn="just" defTabSz="1828823">
                  <a:defRPr/>
                </a:pPr>
                <a:r>
                  <a:rPr lang="vi-VN" sz="5600" b="1" dirty="0">
                    <a:solidFill>
                      <a:schemeClr val="tx1"/>
                    </a:solidFill>
                    <a:latin typeface="+mj-lt"/>
                  </a:rPr>
                  <a:t>(2) Bình phương mọi số thực đều không âm;</a:t>
                </a:r>
              </a:p>
              <a:p>
                <a:pPr algn="just" defTabSz="1828823">
                  <a:defRPr/>
                </a:pPr>
                <a:r>
                  <a:rPr lang="en-US" sz="5600" b="1" dirty="0">
                    <a:solidFill>
                      <a:schemeClr val="tx1"/>
                    </a:solidFill>
                    <a:latin typeface="+mj-lt"/>
                  </a:rPr>
                  <a:t>(3) </a:t>
                </a:r>
                <a:r>
                  <a:rPr lang="en-US" sz="5600" b="1" dirty="0" err="1">
                    <a:solidFill>
                      <a:schemeClr val="tx1"/>
                    </a:solidFill>
                    <a:latin typeface="+mj-lt"/>
                  </a:rPr>
                  <a:t>Có</a:t>
                </a:r>
                <a:r>
                  <a:rPr lang="en-US" sz="5600" b="1" dirty="0">
                    <a:solidFill>
                      <a:schemeClr val="tx1"/>
                    </a:solidFill>
                    <a:latin typeface="+mj-lt"/>
                  </a:rPr>
                  <a:t> </a:t>
                </a:r>
                <a:r>
                  <a:rPr lang="en-US" sz="5600" b="1" dirty="0" err="1">
                    <a:solidFill>
                      <a:schemeClr val="tx1"/>
                    </a:solidFill>
                    <a:latin typeface="+mj-lt"/>
                  </a:rPr>
                  <a:t>số</a:t>
                </a:r>
                <a:r>
                  <a:rPr lang="en-US" sz="5600" b="1" dirty="0">
                    <a:solidFill>
                      <a:schemeClr val="tx1"/>
                    </a:solidFill>
                    <a:latin typeface="+mj-lt"/>
                  </a:rPr>
                  <a:t> </a:t>
                </a:r>
                <a:r>
                  <a:rPr lang="en-US" sz="5600" b="1" dirty="0" err="1">
                    <a:solidFill>
                      <a:schemeClr val="tx1"/>
                    </a:solidFill>
                    <a:latin typeface="+mj-lt"/>
                  </a:rPr>
                  <a:t>nguyên</a:t>
                </a:r>
                <a:r>
                  <a:rPr lang="en-US" sz="5600" b="1" dirty="0">
                    <a:solidFill>
                      <a:schemeClr val="tx1"/>
                    </a:solidFill>
                    <a:latin typeface="+mj-lt"/>
                  </a:rPr>
                  <a:t> </a:t>
                </a:r>
                <a:r>
                  <a:rPr lang="en-US" sz="5600" b="1" dirty="0" err="1">
                    <a:solidFill>
                      <a:schemeClr val="tx1"/>
                    </a:solidFill>
                    <a:latin typeface="+mj-lt"/>
                  </a:rPr>
                  <a:t>cộng</a:t>
                </a:r>
                <a:r>
                  <a:rPr lang="en-US" sz="5600" b="1" dirty="0">
                    <a:solidFill>
                      <a:schemeClr val="tx1"/>
                    </a:solidFill>
                    <a:latin typeface="+mj-lt"/>
                  </a:rPr>
                  <a:t> </a:t>
                </a:r>
                <a:r>
                  <a:rPr lang="en-US" sz="5600" b="1" dirty="0" err="1">
                    <a:solidFill>
                      <a:schemeClr val="tx1"/>
                    </a:solidFill>
                    <a:latin typeface="+mj-lt"/>
                  </a:rPr>
                  <a:t>với</a:t>
                </a:r>
                <a:r>
                  <a:rPr lang="en-US" sz="5600" b="1" dirty="0">
                    <a:solidFill>
                      <a:schemeClr val="tx1"/>
                    </a:solidFill>
                    <a:latin typeface="+mj-lt"/>
                  </a:rPr>
                  <a:t> </a:t>
                </a:r>
                <a:r>
                  <a:rPr lang="en-US" sz="5600" b="1" dirty="0" err="1">
                    <a:solidFill>
                      <a:schemeClr val="tx1"/>
                    </a:solidFill>
                    <a:latin typeface="+mj-lt"/>
                  </a:rPr>
                  <a:t>chính</a:t>
                </a:r>
                <a:r>
                  <a:rPr lang="en-US" sz="5600" b="1" dirty="0">
                    <a:solidFill>
                      <a:schemeClr val="tx1"/>
                    </a:solidFill>
                    <a:latin typeface="+mj-lt"/>
                  </a:rPr>
                  <a:t> </a:t>
                </a:r>
                <a:r>
                  <a:rPr lang="en-US" sz="5600" b="1" dirty="0" err="1">
                    <a:solidFill>
                      <a:schemeClr val="tx1"/>
                    </a:solidFill>
                    <a:latin typeface="+mj-lt"/>
                  </a:rPr>
                  <a:t>nó</a:t>
                </a:r>
                <a:r>
                  <a:rPr lang="en-US" sz="5600" b="1" dirty="0">
                    <a:solidFill>
                      <a:schemeClr val="tx1"/>
                    </a:solidFill>
                    <a:latin typeface="+mj-lt"/>
                  </a:rPr>
                  <a:t> </a:t>
                </a:r>
                <a:r>
                  <a:rPr lang="en-US" sz="5600" b="1" dirty="0" err="1">
                    <a:solidFill>
                      <a:schemeClr val="tx1"/>
                    </a:solidFill>
                    <a:latin typeface="+mj-lt"/>
                  </a:rPr>
                  <a:t>bằng</a:t>
                </a:r>
                <a:r>
                  <a:rPr lang="en-US" sz="5600" b="1" dirty="0">
                    <a:solidFill>
                      <a:schemeClr val="tx1"/>
                    </a:solidFill>
                    <a:latin typeface="+mj-lt"/>
                  </a:rPr>
                  <a:t> 0;</a:t>
                </a:r>
              </a:p>
              <a:p>
                <a:pPr algn="just" defTabSz="1828823">
                  <a:defRPr/>
                </a:pPr>
                <a:r>
                  <a:rPr lang="en-US" sz="5600" b="1" dirty="0">
                    <a:solidFill>
                      <a:schemeClr val="tx1"/>
                    </a:solidFill>
                    <a:latin typeface="+mj-lt"/>
                  </a:rPr>
                  <a:t>(4) </a:t>
                </a:r>
                <a:r>
                  <a:rPr lang="en-US" sz="5600" b="1" dirty="0" err="1">
                    <a:solidFill>
                      <a:schemeClr val="tx1"/>
                    </a:solidFill>
                    <a:latin typeface="+mj-lt"/>
                  </a:rPr>
                  <a:t>Có</a:t>
                </a:r>
                <a:r>
                  <a:rPr lang="en-US" sz="5600" b="1" dirty="0">
                    <a:solidFill>
                      <a:schemeClr val="tx1"/>
                    </a:solidFill>
                    <a:latin typeface="+mj-lt"/>
                  </a:rPr>
                  <a:t> </a:t>
                </a:r>
                <a:r>
                  <a:rPr lang="en-US" sz="5600" b="1" dirty="0" err="1">
                    <a:solidFill>
                      <a:schemeClr val="tx1"/>
                    </a:solidFill>
                    <a:latin typeface="+mj-lt"/>
                  </a:rPr>
                  <a:t>số</a:t>
                </a:r>
                <a:r>
                  <a:rPr lang="en-US" sz="5600" b="1" dirty="0">
                    <a:solidFill>
                      <a:schemeClr val="tx1"/>
                    </a:solidFill>
                    <a:latin typeface="+mj-lt"/>
                  </a:rPr>
                  <a:t> </a:t>
                </a:r>
                <a:r>
                  <a:rPr lang="en-US" sz="5600" b="1" dirty="0" err="1">
                    <a:solidFill>
                      <a:schemeClr val="tx1"/>
                    </a:solidFill>
                    <a:latin typeface="+mj-lt"/>
                  </a:rPr>
                  <a:t>tự</a:t>
                </a:r>
                <a:r>
                  <a:rPr lang="en-US" sz="5600" b="1" dirty="0">
                    <a:solidFill>
                      <a:schemeClr val="tx1"/>
                    </a:solidFill>
                    <a:latin typeface="+mj-lt"/>
                  </a:rPr>
                  <a:t> </a:t>
                </a:r>
                <a:r>
                  <a:rPr lang="en-US" sz="5600" b="1" dirty="0" err="1">
                    <a:solidFill>
                      <a:schemeClr val="tx1"/>
                    </a:solidFill>
                    <a:latin typeface="+mj-lt"/>
                  </a:rPr>
                  <a:t>nhiên</a:t>
                </a:r>
                <a:r>
                  <a:rPr lang="en-US" sz="5600" b="1" dirty="0">
                    <a:solidFill>
                      <a:schemeClr val="tx1"/>
                    </a:solidFill>
                    <a:latin typeface="+mj-lt"/>
                  </a:rPr>
                  <a:t> n </a:t>
                </a:r>
                <a:r>
                  <a:rPr lang="en-US" sz="5600" b="1" dirty="0" err="1">
                    <a:solidFill>
                      <a:schemeClr val="tx1"/>
                    </a:solidFill>
                    <a:latin typeface="+mj-lt"/>
                  </a:rPr>
                  <a:t>sao</a:t>
                </a:r>
                <a:r>
                  <a:rPr lang="en-US" sz="5600" b="1" dirty="0">
                    <a:solidFill>
                      <a:schemeClr val="tx1"/>
                    </a:solidFill>
                    <a:latin typeface="+mj-lt"/>
                  </a:rPr>
                  <a:t> </a:t>
                </a:r>
                <a:r>
                  <a:rPr lang="en-US" sz="5600" b="1" dirty="0" err="1">
                    <a:solidFill>
                      <a:schemeClr val="tx1"/>
                    </a:solidFill>
                    <a:latin typeface="+mj-lt"/>
                  </a:rPr>
                  <a:t>cho</a:t>
                </a:r>
                <a:r>
                  <a:rPr lang="en-US" sz="5600" b="1" dirty="0">
                    <a:solidFill>
                      <a:schemeClr val="tx1"/>
                    </a:solidFill>
                    <a:latin typeface="+mj-lt"/>
                  </a:rPr>
                  <a:t> 2n – 1 = 0</a:t>
                </a:r>
              </a:p>
              <a:p>
                <a:pPr algn="just" defTabSz="1828823">
                  <a:defRPr/>
                </a:pPr>
                <a:endParaRPr lang="vi-VN" sz="5600" dirty="0">
                  <a:solidFill>
                    <a:prstClr val="white"/>
                  </a:solidFill>
                  <a:latin typeface="Roboto" panose="02000000000000000000" pitchFamily="2" charset="0"/>
                </a:endParaRPr>
              </a:p>
            </p:txBody>
          </p:sp>
        </mc:Choice>
        <mc:Fallback xmlns="">
          <p:sp>
            <p:nvSpPr>
              <p:cNvPr id="60" name="Rectangle 59"/>
              <p:cNvSpPr>
                <a:spLocks noRot="1" noChangeAspect="1" noMove="1" noResize="1" noEditPoints="1" noAdjustHandles="1" noChangeArrowheads="1" noChangeShapeType="1" noTextEdit="1"/>
              </p:cNvSpPr>
              <p:nvPr/>
            </p:nvSpPr>
            <p:spPr>
              <a:xfrm>
                <a:off x="6049816" y="1556287"/>
                <a:ext cx="14319272" cy="5770920"/>
              </a:xfrm>
              <a:prstGeom prst="rect">
                <a:avLst/>
              </a:prstGeom>
              <a:blipFill>
                <a:blip r:embed="rId7"/>
                <a:stretch>
                  <a:fillRect l="-2341"/>
                </a:stretch>
              </a:blipFill>
              <a:ln>
                <a:noFill/>
              </a:ln>
            </p:spPr>
            <p:txBody>
              <a:bodyPr/>
              <a:lstStyle/>
              <a:p>
                <a:r>
                  <a:rPr lang="en-US">
                    <a:noFill/>
                  </a:rPr>
                  <a:t> </a:t>
                </a:r>
              </a:p>
            </p:txBody>
          </p:sp>
        </mc:Fallback>
      </mc:AlternateContent>
      <p:grpSp>
        <p:nvGrpSpPr>
          <p:cNvPr id="61" name="Group 60"/>
          <p:cNvGrpSpPr/>
          <p:nvPr/>
        </p:nvGrpSpPr>
        <p:grpSpPr>
          <a:xfrm>
            <a:off x="5639956" y="1262932"/>
            <a:ext cx="775581" cy="6249219"/>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defRPr/>
                </a:pPr>
                <a:endParaRPr lang="en-US" sz="3600" dirty="0">
                  <a:solidFill>
                    <a:prstClr val="white"/>
                  </a:solidFill>
                  <a:latin typeface="Calibri" panose="020F0502020204030204"/>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defRPr/>
                </a:pPr>
                <a:endParaRPr lang="en-US" sz="3600">
                  <a:solidFill>
                    <a:prstClr val="white"/>
                  </a:solidFill>
                  <a:latin typeface="Calibri" panose="020F0502020204030204"/>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828823">
                <a:defRPr/>
              </a:pPr>
              <a:endParaRPr lang="en-US" sz="3600">
                <a:solidFill>
                  <a:prstClr val="black"/>
                </a:solidFill>
                <a:latin typeface="Calibri" panose="020F0502020204030204"/>
              </a:endParaRPr>
            </a:p>
          </p:txBody>
        </p:sp>
      </p:grpSp>
      <p:sp>
        <p:nvSpPr>
          <p:cNvPr id="58" name="Left Bracket 57"/>
          <p:cNvSpPr/>
          <p:nvPr/>
        </p:nvSpPr>
        <p:spPr>
          <a:xfrm flipH="1">
            <a:off x="20045987" y="1319204"/>
            <a:ext cx="428341" cy="624921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828823">
              <a:defRPr/>
            </a:pPr>
            <a:endParaRPr lang="en-US" sz="3600">
              <a:solidFill>
                <a:prstClr val="black"/>
              </a:solidFill>
              <a:latin typeface="Calibri" panose="020F0502020204030204"/>
            </a:endParaRPr>
          </a:p>
        </p:txBody>
      </p:sp>
      <p:grpSp>
        <p:nvGrpSpPr>
          <p:cNvPr id="8" name="Group 7"/>
          <p:cNvGrpSpPr/>
          <p:nvPr/>
        </p:nvGrpSpPr>
        <p:grpSpPr>
          <a:xfrm>
            <a:off x="3834028" y="2749948"/>
            <a:ext cx="911896" cy="6510371"/>
            <a:chOff x="393013" y="1032069"/>
            <a:chExt cx="455948" cy="3255185"/>
          </a:xfrm>
        </p:grpSpPr>
        <p:cxnSp>
          <p:nvCxnSpPr>
            <p:cNvPr id="13" name="Straight Connector 12"/>
            <p:cNvCxnSpPr>
              <a:stCxn id="29" idx="4"/>
              <a:endCxn id="64" idx="0"/>
            </p:cNvCxnSpPr>
            <p:nvPr/>
          </p:nvCxnSpPr>
          <p:spPr>
            <a:xfrm flipH="1">
              <a:off x="620987" y="1032069"/>
              <a:ext cx="14515" cy="2799237"/>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defRPr/>
                </a:pPr>
                <a:endParaRPr lang="en-US" sz="3600" dirty="0">
                  <a:solidFill>
                    <a:prstClr val="white"/>
                  </a:solidFill>
                  <a:latin typeface="Calibri" panose="020F0502020204030204"/>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defRPr/>
                </a:pPr>
                <a:endParaRPr lang="en-US" sz="3600">
                  <a:solidFill>
                    <a:prstClr val="white"/>
                  </a:solidFill>
                  <a:latin typeface="Calibri" panose="020F0502020204030204"/>
                </a:endParaRPr>
              </a:p>
            </p:txBody>
          </p:sp>
        </p:grpSp>
      </p:grpSp>
      <p:grpSp>
        <p:nvGrpSpPr>
          <p:cNvPr id="31" name="Group 30"/>
          <p:cNvGrpSpPr/>
          <p:nvPr/>
        </p:nvGrpSpPr>
        <p:grpSpPr>
          <a:xfrm>
            <a:off x="3244352" y="7449071"/>
            <a:ext cx="21139648" cy="6003741"/>
            <a:chOff x="560434" y="3334765"/>
            <a:chExt cx="7672438" cy="3001871"/>
          </a:xfrm>
        </p:grpSpPr>
        <p:grpSp>
          <p:nvGrpSpPr>
            <p:cNvPr id="23" name="Group 22"/>
            <p:cNvGrpSpPr/>
            <p:nvPr/>
          </p:nvGrpSpPr>
          <p:grpSpPr>
            <a:xfrm>
              <a:off x="620986" y="3334765"/>
              <a:ext cx="7597821" cy="2869023"/>
              <a:chOff x="1139780" y="2412412"/>
              <a:chExt cx="4733934" cy="2661304"/>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23">
                  <a:defRPr/>
                </a:pPr>
                <a:endParaRPr lang="en-US" sz="4000" dirty="0">
                  <a:solidFill>
                    <a:prstClr val="white"/>
                  </a:solidFill>
                  <a:latin typeface="Times New Roman" panose="02020603050405020304" pitchFamily="18" charset="0"/>
                  <a:cs typeface="Times New Roman" panose="02020603050405020304" pitchFamily="18" charset="0"/>
                </a:endParaRPr>
              </a:p>
            </p:txBody>
          </p:sp>
          <p:sp>
            <p:nvSpPr>
              <p:cNvPr id="7" name="Parallelogram 6"/>
              <p:cNvSpPr/>
              <p:nvPr/>
            </p:nvSpPr>
            <p:spPr>
              <a:xfrm flipH="1">
                <a:off x="1148824" y="2412412"/>
                <a:ext cx="1403156" cy="534468"/>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defRPr/>
                </a:pPr>
                <a:r>
                  <a:rPr lang="en-US" sz="4000" b="1" dirty="0">
                    <a:solidFill>
                      <a:srgbClr val="FF0000"/>
                    </a:solidFill>
                    <a:latin typeface="Arial" panose="020B0604020202020204" pitchFamily="34" charset="0"/>
                    <a:cs typeface="Arial" panose="020B0604020202020204" pitchFamily="34" charset="0"/>
                  </a:rPr>
                  <a:t>ĐÁP ÁN</a:t>
                </a: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defRPr/>
                </a:pPr>
                <a:endParaRPr lang="en-US" sz="3600">
                  <a:solidFill>
                    <a:prstClr val="white"/>
                  </a:solidFill>
                  <a:latin typeface="Calibri" panose="020F0502020204030204"/>
                </a:endParaRPr>
              </a:p>
            </p:txBody>
          </p:sp>
        </p:grpSp>
        <p:cxnSp>
          <p:nvCxnSpPr>
            <p:cNvPr id="75" name="Straight Connector 74"/>
            <p:cNvCxnSpPr>
              <a:stCxn id="15" idx="3"/>
              <a:endCxn id="15"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60434" y="3673838"/>
              <a:ext cx="7672438" cy="2662798"/>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defRPr/>
              </a:pPr>
              <a:endParaRPr lang="en-US" sz="13200" b="1" dirty="0">
                <a:solidFill>
                  <a:prstClr val="white"/>
                </a:solidFill>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8"/>
            <a:stretch>
              <a:fillRect/>
            </a:stretch>
          </p:blipFill>
          <p:spPr>
            <a:xfrm rot="10800000">
              <a:off x="3221801" y="3879674"/>
              <a:ext cx="4997003" cy="303750"/>
            </a:xfrm>
            <a:prstGeom prst="rect">
              <a:avLst/>
            </a:prstGeom>
          </p:spPr>
        </p:pic>
      </p:grpSp>
      <p:grpSp>
        <p:nvGrpSpPr>
          <p:cNvPr id="28" name="Group 27"/>
          <p:cNvGrpSpPr/>
          <p:nvPr/>
        </p:nvGrpSpPr>
        <p:grpSpPr>
          <a:xfrm>
            <a:off x="3244353" y="608798"/>
            <a:ext cx="2164577" cy="2164576"/>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defRPr/>
              </a:pPr>
              <a:endParaRPr lang="en-US" sz="12000" b="1" dirty="0">
                <a:solidFill>
                  <a:srgbClr val="008CF5"/>
                </a:solidFill>
                <a:latin typeface="Arial" panose="020B0604020202020204" pitchFamily="34" charset="0"/>
                <a:cs typeface="Arial" panose="020B0604020202020204" pitchFamily="34" charset="0"/>
              </a:endParaRPr>
            </a:p>
          </p:txBody>
        </p:sp>
        <p:pic>
          <p:nvPicPr>
            <p:cNvPr id="32" name="Picture 31"/>
            <p:cNvPicPr>
              <a:picLocks noChangeAspect="1"/>
            </p:cNvPicPr>
            <p:nvPr/>
          </p:nvPicPr>
          <p:blipFill>
            <a:blip r:embed="rId9"/>
            <a:stretch>
              <a:fillRect/>
            </a:stretch>
          </p:blipFill>
          <p:spPr>
            <a:xfrm>
              <a:off x="83662" y="159259"/>
              <a:ext cx="1082288" cy="1082288"/>
            </a:xfrm>
            <a:prstGeom prst="rect">
              <a:avLst/>
            </a:prstGeom>
          </p:spPr>
        </p:pic>
        <p:pic>
          <p:nvPicPr>
            <p:cNvPr id="33" name="Picture 32"/>
            <p:cNvPicPr>
              <a:picLocks noChangeAspect="1"/>
            </p:cNvPicPr>
            <p:nvPr/>
          </p:nvPicPr>
          <p:blipFill>
            <a:blip r:embed="rId10"/>
            <a:stretch>
              <a:fillRect/>
            </a:stretch>
          </p:blipFill>
          <p:spPr>
            <a:xfrm>
              <a:off x="140649" y="240741"/>
              <a:ext cx="757177" cy="937456"/>
            </a:xfrm>
            <a:prstGeom prst="rect">
              <a:avLst/>
            </a:prstGeom>
          </p:spPr>
        </p:pic>
        <p:sp>
          <p:nvSpPr>
            <p:cNvPr id="34" name="TextBox 33"/>
            <p:cNvSpPr txBox="1"/>
            <p:nvPr/>
          </p:nvSpPr>
          <p:spPr>
            <a:xfrm>
              <a:off x="400318" y="277250"/>
              <a:ext cx="449001" cy="815608"/>
            </a:xfrm>
            <a:prstGeom prst="rect">
              <a:avLst/>
            </a:prstGeom>
            <a:noFill/>
          </p:spPr>
          <p:txBody>
            <a:bodyPr wrap="none" rtlCol="0">
              <a:spAutoFit/>
            </a:bodyPr>
            <a:lstStyle/>
            <a:p>
              <a:pPr algn="ctr" defTabSz="1828823">
                <a:defRPr/>
              </a:pPr>
              <a:r>
                <a:rPr lang="en-US" sz="10000" b="1" dirty="0">
                  <a:solidFill>
                    <a:srgbClr val="00FF4E"/>
                  </a:solidFill>
                  <a:effectLst>
                    <a:glow rad="88900">
                      <a:srgbClr val="00FF4E">
                        <a:alpha val="60000"/>
                      </a:srgbClr>
                    </a:glow>
                  </a:effectLst>
                  <a:latin typeface="Arial" panose="020B0604020202020204" pitchFamily="34" charset="0"/>
                  <a:cs typeface="Arial" panose="020B0604020202020204" pitchFamily="34" charset="0"/>
                </a:rPr>
                <a:t>1</a:t>
              </a:r>
            </a:p>
          </p:txBody>
        </p:sp>
      </p:grpSp>
      <p:sp>
        <p:nvSpPr>
          <p:cNvPr id="35" name="Parallelogram 34"/>
          <p:cNvSpPr/>
          <p:nvPr/>
        </p:nvSpPr>
        <p:spPr>
          <a:xfrm flipH="1">
            <a:off x="18678526" y="13301671"/>
            <a:ext cx="1266821" cy="414339"/>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defRPr/>
            </a:pPr>
            <a:r>
              <a:rPr lang="en-US" sz="2000" b="1" dirty="0">
                <a:solidFill>
                  <a:srgbClr val="FF0000"/>
                </a:solidFill>
                <a:latin typeface="Arial" panose="020B0604020202020204" pitchFamily="34" charset="0"/>
                <a:cs typeface="Arial" panose="020B0604020202020204" pitchFamily="34" charset="0"/>
              </a:rPr>
              <a:t>ANS</a:t>
            </a:r>
          </a:p>
        </p:txBody>
      </p:sp>
      <p:sp>
        <p:nvSpPr>
          <p:cNvPr id="37" name="Parallelogram 36">
            <a:hlinkClick r:id="rId11" action="ppaction://hlinksldjump"/>
          </p:cNvPr>
          <p:cNvSpPr/>
          <p:nvPr/>
        </p:nvSpPr>
        <p:spPr>
          <a:xfrm flipH="1">
            <a:off x="19945344" y="13301671"/>
            <a:ext cx="1314448" cy="414339"/>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defRPr/>
            </a:pPr>
            <a:r>
              <a:rPr lang="en-US" sz="1600" b="1" dirty="0">
                <a:solidFill>
                  <a:srgbClr val="FF0000"/>
                </a:solidFill>
                <a:latin typeface="Arial" panose="020B0604020202020204" pitchFamily="34" charset="0"/>
                <a:cs typeface="Arial" panose="020B0604020202020204" pitchFamily="34" charset="0"/>
              </a:rPr>
              <a:t>BACK</a:t>
            </a:r>
          </a:p>
        </p:txBody>
      </p:sp>
      <p:pic>
        <p:nvPicPr>
          <p:cNvPr id="38" name="Picture 115" descr="ALRMCLOK"/>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501963" y="4441747"/>
            <a:ext cx="1728853" cy="2090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Oval 176"/>
          <p:cNvSpPr>
            <a:spLocks noChangeArrowheads="1"/>
          </p:cNvSpPr>
          <p:nvPr/>
        </p:nvSpPr>
        <p:spPr bwMode="auto">
          <a:xfrm>
            <a:off x="3825448" y="5041413"/>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defRPr/>
            </a:pPr>
            <a:r>
              <a:rPr lang="en-US" altLang="en-US" sz="5600" dirty="0">
                <a:solidFill>
                  <a:srgbClr val="DC2608"/>
                </a:solidFill>
                <a:latin typeface=".VnBlack" pitchFamily="34" charset="0"/>
              </a:rPr>
              <a:t>10</a:t>
            </a:r>
          </a:p>
        </p:txBody>
      </p:sp>
      <p:sp>
        <p:nvSpPr>
          <p:cNvPr id="45" name="Oval 176"/>
          <p:cNvSpPr>
            <a:spLocks noChangeArrowheads="1"/>
          </p:cNvSpPr>
          <p:nvPr/>
        </p:nvSpPr>
        <p:spPr bwMode="auto">
          <a:xfrm>
            <a:off x="3833645" y="4986549"/>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defRPr/>
            </a:pPr>
            <a:r>
              <a:rPr lang="en-US" altLang="en-US" sz="5600" dirty="0">
                <a:solidFill>
                  <a:srgbClr val="DC2608"/>
                </a:solidFill>
                <a:latin typeface=".VnBlack" pitchFamily="34" charset="0"/>
              </a:rPr>
              <a:t>9</a:t>
            </a:r>
          </a:p>
        </p:txBody>
      </p:sp>
      <p:sp>
        <p:nvSpPr>
          <p:cNvPr id="46" name="Oval 176"/>
          <p:cNvSpPr>
            <a:spLocks noChangeArrowheads="1"/>
          </p:cNvSpPr>
          <p:nvPr/>
        </p:nvSpPr>
        <p:spPr bwMode="auto">
          <a:xfrm>
            <a:off x="3824792" y="5068413"/>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defRPr/>
            </a:pPr>
            <a:r>
              <a:rPr lang="en-US" altLang="en-US" sz="5600" dirty="0">
                <a:solidFill>
                  <a:srgbClr val="DC2608"/>
                </a:solidFill>
                <a:latin typeface=".VnBlack" pitchFamily="34" charset="0"/>
              </a:rPr>
              <a:t>8</a:t>
            </a:r>
          </a:p>
        </p:txBody>
      </p:sp>
      <p:sp>
        <p:nvSpPr>
          <p:cNvPr id="47" name="Oval 176"/>
          <p:cNvSpPr>
            <a:spLocks noChangeArrowheads="1"/>
          </p:cNvSpPr>
          <p:nvPr/>
        </p:nvSpPr>
        <p:spPr bwMode="auto">
          <a:xfrm>
            <a:off x="3859160" y="5020235"/>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defRPr/>
            </a:pPr>
            <a:r>
              <a:rPr lang="en-US" altLang="en-US" sz="5600" dirty="0">
                <a:solidFill>
                  <a:srgbClr val="DC2608"/>
                </a:solidFill>
                <a:latin typeface=".VnBlack" pitchFamily="34" charset="0"/>
              </a:rPr>
              <a:t>7</a:t>
            </a:r>
          </a:p>
        </p:txBody>
      </p:sp>
      <p:sp>
        <p:nvSpPr>
          <p:cNvPr id="48" name="Oval 176"/>
          <p:cNvSpPr>
            <a:spLocks noChangeArrowheads="1"/>
          </p:cNvSpPr>
          <p:nvPr/>
        </p:nvSpPr>
        <p:spPr bwMode="auto">
          <a:xfrm>
            <a:off x="3833645" y="5048027"/>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defRPr/>
            </a:pPr>
            <a:r>
              <a:rPr lang="en-US" altLang="en-US" sz="5600" dirty="0">
                <a:solidFill>
                  <a:srgbClr val="DC2608"/>
                </a:solidFill>
                <a:latin typeface=".VnBlack" pitchFamily="34" charset="0"/>
              </a:rPr>
              <a:t>6</a:t>
            </a:r>
          </a:p>
        </p:txBody>
      </p:sp>
      <p:sp>
        <p:nvSpPr>
          <p:cNvPr id="49" name="Oval 176"/>
          <p:cNvSpPr>
            <a:spLocks noChangeArrowheads="1"/>
          </p:cNvSpPr>
          <p:nvPr/>
        </p:nvSpPr>
        <p:spPr bwMode="auto">
          <a:xfrm>
            <a:off x="3856459" y="5040875"/>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defRPr/>
            </a:pPr>
            <a:r>
              <a:rPr lang="en-US" altLang="en-US" sz="5600" dirty="0">
                <a:solidFill>
                  <a:srgbClr val="DC2608"/>
                </a:solidFill>
                <a:latin typeface=".VnBlack" pitchFamily="34" charset="0"/>
              </a:rPr>
              <a:t>5</a:t>
            </a:r>
          </a:p>
        </p:txBody>
      </p:sp>
      <p:sp>
        <p:nvSpPr>
          <p:cNvPr id="50" name="Oval 176"/>
          <p:cNvSpPr>
            <a:spLocks noChangeArrowheads="1"/>
          </p:cNvSpPr>
          <p:nvPr/>
        </p:nvSpPr>
        <p:spPr bwMode="auto">
          <a:xfrm>
            <a:off x="3786131" y="5045341"/>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defRPr/>
            </a:pPr>
            <a:r>
              <a:rPr lang="en-US" altLang="en-US" sz="5600" dirty="0">
                <a:solidFill>
                  <a:srgbClr val="DC2608"/>
                </a:solidFill>
                <a:latin typeface=".VnBlack" pitchFamily="34" charset="0"/>
              </a:rPr>
              <a:t>4</a:t>
            </a:r>
          </a:p>
        </p:txBody>
      </p:sp>
      <p:sp>
        <p:nvSpPr>
          <p:cNvPr id="51" name="Oval 176"/>
          <p:cNvSpPr>
            <a:spLocks noChangeArrowheads="1"/>
          </p:cNvSpPr>
          <p:nvPr/>
        </p:nvSpPr>
        <p:spPr bwMode="auto">
          <a:xfrm>
            <a:off x="3799933" y="4993275"/>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defRPr/>
            </a:pPr>
            <a:r>
              <a:rPr lang="en-US" altLang="en-US" sz="5600" dirty="0">
                <a:solidFill>
                  <a:srgbClr val="DC2608"/>
                </a:solidFill>
                <a:latin typeface=".VnBlack" pitchFamily="34" charset="0"/>
              </a:rPr>
              <a:t>3</a:t>
            </a:r>
          </a:p>
        </p:txBody>
      </p:sp>
      <p:sp>
        <p:nvSpPr>
          <p:cNvPr id="52" name="Oval 176"/>
          <p:cNvSpPr>
            <a:spLocks noChangeArrowheads="1"/>
          </p:cNvSpPr>
          <p:nvPr/>
        </p:nvSpPr>
        <p:spPr bwMode="auto">
          <a:xfrm>
            <a:off x="3835707" y="5029501"/>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defRPr/>
            </a:pPr>
            <a:r>
              <a:rPr lang="en-US" altLang="en-US" sz="5600" dirty="0">
                <a:solidFill>
                  <a:srgbClr val="DC2608"/>
                </a:solidFill>
                <a:latin typeface=".VnBlack" pitchFamily="34" charset="0"/>
              </a:rPr>
              <a:t>2</a:t>
            </a:r>
          </a:p>
        </p:txBody>
      </p:sp>
      <p:sp>
        <p:nvSpPr>
          <p:cNvPr id="56" name="Oval 176"/>
          <p:cNvSpPr>
            <a:spLocks noChangeArrowheads="1"/>
          </p:cNvSpPr>
          <p:nvPr/>
        </p:nvSpPr>
        <p:spPr bwMode="auto">
          <a:xfrm>
            <a:off x="3856459" y="4945987"/>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defRPr/>
            </a:pPr>
            <a:r>
              <a:rPr lang="en-US" altLang="en-US" sz="5600" dirty="0">
                <a:solidFill>
                  <a:srgbClr val="DC2608"/>
                </a:solidFill>
                <a:latin typeface=".VnBlack" pitchFamily="34" charset="0"/>
              </a:rPr>
              <a:t>1</a:t>
            </a:r>
          </a:p>
        </p:txBody>
      </p:sp>
      <p:sp>
        <p:nvSpPr>
          <p:cNvPr id="59" name="Oval 176"/>
          <p:cNvSpPr>
            <a:spLocks noChangeArrowheads="1"/>
          </p:cNvSpPr>
          <p:nvPr/>
        </p:nvSpPr>
        <p:spPr bwMode="auto">
          <a:xfrm>
            <a:off x="3772643" y="5004643"/>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algn="ctr" defTabSz="1828823" eaLnBrk="0" hangingPunct="0">
              <a:defRPr/>
            </a:pPr>
            <a:r>
              <a:rPr lang="en-US" sz="5600" dirty="0">
                <a:solidFill>
                  <a:srgbClr val="DC2608"/>
                </a:solidFill>
                <a:latin typeface=".VnBlack" pitchFamily="34" charset="0"/>
              </a:rPr>
              <a:t>0</a:t>
            </a:r>
          </a:p>
        </p:txBody>
      </p:sp>
      <p:pic>
        <p:nvPicPr>
          <p:cNvPr id="42" name="Picture 41">
            <a:hlinkHover r:id="rId14" highlightClick="1">
              <a:snd r:embed="rId13" name="applause.wav"/>
            </a:hlinkHover>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1813771" y="11084132"/>
            <a:ext cx="2748325" cy="2631869"/>
          </a:xfrm>
          <a:prstGeom prst="rect">
            <a:avLst/>
          </a:prstGeom>
        </p:spPr>
      </p:pic>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6478CE4B-29C7-0BC1-8EE5-91AFC5D00403}"/>
                  </a:ext>
                </a:extLst>
              </p:cNvPr>
              <p:cNvSpPr txBox="1"/>
              <p:nvPr/>
            </p:nvSpPr>
            <p:spPr>
              <a:xfrm>
                <a:off x="7133820" y="10057521"/>
                <a:ext cx="12978941" cy="2758704"/>
              </a:xfrm>
              <a:prstGeom prst="rect">
                <a:avLst/>
              </a:prstGeom>
              <a:noFill/>
            </p:spPr>
            <p:txBody>
              <a:bodyPr wrap="square">
                <a:spAutoFit/>
              </a:bodyPr>
              <a:lstStyle/>
              <a:p>
                <a:pPr algn="just" defTabSz="1828823">
                  <a:defRPr/>
                </a:pPr>
                <a:r>
                  <a:rPr lang="en-US" sz="5600" dirty="0">
                    <a:solidFill>
                      <a:prstClr val="white"/>
                    </a:solidFill>
                    <a:latin typeface="Roboto" panose="02000000000000000000" pitchFamily="2" charset="0"/>
                  </a:rPr>
                  <a:t>(1) </a:t>
                </a:r>
                <a:r>
                  <a:rPr lang="en-US" sz="5600" dirty="0" err="1">
                    <a:solidFill>
                      <a:prstClr val="white"/>
                    </a:solidFill>
                    <a:latin typeface="Roboto" panose="02000000000000000000" pitchFamily="2" charset="0"/>
                  </a:rPr>
                  <a:t>Đây</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là</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mệnh</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đề</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sai</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vì</a:t>
                </a:r>
                <a:r>
                  <a:rPr lang="en-US" sz="5600" dirty="0">
                    <a:solidFill>
                      <a:prstClr val="white"/>
                    </a:solidFill>
                    <a:latin typeface="Roboto" panose="02000000000000000000" pitchFamily="2" charset="0"/>
                  </a:rPr>
                  <a:t>:</a:t>
                </a:r>
              </a:p>
              <a:p>
                <a:pPr algn="just" defTabSz="1828823">
                  <a:defRPr/>
                </a:pPr>
                <a:r>
                  <a:rPr lang="en-US" sz="5600" dirty="0" err="1">
                    <a:solidFill>
                      <a:prstClr val="white"/>
                    </a:solidFill>
                    <a:latin typeface="Roboto" panose="02000000000000000000" pitchFamily="2" charset="0"/>
                  </a:rPr>
                  <a:t>Chọn</a:t>
                </a:r>
                <a:r>
                  <a:rPr lang="en-US" sz="5600" dirty="0">
                    <a:solidFill>
                      <a:prstClr val="white"/>
                    </a:solidFill>
                    <a:latin typeface="Roboto" panose="02000000000000000000" pitchFamily="2" charset="0"/>
                  </a:rPr>
                  <a:t> x = 9 </a:t>
                </a:r>
                <a:r>
                  <a:rPr lang="en-US" sz="5600" dirty="0" err="1">
                    <a:solidFill>
                      <a:prstClr val="white"/>
                    </a:solidFill>
                    <a:latin typeface="Roboto" panose="02000000000000000000" pitchFamily="2" charset="0"/>
                  </a:rPr>
                  <a:t>thì</a:t>
                </a:r>
                <a:r>
                  <a:rPr lang="en-US" sz="5600" dirty="0">
                    <a:solidFill>
                      <a:prstClr val="white"/>
                    </a:solidFill>
                    <a:latin typeface="Roboto" panose="02000000000000000000" pitchFamily="2" charset="0"/>
                  </a:rPr>
                  <a:t> </a:t>
                </a:r>
                <a:r>
                  <a:rPr lang="vi-VN" sz="5600" dirty="0">
                    <a:solidFill>
                      <a:prstClr val="white"/>
                    </a:solidFill>
                    <a:latin typeface="Arial" panose="020B0604020202020204" pitchFamily="34" charset="0"/>
                    <a:ea typeface="Cambria Math" panose="02040503050406030204" pitchFamily="18" charset="0"/>
                  </a:rPr>
                  <a:t> </a:t>
                </a:r>
                <a14:m>
                  <m:oMath xmlns:m="http://schemas.openxmlformats.org/officeDocument/2006/math">
                    <m:rad>
                      <m:radPr>
                        <m:degHide m:val="on"/>
                        <m:ctrlPr>
                          <a:rPr lang="vi-VN" sz="5600" i="1">
                            <a:solidFill>
                              <a:prstClr val="white"/>
                            </a:solidFill>
                            <a:latin typeface="Cambria Math" panose="02040503050406030204" pitchFamily="18" charset="0"/>
                            <a:ea typeface="Cambria Math" panose="02040503050406030204" pitchFamily="18" charset="0"/>
                          </a:rPr>
                        </m:ctrlPr>
                      </m:radPr>
                      <m:deg/>
                      <m:e>
                        <m:r>
                          <a:rPr lang="vi-VN" sz="5600" i="1">
                            <a:solidFill>
                              <a:prstClr val="white"/>
                            </a:solidFill>
                            <a:latin typeface="Cambria Math" panose="02040503050406030204" pitchFamily="18" charset="0"/>
                            <a:ea typeface="Cambria Math" panose="02040503050406030204" pitchFamily="18" charset="0"/>
                          </a:rPr>
                          <m:t>9</m:t>
                        </m:r>
                      </m:e>
                    </m:rad>
                    <m:r>
                      <a:rPr lang="vi-VN" sz="5600" i="1">
                        <a:solidFill>
                          <a:prstClr val="white"/>
                        </a:solidFill>
                        <a:latin typeface="Cambria Math" panose="02040503050406030204" pitchFamily="18" charset="0"/>
                        <a:ea typeface="Cambria Math" panose="02040503050406030204" pitchFamily="18" charset="0"/>
                      </a:rPr>
                      <m:t>=3 </m:t>
                    </m:r>
                  </m:oMath>
                </a14:m>
                <a:r>
                  <a:rPr lang="en-US" sz="5600" dirty="0" err="1">
                    <a:solidFill>
                      <a:prstClr val="white"/>
                    </a:solidFill>
                    <a:latin typeface="Roboto" panose="02000000000000000000" pitchFamily="2" charset="0"/>
                  </a:rPr>
                  <a:t>là</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một</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số</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hữu</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tỉ</a:t>
                </a:r>
                <a:endParaRPr lang="en-US" sz="5600" dirty="0">
                  <a:solidFill>
                    <a:prstClr val="white"/>
                  </a:solidFill>
                  <a:latin typeface="Roboto" panose="02000000000000000000" pitchFamily="2" charset="0"/>
                </a:endParaRPr>
              </a:p>
            </p:txBody>
          </p:sp>
        </mc:Choice>
        <mc:Fallback xmlns="">
          <p:sp>
            <p:nvSpPr>
              <p:cNvPr id="3" name="TextBox 2">
                <a:extLst>
                  <a:ext uri="{FF2B5EF4-FFF2-40B4-BE49-F238E27FC236}">
                    <a16:creationId xmlns:a16="http://schemas.microsoft.com/office/drawing/2014/main" id="{6478CE4B-29C7-0BC1-8EE5-91AFC5D00403}"/>
                  </a:ext>
                </a:extLst>
              </p:cNvPr>
              <p:cNvSpPr txBox="1">
                <a:spLocks noRot="1" noChangeAspect="1" noMove="1" noResize="1" noEditPoints="1" noAdjustHandles="1" noChangeArrowheads="1" noChangeShapeType="1" noTextEdit="1"/>
              </p:cNvSpPr>
              <p:nvPr/>
            </p:nvSpPr>
            <p:spPr>
              <a:xfrm>
                <a:off x="7133820" y="10057521"/>
                <a:ext cx="12978941" cy="2758704"/>
              </a:xfrm>
              <a:prstGeom prst="rect">
                <a:avLst/>
              </a:prstGeom>
              <a:blipFill>
                <a:blip r:embed="rId16"/>
                <a:stretch>
                  <a:fillRect l="-2583" t="-7965" r="-2630" b="-13717"/>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613BE839-572F-3B26-A576-4314B8E2580B}"/>
              </a:ext>
            </a:extLst>
          </p:cNvPr>
          <p:cNvSpPr txBox="1"/>
          <p:nvPr/>
        </p:nvSpPr>
        <p:spPr>
          <a:xfrm>
            <a:off x="6699004" y="9558060"/>
            <a:ext cx="14230349" cy="2308324"/>
          </a:xfrm>
          <a:prstGeom prst="rect">
            <a:avLst/>
          </a:prstGeom>
          <a:noFill/>
        </p:spPr>
        <p:txBody>
          <a:bodyPr wrap="square">
            <a:spAutoFit/>
          </a:bodyPr>
          <a:lstStyle/>
          <a:p>
            <a:pPr algn="just" defTabSz="1828823">
              <a:defRPr/>
            </a:pPr>
            <a:r>
              <a:rPr lang="en-US" sz="7200" dirty="0">
                <a:solidFill>
                  <a:prstClr val="white"/>
                </a:solidFill>
                <a:latin typeface="Roboto" panose="02000000000000000000" pitchFamily="2" charset="0"/>
              </a:rPr>
              <a:t>(2) </a:t>
            </a:r>
            <a:r>
              <a:rPr lang="en-US" sz="7200" dirty="0" err="1">
                <a:solidFill>
                  <a:prstClr val="white"/>
                </a:solidFill>
                <a:latin typeface="Roboto" panose="02000000000000000000" pitchFamily="2" charset="0"/>
              </a:rPr>
              <a:t>Đây</a:t>
            </a:r>
            <a:r>
              <a:rPr lang="en-US" sz="7200" dirty="0">
                <a:solidFill>
                  <a:prstClr val="white"/>
                </a:solidFill>
                <a:latin typeface="Roboto" panose="02000000000000000000" pitchFamily="2" charset="0"/>
              </a:rPr>
              <a:t> </a:t>
            </a:r>
            <a:r>
              <a:rPr lang="en-US" sz="7200" dirty="0" err="1">
                <a:solidFill>
                  <a:prstClr val="white"/>
                </a:solidFill>
                <a:latin typeface="Roboto" panose="02000000000000000000" pitchFamily="2" charset="0"/>
              </a:rPr>
              <a:t>là</a:t>
            </a:r>
            <a:r>
              <a:rPr lang="en-US" sz="7200" dirty="0">
                <a:solidFill>
                  <a:prstClr val="white"/>
                </a:solidFill>
                <a:latin typeface="Roboto" panose="02000000000000000000" pitchFamily="2" charset="0"/>
              </a:rPr>
              <a:t> </a:t>
            </a:r>
            <a:r>
              <a:rPr lang="en-US" sz="7200" dirty="0" err="1">
                <a:solidFill>
                  <a:prstClr val="white"/>
                </a:solidFill>
                <a:latin typeface="Roboto" panose="02000000000000000000" pitchFamily="2" charset="0"/>
              </a:rPr>
              <a:t>mệnh</a:t>
            </a:r>
            <a:r>
              <a:rPr lang="en-US" sz="7200" dirty="0">
                <a:solidFill>
                  <a:prstClr val="white"/>
                </a:solidFill>
                <a:latin typeface="Roboto" panose="02000000000000000000" pitchFamily="2" charset="0"/>
              </a:rPr>
              <a:t> </a:t>
            </a:r>
            <a:r>
              <a:rPr lang="en-US" sz="7200" dirty="0" err="1">
                <a:solidFill>
                  <a:prstClr val="white"/>
                </a:solidFill>
                <a:latin typeface="Roboto" panose="02000000000000000000" pitchFamily="2" charset="0"/>
              </a:rPr>
              <a:t>đề</a:t>
            </a:r>
            <a:r>
              <a:rPr lang="en-US" sz="7200" dirty="0">
                <a:solidFill>
                  <a:prstClr val="white"/>
                </a:solidFill>
                <a:latin typeface="Roboto" panose="02000000000000000000" pitchFamily="2" charset="0"/>
              </a:rPr>
              <a:t> </a:t>
            </a:r>
            <a:r>
              <a:rPr lang="en-US" sz="7200" dirty="0" err="1">
                <a:solidFill>
                  <a:prstClr val="white"/>
                </a:solidFill>
                <a:latin typeface="Roboto" panose="02000000000000000000" pitchFamily="2" charset="0"/>
              </a:rPr>
              <a:t>đúng</a:t>
            </a:r>
            <a:r>
              <a:rPr lang="en-US" sz="7200" dirty="0">
                <a:solidFill>
                  <a:prstClr val="white"/>
                </a:solidFill>
                <a:latin typeface="Roboto" panose="02000000000000000000" pitchFamily="2" charset="0"/>
              </a:rPr>
              <a:t>, </a:t>
            </a:r>
            <a:r>
              <a:rPr lang="en-US" sz="7200" dirty="0" err="1">
                <a:solidFill>
                  <a:prstClr val="white"/>
                </a:solidFill>
                <a:latin typeface="Roboto" panose="02000000000000000000" pitchFamily="2" charset="0"/>
              </a:rPr>
              <a:t>vì</a:t>
            </a:r>
            <a:r>
              <a:rPr lang="en-US" sz="7200" dirty="0">
                <a:solidFill>
                  <a:prstClr val="white"/>
                </a:solidFill>
                <a:latin typeface="Roboto" panose="02000000000000000000" pitchFamily="2" charset="0"/>
              </a:rPr>
              <a:t>:</a:t>
            </a:r>
          </a:p>
          <a:p>
            <a:pPr algn="just" defTabSz="1828823">
              <a:defRPr/>
            </a:pPr>
            <a:r>
              <a:rPr lang="en-US" sz="7200" dirty="0" err="1">
                <a:solidFill>
                  <a:prstClr val="white"/>
                </a:solidFill>
                <a:latin typeface="Roboto" panose="02000000000000000000" pitchFamily="2" charset="0"/>
              </a:rPr>
              <a:t>Với</a:t>
            </a:r>
            <a:r>
              <a:rPr lang="en-US" sz="7200" dirty="0">
                <a:solidFill>
                  <a:prstClr val="white"/>
                </a:solidFill>
                <a:latin typeface="Roboto" panose="02000000000000000000" pitchFamily="2" charset="0"/>
              </a:rPr>
              <a:t> </a:t>
            </a:r>
            <a:r>
              <a:rPr lang="en-US" sz="7200" dirty="0" err="1">
                <a:solidFill>
                  <a:prstClr val="white"/>
                </a:solidFill>
                <a:latin typeface="Roboto" panose="02000000000000000000" pitchFamily="2" charset="0"/>
              </a:rPr>
              <a:t>mọi</a:t>
            </a:r>
            <a:r>
              <a:rPr lang="en-US" sz="7200" dirty="0">
                <a:solidFill>
                  <a:prstClr val="white"/>
                </a:solidFill>
                <a:latin typeface="Roboto" panose="02000000000000000000" pitchFamily="2" charset="0"/>
              </a:rPr>
              <a:t> x ∈ ℝ ta </a:t>
            </a:r>
            <a:r>
              <a:rPr lang="en-US" sz="7200" dirty="0" err="1">
                <a:solidFill>
                  <a:prstClr val="white"/>
                </a:solidFill>
                <a:latin typeface="Roboto" panose="02000000000000000000" pitchFamily="2" charset="0"/>
              </a:rPr>
              <a:t>có</a:t>
            </a:r>
            <a:r>
              <a:rPr lang="en-US" sz="7200" dirty="0">
                <a:solidFill>
                  <a:prstClr val="white"/>
                </a:solidFill>
                <a:latin typeface="Roboto" panose="02000000000000000000" pitchFamily="2" charset="0"/>
              </a:rPr>
              <a:t> x</a:t>
            </a:r>
            <a:r>
              <a:rPr lang="en-US" sz="7200" baseline="30000" dirty="0">
                <a:solidFill>
                  <a:prstClr val="white"/>
                </a:solidFill>
                <a:latin typeface="Roboto" panose="02000000000000000000" pitchFamily="2" charset="0"/>
              </a:rPr>
              <a:t>2</a:t>
            </a:r>
            <a:r>
              <a:rPr lang="en-US" sz="7200" dirty="0">
                <a:solidFill>
                  <a:prstClr val="white"/>
                </a:solidFill>
                <a:latin typeface="Roboto" panose="02000000000000000000" pitchFamily="2" charset="0"/>
              </a:rPr>
              <a:t> ≥ 0 .</a:t>
            </a:r>
          </a:p>
        </p:txBody>
      </p:sp>
      <p:sp>
        <p:nvSpPr>
          <p:cNvPr id="10" name="TextBox 9">
            <a:extLst>
              <a:ext uri="{FF2B5EF4-FFF2-40B4-BE49-F238E27FC236}">
                <a16:creationId xmlns:a16="http://schemas.microsoft.com/office/drawing/2014/main" id="{34757C5D-2D44-EB11-4B6D-0C986D0F67AA}"/>
              </a:ext>
            </a:extLst>
          </p:cNvPr>
          <p:cNvSpPr txBox="1"/>
          <p:nvPr/>
        </p:nvSpPr>
        <p:spPr>
          <a:xfrm>
            <a:off x="6003311" y="9715407"/>
            <a:ext cx="17291352" cy="2308324"/>
          </a:xfrm>
          <a:prstGeom prst="rect">
            <a:avLst/>
          </a:prstGeom>
          <a:noFill/>
        </p:spPr>
        <p:txBody>
          <a:bodyPr wrap="square">
            <a:spAutoFit/>
          </a:bodyPr>
          <a:lstStyle/>
          <a:p>
            <a:pPr defTabSz="1828823">
              <a:defRPr/>
            </a:pPr>
            <a:r>
              <a:rPr lang="en-US" sz="7200" dirty="0">
                <a:solidFill>
                  <a:prstClr val="white"/>
                </a:solidFill>
                <a:latin typeface="Roboto" panose="02000000000000000000" pitchFamily="2" charset="0"/>
              </a:rPr>
              <a:t>(3) 0 </a:t>
            </a:r>
            <a:r>
              <a:rPr lang="en-US" sz="7200" dirty="0" err="1">
                <a:solidFill>
                  <a:prstClr val="white"/>
                </a:solidFill>
                <a:latin typeface="Roboto" panose="02000000000000000000" pitchFamily="2" charset="0"/>
              </a:rPr>
              <a:t>là</a:t>
            </a:r>
            <a:r>
              <a:rPr lang="en-US" sz="7200" dirty="0">
                <a:solidFill>
                  <a:prstClr val="white"/>
                </a:solidFill>
                <a:latin typeface="Roboto" panose="02000000000000000000" pitchFamily="2" charset="0"/>
              </a:rPr>
              <a:t> </a:t>
            </a:r>
            <a:r>
              <a:rPr lang="en-US" sz="7200" dirty="0" err="1">
                <a:solidFill>
                  <a:prstClr val="white"/>
                </a:solidFill>
                <a:latin typeface="Roboto" panose="02000000000000000000" pitchFamily="2" charset="0"/>
              </a:rPr>
              <a:t>số</a:t>
            </a:r>
            <a:r>
              <a:rPr lang="en-US" sz="7200" dirty="0">
                <a:solidFill>
                  <a:prstClr val="white"/>
                </a:solidFill>
                <a:latin typeface="Roboto" panose="02000000000000000000" pitchFamily="2" charset="0"/>
              </a:rPr>
              <a:t> </a:t>
            </a:r>
            <a:r>
              <a:rPr lang="en-US" sz="7200" dirty="0" err="1">
                <a:solidFill>
                  <a:prstClr val="white"/>
                </a:solidFill>
                <a:latin typeface="Roboto" panose="02000000000000000000" pitchFamily="2" charset="0"/>
              </a:rPr>
              <a:t>nguyên</a:t>
            </a:r>
            <a:r>
              <a:rPr lang="en-US" sz="7200" dirty="0">
                <a:solidFill>
                  <a:prstClr val="white"/>
                </a:solidFill>
                <a:latin typeface="Roboto" panose="02000000000000000000" pitchFamily="2" charset="0"/>
              </a:rPr>
              <a:t> </a:t>
            </a:r>
            <a:r>
              <a:rPr lang="en-US" sz="7200" dirty="0" err="1">
                <a:solidFill>
                  <a:prstClr val="white"/>
                </a:solidFill>
                <a:latin typeface="Roboto" panose="02000000000000000000" pitchFamily="2" charset="0"/>
              </a:rPr>
              <a:t>và</a:t>
            </a:r>
            <a:r>
              <a:rPr lang="en-US" sz="7200" dirty="0">
                <a:solidFill>
                  <a:prstClr val="white"/>
                </a:solidFill>
                <a:latin typeface="Roboto" panose="02000000000000000000" pitchFamily="2" charset="0"/>
              </a:rPr>
              <a:t> 0 + 0 = 0. Do </a:t>
            </a:r>
            <a:r>
              <a:rPr lang="en-US" sz="7200" dirty="0" err="1">
                <a:solidFill>
                  <a:prstClr val="white"/>
                </a:solidFill>
                <a:latin typeface="Roboto" panose="02000000000000000000" pitchFamily="2" charset="0"/>
              </a:rPr>
              <a:t>đó</a:t>
            </a:r>
            <a:r>
              <a:rPr lang="en-US" sz="7200" dirty="0">
                <a:solidFill>
                  <a:prstClr val="white"/>
                </a:solidFill>
                <a:latin typeface="Roboto" panose="02000000000000000000" pitchFamily="2" charset="0"/>
              </a:rPr>
              <a:t> </a:t>
            </a:r>
            <a:r>
              <a:rPr lang="en-US" sz="7200" dirty="0" err="1">
                <a:solidFill>
                  <a:prstClr val="white"/>
                </a:solidFill>
                <a:latin typeface="Roboto" panose="02000000000000000000" pitchFamily="2" charset="0"/>
              </a:rPr>
              <a:t>mệnh</a:t>
            </a:r>
            <a:r>
              <a:rPr lang="en-US" sz="7200" dirty="0">
                <a:solidFill>
                  <a:prstClr val="white"/>
                </a:solidFill>
                <a:latin typeface="Roboto" panose="02000000000000000000" pitchFamily="2" charset="0"/>
              </a:rPr>
              <a:t> </a:t>
            </a:r>
            <a:r>
              <a:rPr lang="en-US" sz="7200" dirty="0" err="1">
                <a:solidFill>
                  <a:prstClr val="white"/>
                </a:solidFill>
                <a:latin typeface="Roboto" panose="02000000000000000000" pitchFamily="2" charset="0"/>
              </a:rPr>
              <a:t>đề</a:t>
            </a:r>
            <a:r>
              <a:rPr lang="en-US" sz="7200" dirty="0">
                <a:solidFill>
                  <a:prstClr val="white"/>
                </a:solidFill>
                <a:latin typeface="Roboto" panose="02000000000000000000" pitchFamily="2" charset="0"/>
              </a:rPr>
              <a:t> </a:t>
            </a:r>
            <a:r>
              <a:rPr lang="en-US" sz="7200" dirty="0" err="1">
                <a:solidFill>
                  <a:prstClr val="white"/>
                </a:solidFill>
                <a:latin typeface="Roboto" panose="02000000000000000000" pitchFamily="2" charset="0"/>
              </a:rPr>
              <a:t>này</a:t>
            </a:r>
            <a:r>
              <a:rPr lang="en-US" sz="7200" dirty="0">
                <a:solidFill>
                  <a:prstClr val="white"/>
                </a:solidFill>
                <a:latin typeface="Roboto" panose="02000000000000000000" pitchFamily="2" charset="0"/>
              </a:rPr>
              <a:t> </a:t>
            </a:r>
            <a:r>
              <a:rPr lang="en-US" sz="7200" dirty="0" err="1">
                <a:solidFill>
                  <a:prstClr val="white"/>
                </a:solidFill>
                <a:latin typeface="Roboto" panose="02000000000000000000" pitchFamily="2" charset="0"/>
              </a:rPr>
              <a:t>là</a:t>
            </a:r>
            <a:r>
              <a:rPr lang="en-US" sz="7200" dirty="0">
                <a:solidFill>
                  <a:prstClr val="white"/>
                </a:solidFill>
                <a:latin typeface="Roboto" panose="02000000000000000000" pitchFamily="2" charset="0"/>
              </a:rPr>
              <a:t> </a:t>
            </a:r>
            <a:r>
              <a:rPr lang="en-US" sz="7200" dirty="0" err="1">
                <a:solidFill>
                  <a:prstClr val="white"/>
                </a:solidFill>
                <a:latin typeface="Roboto" panose="02000000000000000000" pitchFamily="2" charset="0"/>
              </a:rPr>
              <a:t>đúng</a:t>
            </a:r>
            <a:endParaRPr lang="en-US" sz="7200" dirty="0">
              <a:solidFill>
                <a:prstClr val="white"/>
              </a:solidFill>
              <a:latin typeface="Calibri"/>
            </a:endParaRP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9926E6D-6D94-8421-7BAE-C039276E6419}"/>
                  </a:ext>
                </a:extLst>
              </p:cNvPr>
              <p:cNvSpPr txBox="1"/>
              <p:nvPr/>
            </p:nvSpPr>
            <p:spPr>
              <a:xfrm>
                <a:off x="4304488" y="9064593"/>
                <a:ext cx="18649829" cy="4242187"/>
              </a:xfrm>
              <a:prstGeom prst="rect">
                <a:avLst/>
              </a:prstGeom>
              <a:noFill/>
            </p:spPr>
            <p:txBody>
              <a:bodyPr wrap="square">
                <a:spAutoFit/>
              </a:bodyPr>
              <a:lstStyle/>
              <a:p>
                <a:pPr defTabSz="1828823">
                  <a:defRPr/>
                </a:pPr>
                <a:r>
                  <a:rPr lang="en-US" sz="5600" dirty="0">
                    <a:solidFill>
                      <a:prstClr val="white"/>
                    </a:solidFill>
                    <a:latin typeface="Roboto" panose="02000000000000000000" pitchFamily="2" charset="0"/>
                  </a:rPr>
                  <a:t>(4) </a:t>
                </a:r>
                <a:r>
                  <a:rPr lang="en-US" sz="5600" dirty="0" err="1">
                    <a:solidFill>
                      <a:prstClr val="white"/>
                    </a:solidFill>
                    <a:latin typeface="Roboto" panose="02000000000000000000" pitchFamily="2" charset="0"/>
                  </a:rPr>
                  <a:t>Xét</a:t>
                </a:r>
                <a:r>
                  <a:rPr lang="en-US" sz="5600" dirty="0">
                    <a:solidFill>
                      <a:prstClr val="white"/>
                    </a:solidFill>
                    <a:latin typeface="Roboto" panose="02000000000000000000" pitchFamily="2" charset="0"/>
                  </a:rPr>
                  <a:t> 2n – 1 = 0 </a:t>
                </a:r>
                <a:r>
                  <a:rPr lang="en-US" sz="5600" dirty="0">
                    <a:solidFill>
                      <a:prstClr val="white"/>
                    </a:solidFill>
                    <a:latin typeface="MJXc-TeX-main-R"/>
                  </a:rPr>
                  <a:t>⇔</a:t>
                </a:r>
                <a:r>
                  <a:rPr lang="en-US" sz="5600" dirty="0">
                    <a:solidFill>
                      <a:prstClr val="white"/>
                    </a:solidFill>
                    <a:latin typeface="MJXc-TeX-math-I"/>
                  </a:rPr>
                  <a:t>n</a:t>
                </a:r>
                <a:r>
                  <a:rPr lang="en-US" sz="5600" dirty="0">
                    <a:solidFill>
                      <a:prstClr val="white"/>
                    </a:solidFill>
                    <a:latin typeface="MJXc-TeX-main-R"/>
                  </a:rPr>
                  <a:t>=</a:t>
                </a:r>
                <a14:m>
                  <m:oMath xmlns:m="http://schemas.openxmlformats.org/officeDocument/2006/math">
                    <m:f>
                      <m:fPr>
                        <m:ctrlPr>
                          <a:rPr lang="vi-VN" sz="7200" i="1">
                            <a:solidFill>
                              <a:prstClr val="white"/>
                            </a:solidFill>
                            <a:latin typeface="Cambria Math" panose="02040503050406030204" pitchFamily="18" charset="0"/>
                            <a:ea typeface="Cambria Math" panose="02040503050406030204" pitchFamily="18" charset="0"/>
                          </a:rPr>
                        </m:ctrlPr>
                      </m:fPr>
                      <m:num>
                        <m:r>
                          <a:rPr lang="vi-VN" sz="7200" i="1">
                            <a:solidFill>
                              <a:prstClr val="white"/>
                            </a:solidFill>
                            <a:latin typeface="Cambria Math" panose="02040503050406030204" pitchFamily="18" charset="0"/>
                            <a:ea typeface="Cambria Math" panose="02040503050406030204" pitchFamily="18" charset="0"/>
                          </a:rPr>
                          <m:t>1</m:t>
                        </m:r>
                      </m:num>
                      <m:den>
                        <m:r>
                          <a:rPr lang="vi-VN" sz="7200" i="1">
                            <a:solidFill>
                              <a:prstClr val="white"/>
                            </a:solidFill>
                            <a:latin typeface="Cambria Math" panose="02040503050406030204" pitchFamily="18" charset="0"/>
                            <a:ea typeface="Cambria Math" panose="02040503050406030204" pitchFamily="18" charset="0"/>
                          </a:rPr>
                          <m:t>2</m:t>
                        </m:r>
                      </m:den>
                    </m:f>
                    <m:r>
                      <a:rPr lang="vi-VN" sz="7200" i="1">
                        <a:solidFill>
                          <a:prstClr val="white"/>
                        </a:solidFill>
                        <a:latin typeface="Cambria Math" panose="02040503050406030204" pitchFamily="18" charset="0"/>
                        <a:ea typeface="Cambria Math" panose="02040503050406030204" pitchFamily="18" charset="0"/>
                      </a:rPr>
                      <m:t> </m:t>
                    </m:r>
                  </m:oMath>
                </a14:m>
                <a:r>
                  <a:rPr lang="en-US" sz="72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là</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một</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số</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hữu</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tỉ</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không</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phải</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là</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số</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tự</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nhiên</a:t>
                </a:r>
                <a:r>
                  <a:rPr lang="en-US" sz="5600" dirty="0">
                    <a:solidFill>
                      <a:prstClr val="white"/>
                    </a:solidFill>
                    <a:latin typeface="Roboto" panose="02000000000000000000" pitchFamily="2" charset="0"/>
                  </a:rPr>
                  <a:t>. Do </a:t>
                </a:r>
                <a:r>
                  <a:rPr lang="en-US" sz="5600" dirty="0" err="1">
                    <a:solidFill>
                      <a:prstClr val="white"/>
                    </a:solidFill>
                    <a:latin typeface="Roboto" panose="02000000000000000000" pitchFamily="2" charset="0"/>
                  </a:rPr>
                  <a:t>đó</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không</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tồn</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tại</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số</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tự</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nhiên</a:t>
                </a:r>
                <a:r>
                  <a:rPr lang="en-US" sz="5600" dirty="0">
                    <a:solidFill>
                      <a:prstClr val="white"/>
                    </a:solidFill>
                    <a:latin typeface="Roboto" panose="02000000000000000000" pitchFamily="2" charset="0"/>
                  </a:rPr>
                  <a:t> n </a:t>
                </a:r>
                <a:r>
                  <a:rPr lang="en-US" sz="5600" dirty="0" err="1">
                    <a:solidFill>
                      <a:prstClr val="white"/>
                    </a:solidFill>
                    <a:latin typeface="Roboto" panose="02000000000000000000" pitchFamily="2" charset="0"/>
                  </a:rPr>
                  <a:t>nào</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thỏa</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mãn</a:t>
                </a:r>
                <a:r>
                  <a:rPr lang="en-US" sz="5600" dirty="0">
                    <a:solidFill>
                      <a:prstClr val="white"/>
                    </a:solidFill>
                    <a:latin typeface="Roboto" panose="02000000000000000000" pitchFamily="2" charset="0"/>
                  </a:rPr>
                  <a:t> 2n – 1 = 0. </a:t>
                </a:r>
                <a:r>
                  <a:rPr lang="en-US" sz="5600" dirty="0" err="1">
                    <a:solidFill>
                      <a:prstClr val="white"/>
                    </a:solidFill>
                    <a:latin typeface="Roboto" panose="02000000000000000000" pitchFamily="2" charset="0"/>
                  </a:rPr>
                  <a:t>Vì</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vậy</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mệnh</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đề</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này</a:t>
                </a:r>
                <a:r>
                  <a:rPr lang="en-US" sz="5600" dirty="0">
                    <a:solidFill>
                      <a:prstClr val="white"/>
                    </a:solidFill>
                    <a:latin typeface="Roboto" panose="02000000000000000000" pitchFamily="2" charset="0"/>
                  </a:rPr>
                  <a:t> </a:t>
                </a:r>
                <a:r>
                  <a:rPr lang="en-US" sz="5600" dirty="0" err="1">
                    <a:solidFill>
                      <a:prstClr val="white"/>
                    </a:solidFill>
                    <a:latin typeface="Roboto" panose="02000000000000000000" pitchFamily="2" charset="0"/>
                  </a:rPr>
                  <a:t>sai</a:t>
                </a:r>
                <a:endParaRPr lang="en-US" sz="5600" dirty="0">
                  <a:solidFill>
                    <a:prstClr val="white"/>
                  </a:solidFill>
                  <a:latin typeface="Calibri"/>
                </a:endParaRPr>
              </a:p>
            </p:txBody>
          </p:sp>
        </mc:Choice>
        <mc:Fallback xmlns="">
          <p:sp>
            <p:nvSpPr>
              <p:cNvPr id="12" name="TextBox 11">
                <a:extLst>
                  <a:ext uri="{FF2B5EF4-FFF2-40B4-BE49-F238E27FC236}">
                    <a16:creationId xmlns:a16="http://schemas.microsoft.com/office/drawing/2014/main" id="{C9926E6D-6D94-8421-7BAE-C039276E6419}"/>
                  </a:ext>
                </a:extLst>
              </p:cNvPr>
              <p:cNvSpPr txBox="1">
                <a:spLocks noRot="1" noChangeAspect="1" noMove="1" noResize="1" noEditPoints="1" noAdjustHandles="1" noChangeArrowheads="1" noChangeShapeType="1" noTextEdit="1"/>
              </p:cNvSpPr>
              <p:nvPr/>
            </p:nvSpPr>
            <p:spPr>
              <a:xfrm>
                <a:off x="4304488" y="9064593"/>
                <a:ext cx="18649829" cy="4242187"/>
              </a:xfrm>
              <a:prstGeom prst="rect">
                <a:avLst/>
              </a:prstGeom>
              <a:blipFill>
                <a:blip r:embed="rId17"/>
                <a:stretch>
                  <a:fillRect l="-1798" r="-621" b="-8333"/>
                </a:stretch>
              </a:blipFill>
            </p:spPr>
            <p:txBody>
              <a:bodyPr/>
              <a:lstStyle/>
              <a:p>
                <a:r>
                  <a:rPr lang="en-US">
                    <a:noFill/>
                  </a:rPr>
                  <a:t> </a:t>
                </a:r>
              </a:p>
            </p:txBody>
          </p:sp>
        </mc:Fallback>
      </mc:AlternateContent>
    </p:spTree>
    <p:extLst>
      <p:ext uri="{BB962C8B-B14F-4D97-AF65-F5344CB8AC3E}">
        <p14:creationId xmlns:p14="http://schemas.microsoft.com/office/powerpoint/2010/main" val="3446077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childTnLst>
                          </p:cTn>
                        </p:par>
                        <p:par>
                          <p:cTn id="19" fill="hold">
                            <p:stCondLst>
                              <p:cond delay="400"/>
                            </p:stCondLst>
                            <p:childTnLst>
                              <p:par>
                                <p:cTn id="20" presetID="56" presetClass="entr" presetSubtype="0" fill="hold" grpId="0" nodeType="afterEffect">
                                  <p:stCondLst>
                                    <p:cond delay="0"/>
                                  </p:stCondLst>
                                  <p:iterate type="lt">
                                    <p:tmPct val="10000"/>
                                  </p:iterate>
                                  <p:childTnLst>
                                    <p:set>
                                      <p:cBhvr>
                                        <p:cTn id="21" dur="1" fill="hold">
                                          <p:stCondLst>
                                            <p:cond delay="0"/>
                                          </p:stCondLst>
                                        </p:cTn>
                                        <p:tgtEl>
                                          <p:spTgt spid="60"/>
                                        </p:tgtEl>
                                        <p:attrNameLst>
                                          <p:attrName>style.visibility</p:attrName>
                                        </p:attrNameLst>
                                      </p:cBhvr>
                                      <p:to>
                                        <p:strVal val="visible"/>
                                      </p:to>
                                    </p:set>
                                    <p:anim by="(-#ppt_w*2)" calcmode="lin" valueType="num">
                                      <p:cBhvr rctx="PPT">
                                        <p:cTn id="22" dur="500" autoRev="1" fill="hold">
                                          <p:stCondLst>
                                            <p:cond delay="0"/>
                                          </p:stCondLst>
                                        </p:cTn>
                                        <p:tgtEl>
                                          <p:spTgt spid="60"/>
                                        </p:tgtEl>
                                        <p:attrNameLst>
                                          <p:attrName>ppt_w</p:attrName>
                                        </p:attrNameLst>
                                      </p:cBhvr>
                                    </p:anim>
                                    <p:anim by="(#ppt_w*0.50)" calcmode="lin" valueType="num">
                                      <p:cBhvr>
                                        <p:cTn id="23" dur="500" decel="50000" autoRev="1" fill="hold">
                                          <p:stCondLst>
                                            <p:cond delay="0"/>
                                          </p:stCondLst>
                                        </p:cTn>
                                        <p:tgtEl>
                                          <p:spTgt spid="60"/>
                                        </p:tgtEl>
                                        <p:attrNameLst>
                                          <p:attrName>ppt_x</p:attrName>
                                        </p:attrNameLst>
                                      </p:cBhvr>
                                    </p:anim>
                                    <p:anim from="(-#ppt_h/2)" to="(#ppt_y)" calcmode="lin" valueType="num">
                                      <p:cBhvr>
                                        <p:cTn id="24" dur="1000" fill="hold">
                                          <p:stCondLst>
                                            <p:cond delay="0"/>
                                          </p:stCondLst>
                                        </p:cTn>
                                        <p:tgtEl>
                                          <p:spTgt spid="60"/>
                                        </p:tgtEl>
                                        <p:attrNameLst>
                                          <p:attrName>ppt_y</p:attrName>
                                        </p:attrNameLst>
                                      </p:cBhvr>
                                    </p:anim>
                                    <p:animRot by="21600000">
                                      <p:cBhvr>
                                        <p:cTn id="25" dur="1000" fill="hold">
                                          <p:stCondLst>
                                            <p:cond delay="0"/>
                                          </p:stCondLst>
                                        </p:cTn>
                                        <p:tgtEl>
                                          <p:spTgt spid="60"/>
                                        </p:tgtEl>
                                        <p:attrNameLst>
                                          <p:attrName>r</p:attrName>
                                        </p:attrNameLst>
                                      </p:cBhvr>
                                    </p:animRot>
                                  </p:childTnLst>
                                </p:cTn>
                              </p:par>
                            </p:childTnLst>
                          </p:cTn>
                        </p:par>
                        <p:par>
                          <p:cTn id="26" fill="hold">
                            <p:stCondLst>
                              <p:cond delay="16900"/>
                            </p:stCondLst>
                            <p:childTnLst>
                              <p:par>
                                <p:cTn id="27" presetID="10" presetClass="entr" presetSubtype="0" fill="hold" nodeType="afterEffect">
                                  <p:stCondLst>
                                    <p:cond delay="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500"/>
                                        <p:tgtEl>
                                          <p:spTgt spid="38"/>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4" name="beep.wav"/>
                                        </p:tgtEl>
                                      </p:cMediaNode>
                                    </p:audio>
                                  </p:subTnLst>
                                </p:cTn>
                              </p:par>
                            </p:childTnLst>
                          </p:cTn>
                        </p:par>
                        <p:par>
                          <p:cTn id="34" fill="hold">
                            <p:stCondLst>
                              <p:cond delay="0"/>
                            </p:stCondLst>
                            <p:childTnLst>
                              <p:par>
                                <p:cTn id="35" presetID="1" presetClass="entr" presetSubtype="0" fill="hold" grpId="0" nodeType="afterEffect">
                                  <p:stCondLst>
                                    <p:cond delay="1000"/>
                                  </p:stCondLst>
                                  <p:childTnLst>
                                    <p:set>
                                      <p:cBhvr>
                                        <p:cTn id="36"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4" name="beep.wav"/>
                                        </p:tgtEl>
                                      </p:cMediaNode>
                                    </p:audio>
                                  </p:subTnLst>
                                </p:cTn>
                              </p:par>
                            </p:childTnLst>
                          </p:cTn>
                        </p:par>
                        <p:par>
                          <p:cTn id="37" fill="hold">
                            <p:stCondLst>
                              <p:cond delay="1000"/>
                            </p:stCondLst>
                            <p:childTnLst>
                              <p:par>
                                <p:cTn id="38" presetID="1" presetClass="entr" presetSubtype="0" fill="hold" grpId="0" nodeType="afterEffect">
                                  <p:stCondLst>
                                    <p:cond delay="1000"/>
                                  </p:stCondLst>
                                  <p:childTnLst>
                                    <p:set>
                                      <p:cBhvr>
                                        <p:cTn id="39"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38"/>
                                            </p:cond>
                                          </p:stCondLst>
                                          <p:endCondLst>
                                            <p:cond evt="onStopAudio" delay="0">
                                              <p:tgtEl>
                                                <p:sldTgt/>
                                              </p:tgtEl>
                                            </p:cond>
                                          </p:endCondLst>
                                        </p:cTn>
                                        <p:tgtEl>
                                          <p:sndTgt r:embed="rId4" name="beep.wav"/>
                                        </p:tgtEl>
                                      </p:cMediaNode>
                                    </p:audio>
                                  </p:subTnLst>
                                </p:cTn>
                              </p:par>
                            </p:childTnLst>
                          </p:cTn>
                        </p:par>
                        <p:par>
                          <p:cTn id="40" fill="hold">
                            <p:stCondLst>
                              <p:cond delay="2000"/>
                            </p:stCondLst>
                            <p:childTnLst>
                              <p:par>
                                <p:cTn id="41" presetID="1" presetClass="entr" presetSubtype="0" fill="hold" grpId="0" nodeType="afterEffect">
                                  <p:stCondLst>
                                    <p:cond delay="1000"/>
                                  </p:stCondLst>
                                  <p:childTnLst>
                                    <p:set>
                                      <p:cBhvr>
                                        <p:cTn id="42"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4" name="beep.wav"/>
                                        </p:tgtEl>
                                      </p:cMediaNode>
                                    </p:audio>
                                  </p:subTnLst>
                                </p:cTn>
                              </p:par>
                            </p:childTnLst>
                          </p:cTn>
                        </p:par>
                        <p:par>
                          <p:cTn id="43" fill="hold">
                            <p:stCondLst>
                              <p:cond delay="3000"/>
                            </p:stCondLst>
                            <p:childTnLst>
                              <p:par>
                                <p:cTn id="44" presetID="1" presetClass="entr" presetSubtype="0" fill="hold" grpId="0" nodeType="afterEffect">
                                  <p:stCondLst>
                                    <p:cond delay="1000"/>
                                  </p:stCondLst>
                                  <p:childTnLst>
                                    <p:set>
                                      <p:cBhvr>
                                        <p:cTn id="45"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44"/>
                                            </p:cond>
                                          </p:stCondLst>
                                          <p:endCondLst>
                                            <p:cond evt="onStopAudio" delay="0">
                                              <p:tgtEl>
                                                <p:sldTgt/>
                                              </p:tgtEl>
                                            </p:cond>
                                          </p:endCondLst>
                                        </p:cTn>
                                        <p:tgtEl>
                                          <p:sndTgt r:embed="rId4" name="beep.wav"/>
                                        </p:tgtEl>
                                      </p:cMediaNode>
                                    </p:audio>
                                  </p:subTnLst>
                                </p:cTn>
                              </p:par>
                            </p:childTnLst>
                          </p:cTn>
                        </p:par>
                        <p:par>
                          <p:cTn id="46" fill="hold">
                            <p:stCondLst>
                              <p:cond delay="4000"/>
                            </p:stCondLst>
                            <p:childTnLst>
                              <p:par>
                                <p:cTn id="47" presetID="1" presetClass="entr" presetSubtype="0" fill="hold" grpId="0" nodeType="afterEffect">
                                  <p:stCondLst>
                                    <p:cond delay="1000"/>
                                  </p:stCondLst>
                                  <p:childTnLst>
                                    <p:set>
                                      <p:cBhvr>
                                        <p:cTn id="48" dur="1" fill="hold">
                                          <p:stCondLst>
                                            <p:cond delay="0"/>
                                          </p:stCondLst>
                                        </p:cTn>
                                        <p:tgtEl>
                                          <p:spTgt spid="49"/>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4" name="beep.wav"/>
                                        </p:tgtEl>
                                      </p:cMediaNode>
                                    </p:audio>
                                  </p:subTnLst>
                                </p:cTn>
                              </p:par>
                            </p:childTnLst>
                          </p:cTn>
                        </p:par>
                        <p:par>
                          <p:cTn id="49" fill="hold">
                            <p:stCondLst>
                              <p:cond delay="5000"/>
                            </p:stCondLst>
                            <p:childTnLst>
                              <p:par>
                                <p:cTn id="50" presetID="1" presetClass="entr" presetSubtype="0" fill="hold" grpId="0" nodeType="afterEffect">
                                  <p:stCondLst>
                                    <p:cond delay="1000"/>
                                  </p:stCondLst>
                                  <p:childTnLst>
                                    <p:set>
                                      <p:cBhvr>
                                        <p:cTn id="51"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4" name="beep.wav"/>
                                        </p:tgtEl>
                                      </p:cMediaNode>
                                    </p:audio>
                                  </p:subTnLst>
                                </p:cTn>
                              </p:par>
                            </p:childTnLst>
                          </p:cTn>
                        </p:par>
                        <p:par>
                          <p:cTn id="52" fill="hold">
                            <p:stCondLst>
                              <p:cond delay="6000"/>
                            </p:stCondLst>
                            <p:childTnLst>
                              <p:par>
                                <p:cTn id="53" presetID="1" presetClass="entr" presetSubtype="0" fill="hold" grpId="0" nodeType="afterEffect">
                                  <p:stCondLst>
                                    <p:cond delay="1000"/>
                                  </p:stCondLst>
                                  <p:childTnLst>
                                    <p:set>
                                      <p:cBhvr>
                                        <p:cTn id="54"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4" name="beep.wav"/>
                                        </p:tgtEl>
                                      </p:cMediaNode>
                                    </p:audio>
                                  </p:subTnLst>
                                </p:cTn>
                              </p:par>
                            </p:childTnLst>
                          </p:cTn>
                        </p:par>
                        <p:par>
                          <p:cTn id="55" fill="hold">
                            <p:stCondLst>
                              <p:cond delay="7000"/>
                            </p:stCondLst>
                            <p:childTnLst>
                              <p:par>
                                <p:cTn id="56" presetID="1" presetClass="entr" presetSubtype="0" fill="hold" grpId="0" nodeType="afterEffect">
                                  <p:stCondLst>
                                    <p:cond delay="1000"/>
                                  </p:stCondLst>
                                  <p:childTnLst>
                                    <p:set>
                                      <p:cBhvr>
                                        <p:cTn id="57"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4" name="beep.wav"/>
                                        </p:tgtEl>
                                      </p:cMediaNode>
                                    </p:audio>
                                  </p:subTnLst>
                                </p:cTn>
                              </p:par>
                            </p:childTnLst>
                          </p:cTn>
                        </p:par>
                        <p:par>
                          <p:cTn id="58" fill="hold">
                            <p:stCondLst>
                              <p:cond delay="8000"/>
                            </p:stCondLst>
                            <p:childTnLst>
                              <p:par>
                                <p:cTn id="59" presetID="1" presetClass="entr" presetSubtype="0" fill="hold" grpId="0" nodeType="afterEffect">
                                  <p:stCondLst>
                                    <p:cond delay="1000"/>
                                  </p:stCondLst>
                                  <p:childTnLst>
                                    <p:set>
                                      <p:cBhvr>
                                        <p:cTn id="60"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4" name="beep.wav"/>
                                        </p:tgtEl>
                                      </p:cMediaNode>
                                    </p:audio>
                                  </p:subTnLst>
                                </p:cTn>
                              </p:par>
                            </p:childTnLst>
                          </p:cTn>
                        </p:par>
                        <p:par>
                          <p:cTn id="61" fill="hold">
                            <p:stCondLst>
                              <p:cond delay="9000"/>
                            </p:stCondLst>
                            <p:childTnLst>
                              <p:par>
                                <p:cTn id="62" presetID="1" presetClass="entr" presetSubtype="0" fill="hold" grpId="0" nodeType="afterEffect">
                                  <p:stCondLst>
                                    <p:cond delay="1000"/>
                                  </p:stCondLst>
                                  <p:childTnLst>
                                    <p:set>
                                      <p:cBhvr>
                                        <p:cTn id="63"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5" name="GUN.wav"/>
                                        </p:tgtEl>
                                      </p:cMediaNode>
                                    </p:audio>
                                  </p:subTnLst>
                                </p:cTn>
                              </p:par>
                            </p:childTnLst>
                          </p:cTn>
                        </p:par>
                      </p:childTnLst>
                    </p:cTn>
                  </p:par>
                  <p:par>
                    <p:cTn id="64" fill="hold">
                      <p:stCondLst>
                        <p:cond delay="indefinite"/>
                      </p:stCondLst>
                      <p:childTnLst>
                        <p:par>
                          <p:cTn id="65" fill="hold">
                            <p:stCondLst>
                              <p:cond delay="0"/>
                            </p:stCondLst>
                            <p:childTnLst>
                              <p:par>
                                <p:cTn id="66" presetID="6" presetClass="entr" presetSubtype="16" fill="hold" grpId="0" nodeType="clickEffect">
                                  <p:stCondLst>
                                    <p:cond delay="0"/>
                                  </p:stCondLst>
                                  <p:childTnLst>
                                    <p:set>
                                      <p:cBhvr>
                                        <p:cTn id="67" dur="1" fill="hold">
                                          <p:stCondLst>
                                            <p:cond delay="0"/>
                                          </p:stCondLst>
                                        </p:cTn>
                                        <p:tgtEl>
                                          <p:spTgt spid="3"/>
                                        </p:tgtEl>
                                        <p:attrNameLst>
                                          <p:attrName>style.visibility</p:attrName>
                                        </p:attrNameLst>
                                      </p:cBhvr>
                                      <p:to>
                                        <p:strVal val="visible"/>
                                      </p:to>
                                    </p:set>
                                    <p:animEffect transition="in" filter="circle(in)">
                                      <p:cBhvr>
                                        <p:cTn id="68" dur="2000"/>
                                        <p:tgtEl>
                                          <p:spTgt spid="3"/>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xit" presetSubtype="32" fill="hold" grpId="1" nodeType="clickEffect">
                                  <p:stCondLst>
                                    <p:cond delay="0"/>
                                  </p:stCondLst>
                                  <p:childTnLst>
                                    <p:anim calcmode="lin" valueType="num">
                                      <p:cBhvr>
                                        <p:cTn id="72" dur="500"/>
                                        <p:tgtEl>
                                          <p:spTgt spid="3"/>
                                        </p:tgtEl>
                                        <p:attrNameLst>
                                          <p:attrName>ppt_w</p:attrName>
                                        </p:attrNameLst>
                                      </p:cBhvr>
                                      <p:tavLst>
                                        <p:tav tm="0">
                                          <p:val>
                                            <p:strVal val="ppt_w"/>
                                          </p:val>
                                        </p:tav>
                                        <p:tav tm="100000">
                                          <p:val>
                                            <p:fltVal val="0"/>
                                          </p:val>
                                        </p:tav>
                                      </p:tavLst>
                                    </p:anim>
                                    <p:anim calcmode="lin" valueType="num">
                                      <p:cBhvr>
                                        <p:cTn id="73" dur="500"/>
                                        <p:tgtEl>
                                          <p:spTgt spid="3"/>
                                        </p:tgtEl>
                                        <p:attrNameLst>
                                          <p:attrName>ppt_h</p:attrName>
                                        </p:attrNameLst>
                                      </p:cBhvr>
                                      <p:tavLst>
                                        <p:tav tm="0">
                                          <p:val>
                                            <p:strVal val="ppt_h"/>
                                          </p:val>
                                        </p:tav>
                                        <p:tav tm="100000">
                                          <p:val>
                                            <p:fltVal val="0"/>
                                          </p:val>
                                        </p:tav>
                                      </p:tavLst>
                                    </p:anim>
                                    <p:animEffect transition="out" filter="fade">
                                      <p:cBhvr>
                                        <p:cTn id="74" dur="500"/>
                                        <p:tgtEl>
                                          <p:spTgt spid="3"/>
                                        </p:tgtEl>
                                      </p:cBhvr>
                                    </p:animEffect>
                                    <p:set>
                                      <p:cBhvr>
                                        <p:cTn id="75" dur="1" fill="hold">
                                          <p:stCondLst>
                                            <p:cond delay="499"/>
                                          </p:stCondLst>
                                        </p:cTn>
                                        <p:tgtEl>
                                          <p:spTgt spid="3"/>
                                        </p:tgtEl>
                                        <p:attrNameLst>
                                          <p:attrName>style.visibility</p:attrName>
                                        </p:attrNameLst>
                                      </p:cBhvr>
                                      <p:to>
                                        <p:strVal val="hidden"/>
                                      </p:to>
                                    </p:se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grpId="0" nodeType="clickEffect">
                                  <p:stCondLst>
                                    <p:cond delay="0"/>
                                  </p:stCondLst>
                                  <p:childTnLst>
                                    <p:set>
                                      <p:cBhvr>
                                        <p:cTn id="79" dur="1" fill="hold">
                                          <p:stCondLst>
                                            <p:cond delay="0"/>
                                          </p:stCondLst>
                                        </p:cTn>
                                        <p:tgtEl>
                                          <p:spTgt spid="6"/>
                                        </p:tgtEl>
                                        <p:attrNameLst>
                                          <p:attrName>style.visibility</p:attrName>
                                        </p:attrNameLst>
                                      </p:cBhvr>
                                      <p:to>
                                        <p:strVal val="visible"/>
                                      </p:to>
                                    </p:set>
                                    <p:animEffect transition="in" filter="barn(inVertical)">
                                      <p:cBhvr>
                                        <p:cTn id="80" dur="500"/>
                                        <p:tgtEl>
                                          <p:spTgt spid="6"/>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xit" presetSubtype="32" fill="hold" grpId="1" nodeType="clickEffect">
                                  <p:stCondLst>
                                    <p:cond delay="0"/>
                                  </p:stCondLst>
                                  <p:childTnLst>
                                    <p:anim calcmode="lin" valueType="num">
                                      <p:cBhvr>
                                        <p:cTn id="84" dur="500"/>
                                        <p:tgtEl>
                                          <p:spTgt spid="6"/>
                                        </p:tgtEl>
                                        <p:attrNameLst>
                                          <p:attrName>ppt_w</p:attrName>
                                        </p:attrNameLst>
                                      </p:cBhvr>
                                      <p:tavLst>
                                        <p:tav tm="0">
                                          <p:val>
                                            <p:strVal val="ppt_w"/>
                                          </p:val>
                                        </p:tav>
                                        <p:tav tm="100000">
                                          <p:val>
                                            <p:fltVal val="0"/>
                                          </p:val>
                                        </p:tav>
                                      </p:tavLst>
                                    </p:anim>
                                    <p:anim calcmode="lin" valueType="num">
                                      <p:cBhvr>
                                        <p:cTn id="85" dur="500"/>
                                        <p:tgtEl>
                                          <p:spTgt spid="6"/>
                                        </p:tgtEl>
                                        <p:attrNameLst>
                                          <p:attrName>ppt_h</p:attrName>
                                        </p:attrNameLst>
                                      </p:cBhvr>
                                      <p:tavLst>
                                        <p:tav tm="0">
                                          <p:val>
                                            <p:strVal val="ppt_h"/>
                                          </p:val>
                                        </p:tav>
                                        <p:tav tm="100000">
                                          <p:val>
                                            <p:fltVal val="0"/>
                                          </p:val>
                                        </p:tav>
                                      </p:tavLst>
                                    </p:anim>
                                    <p:animEffect transition="out" filter="fade">
                                      <p:cBhvr>
                                        <p:cTn id="86" dur="500"/>
                                        <p:tgtEl>
                                          <p:spTgt spid="6"/>
                                        </p:tgtEl>
                                      </p:cBhvr>
                                    </p:animEffect>
                                    <p:set>
                                      <p:cBhvr>
                                        <p:cTn id="87" dur="1" fill="hold">
                                          <p:stCondLst>
                                            <p:cond delay="499"/>
                                          </p:stCondLst>
                                        </p:cTn>
                                        <p:tgtEl>
                                          <p:spTgt spid="6"/>
                                        </p:tgtEl>
                                        <p:attrNameLst>
                                          <p:attrName>style.visibility</p:attrName>
                                        </p:attrNameLst>
                                      </p:cBhvr>
                                      <p:to>
                                        <p:strVal val="hidden"/>
                                      </p:to>
                                    </p:se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10"/>
                                        </p:tgtEl>
                                        <p:attrNameLst>
                                          <p:attrName>style.visibility</p:attrName>
                                        </p:attrNameLst>
                                      </p:cBhvr>
                                      <p:to>
                                        <p:strVal val="visible"/>
                                      </p:to>
                                    </p:set>
                                    <p:animEffect transition="in" filter="barn(inVertical)">
                                      <p:cBhvr>
                                        <p:cTn id="92" dur="500"/>
                                        <p:tgtEl>
                                          <p:spTgt spid="10"/>
                                        </p:tgtEl>
                                      </p:cBhvr>
                                    </p:animEffect>
                                  </p:childTnLst>
                                </p:cTn>
                              </p:par>
                            </p:childTnLst>
                          </p:cTn>
                        </p:par>
                      </p:childTnLst>
                    </p:cTn>
                  </p:par>
                  <p:par>
                    <p:cTn id="93" fill="hold">
                      <p:stCondLst>
                        <p:cond delay="indefinite"/>
                      </p:stCondLst>
                      <p:childTnLst>
                        <p:par>
                          <p:cTn id="94" fill="hold">
                            <p:stCondLst>
                              <p:cond delay="0"/>
                            </p:stCondLst>
                            <p:childTnLst>
                              <p:par>
                                <p:cTn id="95" presetID="20" presetClass="exit" presetSubtype="0" fill="hold" grpId="1" nodeType="clickEffect">
                                  <p:stCondLst>
                                    <p:cond delay="0"/>
                                  </p:stCondLst>
                                  <p:childTnLst>
                                    <p:animEffect transition="out" filter="wedge">
                                      <p:cBhvr>
                                        <p:cTn id="96" dur="2000"/>
                                        <p:tgtEl>
                                          <p:spTgt spid="10"/>
                                        </p:tgtEl>
                                      </p:cBhvr>
                                    </p:animEffect>
                                    <p:set>
                                      <p:cBhvr>
                                        <p:cTn id="97" dur="1" fill="hold">
                                          <p:stCondLst>
                                            <p:cond delay="1999"/>
                                          </p:stCondLst>
                                        </p:cTn>
                                        <p:tgtEl>
                                          <p:spTgt spid="10"/>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56" presetClass="entr" presetSubtype="0" fill="hold" grpId="0" nodeType="clickEffect">
                                  <p:stCondLst>
                                    <p:cond delay="0"/>
                                  </p:stCondLst>
                                  <p:iterate type="lt">
                                    <p:tmPct val="10000"/>
                                  </p:iterate>
                                  <p:childTnLst>
                                    <p:set>
                                      <p:cBhvr>
                                        <p:cTn id="101" dur="1" fill="hold">
                                          <p:stCondLst>
                                            <p:cond delay="0"/>
                                          </p:stCondLst>
                                        </p:cTn>
                                        <p:tgtEl>
                                          <p:spTgt spid="12"/>
                                        </p:tgtEl>
                                        <p:attrNameLst>
                                          <p:attrName>style.visibility</p:attrName>
                                        </p:attrNameLst>
                                      </p:cBhvr>
                                      <p:to>
                                        <p:strVal val="visible"/>
                                      </p:to>
                                    </p:set>
                                    <p:anim by="(-#ppt_w*2)" calcmode="lin" valueType="num">
                                      <p:cBhvr rctx="PPT">
                                        <p:cTn id="102" dur="125" autoRev="1" fill="hold">
                                          <p:stCondLst>
                                            <p:cond delay="0"/>
                                          </p:stCondLst>
                                        </p:cTn>
                                        <p:tgtEl>
                                          <p:spTgt spid="12"/>
                                        </p:tgtEl>
                                        <p:attrNameLst>
                                          <p:attrName>ppt_w</p:attrName>
                                        </p:attrNameLst>
                                      </p:cBhvr>
                                    </p:anim>
                                    <p:anim by="(#ppt_w*0.50)" calcmode="lin" valueType="num">
                                      <p:cBhvr>
                                        <p:cTn id="103" dur="125" decel="50000" autoRev="1" fill="hold">
                                          <p:stCondLst>
                                            <p:cond delay="0"/>
                                          </p:stCondLst>
                                        </p:cTn>
                                        <p:tgtEl>
                                          <p:spTgt spid="12"/>
                                        </p:tgtEl>
                                        <p:attrNameLst>
                                          <p:attrName>ppt_x</p:attrName>
                                        </p:attrNameLst>
                                      </p:cBhvr>
                                    </p:anim>
                                    <p:anim from="(-#ppt_h/2)" to="(#ppt_y)" calcmode="lin" valueType="num">
                                      <p:cBhvr>
                                        <p:cTn id="104" dur="250" fill="hold">
                                          <p:stCondLst>
                                            <p:cond delay="0"/>
                                          </p:stCondLst>
                                        </p:cTn>
                                        <p:tgtEl>
                                          <p:spTgt spid="12"/>
                                        </p:tgtEl>
                                        <p:attrNameLst>
                                          <p:attrName>ppt_y</p:attrName>
                                        </p:attrNameLst>
                                      </p:cBhvr>
                                    </p:anim>
                                    <p:animRot by="21600000">
                                      <p:cBhvr>
                                        <p:cTn id="105" dur="250" fill="hold">
                                          <p:stCondLst>
                                            <p:cond delay="0"/>
                                          </p:stCondLst>
                                        </p:cTn>
                                        <p:tgtEl>
                                          <p:spTgt spid="12"/>
                                        </p:tgtEl>
                                        <p:attrNameLst>
                                          <p:attrName>r</p:attrName>
                                        </p:attrNameLst>
                                      </p:cBhvr>
                                    </p:animRot>
                                  </p:childTnLst>
                                </p:cTn>
                              </p:par>
                            </p:childTnLst>
                          </p:cTn>
                        </p:par>
                      </p:childTnLst>
                    </p:cTn>
                  </p:par>
                  <p:par>
                    <p:cTn id="106" fill="hold">
                      <p:stCondLst>
                        <p:cond delay="indefinite"/>
                      </p:stCondLst>
                      <p:childTnLst>
                        <p:par>
                          <p:cTn id="107" fill="hold">
                            <p:stCondLst>
                              <p:cond delay="0"/>
                            </p:stCondLst>
                            <p:childTnLst>
                              <p:par>
                                <p:cTn id="108" presetID="49" presetClass="exit" presetSubtype="0" accel="100000" fill="hold" grpId="1" nodeType="clickEffect">
                                  <p:stCondLst>
                                    <p:cond delay="0"/>
                                  </p:stCondLst>
                                  <p:iterate type="lt">
                                    <p:tmPct val="0"/>
                                  </p:iterate>
                                  <p:childTnLst>
                                    <p:anim calcmode="lin" valueType="num">
                                      <p:cBhvr>
                                        <p:cTn id="109" dur="500"/>
                                        <p:tgtEl>
                                          <p:spTgt spid="12"/>
                                        </p:tgtEl>
                                        <p:attrNameLst>
                                          <p:attrName>ppt_w</p:attrName>
                                        </p:attrNameLst>
                                      </p:cBhvr>
                                      <p:tavLst>
                                        <p:tav tm="0">
                                          <p:val>
                                            <p:strVal val="ppt_w"/>
                                          </p:val>
                                        </p:tav>
                                        <p:tav tm="100000">
                                          <p:val>
                                            <p:fltVal val="0"/>
                                          </p:val>
                                        </p:tav>
                                      </p:tavLst>
                                    </p:anim>
                                    <p:anim calcmode="lin" valueType="num">
                                      <p:cBhvr>
                                        <p:cTn id="110" dur="500"/>
                                        <p:tgtEl>
                                          <p:spTgt spid="12"/>
                                        </p:tgtEl>
                                        <p:attrNameLst>
                                          <p:attrName>ppt_h</p:attrName>
                                        </p:attrNameLst>
                                      </p:cBhvr>
                                      <p:tavLst>
                                        <p:tav tm="0">
                                          <p:val>
                                            <p:strVal val="ppt_h"/>
                                          </p:val>
                                        </p:tav>
                                        <p:tav tm="100000">
                                          <p:val>
                                            <p:fltVal val="0"/>
                                          </p:val>
                                        </p:tav>
                                      </p:tavLst>
                                    </p:anim>
                                    <p:anim calcmode="lin" valueType="num">
                                      <p:cBhvr>
                                        <p:cTn id="111" dur="500"/>
                                        <p:tgtEl>
                                          <p:spTgt spid="12"/>
                                        </p:tgtEl>
                                        <p:attrNameLst>
                                          <p:attrName>style.rotation</p:attrName>
                                        </p:attrNameLst>
                                      </p:cBhvr>
                                      <p:tavLst>
                                        <p:tav tm="0">
                                          <p:val>
                                            <p:fltVal val="0"/>
                                          </p:val>
                                        </p:tav>
                                        <p:tav tm="100000">
                                          <p:val>
                                            <p:fltVal val="360"/>
                                          </p:val>
                                        </p:tav>
                                      </p:tavLst>
                                    </p:anim>
                                    <p:animEffect transition="out" filter="fade">
                                      <p:cBhvr>
                                        <p:cTn id="112" dur="500"/>
                                        <p:tgtEl>
                                          <p:spTgt spid="12"/>
                                        </p:tgtEl>
                                      </p:cBhvr>
                                    </p:animEffect>
                                    <p:set>
                                      <p:cBhvr>
                                        <p:cTn id="113"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4" restart="whenNotActive" fill="hold" evtFilter="cancelBubble" nodeType="interactiveSeq">
                <p:stCondLst>
                  <p:cond evt="onClick" delay="0">
                    <p:tgtEl>
                      <p:spTgt spid="35"/>
                    </p:tgtEl>
                  </p:cond>
                </p:stCondLst>
                <p:endSync evt="end" delay="0">
                  <p:rtn val="all"/>
                </p:endSync>
                <p:childTnLst>
                  <p:par>
                    <p:cTn id="115" fill="hold">
                      <p:stCondLst>
                        <p:cond delay="0"/>
                      </p:stCondLst>
                      <p:childTnLst>
                        <p:par>
                          <p:cTn id="116" fill="hold">
                            <p:stCondLst>
                              <p:cond delay="0"/>
                            </p:stCondLst>
                            <p:childTnLst>
                              <p:par>
                                <p:cTn id="117" presetID="22" presetClass="entr" presetSubtype="1" fill="hold" nodeType="clickEffect">
                                  <p:stCondLst>
                                    <p:cond delay="0"/>
                                  </p:stCondLst>
                                  <p:childTnLst>
                                    <p:set>
                                      <p:cBhvr>
                                        <p:cTn id="118" dur="1" fill="hold">
                                          <p:stCondLst>
                                            <p:cond delay="0"/>
                                          </p:stCondLst>
                                        </p:cTn>
                                        <p:tgtEl>
                                          <p:spTgt spid="8"/>
                                        </p:tgtEl>
                                        <p:attrNameLst>
                                          <p:attrName>style.visibility</p:attrName>
                                        </p:attrNameLst>
                                      </p:cBhvr>
                                      <p:to>
                                        <p:strVal val="visible"/>
                                      </p:to>
                                    </p:set>
                                    <p:animEffect transition="in" filter="wipe(up)">
                                      <p:cBhvr>
                                        <p:cTn id="119" dur="200"/>
                                        <p:tgtEl>
                                          <p:spTgt spid="8"/>
                                        </p:tgtEl>
                                      </p:cBhvr>
                                    </p:animEffect>
                                  </p:childTnLst>
                                </p:cTn>
                              </p:par>
                            </p:childTnLst>
                          </p:cTn>
                        </p:par>
                        <p:par>
                          <p:cTn id="120" fill="hold">
                            <p:stCondLst>
                              <p:cond delay="200"/>
                            </p:stCondLst>
                            <p:childTnLst>
                              <p:par>
                                <p:cTn id="121" presetID="17" presetClass="entr" presetSubtype="8" fill="hold" nodeType="afterEffect">
                                  <p:stCondLst>
                                    <p:cond delay="0"/>
                                  </p:stCondLst>
                                  <p:childTnLst>
                                    <p:set>
                                      <p:cBhvr>
                                        <p:cTn id="122" dur="1" fill="hold">
                                          <p:stCondLst>
                                            <p:cond delay="0"/>
                                          </p:stCondLst>
                                        </p:cTn>
                                        <p:tgtEl>
                                          <p:spTgt spid="31"/>
                                        </p:tgtEl>
                                        <p:attrNameLst>
                                          <p:attrName>style.visibility</p:attrName>
                                        </p:attrNameLst>
                                      </p:cBhvr>
                                      <p:to>
                                        <p:strVal val="visible"/>
                                      </p:to>
                                    </p:set>
                                    <p:anim calcmode="lin" valueType="num">
                                      <p:cBhvr>
                                        <p:cTn id="123" dur="300" fill="hold"/>
                                        <p:tgtEl>
                                          <p:spTgt spid="31"/>
                                        </p:tgtEl>
                                        <p:attrNameLst>
                                          <p:attrName>ppt_x</p:attrName>
                                        </p:attrNameLst>
                                      </p:cBhvr>
                                      <p:tavLst>
                                        <p:tav tm="0">
                                          <p:val>
                                            <p:strVal val="#ppt_x-#ppt_w/2"/>
                                          </p:val>
                                        </p:tav>
                                        <p:tav tm="100000">
                                          <p:val>
                                            <p:strVal val="#ppt_x"/>
                                          </p:val>
                                        </p:tav>
                                      </p:tavLst>
                                    </p:anim>
                                    <p:anim calcmode="lin" valueType="num">
                                      <p:cBhvr>
                                        <p:cTn id="124" dur="300" fill="hold"/>
                                        <p:tgtEl>
                                          <p:spTgt spid="31"/>
                                        </p:tgtEl>
                                        <p:attrNameLst>
                                          <p:attrName>ppt_y</p:attrName>
                                        </p:attrNameLst>
                                      </p:cBhvr>
                                      <p:tavLst>
                                        <p:tav tm="0">
                                          <p:val>
                                            <p:strVal val="#ppt_y"/>
                                          </p:val>
                                        </p:tav>
                                        <p:tav tm="100000">
                                          <p:val>
                                            <p:strVal val="#ppt_y"/>
                                          </p:val>
                                        </p:tav>
                                      </p:tavLst>
                                    </p:anim>
                                    <p:anim calcmode="lin" valueType="num">
                                      <p:cBhvr>
                                        <p:cTn id="125" dur="300" fill="hold"/>
                                        <p:tgtEl>
                                          <p:spTgt spid="31"/>
                                        </p:tgtEl>
                                        <p:attrNameLst>
                                          <p:attrName>ppt_w</p:attrName>
                                        </p:attrNameLst>
                                      </p:cBhvr>
                                      <p:tavLst>
                                        <p:tav tm="0">
                                          <p:val>
                                            <p:fltVal val="0"/>
                                          </p:val>
                                        </p:tav>
                                        <p:tav tm="100000">
                                          <p:val>
                                            <p:strVal val="#ppt_w"/>
                                          </p:val>
                                        </p:tav>
                                      </p:tavLst>
                                    </p:anim>
                                    <p:anim calcmode="lin" valueType="num">
                                      <p:cBhvr>
                                        <p:cTn id="126"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1"/>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59" grpId="0" animBg="1"/>
      <p:bldP spid="3" grpId="0"/>
      <p:bldP spid="3" grpId="1"/>
      <p:bldP spid="6" grpId="0"/>
      <p:bldP spid="6" grpId="1"/>
      <p:bldP spid="10" grpId="0"/>
      <p:bldP spid="10" grpId="1"/>
      <p:bldP spid="12" grpId="0"/>
      <p:bldP spid="12" grpId="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5926902" y="1053706"/>
            <a:ext cx="15098773" cy="6514717"/>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828823"/>
            <a:r>
              <a:rPr lang="en-US" sz="6400" b="1" dirty="0" err="1">
                <a:solidFill>
                  <a:schemeClr val="tx1"/>
                </a:solidFill>
                <a:latin typeface="Times New Roman" panose="02020603050405020304" pitchFamily="18" charset="0"/>
                <a:cs typeface="Times New Roman" panose="02020603050405020304" pitchFamily="18" charset="0"/>
              </a:rPr>
              <a:t>Sử</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dụng</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kí</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hiệu</a:t>
            </a:r>
            <a:r>
              <a:rPr lang="en-US" sz="6400" b="1" dirty="0">
                <a:solidFill>
                  <a:schemeClr val="tx1"/>
                </a:solidFill>
                <a:latin typeface="Times New Roman" panose="02020603050405020304" pitchFamily="18" charset="0"/>
                <a:cs typeface="Times New Roman" panose="02020603050405020304" pitchFamily="18" charset="0"/>
              </a:rPr>
              <a:t> ∀,∃ </a:t>
            </a:r>
            <a:r>
              <a:rPr lang="en-US" sz="6400" b="1" dirty="0" err="1">
                <a:solidFill>
                  <a:schemeClr val="tx1"/>
                </a:solidFill>
                <a:latin typeface="Times New Roman" panose="02020603050405020304" pitchFamily="18" charset="0"/>
                <a:cs typeface="Times New Roman" panose="02020603050405020304" pitchFamily="18" charset="0"/>
              </a:rPr>
              <a:t>để</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viết</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các</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mệnh</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đề</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sau</a:t>
            </a:r>
            <a:r>
              <a:rPr lang="en-US" sz="6400" b="1" dirty="0">
                <a:solidFill>
                  <a:schemeClr val="tx1"/>
                </a:solidFill>
                <a:latin typeface="Times New Roman" panose="02020603050405020304" pitchFamily="18" charset="0"/>
                <a:cs typeface="Times New Roman" panose="02020603050405020304" pitchFamily="18" charset="0"/>
              </a:rPr>
              <a:t>:</a:t>
            </a:r>
          </a:p>
          <a:p>
            <a:pPr marL="1028714" indent="-1028714" algn="just" defTabSz="1828823">
              <a:buFontTx/>
              <a:buAutoNum type="alphaLcParenR"/>
            </a:pPr>
            <a:r>
              <a:rPr lang="en-US" sz="6400" b="1" dirty="0" err="1">
                <a:solidFill>
                  <a:schemeClr val="tx1"/>
                </a:solidFill>
                <a:latin typeface="Times New Roman" panose="02020603050405020304" pitchFamily="18" charset="0"/>
                <a:cs typeface="Times New Roman" panose="02020603050405020304" pitchFamily="18" charset="0"/>
              </a:rPr>
              <a:t>Mọi</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số</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thực</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cộng</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với</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số</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đối</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của</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nó</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đều</a:t>
            </a:r>
            <a:r>
              <a:rPr lang="en-US" sz="6400" b="1" dirty="0">
                <a:solidFill>
                  <a:schemeClr val="tx1"/>
                </a:solidFill>
                <a:latin typeface="Times New Roman" panose="02020603050405020304" pitchFamily="18" charset="0"/>
                <a:cs typeface="Times New Roman" panose="02020603050405020304" pitchFamily="18" charset="0"/>
              </a:rPr>
              <a:t> </a:t>
            </a:r>
            <a:r>
              <a:rPr lang="en-US" sz="6400" b="1" dirty="0" err="1">
                <a:solidFill>
                  <a:schemeClr val="tx1"/>
                </a:solidFill>
                <a:latin typeface="Times New Roman" panose="02020603050405020304" pitchFamily="18" charset="0"/>
                <a:cs typeface="Times New Roman" panose="02020603050405020304" pitchFamily="18" charset="0"/>
              </a:rPr>
              <a:t>bằng</a:t>
            </a:r>
            <a:r>
              <a:rPr lang="en-US" sz="6400" b="1" dirty="0">
                <a:solidFill>
                  <a:schemeClr val="tx1"/>
                </a:solidFill>
                <a:latin typeface="Times New Roman" panose="02020603050405020304" pitchFamily="18" charset="0"/>
                <a:cs typeface="Times New Roman" panose="02020603050405020304" pitchFamily="18" charset="0"/>
              </a:rPr>
              <a:t> 0;</a:t>
            </a:r>
          </a:p>
          <a:p>
            <a:pPr marL="1028714" indent="-1028714" algn="just" defTabSz="1828823">
              <a:buFontTx/>
              <a:buAutoNum type="alphaLcParenR"/>
            </a:pPr>
            <a:r>
              <a:rPr lang="vi-VN" sz="6400" b="1" dirty="0">
                <a:solidFill>
                  <a:schemeClr val="tx1"/>
                </a:solidFill>
                <a:latin typeface="Times New Roman" panose="02020603050405020304" pitchFamily="18" charset="0"/>
                <a:cs typeface="Times New Roman" panose="02020603050405020304" pitchFamily="18" charset="0"/>
              </a:rPr>
              <a:t>Có một số tự nhiên mà bình phương bằng 9.</a:t>
            </a:r>
            <a:endParaRPr lang="en-US" sz="6400" b="1" dirty="0">
              <a:solidFill>
                <a:schemeClr val="tx1"/>
              </a:solidFill>
              <a:latin typeface="Times New Roman" panose="02020603050405020304" pitchFamily="18" charset="0"/>
              <a:cs typeface="Times New Roman" panose="02020603050405020304" pitchFamily="18" charset="0"/>
            </a:endParaRPr>
          </a:p>
        </p:txBody>
      </p:sp>
      <p:grpSp>
        <p:nvGrpSpPr>
          <p:cNvPr id="61" name="Group 60"/>
          <p:cNvGrpSpPr/>
          <p:nvPr/>
        </p:nvGrpSpPr>
        <p:grpSpPr>
          <a:xfrm>
            <a:off x="5639956" y="1262932"/>
            <a:ext cx="775581" cy="6249219"/>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endParaRPr lang="en-US" sz="3600" dirty="0">
                  <a:solidFill>
                    <a:prstClr val="white"/>
                  </a:solidFill>
                  <a:latin typeface="Calibri" panose="020F0502020204030204"/>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endParaRPr lang="en-US" sz="3600">
                  <a:solidFill>
                    <a:prstClr val="white"/>
                  </a:solidFill>
                  <a:latin typeface="Calibri" panose="020F0502020204030204"/>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828823"/>
              <a:endParaRPr lang="en-US" sz="3600">
                <a:solidFill>
                  <a:prstClr val="black"/>
                </a:solidFill>
                <a:latin typeface="Calibri" panose="020F0502020204030204"/>
              </a:endParaRPr>
            </a:p>
          </p:txBody>
        </p:sp>
      </p:grpSp>
      <p:sp>
        <p:nvSpPr>
          <p:cNvPr id="58" name="Left Bracket 57"/>
          <p:cNvSpPr/>
          <p:nvPr/>
        </p:nvSpPr>
        <p:spPr>
          <a:xfrm flipH="1">
            <a:off x="19485610" y="1319204"/>
            <a:ext cx="1549101" cy="624921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828823"/>
            <a:endParaRPr lang="en-US" sz="3600">
              <a:solidFill>
                <a:prstClr val="black"/>
              </a:solidFill>
              <a:latin typeface="Calibri" panose="020F0502020204030204"/>
            </a:endParaRPr>
          </a:p>
        </p:txBody>
      </p:sp>
      <p:grpSp>
        <p:nvGrpSpPr>
          <p:cNvPr id="8" name="Group 7"/>
          <p:cNvGrpSpPr/>
          <p:nvPr/>
        </p:nvGrpSpPr>
        <p:grpSpPr>
          <a:xfrm>
            <a:off x="3834028" y="2749948"/>
            <a:ext cx="911896" cy="6510371"/>
            <a:chOff x="393013" y="1032069"/>
            <a:chExt cx="455948" cy="3255185"/>
          </a:xfrm>
        </p:grpSpPr>
        <p:cxnSp>
          <p:nvCxnSpPr>
            <p:cNvPr id="13" name="Straight Connector 12"/>
            <p:cNvCxnSpPr>
              <a:stCxn id="29" idx="4"/>
              <a:endCxn id="64" idx="0"/>
            </p:cNvCxnSpPr>
            <p:nvPr/>
          </p:nvCxnSpPr>
          <p:spPr>
            <a:xfrm flipH="1">
              <a:off x="620987" y="1032069"/>
              <a:ext cx="14515" cy="2799237"/>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endParaRPr lang="en-US" sz="3600" dirty="0">
                  <a:solidFill>
                    <a:prstClr val="white"/>
                  </a:solidFill>
                  <a:latin typeface="Calibri" panose="020F0502020204030204"/>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endParaRPr lang="en-US" sz="3600">
                  <a:solidFill>
                    <a:prstClr val="white"/>
                  </a:solidFill>
                  <a:latin typeface="Calibri" panose="020F0502020204030204"/>
                </a:endParaRPr>
              </a:p>
            </p:txBody>
          </p:sp>
        </p:grpSp>
      </p:grpSp>
      <p:grpSp>
        <p:nvGrpSpPr>
          <p:cNvPr id="31" name="Group 30"/>
          <p:cNvGrpSpPr/>
          <p:nvPr/>
        </p:nvGrpSpPr>
        <p:grpSpPr>
          <a:xfrm>
            <a:off x="4168867" y="7841190"/>
            <a:ext cx="19072133" cy="5309349"/>
            <a:chOff x="560434" y="3549113"/>
            <a:chExt cx="7672438" cy="2654675"/>
          </a:xfrm>
        </p:grpSpPr>
        <p:grpSp>
          <p:nvGrpSpPr>
            <p:cNvPr id="23" name="Group 22"/>
            <p:cNvGrpSpPr/>
            <p:nvPr/>
          </p:nvGrpSpPr>
          <p:grpSpPr>
            <a:xfrm>
              <a:off x="620986" y="3549113"/>
              <a:ext cx="7597821" cy="2654675"/>
              <a:chOff x="1139780" y="2611241"/>
              <a:chExt cx="4733934" cy="246247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823"/>
                <a:endParaRPr lang="en-US" sz="4000" dirty="0">
                  <a:solidFill>
                    <a:prstClr val="white"/>
                  </a:solidFill>
                  <a:latin typeface="Times New Roman" panose="02020603050405020304" pitchFamily="18" charset="0"/>
                  <a:cs typeface="Times New Roman" panose="02020603050405020304" pitchFamily="18" charset="0"/>
                </a:endParaRPr>
              </a:p>
            </p:txBody>
          </p:sp>
          <p:sp>
            <p:nvSpPr>
              <p:cNvPr id="7" name="Parallelogram 6"/>
              <p:cNvSpPr/>
              <p:nvPr/>
            </p:nvSpPr>
            <p:spPr>
              <a:xfrm flipH="1">
                <a:off x="1357102" y="2611241"/>
                <a:ext cx="1403156" cy="534468"/>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r>
                  <a:rPr lang="en-US" sz="4000" b="1" dirty="0">
                    <a:solidFill>
                      <a:srgbClr val="FF0000"/>
                    </a:solidFill>
                    <a:latin typeface="Arial" panose="020B0604020202020204" pitchFamily="34" charset="0"/>
                    <a:cs typeface="Arial" panose="020B0604020202020204" pitchFamily="34" charset="0"/>
                  </a:rPr>
                  <a:t>ĐÁP ÁN</a:t>
                </a: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endParaRPr lang="en-US" sz="3600">
                  <a:solidFill>
                    <a:prstClr val="white"/>
                  </a:solidFill>
                  <a:latin typeface="Calibri" panose="020F0502020204030204"/>
                </a:endParaRPr>
              </a:p>
            </p:txBody>
          </p:sp>
        </p:grpSp>
        <p:cxnSp>
          <p:nvCxnSpPr>
            <p:cNvPr id="75" name="Straight Connector 74"/>
            <p:cNvCxnSpPr>
              <a:stCxn id="15" idx="3"/>
              <a:endCxn id="15" idx="1"/>
            </p:cNvCxnSpPr>
            <p:nvPr/>
          </p:nvCxnSpPr>
          <p:spPr>
            <a:xfrm>
              <a:off x="3221801" y="4031549"/>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60434" y="4031549"/>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endParaRPr lang="en-US" sz="13200" b="1" dirty="0">
                <a:solidFill>
                  <a:prstClr val="white"/>
                </a:solidFill>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7"/>
            <a:stretch>
              <a:fillRect/>
            </a:stretch>
          </p:blipFill>
          <p:spPr>
            <a:xfrm rot="10800000">
              <a:off x="3221801" y="3879674"/>
              <a:ext cx="4997003" cy="303750"/>
            </a:xfrm>
            <a:prstGeom prst="rect">
              <a:avLst/>
            </a:prstGeom>
          </p:spPr>
        </p:pic>
      </p:grpSp>
      <p:grpSp>
        <p:nvGrpSpPr>
          <p:cNvPr id="28" name="Group 27"/>
          <p:cNvGrpSpPr/>
          <p:nvPr/>
        </p:nvGrpSpPr>
        <p:grpSpPr>
          <a:xfrm>
            <a:off x="3244353" y="608798"/>
            <a:ext cx="2164577" cy="2164576"/>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endParaRPr lang="en-US" sz="12000" b="1" dirty="0">
                <a:solidFill>
                  <a:srgbClr val="008CF5"/>
                </a:solidFill>
                <a:latin typeface="Arial" panose="020B0604020202020204" pitchFamily="34" charset="0"/>
                <a:cs typeface="Arial" panose="020B0604020202020204" pitchFamily="34" charset="0"/>
              </a:endParaRPr>
            </a:p>
          </p:txBody>
        </p:sp>
        <p:pic>
          <p:nvPicPr>
            <p:cNvPr id="32" name="Picture 31"/>
            <p:cNvPicPr>
              <a:picLocks noChangeAspect="1"/>
            </p:cNvPicPr>
            <p:nvPr/>
          </p:nvPicPr>
          <p:blipFill>
            <a:blip r:embed="rId8"/>
            <a:stretch>
              <a:fillRect/>
            </a:stretch>
          </p:blipFill>
          <p:spPr>
            <a:xfrm>
              <a:off x="83662" y="159259"/>
              <a:ext cx="1082288" cy="1082288"/>
            </a:xfrm>
            <a:prstGeom prst="rect">
              <a:avLst/>
            </a:prstGeom>
          </p:spPr>
        </p:pic>
        <p:pic>
          <p:nvPicPr>
            <p:cNvPr id="33" name="Picture 32"/>
            <p:cNvPicPr>
              <a:picLocks noChangeAspect="1"/>
            </p:cNvPicPr>
            <p:nvPr/>
          </p:nvPicPr>
          <p:blipFill>
            <a:blip r:embed="rId9"/>
            <a:stretch>
              <a:fillRect/>
            </a:stretch>
          </p:blipFill>
          <p:spPr>
            <a:xfrm>
              <a:off x="140649" y="240741"/>
              <a:ext cx="757177" cy="937456"/>
            </a:xfrm>
            <a:prstGeom prst="rect">
              <a:avLst/>
            </a:prstGeom>
          </p:spPr>
        </p:pic>
        <p:sp>
          <p:nvSpPr>
            <p:cNvPr id="34" name="TextBox 33"/>
            <p:cNvSpPr txBox="1"/>
            <p:nvPr/>
          </p:nvSpPr>
          <p:spPr>
            <a:xfrm>
              <a:off x="400318" y="277250"/>
              <a:ext cx="449001" cy="815608"/>
            </a:xfrm>
            <a:prstGeom prst="rect">
              <a:avLst/>
            </a:prstGeom>
            <a:noFill/>
          </p:spPr>
          <p:txBody>
            <a:bodyPr wrap="none" rtlCol="0">
              <a:spAutoFit/>
            </a:bodyPr>
            <a:lstStyle/>
            <a:p>
              <a:pPr algn="ctr" defTabSz="1828823"/>
              <a:r>
                <a:rPr lang="en-US" sz="10000" b="1" dirty="0">
                  <a:solidFill>
                    <a:srgbClr val="00FF4E"/>
                  </a:solidFill>
                  <a:effectLst>
                    <a:glow rad="88900">
                      <a:srgbClr val="00FF4E">
                        <a:alpha val="60000"/>
                      </a:srgbClr>
                    </a:glow>
                  </a:effectLst>
                  <a:latin typeface="Arial" panose="020B0604020202020204" pitchFamily="34" charset="0"/>
                  <a:cs typeface="Arial" panose="020B0604020202020204" pitchFamily="34" charset="0"/>
                </a:rPr>
                <a:t>2</a:t>
              </a:r>
            </a:p>
          </p:txBody>
        </p:sp>
      </p:grpSp>
      <p:sp>
        <p:nvSpPr>
          <p:cNvPr id="35" name="Parallelogram 34"/>
          <p:cNvSpPr/>
          <p:nvPr/>
        </p:nvSpPr>
        <p:spPr>
          <a:xfrm flipH="1">
            <a:off x="18678526" y="13301671"/>
            <a:ext cx="1266821" cy="414339"/>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r>
              <a:rPr lang="en-US" sz="2000" b="1" dirty="0">
                <a:solidFill>
                  <a:srgbClr val="FF0000"/>
                </a:solidFill>
                <a:latin typeface="Arial" panose="020B0604020202020204" pitchFamily="34" charset="0"/>
                <a:cs typeface="Arial" panose="020B0604020202020204" pitchFamily="34" charset="0"/>
              </a:rPr>
              <a:t>ANS</a:t>
            </a:r>
          </a:p>
        </p:txBody>
      </p:sp>
      <p:sp>
        <p:nvSpPr>
          <p:cNvPr id="37" name="Parallelogram 36">
            <a:hlinkClick r:id="rId10" action="ppaction://hlinksldjump"/>
          </p:cNvPr>
          <p:cNvSpPr/>
          <p:nvPr/>
        </p:nvSpPr>
        <p:spPr>
          <a:xfrm flipH="1">
            <a:off x="19945344" y="13301671"/>
            <a:ext cx="1314448" cy="414339"/>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828823"/>
            <a:r>
              <a:rPr lang="en-US" sz="1600" b="1" dirty="0">
                <a:solidFill>
                  <a:srgbClr val="FF0000"/>
                </a:solidFill>
                <a:latin typeface="Arial" panose="020B0604020202020204" pitchFamily="34" charset="0"/>
                <a:cs typeface="Arial" panose="020B0604020202020204" pitchFamily="34" charset="0"/>
              </a:rPr>
              <a:t>BACK</a:t>
            </a:r>
          </a:p>
        </p:txBody>
      </p:sp>
      <p:pic>
        <p:nvPicPr>
          <p:cNvPr id="38" name="Picture 115" descr="ALRMCLOK"/>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501963" y="4441747"/>
            <a:ext cx="1728853" cy="2090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Oval 176"/>
          <p:cNvSpPr>
            <a:spLocks noChangeArrowheads="1"/>
          </p:cNvSpPr>
          <p:nvPr/>
        </p:nvSpPr>
        <p:spPr bwMode="auto">
          <a:xfrm>
            <a:off x="3825448" y="5041413"/>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r>
              <a:rPr lang="en-US" altLang="en-US" sz="5600" dirty="0">
                <a:solidFill>
                  <a:srgbClr val="DC2608"/>
                </a:solidFill>
                <a:latin typeface=".VnBlack" pitchFamily="34" charset="0"/>
              </a:rPr>
              <a:t>10</a:t>
            </a:r>
          </a:p>
        </p:txBody>
      </p:sp>
      <p:sp>
        <p:nvSpPr>
          <p:cNvPr id="45" name="Oval 176"/>
          <p:cNvSpPr>
            <a:spLocks noChangeArrowheads="1"/>
          </p:cNvSpPr>
          <p:nvPr/>
        </p:nvSpPr>
        <p:spPr bwMode="auto">
          <a:xfrm>
            <a:off x="3833645" y="4986549"/>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r>
              <a:rPr lang="en-US" altLang="en-US" sz="5600" dirty="0">
                <a:solidFill>
                  <a:srgbClr val="DC2608"/>
                </a:solidFill>
                <a:latin typeface=".VnBlack" pitchFamily="34" charset="0"/>
              </a:rPr>
              <a:t>9</a:t>
            </a:r>
          </a:p>
        </p:txBody>
      </p:sp>
      <p:sp>
        <p:nvSpPr>
          <p:cNvPr id="46" name="Oval 176"/>
          <p:cNvSpPr>
            <a:spLocks noChangeArrowheads="1"/>
          </p:cNvSpPr>
          <p:nvPr/>
        </p:nvSpPr>
        <p:spPr bwMode="auto">
          <a:xfrm>
            <a:off x="3824792" y="5068413"/>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r>
              <a:rPr lang="en-US" altLang="en-US" sz="5600" dirty="0">
                <a:solidFill>
                  <a:srgbClr val="DC2608"/>
                </a:solidFill>
                <a:latin typeface=".VnBlack" pitchFamily="34" charset="0"/>
              </a:rPr>
              <a:t>8</a:t>
            </a:r>
          </a:p>
        </p:txBody>
      </p:sp>
      <p:sp>
        <p:nvSpPr>
          <p:cNvPr id="47" name="Oval 176"/>
          <p:cNvSpPr>
            <a:spLocks noChangeArrowheads="1"/>
          </p:cNvSpPr>
          <p:nvPr/>
        </p:nvSpPr>
        <p:spPr bwMode="auto">
          <a:xfrm>
            <a:off x="3859160" y="5020235"/>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r>
              <a:rPr lang="en-US" altLang="en-US" sz="5600" dirty="0">
                <a:solidFill>
                  <a:srgbClr val="DC2608"/>
                </a:solidFill>
                <a:latin typeface=".VnBlack" pitchFamily="34" charset="0"/>
              </a:rPr>
              <a:t>7</a:t>
            </a:r>
          </a:p>
        </p:txBody>
      </p:sp>
      <p:sp>
        <p:nvSpPr>
          <p:cNvPr id="48" name="Oval 176"/>
          <p:cNvSpPr>
            <a:spLocks noChangeArrowheads="1"/>
          </p:cNvSpPr>
          <p:nvPr/>
        </p:nvSpPr>
        <p:spPr bwMode="auto">
          <a:xfrm>
            <a:off x="3833645" y="5048027"/>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r>
              <a:rPr lang="en-US" altLang="en-US" sz="5600" dirty="0">
                <a:solidFill>
                  <a:srgbClr val="DC2608"/>
                </a:solidFill>
                <a:latin typeface=".VnBlack" pitchFamily="34" charset="0"/>
              </a:rPr>
              <a:t>6</a:t>
            </a:r>
          </a:p>
        </p:txBody>
      </p:sp>
      <p:sp>
        <p:nvSpPr>
          <p:cNvPr id="49" name="Oval 176"/>
          <p:cNvSpPr>
            <a:spLocks noChangeArrowheads="1"/>
          </p:cNvSpPr>
          <p:nvPr/>
        </p:nvSpPr>
        <p:spPr bwMode="auto">
          <a:xfrm>
            <a:off x="3856459" y="5040875"/>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r>
              <a:rPr lang="en-US" altLang="en-US" sz="5600" dirty="0">
                <a:solidFill>
                  <a:srgbClr val="DC2608"/>
                </a:solidFill>
                <a:latin typeface=".VnBlack" pitchFamily="34" charset="0"/>
              </a:rPr>
              <a:t>5</a:t>
            </a:r>
          </a:p>
        </p:txBody>
      </p:sp>
      <p:sp>
        <p:nvSpPr>
          <p:cNvPr id="50" name="Oval 176"/>
          <p:cNvSpPr>
            <a:spLocks noChangeArrowheads="1"/>
          </p:cNvSpPr>
          <p:nvPr/>
        </p:nvSpPr>
        <p:spPr bwMode="auto">
          <a:xfrm>
            <a:off x="3786131" y="5045341"/>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r>
              <a:rPr lang="en-US" altLang="en-US" sz="5600" dirty="0">
                <a:solidFill>
                  <a:srgbClr val="DC2608"/>
                </a:solidFill>
                <a:latin typeface=".VnBlack" pitchFamily="34" charset="0"/>
              </a:rPr>
              <a:t>4</a:t>
            </a:r>
          </a:p>
        </p:txBody>
      </p:sp>
      <p:sp>
        <p:nvSpPr>
          <p:cNvPr id="51" name="Oval 176"/>
          <p:cNvSpPr>
            <a:spLocks noChangeArrowheads="1"/>
          </p:cNvSpPr>
          <p:nvPr/>
        </p:nvSpPr>
        <p:spPr bwMode="auto">
          <a:xfrm>
            <a:off x="3799933" y="4993275"/>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r>
              <a:rPr lang="en-US" altLang="en-US" sz="5600" dirty="0">
                <a:solidFill>
                  <a:srgbClr val="DC2608"/>
                </a:solidFill>
                <a:latin typeface=".VnBlack" pitchFamily="34" charset="0"/>
              </a:rPr>
              <a:t>3</a:t>
            </a:r>
          </a:p>
        </p:txBody>
      </p:sp>
      <p:sp>
        <p:nvSpPr>
          <p:cNvPr id="52" name="Oval 176"/>
          <p:cNvSpPr>
            <a:spLocks noChangeArrowheads="1"/>
          </p:cNvSpPr>
          <p:nvPr/>
        </p:nvSpPr>
        <p:spPr bwMode="auto">
          <a:xfrm>
            <a:off x="3835707" y="5029501"/>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r>
              <a:rPr lang="en-US" altLang="en-US" sz="5600" dirty="0">
                <a:solidFill>
                  <a:srgbClr val="DC2608"/>
                </a:solidFill>
                <a:latin typeface=".VnBlack" pitchFamily="34" charset="0"/>
              </a:rPr>
              <a:t>2</a:t>
            </a:r>
          </a:p>
        </p:txBody>
      </p:sp>
      <p:sp>
        <p:nvSpPr>
          <p:cNvPr id="56" name="Oval 176"/>
          <p:cNvSpPr>
            <a:spLocks noChangeArrowheads="1"/>
          </p:cNvSpPr>
          <p:nvPr/>
        </p:nvSpPr>
        <p:spPr bwMode="auto">
          <a:xfrm>
            <a:off x="3856459" y="4945987"/>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1828823" eaLnBrk="0" hangingPunct="0"/>
            <a:r>
              <a:rPr lang="en-US" altLang="en-US" sz="5600" dirty="0">
                <a:solidFill>
                  <a:srgbClr val="DC2608"/>
                </a:solidFill>
                <a:latin typeface=".VnBlack" pitchFamily="34" charset="0"/>
              </a:rPr>
              <a:t>1</a:t>
            </a:r>
          </a:p>
        </p:txBody>
      </p:sp>
      <p:sp>
        <p:nvSpPr>
          <p:cNvPr id="59" name="Oval 176"/>
          <p:cNvSpPr>
            <a:spLocks noChangeArrowheads="1"/>
          </p:cNvSpPr>
          <p:nvPr/>
        </p:nvSpPr>
        <p:spPr bwMode="auto">
          <a:xfrm>
            <a:off x="3772643" y="5004643"/>
            <a:ext cx="1066800" cy="10668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algn="ctr" defTabSz="1828823" eaLnBrk="0" hangingPunct="0">
              <a:defRPr/>
            </a:pPr>
            <a:r>
              <a:rPr lang="en-US" sz="5600" dirty="0">
                <a:solidFill>
                  <a:srgbClr val="DC2608"/>
                </a:solidFill>
                <a:latin typeface=".VnBlack" pitchFamily="34" charset="0"/>
              </a:rPr>
              <a:t>0</a:t>
            </a:r>
          </a:p>
        </p:txBody>
      </p:sp>
      <p:pic>
        <p:nvPicPr>
          <p:cNvPr id="42" name="Picture 41">
            <a:hlinkHover r:id="rId13" highlightClick="1">
              <a:snd r:embed="rId12" name="applause.wav"/>
            </a:hlinkHover>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1813771" y="11084132"/>
            <a:ext cx="2748325" cy="2631869"/>
          </a:xfrm>
          <a:prstGeom prst="rect">
            <a:avLst/>
          </a:prstGeom>
        </p:spPr>
      </p:pic>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0314BD6-D42B-12F6-2F8A-DF495DA7D509}"/>
                  </a:ext>
                </a:extLst>
              </p:cNvPr>
              <p:cNvSpPr txBox="1"/>
              <p:nvPr/>
            </p:nvSpPr>
            <p:spPr>
              <a:xfrm>
                <a:off x="6494473" y="9630927"/>
                <a:ext cx="14507576" cy="2748381"/>
              </a:xfrm>
              <a:prstGeom prst="rect">
                <a:avLst/>
              </a:prstGeom>
              <a:noFill/>
            </p:spPr>
            <p:txBody>
              <a:bodyPr wrap="square">
                <a:spAutoFit/>
              </a:bodyPr>
              <a:lstStyle/>
              <a:p>
                <a:pPr defTabSz="2438430">
                  <a:defRPr/>
                </a:pPr>
                <a:r>
                  <a:rPr lang="en-US" sz="8533" b="1" dirty="0">
                    <a:solidFill>
                      <a:schemeClr val="bg1"/>
                    </a:solidFill>
                    <a:latin typeface="Arial" panose="020B0604020202020204" pitchFamily="34" charset="0"/>
                    <a:cs typeface="Arial" panose="020B0604020202020204" pitchFamily="34" charset="0"/>
                  </a:rPr>
                  <a:t>a) </a:t>
                </a:r>
                <a14:m>
                  <m:oMath xmlns:m="http://schemas.openxmlformats.org/officeDocument/2006/math">
                    <m:r>
                      <a:rPr lang="en-US" sz="8533" b="1">
                        <a:solidFill>
                          <a:schemeClr val="bg1"/>
                        </a:solidFill>
                        <a:latin typeface="Cambria Math" panose="02040503050406030204" pitchFamily="18" charset="0"/>
                      </a:rPr>
                      <m:t>∀</m:t>
                    </m:r>
                    <m:r>
                      <a:rPr lang="en-US" sz="8533" b="1" i="1">
                        <a:solidFill>
                          <a:schemeClr val="bg1"/>
                        </a:solidFill>
                        <a:latin typeface="Cambria Math" panose="02040503050406030204" pitchFamily="18" charset="0"/>
                      </a:rPr>
                      <m:t>𝒂</m:t>
                    </m:r>
                    <m:r>
                      <a:rPr lang="en-US" sz="8533" b="1">
                        <a:solidFill>
                          <a:schemeClr val="bg1"/>
                        </a:solidFill>
                        <a:latin typeface="Cambria Math" panose="02040503050406030204" pitchFamily="18" charset="0"/>
                      </a:rPr>
                      <m:t>∈</m:t>
                    </m:r>
                    <m:r>
                      <a:rPr lang="en-US" sz="8533" b="1" i="1">
                        <a:solidFill>
                          <a:schemeClr val="bg1"/>
                        </a:solidFill>
                        <a:latin typeface="Cambria Math" panose="02040503050406030204" pitchFamily="18" charset="0"/>
                      </a:rPr>
                      <m:t>ℝ</m:t>
                    </m:r>
                    <m:r>
                      <a:rPr lang="en-US" sz="8533" b="1">
                        <a:solidFill>
                          <a:schemeClr val="bg1"/>
                        </a:solidFill>
                        <a:latin typeface="Cambria Math" panose="02040503050406030204" pitchFamily="18" charset="0"/>
                      </a:rPr>
                      <m:t>,</m:t>
                    </m:r>
                    <m:r>
                      <a:rPr lang="en-US" sz="8533" b="1" i="1">
                        <a:solidFill>
                          <a:schemeClr val="bg1"/>
                        </a:solidFill>
                        <a:latin typeface="Cambria Math" panose="02040503050406030204" pitchFamily="18" charset="0"/>
                      </a:rPr>
                      <m:t>𝒂</m:t>
                    </m:r>
                    <m:r>
                      <a:rPr lang="en-US" sz="8533" b="1">
                        <a:solidFill>
                          <a:schemeClr val="bg1"/>
                        </a:solidFill>
                        <a:latin typeface="Cambria Math" panose="02040503050406030204" pitchFamily="18" charset="0"/>
                      </a:rPr>
                      <m:t>+</m:t>
                    </m:r>
                    <m:d>
                      <m:dPr>
                        <m:ctrlPr>
                          <a:rPr lang="en-US" sz="8533" b="1" i="1">
                            <a:solidFill>
                              <a:schemeClr val="bg1"/>
                            </a:solidFill>
                            <a:latin typeface="Cambria Math" panose="02040503050406030204" pitchFamily="18" charset="0"/>
                          </a:rPr>
                        </m:ctrlPr>
                      </m:dPr>
                      <m:e>
                        <m:r>
                          <a:rPr lang="en-US" sz="8533" b="1" i="1">
                            <a:solidFill>
                              <a:schemeClr val="bg1"/>
                            </a:solidFill>
                            <a:latin typeface="Cambria Math" panose="02040503050406030204" pitchFamily="18" charset="0"/>
                          </a:rPr>
                          <m:t>−</m:t>
                        </m:r>
                        <m:r>
                          <a:rPr lang="en-US" sz="8533" b="1" i="1">
                            <a:solidFill>
                              <a:schemeClr val="bg1"/>
                            </a:solidFill>
                            <a:latin typeface="Cambria Math" panose="02040503050406030204" pitchFamily="18" charset="0"/>
                          </a:rPr>
                          <m:t>𝒂</m:t>
                        </m:r>
                      </m:e>
                    </m:d>
                    <m:r>
                      <a:rPr lang="en-US" sz="8533" b="1">
                        <a:solidFill>
                          <a:schemeClr val="bg1"/>
                        </a:solidFill>
                        <a:latin typeface="Cambria Math" panose="02040503050406030204" pitchFamily="18" charset="0"/>
                      </a:rPr>
                      <m:t>=</m:t>
                    </m:r>
                    <m:r>
                      <a:rPr lang="en-US" sz="8533" b="1">
                        <a:solidFill>
                          <a:schemeClr val="bg1"/>
                        </a:solidFill>
                        <a:latin typeface="Cambria Math" panose="02040503050406030204" pitchFamily="18" charset="0"/>
                      </a:rPr>
                      <m:t>𝟎</m:t>
                    </m:r>
                    <m:r>
                      <a:rPr lang="en-US" sz="8533" b="1">
                        <a:solidFill>
                          <a:schemeClr val="bg1"/>
                        </a:solidFill>
                        <a:latin typeface="Cambria Math" panose="02040503050406030204" pitchFamily="18" charset="0"/>
                      </a:rPr>
                      <m:t>;</m:t>
                    </m:r>
                    <m:box>
                      <m:boxPr>
                        <m:ctrlPr>
                          <a:rPr lang="en-US" sz="8533" b="1" i="1">
                            <a:solidFill>
                              <a:schemeClr val="bg1"/>
                            </a:solidFill>
                            <a:latin typeface="Cambria Math" panose="02040503050406030204" pitchFamily="18" charset="0"/>
                          </a:rPr>
                        </m:ctrlPr>
                      </m:boxPr>
                      <m:e>
                        <m:r>
                          <a:rPr lang="en-US" sz="8533" b="1">
                            <a:solidFill>
                              <a:schemeClr val="bg1"/>
                            </a:solidFill>
                            <a:latin typeface="Cambria Math" panose="02040503050406030204" pitchFamily="18" charset="0"/>
                          </a:rPr>
                          <m:t> </m:t>
                        </m:r>
                      </m:e>
                    </m:box>
                  </m:oMath>
                </a14:m>
                <a:endParaRPr lang="en-US" sz="8533" b="1" dirty="0">
                  <a:solidFill>
                    <a:schemeClr val="bg1"/>
                  </a:solidFill>
                  <a:latin typeface="Arial" panose="020B0604020202020204" pitchFamily="34" charset="0"/>
                  <a:cs typeface="Arial" panose="020B0604020202020204" pitchFamily="34" charset="0"/>
                </a:endParaRPr>
              </a:p>
              <a:p>
                <a:pPr defTabSz="2438430">
                  <a:defRPr/>
                </a:pPr>
                <a:r>
                  <a:rPr lang="en-US" sz="8533" b="1" dirty="0">
                    <a:solidFill>
                      <a:schemeClr val="bg1"/>
                    </a:solidFill>
                    <a:latin typeface="Arial" panose="020B0604020202020204" pitchFamily="34" charset="0"/>
                    <a:cs typeface="Arial" panose="020B0604020202020204" pitchFamily="34" charset="0"/>
                  </a:rPr>
                  <a:t>b) </a:t>
                </a:r>
                <a14:m>
                  <m:oMath xmlns:m="http://schemas.openxmlformats.org/officeDocument/2006/math">
                    <m:r>
                      <a:rPr lang="en-US" sz="8533" b="1">
                        <a:solidFill>
                          <a:schemeClr val="bg1"/>
                        </a:solidFill>
                        <a:latin typeface="Cambria Math" panose="02040503050406030204" pitchFamily="18" charset="0"/>
                      </a:rPr>
                      <m:t>∃</m:t>
                    </m:r>
                    <m:r>
                      <a:rPr lang="en-US" sz="8533" b="1" i="1">
                        <a:solidFill>
                          <a:schemeClr val="bg1"/>
                        </a:solidFill>
                        <a:latin typeface="Cambria Math" panose="02040503050406030204" pitchFamily="18" charset="0"/>
                      </a:rPr>
                      <m:t>𝒏</m:t>
                    </m:r>
                    <m:r>
                      <a:rPr lang="en-US" sz="8533" b="1">
                        <a:solidFill>
                          <a:schemeClr val="bg1"/>
                        </a:solidFill>
                        <a:latin typeface="Cambria Math" panose="02040503050406030204" pitchFamily="18" charset="0"/>
                      </a:rPr>
                      <m:t>∈</m:t>
                    </m:r>
                    <m:r>
                      <a:rPr lang="en-US" sz="8533" b="1" i="1">
                        <a:solidFill>
                          <a:schemeClr val="bg1"/>
                        </a:solidFill>
                        <a:latin typeface="Cambria Math" panose="02040503050406030204" pitchFamily="18" charset="0"/>
                      </a:rPr>
                      <m:t>ℕ</m:t>
                    </m:r>
                    <m:r>
                      <a:rPr lang="en-US" sz="8533" b="1">
                        <a:solidFill>
                          <a:schemeClr val="bg1"/>
                        </a:solidFill>
                        <a:latin typeface="Cambria Math" panose="02040503050406030204" pitchFamily="18" charset="0"/>
                      </a:rPr>
                      <m:t>,</m:t>
                    </m:r>
                    <m:sSup>
                      <m:sSupPr>
                        <m:ctrlPr>
                          <a:rPr lang="en-US" sz="8533" b="1" i="1">
                            <a:solidFill>
                              <a:schemeClr val="bg1"/>
                            </a:solidFill>
                            <a:latin typeface="Cambria Math" panose="02040503050406030204" pitchFamily="18" charset="0"/>
                          </a:rPr>
                        </m:ctrlPr>
                      </m:sSupPr>
                      <m:e>
                        <m:r>
                          <a:rPr lang="en-US" sz="8533" b="1" i="1">
                            <a:solidFill>
                              <a:schemeClr val="bg1"/>
                            </a:solidFill>
                            <a:latin typeface="Cambria Math" panose="02040503050406030204" pitchFamily="18" charset="0"/>
                          </a:rPr>
                          <m:t>𝒏</m:t>
                        </m:r>
                      </m:e>
                      <m:sup>
                        <m:r>
                          <a:rPr lang="en-US" sz="8533" b="1">
                            <a:solidFill>
                              <a:schemeClr val="bg1"/>
                            </a:solidFill>
                            <a:latin typeface="Cambria Math" panose="02040503050406030204" pitchFamily="18" charset="0"/>
                          </a:rPr>
                          <m:t>𝟐</m:t>
                        </m:r>
                      </m:sup>
                    </m:sSup>
                    <m:r>
                      <a:rPr lang="en-US" sz="8533" b="1">
                        <a:solidFill>
                          <a:schemeClr val="bg1"/>
                        </a:solidFill>
                        <a:latin typeface="Cambria Math" panose="02040503050406030204" pitchFamily="18" charset="0"/>
                      </a:rPr>
                      <m:t>=</m:t>
                    </m:r>
                    <m:r>
                      <a:rPr lang="en-US" sz="8533" b="1">
                        <a:solidFill>
                          <a:schemeClr val="bg1"/>
                        </a:solidFill>
                        <a:latin typeface="Cambria Math" panose="02040503050406030204" pitchFamily="18" charset="0"/>
                      </a:rPr>
                      <m:t>𝟗</m:t>
                    </m:r>
                  </m:oMath>
                </a14:m>
                <a:r>
                  <a:rPr lang="en-US" sz="8533" b="1" dirty="0">
                    <a:solidFill>
                      <a:schemeClr val="bg1"/>
                    </a:solidFill>
                    <a:latin typeface="Arial" panose="020B0604020202020204" pitchFamily="34" charset="0"/>
                    <a:cs typeface="Arial" panose="020B0604020202020204" pitchFamily="34" charset="0"/>
                  </a:rPr>
                  <a:t>.</a:t>
                </a:r>
              </a:p>
            </p:txBody>
          </p:sp>
        </mc:Choice>
        <mc:Fallback xmlns="">
          <p:sp>
            <p:nvSpPr>
              <p:cNvPr id="4" name="TextBox 3">
                <a:extLst>
                  <a:ext uri="{FF2B5EF4-FFF2-40B4-BE49-F238E27FC236}">
                    <a16:creationId xmlns:a16="http://schemas.microsoft.com/office/drawing/2014/main" id="{20314BD6-D42B-12F6-2F8A-DF495DA7D509}"/>
                  </a:ext>
                </a:extLst>
              </p:cNvPr>
              <p:cNvSpPr txBox="1">
                <a:spLocks noRot="1" noChangeAspect="1" noMove="1" noResize="1" noEditPoints="1" noAdjustHandles="1" noChangeArrowheads="1" noChangeShapeType="1" noTextEdit="1"/>
              </p:cNvSpPr>
              <p:nvPr/>
            </p:nvSpPr>
            <p:spPr>
              <a:xfrm>
                <a:off x="6494473" y="9630927"/>
                <a:ext cx="14507576" cy="2748381"/>
              </a:xfrm>
              <a:prstGeom prst="rect">
                <a:avLst/>
              </a:prstGeom>
              <a:blipFill>
                <a:blip r:embed="rId15"/>
                <a:stretch>
                  <a:fillRect l="-3866" t="-10421" b="-21286"/>
                </a:stretch>
              </a:blipFill>
            </p:spPr>
            <p:txBody>
              <a:bodyPr/>
              <a:lstStyle/>
              <a:p>
                <a:r>
                  <a:rPr lang="en-US">
                    <a:noFill/>
                  </a:rPr>
                  <a:t> </a:t>
                </a:r>
              </a:p>
            </p:txBody>
          </p:sp>
        </mc:Fallback>
      </mc:AlternateContent>
    </p:spTree>
    <p:extLst>
      <p:ext uri="{BB962C8B-B14F-4D97-AF65-F5344CB8AC3E}">
        <p14:creationId xmlns:p14="http://schemas.microsoft.com/office/powerpoint/2010/main" val="730203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60"/>
                                        </p:tgtEl>
                                        <p:attrNameLst>
                                          <p:attrName>style.visibility</p:attrName>
                                        </p:attrNameLst>
                                      </p:cBhvr>
                                      <p:to>
                                        <p:strVal val="visible"/>
                                      </p:to>
                                    </p:set>
                                    <p:anim calcmode="lin" valueType="num">
                                      <p:cBhvr>
                                        <p:cTn id="23" dur="500" fill="hold"/>
                                        <p:tgtEl>
                                          <p:spTgt spid="60"/>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60"/>
                                        </p:tgtEl>
                                        <p:attrNameLst>
                                          <p:attrName>ppt_y</p:attrName>
                                        </p:attrNameLst>
                                      </p:cBhvr>
                                      <p:tavLst>
                                        <p:tav tm="0">
                                          <p:val>
                                            <p:strVal val="#ppt_y"/>
                                          </p:val>
                                        </p:tav>
                                        <p:tav tm="100000">
                                          <p:val>
                                            <p:strVal val="#ppt_y"/>
                                          </p:val>
                                        </p:tav>
                                      </p:tavLst>
                                    </p:anim>
                                    <p:anim calcmode="lin" valueType="num">
                                      <p:cBhvr>
                                        <p:cTn id="25" dur="500" fill="hold"/>
                                        <p:tgtEl>
                                          <p:spTgt spid="60"/>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60"/>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60"/>
                                        </p:tgtEl>
                                      </p:cBhvr>
                                    </p:animEffect>
                                  </p:childTnLst>
                                </p:cTn>
                              </p:par>
                            </p:childTnLst>
                          </p:cTn>
                        </p:par>
                        <p:par>
                          <p:cTn id="28" fill="hold">
                            <p:stCondLst>
                              <p:cond delay="5500"/>
                            </p:stCondLst>
                            <p:childTnLst>
                              <p:par>
                                <p:cTn id="29" presetID="10" presetClass="entr" presetSubtype="0" fill="hold" nodeType="after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fade">
                                      <p:cBhvr>
                                        <p:cTn id="31" dur="500"/>
                                        <p:tgtEl>
                                          <p:spTgt spid="38"/>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p:stCondLst>
                              <p:cond delay="0"/>
                            </p:stCondLst>
                            <p:childTnLst>
                              <p:par>
                                <p:cTn id="37" presetID="1" presetClass="entr" presetSubtype="0" fill="hold" grpId="0" nodeType="afterEffect">
                                  <p:stCondLst>
                                    <p:cond delay="1000"/>
                                  </p:stCondLst>
                                  <p:childTnLst>
                                    <p:set>
                                      <p:cBhvr>
                                        <p:cTn id="38"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p:stCondLst>
                              <p:cond delay="1000"/>
                            </p:stCondLst>
                            <p:childTnLst>
                              <p:par>
                                <p:cTn id="40" presetID="1" presetClass="entr" presetSubtype="0" fill="hold" grpId="0" nodeType="afterEffect">
                                  <p:stCondLst>
                                    <p:cond delay="1000"/>
                                  </p:stCondLst>
                                  <p:childTnLst>
                                    <p:set>
                                      <p:cBhvr>
                                        <p:cTn id="41"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p:stCondLst>
                              <p:cond delay="2000"/>
                            </p:stCondLst>
                            <p:childTnLst>
                              <p:par>
                                <p:cTn id="43" presetID="1" presetClass="entr" presetSubtype="0" fill="hold" grpId="0" nodeType="afterEffect">
                                  <p:stCondLst>
                                    <p:cond delay="1000"/>
                                  </p:stCondLst>
                                  <p:childTnLst>
                                    <p:set>
                                      <p:cBhvr>
                                        <p:cTn id="44"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p:stCondLst>
                              <p:cond delay="3000"/>
                            </p:stCondLst>
                            <p:childTnLst>
                              <p:par>
                                <p:cTn id="46" presetID="1" presetClass="entr" presetSubtype="0" fill="hold" grpId="0" nodeType="afterEffect">
                                  <p:stCondLst>
                                    <p:cond delay="1000"/>
                                  </p:stCondLst>
                                  <p:childTnLst>
                                    <p:set>
                                      <p:cBhvr>
                                        <p:cTn id="47"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p:stCondLst>
                              <p:cond delay="4000"/>
                            </p:stCondLst>
                            <p:childTnLst>
                              <p:par>
                                <p:cTn id="49" presetID="1" presetClass="entr" presetSubtype="0" fill="hold" grpId="0" nodeType="afterEffect">
                                  <p:stCondLst>
                                    <p:cond delay="1000"/>
                                  </p:stCondLst>
                                  <p:childTnLst>
                                    <p:set>
                                      <p:cBhvr>
                                        <p:cTn id="50" dur="1" fill="hold">
                                          <p:stCondLst>
                                            <p:cond delay="0"/>
                                          </p:stCondLst>
                                        </p:cTn>
                                        <p:tgtEl>
                                          <p:spTgt spid="49"/>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p:stCondLst>
                              <p:cond delay="5000"/>
                            </p:stCondLst>
                            <p:childTnLst>
                              <p:par>
                                <p:cTn id="52" presetID="1" presetClass="entr" presetSubtype="0" fill="hold" grpId="0" nodeType="afterEffect">
                                  <p:stCondLst>
                                    <p:cond delay="1000"/>
                                  </p:stCondLst>
                                  <p:childTnLst>
                                    <p:set>
                                      <p:cBhvr>
                                        <p:cTn id="53"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p:stCondLst>
                              <p:cond delay="6000"/>
                            </p:stCondLst>
                            <p:childTnLst>
                              <p:par>
                                <p:cTn id="55" presetID="1" presetClass="entr" presetSubtype="0" fill="hold" grpId="0" nodeType="afterEffect">
                                  <p:stCondLst>
                                    <p:cond delay="1000"/>
                                  </p:stCondLst>
                                  <p:childTnLst>
                                    <p:set>
                                      <p:cBhvr>
                                        <p:cTn id="56"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beep.wav"/>
                                        </p:tgtEl>
                                      </p:cMediaNode>
                                    </p:audio>
                                  </p:subTnLst>
                                </p:cTn>
                              </p:par>
                            </p:childTnLst>
                          </p:cTn>
                        </p:par>
                        <p:par>
                          <p:cTn id="57" fill="hold">
                            <p:stCondLst>
                              <p:cond delay="7000"/>
                            </p:stCondLst>
                            <p:childTnLst>
                              <p:par>
                                <p:cTn id="58" presetID="1" presetClass="entr" presetSubtype="0" fill="hold" grpId="0" nodeType="afterEffect">
                                  <p:stCondLst>
                                    <p:cond delay="1000"/>
                                  </p:stCondLst>
                                  <p:childTnLst>
                                    <p:set>
                                      <p:cBhvr>
                                        <p:cTn id="59"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4" name="beep.wav"/>
                                        </p:tgtEl>
                                      </p:cMediaNode>
                                    </p:audio>
                                  </p:subTnLst>
                                </p:cTn>
                              </p:par>
                            </p:childTnLst>
                          </p:cTn>
                        </p:par>
                        <p:par>
                          <p:cTn id="60" fill="hold">
                            <p:stCondLst>
                              <p:cond delay="8000"/>
                            </p:stCondLst>
                            <p:childTnLst>
                              <p:par>
                                <p:cTn id="61" presetID="1" presetClass="entr" presetSubtype="0" fill="hold" grpId="0" nodeType="afterEffect">
                                  <p:stCondLst>
                                    <p:cond delay="1000"/>
                                  </p:stCondLst>
                                  <p:childTnLst>
                                    <p:set>
                                      <p:cBhvr>
                                        <p:cTn id="62"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4" name="beep.wav"/>
                                        </p:tgtEl>
                                      </p:cMediaNode>
                                    </p:audio>
                                  </p:subTnLst>
                                </p:cTn>
                              </p:par>
                            </p:childTnLst>
                          </p:cTn>
                        </p:par>
                        <p:par>
                          <p:cTn id="63" fill="hold">
                            <p:stCondLst>
                              <p:cond delay="9000"/>
                            </p:stCondLst>
                            <p:childTnLst>
                              <p:par>
                                <p:cTn id="64" presetID="1" presetClass="entr" presetSubtype="0" fill="hold" grpId="0" nodeType="afterEffect">
                                  <p:stCondLst>
                                    <p:cond delay="1000"/>
                                  </p:stCondLst>
                                  <p:childTnLst>
                                    <p:set>
                                      <p:cBhvr>
                                        <p:cTn id="65"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5" name="GUN.wav"/>
                                        </p:tgtEl>
                                      </p:cMediaNode>
                                    </p:audio>
                                  </p:subTnLst>
                                </p:cTn>
                              </p:par>
                            </p:childTnLst>
                          </p:cTn>
                        </p:par>
                      </p:childTnLst>
                    </p:cTn>
                  </p:par>
                  <p:par>
                    <p:cTn id="66" fill="hold">
                      <p:stCondLst>
                        <p:cond delay="indefinite"/>
                      </p:stCondLst>
                      <p:childTnLst>
                        <p:par>
                          <p:cTn id="67" fill="hold">
                            <p:stCondLst>
                              <p:cond delay="0"/>
                            </p:stCondLst>
                            <p:childTnLst>
                              <p:par>
                                <p:cTn id="68" presetID="41" presetClass="entr" presetSubtype="0" fill="hold" nodeType="clickEffect">
                                  <p:stCondLst>
                                    <p:cond delay="0"/>
                                  </p:stCondLst>
                                  <p:iterate type="lt">
                                    <p:tmPct val="10000"/>
                                  </p:iterate>
                                  <p:childTnLst>
                                    <p:set>
                                      <p:cBhvr>
                                        <p:cTn id="69" dur="1" fill="hold">
                                          <p:stCondLst>
                                            <p:cond delay="0"/>
                                          </p:stCondLst>
                                        </p:cTn>
                                        <p:tgtEl>
                                          <p:spTgt spid="4">
                                            <p:txEl>
                                              <p:pRg st="0" end="0"/>
                                            </p:txEl>
                                          </p:spTgt>
                                        </p:tgtEl>
                                        <p:attrNameLst>
                                          <p:attrName>style.visibility</p:attrName>
                                        </p:attrNameLst>
                                      </p:cBhvr>
                                      <p:to>
                                        <p:strVal val="visible"/>
                                      </p:to>
                                    </p:set>
                                    <p:anim calcmode="lin" valueType="num">
                                      <p:cBhvr>
                                        <p:cTn id="70"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71"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72"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3"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4" dur="500" tmFilter="0,0; .5, 1; 1, 1"/>
                                        <p:tgtEl>
                                          <p:spTgt spid="4">
                                            <p:txEl>
                                              <p:pRg st="0" end="0"/>
                                            </p:txEl>
                                          </p:spTgt>
                                        </p:tgtEl>
                                      </p:cBhvr>
                                    </p:animEffect>
                                  </p:childTnLst>
                                </p:cTn>
                              </p:par>
                              <p:par>
                                <p:cTn id="75" presetID="41" presetClass="entr" presetSubtype="0" fill="hold" nodeType="withEffect">
                                  <p:stCondLst>
                                    <p:cond delay="0"/>
                                  </p:stCondLst>
                                  <p:iterate type="lt">
                                    <p:tmPct val="10000"/>
                                  </p:iterate>
                                  <p:childTnLst>
                                    <p:set>
                                      <p:cBhvr>
                                        <p:cTn id="76" dur="1" fill="hold">
                                          <p:stCondLst>
                                            <p:cond delay="0"/>
                                          </p:stCondLst>
                                        </p:cTn>
                                        <p:tgtEl>
                                          <p:spTgt spid="4">
                                            <p:txEl>
                                              <p:pRg st="1" end="1"/>
                                            </p:txEl>
                                          </p:spTgt>
                                        </p:tgtEl>
                                        <p:attrNameLst>
                                          <p:attrName>style.visibility</p:attrName>
                                        </p:attrNameLst>
                                      </p:cBhvr>
                                      <p:to>
                                        <p:strVal val="visible"/>
                                      </p:to>
                                    </p:set>
                                    <p:anim calcmode="lin" valueType="num">
                                      <p:cBhvr>
                                        <p:cTn id="77" dur="5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78" dur="5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79" dur="5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80" dur="5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81" dur="500" tmFilter="0,0; .5, 1; 1, 1"/>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2" restart="whenNotActive" fill="hold" evtFilter="cancelBubble" nodeType="interactiveSeq">
                <p:stCondLst>
                  <p:cond evt="onClick" delay="0">
                    <p:tgtEl>
                      <p:spTgt spid="35"/>
                    </p:tgtEl>
                  </p:cond>
                </p:stCondLst>
                <p:endSync evt="end" delay="0">
                  <p:rtn val="all"/>
                </p:endSync>
                <p:childTnLst>
                  <p:par>
                    <p:cTn id="83" fill="hold">
                      <p:stCondLst>
                        <p:cond delay="0"/>
                      </p:stCondLst>
                      <p:childTnLst>
                        <p:par>
                          <p:cTn id="84" fill="hold">
                            <p:stCondLst>
                              <p:cond delay="0"/>
                            </p:stCondLst>
                            <p:childTnLst>
                              <p:par>
                                <p:cTn id="85" presetID="22" presetClass="entr" presetSubtype="1" fill="hold"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up)">
                                      <p:cBhvr>
                                        <p:cTn id="87" dur="200"/>
                                        <p:tgtEl>
                                          <p:spTgt spid="8"/>
                                        </p:tgtEl>
                                      </p:cBhvr>
                                    </p:animEffect>
                                  </p:childTnLst>
                                </p:cTn>
                              </p:par>
                            </p:childTnLst>
                          </p:cTn>
                        </p:par>
                        <p:par>
                          <p:cTn id="88" fill="hold">
                            <p:stCondLst>
                              <p:cond delay="200"/>
                            </p:stCondLst>
                            <p:childTnLst>
                              <p:par>
                                <p:cTn id="89" presetID="17" presetClass="entr" presetSubtype="8" fill="hold" nodeType="afterEffect">
                                  <p:stCondLst>
                                    <p:cond delay="0"/>
                                  </p:stCondLst>
                                  <p:childTnLst>
                                    <p:set>
                                      <p:cBhvr>
                                        <p:cTn id="90" dur="1" fill="hold">
                                          <p:stCondLst>
                                            <p:cond delay="0"/>
                                          </p:stCondLst>
                                        </p:cTn>
                                        <p:tgtEl>
                                          <p:spTgt spid="31"/>
                                        </p:tgtEl>
                                        <p:attrNameLst>
                                          <p:attrName>style.visibility</p:attrName>
                                        </p:attrNameLst>
                                      </p:cBhvr>
                                      <p:to>
                                        <p:strVal val="visible"/>
                                      </p:to>
                                    </p:set>
                                    <p:anim calcmode="lin" valueType="num">
                                      <p:cBhvr>
                                        <p:cTn id="91" dur="300" fill="hold"/>
                                        <p:tgtEl>
                                          <p:spTgt spid="31"/>
                                        </p:tgtEl>
                                        <p:attrNameLst>
                                          <p:attrName>ppt_x</p:attrName>
                                        </p:attrNameLst>
                                      </p:cBhvr>
                                      <p:tavLst>
                                        <p:tav tm="0">
                                          <p:val>
                                            <p:strVal val="#ppt_x-#ppt_w/2"/>
                                          </p:val>
                                        </p:tav>
                                        <p:tav tm="100000">
                                          <p:val>
                                            <p:strVal val="#ppt_x"/>
                                          </p:val>
                                        </p:tav>
                                      </p:tavLst>
                                    </p:anim>
                                    <p:anim calcmode="lin" valueType="num">
                                      <p:cBhvr>
                                        <p:cTn id="92" dur="300" fill="hold"/>
                                        <p:tgtEl>
                                          <p:spTgt spid="31"/>
                                        </p:tgtEl>
                                        <p:attrNameLst>
                                          <p:attrName>ppt_y</p:attrName>
                                        </p:attrNameLst>
                                      </p:cBhvr>
                                      <p:tavLst>
                                        <p:tav tm="0">
                                          <p:val>
                                            <p:strVal val="#ppt_y"/>
                                          </p:val>
                                        </p:tav>
                                        <p:tav tm="100000">
                                          <p:val>
                                            <p:strVal val="#ppt_y"/>
                                          </p:val>
                                        </p:tav>
                                      </p:tavLst>
                                    </p:anim>
                                    <p:anim calcmode="lin" valueType="num">
                                      <p:cBhvr>
                                        <p:cTn id="93" dur="300" fill="hold"/>
                                        <p:tgtEl>
                                          <p:spTgt spid="31"/>
                                        </p:tgtEl>
                                        <p:attrNameLst>
                                          <p:attrName>ppt_w</p:attrName>
                                        </p:attrNameLst>
                                      </p:cBhvr>
                                      <p:tavLst>
                                        <p:tav tm="0">
                                          <p:val>
                                            <p:fltVal val="0"/>
                                          </p:val>
                                        </p:tav>
                                        <p:tav tm="100000">
                                          <p:val>
                                            <p:strVal val="#ppt_w"/>
                                          </p:val>
                                        </p:tav>
                                      </p:tavLst>
                                    </p:anim>
                                    <p:anim calcmode="lin" valueType="num">
                                      <p:cBhvr>
                                        <p:cTn id="94"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89"/>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5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ounded Rectangle 52">
            <a:extLst>
              <a:ext uri="{FF2B5EF4-FFF2-40B4-BE49-F238E27FC236}">
                <a16:creationId xmlns:a16="http://schemas.microsoft.com/office/drawing/2014/main" id="{4F4AA5FD-8F03-4AC3-A426-AC82C8339B0B}"/>
              </a:ext>
            </a:extLst>
          </p:cNvPr>
          <p:cNvSpPr/>
          <p:nvPr/>
        </p:nvSpPr>
        <p:spPr>
          <a:xfrm>
            <a:off x="684306" y="8729608"/>
            <a:ext cx="22858012" cy="4293332"/>
          </a:xfrm>
          <a:prstGeom prst="roundRect">
            <a:avLst>
              <a:gd name="adj" fmla="val 2239"/>
            </a:avLst>
          </a:prstGeom>
          <a:solidFill>
            <a:schemeClr val="accent5">
              <a:lumMod val="40000"/>
              <a:lumOff val="60000"/>
            </a:schemeClr>
          </a:solidFill>
          <a:ln w="28575">
            <a:solidFill>
              <a:schemeClr val="accent3">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29" name="Group 28">
            <a:extLst>
              <a:ext uri="{FF2B5EF4-FFF2-40B4-BE49-F238E27FC236}">
                <a16:creationId xmlns:a16="http://schemas.microsoft.com/office/drawing/2014/main" id="{248D407C-158A-4094-801B-C152E7CB5B46}"/>
              </a:ext>
            </a:extLst>
          </p:cNvPr>
          <p:cNvGrpSpPr/>
          <p:nvPr/>
        </p:nvGrpSpPr>
        <p:grpSpPr>
          <a:xfrm>
            <a:off x="592374" y="1447800"/>
            <a:ext cx="22949944" cy="6252658"/>
            <a:chOff x="907537" y="4133365"/>
            <a:chExt cx="23797755" cy="4244419"/>
          </a:xfrm>
        </p:grpSpPr>
        <p:sp>
          <p:nvSpPr>
            <p:cNvPr id="32" name="Rounded Rectangle 36">
              <a:extLst>
                <a:ext uri="{FF2B5EF4-FFF2-40B4-BE49-F238E27FC236}">
                  <a16:creationId xmlns:a16="http://schemas.microsoft.com/office/drawing/2014/main" id="{8DAE7818-FB12-462D-8980-1E516ABB17EF}"/>
                </a:ext>
              </a:extLst>
            </p:cNvPr>
            <p:cNvSpPr/>
            <p:nvPr/>
          </p:nvSpPr>
          <p:spPr>
            <a:xfrm>
              <a:off x="1002864" y="4460467"/>
              <a:ext cx="23702428" cy="3917317"/>
            </a:xfrm>
            <a:prstGeom prst="roundRect">
              <a:avLst>
                <a:gd name="adj" fmla="val 4336"/>
              </a:avLst>
            </a:prstGeom>
            <a:solidFill>
              <a:srgbClr val="FEEBB0"/>
            </a:solidFill>
            <a:ln w="12700">
              <a:solidFill>
                <a:srgbClr val="91720D"/>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400" b="1" dirty="0">
                <a:latin typeface="Tahoma" panose="020B0604030504040204" pitchFamily="34" charset="0"/>
                <a:ea typeface="Tahoma" panose="020B0604030504040204" pitchFamily="34" charset="0"/>
                <a:cs typeface="Tahoma" panose="020B0604030504040204" pitchFamily="34" charset="0"/>
              </a:endParaRPr>
            </a:p>
          </p:txBody>
        </p:sp>
        <p:grpSp>
          <p:nvGrpSpPr>
            <p:cNvPr id="34" name="Group 33">
              <a:extLst>
                <a:ext uri="{FF2B5EF4-FFF2-40B4-BE49-F238E27FC236}">
                  <a16:creationId xmlns:a16="http://schemas.microsoft.com/office/drawing/2014/main" id="{4F23E3E1-FCE1-49FB-99AA-9C07F74C1F90}"/>
                </a:ext>
              </a:extLst>
            </p:cNvPr>
            <p:cNvGrpSpPr/>
            <p:nvPr/>
          </p:nvGrpSpPr>
          <p:grpSpPr>
            <a:xfrm>
              <a:off x="907537" y="4133365"/>
              <a:ext cx="3438548" cy="810107"/>
              <a:chOff x="907537" y="4133365"/>
              <a:chExt cx="3438548" cy="810107"/>
            </a:xfrm>
          </p:grpSpPr>
          <p:grpSp>
            <p:nvGrpSpPr>
              <p:cNvPr id="35" name="Group 34">
                <a:extLst>
                  <a:ext uri="{FF2B5EF4-FFF2-40B4-BE49-F238E27FC236}">
                    <a16:creationId xmlns:a16="http://schemas.microsoft.com/office/drawing/2014/main" id="{BEADDF1F-15D0-4CCD-BE1C-A94E1D49734D}"/>
                  </a:ext>
                </a:extLst>
              </p:cNvPr>
              <p:cNvGrpSpPr/>
              <p:nvPr/>
            </p:nvGrpSpPr>
            <p:grpSpPr>
              <a:xfrm>
                <a:off x="1390227" y="4202753"/>
                <a:ext cx="2955858" cy="671331"/>
                <a:chOff x="2056977" y="4564703"/>
                <a:chExt cx="2955858" cy="671331"/>
              </a:xfrm>
            </p:grpSpPr>
            <p:sp>
              <p:nvSpPr>
                <p:cNvPr id="45" name="Freeform 20">
                  <a:extLst>
                    <a:ext uri="{FF2B5EF4-FFF2-40B4-BE49-F238E27FC236}">
                      <a16:creationId xmlns:a16="http://schemas.microsoft.com/office/drawing/2014/main" id="{763A1102-4D2E-4FAA-9438-560F298E007E}"/>
                    </a:ext>
                  </a:extLst>
                </p:cNvPr>
                <p:cNvSpPr>
                  <a:spLocks/>
                </p:cNvSpPr>
                <p:nvPr/>
              </p:nvSpPr>
              <p:spPr bwMode="auto">
                <a:xfrm rot="5400000">
                  <a:off x="3178190" y="3443490"/>
                  <a:ext cx="671331" cy="2913757"/>
                </a:xfrm>
                <a:prstGeom prst="round2SameRect">
                  <a:avLst>
                    <a:gd name="adj1" fmla="val 19445"/>
                    <a:gd name="adj2" fmla="val 0"/>
                  </a:avLst>
                </a:prstGeom>
                <a:solidFill>
                  <a:schemeClr val="bg1"/>
                </a:solidFill>
                <a:ln w="57150">
                  <a:solidFill>
                    <a:srgbClr val="91720D"/>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4400" b="1">
                    <a:latin typeface="Tahoma" panose="020B0604030504040204" pitchFamily="34" charset="0"/>
                    <a:ea typeface="Tahoma" panose="020B0604030504040204" pitchFamily="34" charset="0"/>
                    <a:cs typeface="Tahoma" panose="020B0604030504040204" pitchFamily="34" charset="0"/>
                  </a:endParaRPr>
                </a:p>
              </p:txBody>
            </p:sp>
            <p:sp>
              <p:nvSpPr>
                <p:cNvPr id="46" name="TextBox 45">
                  <a:extLst>
                    <a:ext uri="{FF2B5EF4-FFF2-40B4-BE49-F238E27FC236}">
                      <a16:creationId xmlns:a16="http://schemas.microsoft.com/office/drawing/2014/main" id="{465B47D8-6188-40CC-9F7D-2C1CD33E9853}"/>
                    </a:ext>
                  </a:extLst>
                </p:cNvPr>
                <p:cNvSpPr txBox="1"/>
                <p:nvPr/>
              </p:nvSpPr>
              <p:spPr>
                <a:xfrm>
                  <a:off x="2526391" y="4674503"/>
                  <a:ext cx="2486444" cy="558319"/>
                </a:xfrm>
                <a:prstGeom prst="rect">
                  <a:avLst/>
                </a:prstGeom>
                <a:noFill/>
              </p:spPr>
              <p:txBody>
                <a:bodyPr wrap="square" rtlCol="0">
                  <a:spAutoFit/>
                </a:bodyPr>
                <a:lstStyle/>
                <a:p>
                  <a:pPr algn="ctr"/>
                  <a:r>
                    <a:rPr lang="vi-VN" sz="4400" b="1">
                      <a:solidFill>
                        <a:srgbClr val="0000CC"/>
                      </a:solidFill>
                      <a:latin typeface="Tahoma" pitchFamily="34" charset="0"/>
                      <a:ea typeface="Tahoma" pitchFamily="34" charset="0"/>
                      <a:cs typeface="Tahoma" pitchFamily="34" charset="0"/>
                    </a:rPr>
                    <a:t>C</a:t>
                  </a:r>
                  <a:r>
                    <a:rPr lang="en-US" sz="4400" b="1">
                      <a:solidFill>
                        <a:srgbClr val="0000CC"/>
                      </a:solidFill>
                      <a:latin typeface="Tahoma" pitchFamily="34" charset="0"/>
                      <a:ea typeface="Tahoma" pitchFamily="34" charset="0"/>
                      <a:cs typeface="Tahoma" pitchFamily="34" charset="0"/>
                    </a:rPr>
                    <a:t>âu</a:t>
                  </a:r>
                  <a:r>
                    <a:rPr lang="vi-VN" sz="4400" b="1">
                      <a:solidFill>
                        <a:srgbClr val="0000CC"/>
                      </a:solidFill>
                      <a:latin typeface="Tahoma" pitchFamily="34" charset="0"/>
                      <a:ea typeface="Tahoma" pitchFamily="34" charset="0"/>
                      <a:cs typeface="Tahoma" pitchFamily="34" charset="0"/>
                    </a:rPr>
                    <a:t> </a:t>
                  </a:r>
                  <a:r>
                    <a:rPr lang="en-US" sz="4400" b="1">
                      <a:solidFill>
                        <a:srgbClr val="0000CC"/>
                      </a:solidFill>
                      <a:latin typeface="Tahoma" pitchFamily="34" charset="0"/>
                      <a:ea typeface="Tahoma" pitchFamily="34" charset="0"/>
                      <a:cs typeface="Tahoma" pitchFamily="34" charset="0"/>
                    </a:rPr>
                    <a:t>1.1</a:t>
                  </a:r>
                  <a:endParaRPr lang="en-US" sz="4400" b="1" dirty="0">
                    <a:solidFill>
                      <a:srgbClr val="0000CC"/>
                    </a:solidFill>
                    <a:latin typeface="Tahoma" pitchFamily="34" charset="0"/>
                    <a:ea typeface="Tahoma" pitchFamily="34" charset="0"/>
                    <a:cs typeface="Tahoma" pitchFamily="34" charset="0"/>
                  </a:endParaRPr>
                </a:p>
              </p:txBody>
            </p:sp>
          </p:grpSp>
          <p:pic>
            <p:nvPicPr>
              <p:cNvPr id="40" name="Picture 39">
                <a:extLst>
                  <a:ext uri="{FF2B5EF4-FFF2-40B4-BE49-F238E27FC236}">
                    <a16:creationId xmlns:a16="http://schemas.microsoft.com/office/drawing/2014/main" id="{39EA31CA-5E62-4855-ABBA-F2462D4BCF6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07537" y="4133365"/>
                <a:ext cx="1076356" cy="810107"/>
              </a:xfrm>
              <a:prstGeom prst="round2DiagRect">
                <a:avLst>
                  <a:gd name="adj1" fmla="val 30509"/>
                  <a:gd name="adj2" fmla="val 0"/>
                </a:avLst>
              </a:prstGeom>
              <a:ln w="38100" cap="sq">
                <a:solidFill>
                  <a:srgbClr val="91720D"/>
                </a:solidFill>
                <a:miter lim="800000"/>
              </a:ln>
              <a:effectLst>
                <a:outerShdw blurRad="254000" algn="tl" rotWithShape="0">
                  <a:srgbClr val="000000">
                    <a:alpha val="43000"/>
                  </a:srgbClr>
                </a:outerShdw>
              </a:effectLst>
            </p:spPr>
          </p:pic>
        </p:grpSp>
      </p:grpSp>
      <p:grpSp>
        <p:nvGrpSpPr>
          <p:cNvPr id="121" name="Group 120"/>
          <p:cNvGrpSpPr/>
          <p:nvPr/>
        </p:nvGrpSpPr>
        <p:grpSpPr>
          <a:xfrm>
            <a:off x="19399421" y="10382814"/>
            <a:ext cx="1137814" cy="1390844"/>
            <a:chOff x="19066718" y="10069438"/>
            <a:chExt cx="1164557" cy="1618829"/>
          </a:xfrm>
        </p:grpSpPr>
        <p:sp>
          <p:nvSpPr>
            <p:cNvPr id="122" name="TextBox 121"/>
            <p:cNvSpPr txBox="1"/>
            <p:nvPr/>
          </p:nvSpPr>
          <p:spPr>
            <a:xfrm>
              <a:off x="19276653" y="10792700"/>
              <a:ext cx="954622" cy="895567"/>
            </a:xfrm>
            <a:prstGeom prst="rect">
              <a:avLst/>
            </a:prstGeom>
            <a:noFill/>
          </p:spPr>
          <p:txBody>
            <a:bodyPr wrap="square" rtlCol="0">
              <a:spAutoFit/>
            </a:bodyPr>
            <a:lstStyle/>
            <a:p>
              <a:endParaRPr lang="en-US" sz="4400" b="1" dirty="0">
                <a:latin typeface="Tahoma" panose="020B0604030504040204" pitchFamily="34" charset="0"/>
                <a:ea typeface="Tahoma" panose="020B0604030504040204" pitchFamily="34" charset="0"/>
                <a:cs typeface="Tahoma" panose="020B0604030504040204" pitchFamily="34" charset="0"/>
              </a:endParaRPr>
            </a:p>
          </p:txBody>
        </p:sp>
        <p:sp>
          <p:nvSpPr>
            <p:cNvPr id="123" name="TextBox 122"/>
            <p:cNvSpPr txBox="1"/>
            <p:nvPr/>
          </p:nvSpPr>
          <p:spPr>
            <a:xfrm>
              <a:off x="19066718" y="10069438"/>
              <a:ext cx="504056" cy="895567"/>
            </a:xfrm>
            <a:prstGeom prst="rect">
              <a:avLst/>
            </a:prstGeom>
            <a:noFill/>
          </p:spPr>
          <p:txBody>
            <a:bodyPr wrap="square" rtlCol="0">
              <a:spAutoFit/>
            </a:bodyPr>
            <a:lstStyle/>
            <a:p>
              <a:endParaRPr lang="en-US" sz="44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sp>
        <p:nvSpPr>
          <p:cNvPr id="25" name="Content Placeholder 2">
            <a:extLst>
              <a:ext uri="{FF2B5EF4-FFF2-40B4-BE49-F238E27FC236}">
                <a16:creationId xmlns:a16="http://schemas.microsoft.com/office/drawing/2014/main" id="{D6DBD334-0230-49E3-9B4C-00768EC9E400}"/>
              </a:ext>
            </a:extLst>
          </p:cNvPr>
          <p:cNvSpPr txBox="1">
            <a:spLocks/>
          </p:cNvSpPr>
          <p:nvPr/>
        </p:nvSpPr>
        <p:spPr>
          <a:xfrm>
            <a:off x="1443580" y="1981200"/>
            <a:ext cx="22098738" cy="5017825"/>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Trong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các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câu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sau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câu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nào</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là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a:t>
            </a:r>
          </a:p>
          <a:p>
            <a:pPr marL="0" indent="0">
              <a:buNone/>
            </a:pPr>
            <a:r>
              <a:rPr lang="en-US" b="1" dirty="0">
                <a:latin typeface="Tahoma" panose="020B0604030504040204" pitchFamily="34" charset="0"/>
                <a:ea typeface="Tahoma" panose="020B0604030504040204" pitchFamily="34" charset="0"/>
                <a:cs typeface="Tahoma" panose="020B0604030504040204" pitchFamily="34" charset="0"/>
              </a:rPr>
              <a:t>a) </a:t>
            </a:r>
            <a:r>
              <a:rPr lang="en-US" b="1" dirty="0" err="1">
                <a:latin typeface="Tahoma" panose="020B0604030504040204" pitchFamily="34" charset="0"/>
                <a:ea typeface="Tahoma" panose="020B0604030504040204" pitchFamily="34" charset="0"/>
                <a:cs typeface="Tahoma" panose="020B0604030504040204" pitchFamily="34" charset="0"/>
              </a:rPr>
              <a:t>Trung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Quốc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là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nước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đông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dân</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nhất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thế</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giới</a:t>
            </a:r>
            <a:r>
              <a:rPr lang="en-US" b="1" dirty="0">
                <a:latin typeface="Tahoma" panose="020B0604030504040204" pitchFamily="34" charset="0"/>
                <a:ea typeface="Tahoma" panose="020B0604030504040204" pitchFamily="34" charset="0"/>
                <a:cs typeface="Tahoma" panose="020B0604030504040204" pitchFamily="34" charset="0"/>
              </a:rPr>
              <a:t>;</a:t>
            </a:r>
          </a:p>
          <a:p>
            <a:pPr marL="0" indent="0">
              <a:buNone/>
            </a:pPr>
            <a:r>
              <a:rPr lang="en-US" b="1" dirty="0">
                <a:latin typeface="Tahoma" panose="020B0604030504040204" pitchFamily="34" charset="0"/>
                <a:ea typeface="Tahoma" panose="020B0604030504040204" pitchFamily="34" charset="0"/>
                <a:cs typeface="Tahoma" panose="020B0604030504040204" pitchFamily="34" charset="0"/>
              </a:rPr>
              <a:t>b) </a:t>
            </a:r>
            <a:r>
              <a:rPr lang="en-US" b="1" dirty="0" err="1">
                <a:latin typeface="Tahoma" panose="020B0604030504040204" pitchFamily="34" charset="0"/>
                <a:ea typeface="Tahoma" panose="020B0604030504040204" pitchFamily="34" charset="0"/>
                <a:cs typeface="Tahoma" panose="020B0604030504040204" pitchFamily="34" charset="0"/>
              </a:rPr>
              <a:t>Bạn</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học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trường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nào</a:t>
            </a:r>
            <a:r>
              <a:rPr lang="en-US" b="1" dirty="0">
                <a:latin typeface="Tahoma" panose="020B0604030504040204" pitchFamily="34" charset="0"/>
                <a:ea typeface="Tahoma" panose="020B0604030504040204" pitchFamily="34" charset="0"/>
                <a:cs typeface="Tahoma" panose="020B0604030504040204" pitchFamily="34" charset="0"/>
              </a:rPr>
              <a:t>?</a:t>
            </a:r>
          </a:p>
          <a:p>
            <a:pPr marL="0" indent="0">
              <a:buNone/>
            </a:pPr>
            <a:r>
              <a:rPr lang="en-US" b="1" dirty="0">
                <a:latin typeface="Tahoma" panose="020B0604030504040204" pitchFamily="34" charset="0"/>
                <a:ea typeface="Tahoma" panose="020B0604030504040204" pitchFamily="34" charset="0"/>
                <a:cs typeface="Tahoma" panose="020B0604030504040204" pitchFamily="34" charset="0"/>
              </a:rPr>
              <a:t>c) </a:t>
            </a:r>
            <a:r>
              <a:rPr lang="en-US" b="1" dirty="0" err="1">
                <a:latin typeface="Tahoma" panose="020B0604030504040204" pitchFamily="34" charset="0"/>
                <a:ea typeface="Tahoma" panose="020B0604030504040204" pitchFamily="34" charset="0"/>
                <a:cs typeface="Tahoma" panose="020B0604030504040204" pitchFamily="34" charset="0"/>
              </a:rPr>
              <a:t>Không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được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làm</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việc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riêng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trong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trường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học</a:t>
            </a:r>
            <a:r>
              <a:rPr lang="en-US" b="1" dirty="0">
                <a:latin typeface="Tahoma" panose="020B0604030504040204" pitchFamily="34" charset="0"/>
                <a:ea typeface="Tahoma" panose="020B0604030504040204" pitchFamily="34" charset="0"/>
                <a:cs typeface="Tahoma" panose="020B0604030504040204" pitchFamily="34" charset="0"/>
              </a:rPr>
              <a:t>;</a:t>
            </a:r>
          </a:p>
          <a:p>
            <a:pPr marL="0" indent="0">
              <a:buNone/>
            </a:pPr>
            <a:r>
              <a:rPr lang="en-US" b="1" dirty="0">
                <a:latin typeface="Tahoma" panose="020B0604030504040204" pitchFamily="34" charset="0"/>
                <a:ea typeface="Tahoma" panose="020B0604030504040204" pitchFamily="34" charset="0"/>
                <a:cs typeface="Tahoma" panose="020B0604030504040204" pitchFamily="34" charset="0"/>
              </a:rPr>
              <a:t>d) </a:t>
            </a:r>
            <a:r>
              <a:rPr lang="en-US" b="1" dirty="0" err="1">
                <a:latin typeface="Tahoma" panose="020B0604030504040204" pitchFamily="34" charset="0"/>
                <a:ea typeface="Tahoma" panose="020B0604030504040204" pitchFamily="34" charset="0"/>
                <a:cs typeface="Tahoma" panose="020B0604030504040204" pitchFamily="34" charset="0"/>
              </a:rPr>
              <a:t>Tôi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sẽ</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sút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bóng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trúng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xà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ngang</a:t>
            </a:r>
            <a:r>
              <a:rPr lang="en-US" b="1" dirty="0">
                <a:latin typeface="Tahoma" panose="020B0604030504040204" pitchFamily="34" charset="0"/>
                <a:ea typeface="Tahoma" panose="020B0604030504040204" pitchFamily="34" charset="0"/>
                <a:cs typeface="Tahoma" panose="020B0604030504040204" pitchFamily="34" charset="0"/>
              </a:rPr>
              <a:t>.</a:t>
            </a:r>
          </a:p>
        </p:txBody>
      </p:sp>
      <p:sp>
        <p:nvSpPr>
          <p:cNvPr id="26" name="Content Placeholder 2">
            <a:extLst>
              <a:ext uri="{FF2B5EF4-FFF2-40B4-BE49-F238E27FC236}">
                <a16:creationId xmlns:a16="http://schemas.microsoft.com/office/drawing/2014/main" id="{E9B58A3C-5A15-4D68-A680-EF85CFEE2ECD}"/>
              </a:ext>
            </a:extLst>
          </p:cNvPr>
          <p:cNvSpPr txBox="1">
            <a:spLocks/>
          </p:cNvSpPr>
          <p:nvPr/>
        </p:nvSpPr>
        <p:spPr>
          <a:xfrm>
            <a:off x="1104959" y="8509476"/>
            <a:ext cx="22593241" cy="4293332"/>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endParaRPr lang="en-US" b="1"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US" b="1" dirty="0" err="1">
                <a:latin typeface="Tahoma" panose="020B0604030504040204" pitchFamily="34" charset="0"/>
                <a:ea typeface="Tahoma" panose="020B0604030504040204" pitchFamily="34" charset="0"/>
                <a:cs typeface="Tahoma" panose="020B0604030504040204" pitchFamily="34" charset="0"/>
              </a:rPr>
              <a:t>Câu</a:t>
            </a:r>
            <a:r>
              <a:rPr lang="en-US" b="1" dirty="0">
                <a:latin typeface="Tahoma" panose="020B0604030504040204" pitchFamily="34" charset="0"/>
                <a:ea typeface="Tahoma" panose="020B0604030504040204" pitchFamily="34" charset="0"/>
                <a:cs typeface="Tahoma" panose="020B0604030504040204" pitchFamily="34" charset="0"/>
              </a:rPr>
              <a:t> a) “</a:t>
            </a:r>
            <a:r>
              <a:rPr lang="en-US" b="1" dirty="0" err="1">
                <a:latin typeface="Tahoma" panose="020B0604030504040204" pitchFamily="34" charset="0"/>
                <a:ea typeface="Tahoma" panose="020B0604030504040204" pitchFamily="34" charset="0"/>
                <a:cs typeface="Tahoma" panose="020B0604030504040204" pitchFamily="34" charset="0"/>
              </a:rPr>
              <a:t>Trung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Quốc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là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nước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đông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dân</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nhất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thế</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giới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là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p>
          <a:p>
            <a:pPr marL="0" indent="0">
              <a:buNone/>
            </a:pPr>
            <a:r>
              <a:rPr lang="en-US" b="1" dirty="0" err="1" smtClean="0">
                <a:latin typeface="Tahoma" panose="020B0604030504040204" pitchFamily="34" charset="0"/>
                <a:ea typeface="Tahoma" panose="020B0604030504040204" pitchFamily="34" charset="0"/>
                <a:cs typeface="Tahoma" panose="020B0604030504040204" pitchFamily="34" charset="0"/>
              </a:rPr>
              <a:t>Câu</a:t>
            </a:r>
            <a:r>
              <a:rPr lang="en-US" b="1" dirty="0" smtClean="0">
                <a:latin typeface="Tahoma" panose="020B0604030504040204" pitchFamily="34" charset="0"/>
                <a:ea typeface="Tahoma" panose="020B0604030504040204" pitchFamily="34" charset="0"/>
                <a:cs typeface="Tahoma" panose="020B0604030504040204" pitchFamily="34" charset="0"/>
              </a:rPr>
              <a:t> </a:t>
            </a:r>
            <a:r>
              <a:rPr lang="en-US" b="1" dirty="0">
                <a:latin typeface="Tahoma" panose="020B0604030504040204" pitchFamily="34" charset="0"/>
                <a:ea typeface="Tahoma" panose="020B0604030504040204" pitchFamily="34" charset="0"/>
                <a:cs typeface="Tahoma" panose="020B0604030504040204" pitchFamily="34" charset="0"/>
              </a:rPr>
              <a:t>b) </a:t>
            </a:r>
            <a:r>
              <a:rPr lang="en-US" b="1" dirty="0" err="1">
                <a:latin typeface="Tahoma" panose="020B0604030504040204" pitchFamily="34" charset="0"/>
                <a:ea typeface="Tahoma" panose="020B0604030504040204" pitchFamily="34" charset="0"/>
                <a:cs typeface="Tahoma" panose="020B0604030504040204" pitchFamily="34" charset="0"/>
              </a:rPr>
              <a:t>là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câu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nghi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vấn</a:t>
            </a:r>
            <a:r>
              <a:rPr lang="en-US" b="1" dirty="0">
                <a:latin typeface="Tahoma" panose="020B0604030504040204" pitchFamily="34" charset="0"/>
                <a:ea typeface="Tahoma" panose="020B0604030504040204" pitchFamily="34" charset="0"/>
                <a:cs typeface="Tahoma" panose="020B0604030504040204" pitchFamily="34" charset="0"/>
              </a:rPr>
              <a:t>; </a:t>
            </a:r>
          </a:p>
          <a:p>
            <a:pPr marL="0" indent="0">
              <a:buNone/>
            </a:pPr>
            <a:r>
              <a:rPr lang="en-US" b="1" dirty="0" err="1">
                <a:latin typeface="Tahoma" panose="020B0604030504040204" pitchFamily="34" charset="0"/>
                <a:ea typeface="Tahoma" panose="020B0604030504040204" pitchFamily="34" charset="0"/>
                <a:cs typeface="Tahoma" panose="020B0604030504040204" pitchFamily="34" charset="0"/>
              </a:rPr>
              <a:t>Câu</a:t>
            </a:r>
            <a:r>
              <a:rPr lang="en-US" b="1" dirty="0">
                <a:latin typeface="Tahoma" panose="020B0604030504040204" pitchFamily="34" charset="0"/>
                <a:ea typeface="Tahoma" panose="020B0604030504040204" pitchFamily="34" charset="0"/>
                <a:cs typeface="Tahoma" panose="020B0604030504040204" pitchFamily="34" charset="0"/>
              </a:rPr>
              <a:t> c) </a:t>
            </a:r>
            <a:r>
              <a:rPr lang="en-US" b="1" dirty="0" err="1">
                <a:latin typeface="Tahoma" panose="020B0604030504040204" pitchFamily="34" charset="0"/>
                <a:ea typeface="Tahoma" panose="020B0604030504040204" pitchFamily="34" charset="0"/>
                <a:cs typeface="Tahoma" panose="020B0604030504040204" pitchFamily="34" charset="0"/>
              </a:rPr>
              <a:t>là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câu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cầu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khiến</a:t>
            </a:r>
            <a:r>
              <a:rPr lang="en-US" b="1" dirty="0">
                <a:latin typeface="Tahoma" panose="020B0604030504040204" pitchFamily="34" charset="0"/>
                <a:ea typeface="Tahoma" panose="020B0604030504040204" pitchFamily="34" charset="0"/>
                <a:cs typeface="Tahoma" panose="020B0604030504040204" pitchFamily="34" charset="0"/>
              </a:rPr>
              <a:t>; </a:t>
            </a:r>
          </a:p>
          <a:p>
            <a:pPr marL="0" indent="0">
              <a:buNone/>
            </a:pPr>
            <a:r>
              <a:rPr lang="en-US" b="1" dirty="0" err="1">
                <a:latin typeface="Tahoma" panose="020B0604030504040204" pitchFamily="34" charset="0"/>
                <a:ea typeface="Tahoma" panose="020B0604030504040204" pitchFamily="34" charset="0"/>
                <a:cs typeface="Tahoma" panose="020B0604030504040204" pitchFamily="34" charset="0"/>
              </a:rPr>
              <a:t>Câu</a:t>
            </a:r>
            <a:r>
              <a:rPr lang="en-US" b="1" dirty="0">
                <a:latin typeface="Tahoma" panose="020B0604030504040204" pitchFamily="34" charset="0"/>
                <a:ea typeface="Tahoma" panose="020B0604030504040204" pitchFamily="34" charset="0"/>
                <a:cs typeface="Tahoma" panose="020B0604030504040204" pitchFamily="34" charset="0"/>
              </a:rPr>
              <a:t> d) </a:t>
            </a:r>
            <a:r>
              <a:rPr lang="en-US" b="1" dirty="0" err="1">
                <a:latin typeface="Tahoma" panose="020B0604030504040204" pitchFamily="34" charset="0"/>
                <a:ea typeface="Tahoma" panose="020B0604030504040204" pitchFamily="34" charset="0"/>
                <a:cs typeface="Tahoma" panose="020B0604030504040204" pitchFamily="34" charset="0"/>
              </a:rPr>
              <a:t>là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câu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khẳng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định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chưa</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xác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định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được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tính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đúng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sai</a:t>
            </a:r>
            <a:r>
              <a:rPr lang="en-US" b="1" dirty="0">
                <a:latin typeface="Tahoma" panose="020B0604030504040204" pitchFamily="34" charset="0"/>
                <a:ea typeface="Tahoma" panose="020B0604030504040204" pitchFamily="34" charset="0"/>
                <a:cs typeface="Tahoma" panose="020B0604030504040204" pitchFamily="34" charset="0"/>
              </a:rPr>
              <a:t>)</a:t>
            </a:r>
          </a:p>
        </p:txBody>
      </p:sp>
      <p:grpSp>
        <p:nvGrpSpPr>
          <p:cNvPr id="20" name="Group 19">
            <a:extLst>
              <a:ext uri="{FF2B5EF4-FFF2-40B4-BE49-F238E27FC236}">
                <a16:creationId xmlns:a16="http://schemas.microsoft.com/office/drawing/2014/main" id="{93746886-DEBB-4748-BDE9-E4FAE2118C93}"/>
              </a:ext>
            </a:extLst>
          </p:cNvPr>
          <p:cNvGrpSpPr/>
          <p:nvPr/>
        </p:nvGrpSpPr>
        <p:grpSpPr>
          <a:xfrm>
            <a:off x="1143000" y="8239800"/>
            <a:ext cx="3725766" cy="828000"/>
            <a:chOff x="1275608" y="6322796"/>
            <a:chExt cx="3572909" cy="828631"/>
          </a:xfrm>
        </p:grpSpPr>
        <p:sp>
          <p:nvSpPr>
            <p:cNvPr id="21" name="Freeform 20">
              <a:extLst>
                <a:ext uri="{FF2B5EF4-FFF2-40B4-BE49-F238E27FC236}">
                  <a16:creationId xmlns:a16="http://schemas.microsoft.com/office/drawing/2014/main" id="{7336C95C-7A47-4722-9A73-1DE0D610F80B}"/>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2" name="TextBox 21">
              <a:extLst>
                <a:ext uri="{FF2B5EF4-FFF2-40B4-BE49-F238E27FC236}">
                  <a16:creationId xmlns:a16="http://schemas.microsoft.com/office/drawing/2014/main" id="{12F3467E-4A1C-4407-BFA8-557A67B609D3}"/>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23" name="Round Diagonal Corner Rectangle 8">
              <a:extLst>
                <a:ext uri="{FF2B5EF4-FFF2-40B4-BE49-F238E27FC236}">
                  <a16:creationId xmlns:a16="http://schemas.microsoft.com/office/drawing/2014/main" id="{4FAD1192-48CE-454F-8A77-9F3DB21F99C8}"/>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4" name="Freeform 9">
              <a:extLst>
                <a:ext uri="{FF2B5EF4-FFF2-40B4-BE49-F238E27FC236}">
                  <a16:creationId xmlns:a16="http://schemas.microsoft.com/office/drawing/2014/main" id="{519B024B-0972-40E8-863E-C3939D7910EE}"/>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230789782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5">
                                            <p:txEl>
                                              <p:pRg st="0" end="0"/>
                                            </p:txEl>
                                          </p:spTgt>
                                        </p:tgtEl>
                                        <p:attrNameLst>
                                          <p:attrName>style.visibility</p:attrName>
                                        </p:attrNameLst>
                                      </p:cBhvr>
                                      <p:to>
                                        <p:strVal val="visible"/>
                                      </p:to>
                                    </p:set>
                                    <p:animEffect transition="in" filter="wipe(up)">
                                      <p:cBhvr>
                                        <p:cTn id="12" dur="500"/>
                                        <p:tgtEl>
                                          <p:spTgt spid="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5">
                                            <p:txEl>
                                              <p:pRg st="1" end="1"/>
                                            </p:txEl>
                                          </p:spTgt>
                                        </p:tgtEl>
                                        <p:attrNameLst>
                                          <p:attrName>style.visibility</p:attrName>
                                        </p:attrNameLst>
                                      </p:cBhvr>
                                      <p:to>
                                        <p:strVal val="visible"/>
                                      </p:to>
                                    </p:set>
                                    <p:animEffect transition="in" filter="wipe(up)">
                                      <p:cBhvr>
                                        <p:cTn id="17" dur="500"/>
                                        <p:tgtEl>
                                          <p:spTgt spid="2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5">
                                            <p:txEl>
                                              <p:pRg st="2" end="2"/>
                                            </p:txEl>
                                          </p:spTgt>
                                        </p:tgtEl>
                                        <p:attrNameLst>
                                          <p:attrName>style.visibility</p:attrName>
                                        </p:attrNameLst>
                                      </p:cBhvr>
                                      <p:to>
                                        <p:strVal val="visible"/>
                                      </p:to>
                                    </p:set>
                                    <p:animEffect transition="in" filter="wipe(up)">
                                      <p:cBhvr>
                                        <p:cTn id="22" dur="500"/>
                                        <p:tgtEl>
                                          <p:spTgt spid="2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5">
                                            <p:txEl>
                                              <p:pRg st="3" end="3"/>
                                            </p:txEl>
                                          </p:spTgt>
                                        </p:tgtEl>
                                        <p:attrNameLst>
                                          <p:attrName>style.visibility</p:attrName>
                                        </p:attrNameLst>
                                      </p:cBhvr>
                                      <p:to>
                                        <p:strVal val="visible"/>
                                      </p:to>
                                    </p:set>
                                    <p:animEffect transition="in" filter="wipe(up)">
                                      <p:cBhvr>
                                        <p:cTn id="27" dur="500"/>
                                        <p:tgtEl>
                                          <p:spTgt spid="2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5">
                                            <p:txEl>
                                              <p:pRg st="4" end="4"/>
                                            </p:txEl>
                                          </p:spTgt>
                                        </p:tgtEl>
                                        <p:attrNameLst>
                                          <p:attrName>style.visibility</p:attrName>
                                        </p:attrNameLst>
                                      </p:cBhvr>
                                      <p:to>
                                        <p:strVal val="visible"/>
                                      </p:to>
                                    </p:set>
                                    <p:animEffect transition="in" filter="wipe(up)">
                                      <p:cBhvr>
                                        <p:cTn id="32" dur="500"/>
                                        <p:tgtEl>
                                          <p:spTgt spid="2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up)">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26">
                                            <p:txEl>
                                              <p:pRg st="1" end="1"/>
                                            </p:txEl>
                                          </p:spTgt>
                                        </p:tgtEl>
                                        <p:attrNameLst>
                                          <p:attrName>style.visibility</p:attrName>
                                        </p:attrNameLst>
                                      </p:cBhvr>
                                      <p:to>
                                        <p:strVal val="visible"/>
                                      </p:to>
                                    </p:set>
                                    <p:animEffect transition="in" filter="wipe(up)">
                                      <p:cBhvr>
                                        <p:cTn id="47" dur="500"/>
                                        <p:tgtEl>
                                          <p:spTgt spid="26">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26">
                                            <p:txEl>
                                              <p:pRg st="2" end="2"/>
                                            </p:txEl>
                                          </p:spTgt>
                                        </p:tgtEl>
                                        <p:attrNameLst>
                                          <p:attrName>style.visibility</p:attrName>
                                        </p:attrNameLst>
                                      </p:cBhvr>
                                      <p:to>
                                        <p:strVal val="visible"/>
                                      </p:to>
                                    </p:set>
                                    <p:animEffect transition="in" filter="wipe(up)">
                                      <p:cBhvr>
                                        <p:cTn id="52" dur="500"/>
                                        <p:tgtEl>
                                          <p:spTgt spid="26">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26">
                                            <p:txEl>
                                              <p:pRg st="3" end="3"/>
                                            </p:txEl>
                                          </p:spTgt>
                                        </p:tgtEl>
                                        <p:attrNameLst>
                                          <p:attrName>style.visibility</p:attrName>
                                        </p:attrNameLst>
                                      </p:cBhvr>
                                      <p:to>
                                        <p:strVal val="visible"/>
                                      </p:to>
                                    </p:set>
                                    <p:animEffect transition="in" filter="wipe(up)">
                                      <p:cBhvr>
                                        <p:cTn id="57" dur="500"/>
                                        <p:tgtEl>
                                          <p:spTgt spid="26">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26">
                                            <p:txEl>
                                              <p:pRg st="4" end="4"/>
                                            </p:txEl>
                                          </p:spTgt>
                                        </p:tgtEl>
                                        <p:attrNameLst>
                                          <p:attrName>style.visibility</p:attrName>
                                        </p:attrNameLst>
                                      </p:cBhvr>
                                      <p:to>
                                        <p:strVal val="visible"/>
                                      </p:to>
                                    </p:set>
                                    <p:animEffect transition="in" filter="wipe(up)">
                                      <p:cBhvr>
                                        <p:cTn id="62" dur="500"/>
                                        <p:tgtEl>
                                          <p:spTgt spid="2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ounded Rectangle 52">
            <a:extLst>
              <a:ext uri="{FF2B5EF4-FFF2-40B4-BE49-F238E27FC236}">
                <a16:creationId xmlns:a16="http://schemas.microsoft.com/office/drawing/2014/main" id="{4F4AA5FD-8F03-4AC3-A426-AC82C8339B0B}"/>
              </a:ext>
            </a:extLst>
          </p:cNvPr>
          <p:cNvSpPr/>
          <p:nvPr/>
        </p:nvSpPr>
        <p:spPr>
          <a:xfrm>
            <a:off x="684306" y="7619999"/>
            <a:ext cx="22951439" cy="5511021"/>
          </a:xfrm>
          <a:prstGeom prst="roundRect">
            <a:avLst>
              <a:gd name="adj" fmla="val 2239"/>
            </a:avLst>
          </a:prstGeom>
          <a:solidFill>
            <a:schemeClr val="accent5">
              <a:lumMod val="40000"/>
              <a:lumOff val="60000"/>
            </a:schemeClr>
          </a:solidFill>
          <a:ln w="28575">
            <a:solidFill>
              <a:schemeClr val="accent3">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29" name="Group 28">
            <a:extLst>
              <a:ext uri="{FF2B5EF4-FFF2-40B4-BE49-F238E27FC236}">
                <a16:creationId xmlns:a16="http://schemas.microsoft.com/office/drawing/2014/main" id="{248D407C-158A-4094-801B-C152E7CB5B46}"/>
              </a:ext>
            </a:extLst>
          </p:cNvPr>
          <p:cNvGrpSpPr/>
          <p:nvPr/>
        </p:nvGrpSpPr>
        <p:grpSpPr>
          <a:xfrm>
            <a:off x="684305" y="1556880"/>
            <a:ext cx="22925327" cy="5555744"/>
            <a:chOff x="907537" y="4133365"/>
            <a:chExt cx="23797756" cy="4031343"/>
          </a:xfrm>
        </p:grpSpPr>
        <p:sp>
          <p:nvSpPr>
            <p:cNvPr id="32" name="Rounded Rectangle 36">
              <a:extLst>
                <a:ext uri="{FF2B5EF4-FFF2-40B4-BE49-F238E27FC236}">
                  <a16:creationId xmlns:a16="http://schemas.microsoft.com/office/drawing/2014/main" id="{8DAE7818-FB12-462D-8980-1E516ABB17EF}"/>
                </a:ext>
              </a:extLst>
            </p:cNvPr>
            <p:cNvSpPr/>
            <p:nvPr/>
          </p:nvSpPr>
          <p:spPr>
            <a:xfrm>
              <a:off x="964240" y="4247391"/>
              <a:ext cx="23741053" cy="3917317"/>
            </a:xfrm>
            <a:prstGeom prst="roundRect">
              <a:avLst>
                <a:gd name="adj" fmla="val 4336"/>
              </a:avLst>
            </a:prstGeom>
            <a:solidFill>
              <a:srgbClr val="FEEBB0"/>
            </a:solidFill>
            <a:ln w="12700">
              <a:solidFill>
                <a:srgbClr val="91720D"/>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latin typeface="Tahoma" panose="020B0604030504040204" pitchFamily="34" charset="0"/>
                <a:ea typeface="Tahoma" panose="020B0604030504040204" pitchFamily="34" charset="0"/>
                <a:cs typeface="Tahoma" panose="020B0604030504040204" pitchFamily="34" charset="0"/>
              </a:endParaRPr>
            </a:p>
          </p:txBody>
        </p:sp>
        <p:grpSp>
          <p:nvGrpSpPr>
            <p:cNvPr id="34" name="Group 33">
              <a:extLst>
                <a:ext uri="{FF2B5EF4-FFF2-40B4-BE49-F238E27FC236}">
                  <a16:creationId xmlns:a16="http://schemas.microsoft.com/office/drawing/2014/main" id="{4F23E3E1-FCE1-49FB-99AA-9C07F74C1F90}"/>
                </a:ext>
              </a:extLst>
            </p:cNvPr>
            <p:cNvGrpSpPr/>
            <p:nvPr/>
          </p:nvGrpSpPr>
          <p:grpSpPr>
            <a:xfrm>
              <a:off x="907537" y="4133365"/>
              <a:ext cx="3732882" cy="810107"/>
              <a:chOff x="907537" y="4133365"/>
              <a:chExt cx="3732882" cy="810107"/>
            </a:xfrm>
          </p:grpSpPr>
          <p:grpSp>
            <p:nvGrpSpPr>
              <p:cNvPr id="35" name="Group 34">
                <a:extLst>
                  <a:ext uri="{FF2B5EF4-FFF2-40B4-BE49-F238E27FC236}">
                    <a16:creationId xmlns:a16="http://schemas.microsoft.com/office/drawing/2014/main" id="{BEADDF1F-15D0-4CCD-BE1C-A94E1D49734D}"/>
                  </a:ext>
                </a:extLst>
              </p:cNvPr>
              <p:cNvGrpSpPr/>
              <p:nvPr/>
            </p:nvGrpSpPr>
            <p:grpSpPr>
              <a:xfrm>
                <a:off x="1390228" y="4202752"/>
                <a:ext cx="3250191" cy="712787"/>
                <a:chOff x="2056978" y="4564702"/>
                <a:chExt cx="3250191" cy="712787"/>
              </a:xfrm>
            </p:grpSpPr>
            <p:sp>
              <p:nvSpPr>
                <p:cNvPr id="45" name="Freeform 20">
                  <a:extLst>
                    <a:ext uri="{FF2B5EF4-FFF2-40B4-BE49-F238E27FC236}">
                      <a16:creationId xmlns:a16="http://schemas.microsoft.com/office/drawing/2014/main" id="{763A1102-4D2E-4FAA-9438-560F298E007E}"/>
                    </a:ext>
                  </a:extLst>
                </p:cNvPr>
                <p:cNvSpPr>
                  <a:spLocks/>
                </p:cNvSpPr>
                <p:nvPr/>
              </p:nvSpPr>
              <p:spPr bwMode="auto">
                <a:xfrm rot="5400000">
                  <a:off x="3339658" y="3282022"/>
                  <a:ext cx="671331" cy="3236692"/>
                </a:xfrm>
                <a:prstGeom prst="round2SameRect">
                  <a:avLst>
                    <a:gd name="adj1" fmla="val 19445"/>
                    <a:gd name="adj2" fmla="val 0"/>
                  </a:avLst>
                </a:prstGeom>
                <a:solidFill>
                  <a:schemeClr val="bg1"/>
                </a:solidFill>
                <a:ln w="57150">
                  <a:solidFill>
                    <a:srgbClr val="91720D"/>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46" name="TextBox 45">
                  <a:extLst>
                    <a:ext uri="{FF2B5EF4-FFF2-40B4-BE49-F238E27FC236}">
                      <a16:creationId xmlns:a16="http://schemas.microsoft.com/office/drawing/2014/main" id="{465B47D8-6188-40CC-9F7D-2C1CD33E9853}"/>
                    </a:ext>
                  </a:extLst>
                </p:cNvPr>
                <p:cNvSpPr txBox="1"/>
                <p:nvPr/>
              </p:nvSpPr>
              <p:spPr>
                <a:xfrm>
                  <a:off x="2526392" y="4674503"/>
                  <a:ext cx="2780777" cy="602986"/>
                </a:xfrm>
                <a:prstGeom prst="rect">
                  <a:avLst/>
                </a:prstGeom>
                <a:noFill/>
              </p:spPr>
              <p:txBody>
                <a:bodyPr wrap="square" rtlCol="0">
                  <a:spAutoFit/>
                </a:bodyPr>
                <a:lstStyle/>
                <a:p>
                  <a:pPr algn="ctr"/>
                  <a:r>
                    <a:rPr lang="vi-VN" sz="4800" b="1" dirty="0">
                      <a:solidFill>
                        <a:srgbClr val="0000CC"/>
                      </a:solidFill>
                      <a:latin typeface="Tahoma" pitchFamily="34" charset="0"/>
                      <a:ea typeface="Tahoma" pitchFamily="34" charset="0"/>
                      <a:cs typeface="Tahoma" pitchFamily="34" charset="0"/>
                    </a:rPr>
                    <a:t>C</a:t>
                  </a:r>
                  <a:r>
                    <a:rPr lang="en-US" sz="4800" b="1" dirty="0" err="1">
                      <a:solidFill>
                        <a:srgbClr val="0000CC"/>
                      </a:solidFill>
                      <a:latin typeface="Tahoma" pitchFamily="34" charset="0"/>
                      <a:ea typeface="Tahoma" pitchFamily="34" charset="0"/>
                      <a:cs typeface="Tahoma" pitchFamily="34" charset="0"/>
                    </a:rPr>
                    <a:t>âu</a:t>
                  </a:r>
                  <a:r>
                    <a:rPr lang="vi-VN" sz="4800" b="1" dirty="0">
                      <a:solidFill>
                        <a:srgbClr val="0000CC"/>
                      </a:solidFill>
                      <a:latin typeface="Tahoma" pitchFamily="34" charset="0"/>
                      <a:ea typeface="Tahoma" pitchFamily="34" charset="0"/>
                      <a:cs typeface="Tahoma" pitchFamily="34" charset="0"/>
                    </a:rPr>
                    <a:t> </a:t>
                  </a:r>
                  <a:r>
                    <a:rPr lang="en-US" sz="4800" b="1" dirty="0">
                      <a:solidFill>
                        <a:srgbClr val="0000CC"/>
                      </a:solidFill>
                      <a:latin typeface="Tahoma" pitchFamily="34" charset="0"/>
                      <a:ea typeface="Tahoma" pitchFamily="34" charset="0"/>
                      <a:cs typeface="Tahoma" pitchFamily="34" charset="0"/>
                    </a:rPr>
                    <a:t>1.2</a:t>
                  </a:r>
                </a:p>
              </p:txBody>
            </p:sp>
          </p:grpSp>
          <p:pic>
            <p:nvPicPr>
              <p:cNvPr id="40" name="Picture 39">
                <a:extLst>
                  <a:ext uri="{FF2B5EF4-FFF2-40B4-BE49-F238E27FC236}">
                    <a16:creationId xmlns:a16="http://schemas.microsoft.com/office/drawing/2014/main" id="{39EA31CA-5E62-4855-ABBA-F2462D4BCF6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07537" y="4133365"/>
                <a:ext cx="1076356" cy="810107"/>
              </a:xfrm>
              <a:prstGeom prst="round2DiagRect">
                <a:avLst>
                  <a:gd name="adj1" fmla="val 30509"/>
                  <a:gd name="adj2" fmla="val 0"/>
                </a:avLst>
              </a:prstGeom>
              <a:ln w="38100" cap="sq">
                <a:solidFill>
                  <a:srgbClr val="91720D"/>
                </a:solidFill>
                <a:miter lim="800000"/>
              </a:ln>
              <a:effectLst>
                <a:outerShdw blurRad="254000" algn="tl" rotWithShape="0">
                  <a:srgbClr val="000000">
                    <a:alpha val="43000"/>
                  </a:srgbClr>
                </a:outerShdw>
              </a:effectLst>
            </p:spPr>
          </p:pic>
        </p:grpSp>
      </p:grpSp>
      <p:grpSp>
        <p:nvGrpSpPr>
          <p:cNvPr id="121" name="Group 120"/>
          <p:cNvGrpSpPr/>
          <p:nvPr/>
        </p:nvGrpSpPr>
        <p:grpSpPr>
          <a:xfrm>
            <a:off x="19399421" y="10382815"/>
            <a:ext cx="1137814" cy="1452400"/>
            <a:chOff x="19066718" y="10069438"/>
            <a:chExt cx="1164557" cy="1690475"/>
          </a:xfrm>
        </p:grpSpPr>
        <p:sp>
          <p:nvSpPr>
            <p:cNvPr id="122" name="TextBox 121"/>
            <p:cNvSpPr txBox="1"/>
            <p:nvPr/>
          </p:nvSpPr>
          <p:spPr>
            <a:xfrm>
              <a:off x="19276653" y="10792700"/>
              <a:ext cx="954622" cy="967213"/>
            </a:xfrm>
            <a:prstGeom prst="rect">
              <a:avLst/>
            </a:prstGeom>
            <a:noFill/>
          </p:spPr>
          <p:txBody>
            <a:bodyPr wrap="square" rtlCol="0">
              <a:spAutoFit/>
            </a:bodyPr>
            <a:lstStyle/>
            <a:p>
              <a:endParaRPr lang="en-US" sz="4800" b="1" dirty="0">
                <a:latin typeface="Tahoma" panose="020B0604030504040204" pitchFamily="34" charset="0"/>
                <a:ea typeface="Tahoma" panose="020B0604030504040204" pitchFamily="34" charset="0"/>
                <a:cs typeface="Tahoma" panose="020B0604030504040204" pitchFamily="34" charset="0"/>
              </a:endParaRPr>
            </a:p>
          </p:txBody>
        </p:sp>
        <p:sp>
          <p:nvSpPr>
            <p:cNvPr id="123" name="TextBox 122"/>
            <p:cNvSpPr txBox="1"/>
            <p:nvPr/>
          </p:nvSpPr>
          <p:spPr>
            <a:xfrm>
              <a:off x="19066718" y="10069438"/>
              <a:ext cx="504056" cy="967213"/>
            </a:xfrm>
            <a:prstGeom prst="rect">
              <a:avLst/>
            </a:prstGeom>
            <a:noFill/>
          </p:spPr>
          <p:txBody>
            <a:bodyPr wrap="square" rtlCol="0">
              <a:spAutoFit/>
            </a:bodyPr>
            <a:lstStyle/>
            <a:p>
              <a:endPar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25" name="Content Placeholder 2">
                <a:extLst>
                  <a:ext uri="{FF2B5EF4-FFF2-40B4-BE49-F238E27FC236}">
                    <a16:creationId xmlns:a16="http://schemas.microsoft.com/office/drawing/2014/main" id="{D6DBD334-0230-49E3-9B4C-00768EC9E400}"/>
                  </a:ext>
                </a:extLst>
              </p:cNvPr>
              <p:cNvSpPr txBox="1">
                <a:spLocks/>
              </p:cNvSpPr>
              <p:nvPr/>
            </p:nvSpPr>
            <p:spPr>
              <a:xfrm>
                <a:off x="4765773" y="1959293"/>
                <a:ext cx="18843860" cy="4486406"/>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spcBef>
                    <a:spcPts val="600"/>
                  </a:spcBef>
                  <a:buNone/>
                </a:pP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Xét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tính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đúng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sai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của</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các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sau</a:t>
                </a:r>
                <a:r>
                  <a:rPr lang="en-US" b="1" dirty="0">
                    <a:latin typeface="Tahoma" panose="020B0604030504040204" pitchFamily="34" charset="0"/>
                    <a:ea typeface="Tahoma" panose="020B0604030504040204" pitchFamily="34" charset="0"/>
                    <a:cs typeface="Tahoma" panose="020B0604030504040204" pitchFamily="34" charset="0"/>
                  </a:rPr>
                  <a:t>:</a:t>
                </a:r>
              </a:p>
              <a:p>
                <a:pPr marL="0" indent="0">
                  <a:spcBef>
                    <a:spcPts val="2400"/>
                  </a:spcBef>
                  <a:buNone/>
                </a:pPr>
                <a:r>
                  <a:rPr lang="en-US" b="1" dirty="0">
                    <a:latin typeface="Tahoma" panose="020B0604030504040204" pitchFamily="34" charset="0"/>
                    <a:ea typeface="Tahoma" panose="020B0604030504040204" pitchFamily="34" charset="0"/>
                    <a:cs typeface="Tahoma" panose="020B0604030504040204" pitchFamily="34" charset="0"/>
                  </a:rPr>
                  <a:t>a) </a:t>
                </a:r>
                <a14:m>
                  <m:oMath xmlns:m="http://schemas.openxmlformats.org/officeDocument/2006/math">
                    <m:r>
                      <a:rPr lang="en-US" b="1" i="1">
                        <a:latin typeface="Cambria Math" panose="02040503050406030204" pitchFamily="18" charset="0"/>
                      </a:rPr>
                      <m:t>𝝅</m:t>
                    </m:r>
                    <m:r>
                      <a:rPr lang="en-US" b="1">
                        <a:latin typeface="Cambria Math" panose="02040503050406030204" pitchFamily="18" charset="0"/>
                      </a:rPr>
                      <m:t>&lt;</m:t>
                    </m:r>
                    <m:f>
                      <m:fPr>
                        <m:ctrlPr>
                          <a:rPr lang="en-US" b="1" i="1">
                            <a:solidFill>
                              <a:srgbClr val="836967"/>
                            </a:solidFill>
                            <a:latin typeface="Cambria Math" panose="02040503050406030204" pitchFamily="18" charset="0"/>
                          </a:rPr>
                        </m:ctrlPr>
                      </m:fPr>
                      <m:num>
                        <m:r>
                          <a:rPr lang="en-US" b="1" i="1">
                            <a:latin typeface="Cambria Math" panose="02040503050406030204" pitchFamily="18" charset="0"/>
                          </a:rPr>
                          <m:t>𝟏𝟎</m:t>
                        </m:r>
                      </m:num>
                      <m:den>
                        <m:r>
                          <a:rPr lang="en-US" b="1" i="1">
                            <a:latin typeface="Cambria Math" panose="02040503050406030204" pitchFamily="18" charset="0"/>
                          </a:rPr>
                          <m:t>𝟑</m:t>
                        </m:r>
                      </m:den>
                    </m:f>
                  </m:oMath>
                </a14:m>
                <a:endParaRPr lang="en-US" b="1" dirty="0">
                  <a:latin typeface="Tahoma" panose="020B0604030504040204" pitchFamily="34" charset="0"/>
                  <a:ea typeface="Tahoma" panose="020B0604030504040204" pitchFamily="34" charset="0"/>
                  <a:cs typeface="Tahoma" panose="020B0604030504040204" pitchFamily="34" charset="0"/>
                </a:endParaRPr>
              </a:p>
              <a:p>
                <a:pPr marL="0" indent="0">
                  <a:spcBef>
                    <a:spcPts val="2400"/>
                  </a:spcBef>
                  <a:buNone/>
                </a:pPr>
                <a:r>
                  <a:rPr lang="en-US" b="1" dirty="0">
                    <a:latin typeface="Tahoma" panose="020B0604030504040204" pitchFamily="34" charset="0"/>
                    <a:ea typeface="Tahoma" panose="020B0604030504040204" pitchFamily="34" charset="0"/>
                    <a:cs typeface="Tahoma" panose="020B0604030504040204" pitchFamily="34" charset="0"/>
                  </a:rPr>
                  <a:t>b) </a:t>
                </a:r>
                <a:r>
                  <a:rPr lang="en-US" b="1" dirty="0" err="1">
                    <a:latin typeface="Tahoma" panose="020B0604030504040204" pitchFamily="34" charset="0"/>
                    <a:ea typeface="Tahoma" panose="020B0604030504040204" pitchFamily="34" charset="0"/>
                    <a:cs typeface="Tahoma" panose="020B0604030504040204" pitchFamily="34" charset="0"/>
                  </a:rPr>
                  <a:t>Phương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trình</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b="1" i="1" smtClean="0">
                        <a:latin typeface="Cambria Math" panose="02040503050406030204" pitchFamily="18" charset="0"/>
                      </a:rPr>
                      <m:t>𝟑</m:t>
                    </m:r>
                    <m:r>
                      <a:rPr lang="en-US" b="1" i="1" smtClean="0">
                        <a:latin typeface="Cambria Math" panose="02040503050406030204" pitchFamily="18" charset="0"/>
                      </a:rPr>
                      <m:t>𝒙</m:t>
                    </m:r>
                    <m:r>
                      <a:rPr lang="en-US" b="1" i="1" smtClean="0">
                        <a:latin typeface="Cambria Math" panose="02040503050406030204" pitchFamily="18" charset="0"/>
                      </a:rPr>
                      <m:t>+</m:t>
                    </m:r>
                    <m:r>
                      <a:rPr lang="en-US" b="1" i="1" smtClean="0">
                        <a:latin typeface="Cambria Math" panose="02040503050406030204" pitchFamily="18" charset="0"/>
                      </a:rPr>
                      <m:t>𝟕</m:t>
                    </m:r>
                    <m:r>
                      <a:rPr lang="en-US" b="1" i="1" smtClean="0">
                        <a:latin typeface="Cambria Math" panose="02040503050406030204" pitchFamily="18" charset="0"/>
                      </a:rPr>
                      <m:t>=</m:t>
                    </m:r>
                    <m:r>
                      <a:rPr lang="en-US" b="1" i="1" smtClean="0">
                        <a:latin typeface="Cambria Math" panose="02040503050406030204" pitchFamily="18" charset="0"/>
                      </a:rPr>
                      <m:t>𝟎</m:t>
                    </m:r>
                  </m:oMath>
                </a14:m>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nghiệm</a:t>
                </a:r>
                <a:endParaRPr lang="en-US" b="1" dirty="0">
                  <a:latin typeface="Tahoma" panose="020B0604030504040204" pitchFamily="34" charset="0"/>
                  <a:ea typeface="Tahoma" panose="020B0604030504040204" pitchFamily="34" charset="0"/>
                  <a:cs typeface="Tahoma" panose="020B0604030504040204" pitchFamily="34" charset="0"/>
                </a:endParaRPr>
              </a:p>
              <a:p>
                <a:pPr marL="0" indent="0">
                  <a:spcBef>
                    <a:spcPts val="2400"/>
                  </a:spcBef>
                  <a:buNone/>
                </a:pPr>
                <a:r>
                  <a:rPr lang="en-US" b="1" dirty="0">
                    <a:latin typeface="Tahoma" panose="020B0604030504040204" pitchFamily="34" charset="0"/>
                    <a:ea typeface="Tahoma" panose="020B0604030504040204" pitchFamily="34" charset="0"/>
                    <a:cs typeface="Tahoma" panose="020B0604030504040204" pitchFamily="34" charset="0"/>
                  </a:rPr>
                  <a:t>c) </a:t>
                </a:r>
                <a:r>
                  <a:rPr lang="en-US" b="1" dirty="0" err="1">
                    <a:latin typeface="Tahoma" panose="020B0604030504040204" pitchFamily="34" charset="0"/>
                    <a:ea typeface="Tahoma" panose="020B0604030504040204" pitchFamily="34" charset="0"/>
                    <a:cs typeface="Tahoma" panose="020B0604030504040204" pitchFamily="34" charset="0"/>
                  </a:rPr>
                  <a:t>Có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ít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nhất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một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số</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cộng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với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chính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bằng</a:t>
                </a:r>
                <a:r>
                  <a:rPr lang="en-US" b="1" dirty="0">
                    <a:latin typeface="Tahoma" panose="020B0604030504040204" pitchFamily="34" charset="0"/>
                    <a:ea typeface="Tahoma" panose="020B0604030504040204" pitchFamily="34" charset="0"/>
                    <a:cs typeface="Tahoma" panose="020B0604030504040204" pitchFamily="34" charset="0"/>
                  </a:rPr>
                  <a:t> 0;</a:t>
                </a:r>
              </a:p>
              <a:p>
                <a:pPr marL="0" indent="0">
                  <a:spcBef>
                    <a:spcPts val="2400"/>
                  </a:spcBef>
                  <a:buNone/>
                </a:pPr>
                <a:r>
                  <a:rPr lang="en-US" b="1" dirty="0">
                    <a:latin typeface="Tahoma" panose="020B0604030504040204" pitchFamily="34" charset="0"/>
                    <a:ea typeface="Tahoma" panose="020B0604030504040204" pitchFamily="34" charset="0"/>
                    <a:cs typeface="Tahoma" panose="020B0604030504040204" pitchFamily="34" charset="0"/>
                  </a:rPr>
                  <a:t>d) 2022 </a:t>
                </a:r>
                <a:r>
                  <a:rPr lang="en-US" b="1" dirty="0" err="1">
                    <a:latin typeface="Tahoma" panose="020B0604030504040204" pitchFamily="34" charset="0"/>
                    <a:ea typeface="Tahoma" panose="020B0604030504040204" pitchFamily="34" charset="0"/>
                    <a:cs typeface="Tahoma" panose="020B0604030504040204" pitchFamily="34" charset="0"/>
                  </a:rPr>
                  <a:t>là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hợp</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số</a:t>
                </a:r>
                <a:r>
                  <a:rPr lang="en-US" b="1" dirty="0">
                    <a:latin typeface="Tahoma" panose="020B0604030504040204" pitchFamily="34" charset="0"/>
                    <a:ea typeface="Tahoma" panose="020B0604030504040204" pitchFamily="34" charset="0"/>
                    <a:cs typeface="Tahoma" panose="020B0604030504040204" pitchFamily="34" charset="0"/>
                  </a:rPr>
                  <a:t>.</a:t>
                </a:r>
              </a:p>
              <a:p>
                <a:endParaRPr lang="en-US"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25" name="Content Placeholder 2">
                <a:extLst>
                  <a:ext uri="{FF2B5EF4-FFF2-40B4-BE49-F238E27FC236}">
                    <a16:creationId xmlns:a16="http://schemas.microsoft.com/office/drawing/2014/main" id="{D6DBD334-0230-49E3-9B4C-00768EC9E400}"/>
                  </a:ext>
                </a:extLst>
              </p:cNvPr>
              <p:cNvSpPr txBox="1">
                <a:spLocks noRot="1" noChangeAspect="1" noMove="1" noResize="1" noEditPoints="1" noAdjustHandles="1" noChangeArrowheads="1" noChangeShapeType="1" noTextEdit="1"/>
              </p:cNvSpPr>
              <p:nvPr/>
            </p:nvSpPr>
            <p:spPr>
              <a:xfrm>
                <a:off x="4765773" y="1959293"/>
                <a:ext cx="18843860" cy="4486406"/>
              </a:xfrm>
              <a:prstGeom prst="rect">
                <a:avLst/>
              </a:prstGeom>
              <a:blipFill>
                <a:blip r:embed="rId5"/>
                <a:stretch>
                  <a:fillRect l="-1488" t="-4755" b="-16304"/>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Content Placeholder 2">
                <a:extLst>
                  <a:ext uri="{FF2B5EF4-FFF2-40B4-BE49-F238E27FC236}">
                    <a16:creationId xmlns:a16="http://schemas.microsoft.com/office/drawing/2014/main" id="{E9B58A3C-5A15-4D68-A680-EF85CFEE2ECD}"/>
                  </a:ext>
                </a:extLst>
              </p:cNvPr>
              <p:cNvSpPr txBox="1">
                <a:spLocks/>
              </p:cNvSpPr>
              <p:nvPr/>
            </p:nvSpPr>
            <p:spPr>
              <a:xfrm>
                <a:off x="1106828" y="8454009"/>
                <a:ext cx="22660555" cy="4652391"/>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r>
                  <a:rPr lang="vi-VN" b="1" dirty="0">
                    <a:latin typeface="Tahoma" panose="020B0604030504040204" pitchFamily="34" charset="0"/>
                    <a:ea typeface="Tahoma" panose="020B0604030504040204" pitchFamily="34" charset="0"/>
                    <a:cs typeface="Tahoma" panose="020B0604030504040204" pitchFamily="34" charset="0"/>
                  </a:rPr>
                  <a:t>a)</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sz="5400" b="1" i="1">
                        <a:latin typeface="Cambria Math" panose="02040503050406030204" pitchFamily="18" charset="0"/>
                      </a:rPr>
                      <m:t>𝝅</m:t>
                    </m:r>
                    <m:r>
                      <a:rPr lang="en-US" sz="5400" b="1">
                        <a:latin typeface="Cambria Math" panose="02040503050406030204" pitchFamily="18" charset="0"/>
                      </a:rPr>
                      <m:t>&lt;</m:t>
                    </m:r>
                    <m:f>
                      <m:fPr>
                        <m:ctrlPr>
                          <a:rPr lang="en-US" sz="5400" b="1" i="1">
                            <a:solidFill>
                              <a:srgbClr val="836967"/>
                            </a:solidFill>
                            <a:latin typeface="Cambria Math" panose="02040503050406030204" pitchFamily="18" charset="0"/>
                          </a:rPr>
                        </m:ctrlPr>
                      </m:fPr>
                      <m:num>
                        <m:r>
                          <a:rPr lang="en-US" sz="5400" b="1" i="1">
                            <a:latin typeface="Cambria Math" panose="02040503050406030204" pitchFamily="18" charset="0"/>
                          </a:rPr>
                          <m:t>𝟏𝟎</m:t>
                        </m:r>
                      </m:num>
                      <m:den>
                        <m:r>
                          <a:rPr lang="en-US" sz="5400" b="1" i="1">
                            <a:latin typeface="Cambria Math" panose="02040503050406030204" pitchFamily="18" charset="0"/>
                          </a:rPr>
                          <m:t>𝟑</m:t>
                        </m:r>
                      </m:den>
                    </m:f>
                    <m:r>
                      <a:rPr lang="en-US" sz="5400" b="1" i="0" smtClean="0">
                        <a:latin typeface="Cambria Math" panose="02040503050406030204" pitchFamily="18" charset="0"/>
                      </a:rPr>
                      <m:t>. </m:t>
                    </m:r>
                  </m:oMath>
                </a14:m>
                <a:r>
                  <a:rPr lang="vi-VN" b="1" dirty="0">
                    <a:latin typeface="Tahoma" panose="020B0604030504040204" pitchFamily="34" charset="0"/>
                    <a:ea typeface="Tahoma" panose="020B0604030504040204" pitchFamily="34" charset="0"/>
                    <a:cs typeface="Tahoma" panose="020B0604030504040204" pitchFamily="34" charset="0"/>
                  </a:rPr>
                  <a:t>Mệnh đề đúng do</a:t>
                </a:r>
                <a14:m>
                  <m:oMath xmlns:m="http://schemas.openxmlformats.org/officeDocument/2006/math">
                    <m:r>
                      <a:rPr lang="en-US" b="1" i="0" smtClean="0">
                        <a:latin typeface="Cambria Math" panose="02040503050406030204" pitchFamily="18" charset="0"/>
                      </a:rPr>
                      <m:t> </m:t>
                    </m:r>
                    <m:r>
                      <a:rPr lang="en-US" b="1" i="1">
                        <a:latin typeface="Cambria Math" panose="02040503050406030204" pitchFamily="18" charset="0"/>
                      </a:rPr>
                      <m:t>𝝅</m:t>
                    </m:r>
                    <m:r>
                      <a:rPr lang="en-US" b="1">
                        <a:latin typeface="Cambria Math" panose="02040503050406030204" pitchFamily="18" charset="0"/>
                      </a:rPr>
                      <m:t>≈</m:t>
                    </m:r>
                    <m:r>
                      <a:rPr lang="en-US" b="1" i="1">
                        <a:latin typeface="Cambria Math" panose="02040503050406030204" pitchFamily="18" charset="0"/>
                      </a:rPr>
                      <m:t>𝟑</m:t>
                    </m:r>
                    <m:r>
                      <a:rPr lang="en-US" b="1">
                        <a:latin typeface="Cambria Math" panose="02040503050406030204" pitchFamily="18" charset="0"/>
                      </a:rPr>
                      <m:t>,</m:t>
                    </m:r>
                    <m:r>
                      <a:rPr lang="en-US" b="1" i="1">
                        <a:latin typeface="Cambria Math" panose="02040503050406030204" pitchFamily="18" charset="0"/>
                      </a:rPr>
                      <m:t>𝟏𝟒</m:t>
                    </m:r>
                  </m:oMath>
                </a14:m>
                <a:r>
                  <a:rPr lang="en-US" b="1" dirty="0">
                    <a:latin typeface="Tahoma" panose="020B0604030504040204" pitchFamily="34" charset="0"/>
                    <a:ea typeface="Tahoma" panose="020B0604030504040204" pitchFamily="34" charset="0"/>
                    <a:cs typeface="Tahoma" panose="020B0604030504040204" pitchFamily="34" charset="0"/>
                  </a:rPr>
                  <a:t>  </a:t>
                </a:r>
                <a:r>
                  <a:rPr lang="vi-VN" b="1" dirty="0">
                    <a:latin typeface="Tahoma" panose="020B0604030504040204" pitchFamily="34" charset="0"/>
                    <a:ea typeface="Tahoma" panose="020B0604030504040204" pitchFamily="34" charset="0"/>
                    <a:cs typeface="Tahoma" panose="020B0604030504040204" pitchFamily="34" charset="0"/>
                  </a:rPr>
                  <a:t>và</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f>
                      <m:fPr>
                        <m:ctrlPr>
                          <a:rPr lang="en-US" b="1" i="1">
                            <a:solidFill>
                              <a:srgbClr val="836967"/>
                            </a:solidFill>
                            <a:latin typeface="Cambria Math" panose="02040503050406030204" pitchFamily="18" charset="0"/>
                          </a:rPr>
                        </m:ctrlPr>
                      </m:fPr>
                      <m:num>
                        <m:r>
                          <a:rPr lang="en-US" b="1" i="1">
                            <a:latin typeface="Cambria Math" panose="02040503050406030204" pitchFamily="18" charset="0"/>
                          </a:rPr>
                          <m:t>𝟏𝟎</m:t>
                        </m:r>
                      </m:num>
                      <m:den>
                        <m:r>
                          <a:rPr lang="en-US" b="1" i="1">
                            <a:latin typeface="Cambria Math" panose="02040503050406030204" pitchFamily="18" charset="0"/>
                          </a:rPr>
                          <m:t>𝟑</m:t>
                        </m:r>
                      </m:den>
                    </m:f>
                    <m:r>
                      <a:rPr lang="en-US" b="1">
                        <a:latin typeface="Cambria Math" panose="02040503050406030204" pitchFamily="18" charset="0"/>
                      </a:rPr>
                      <m:t>≈</m:t>
                    </m:r>
                    <m:r>
                      <a:rPr lang="en-US" b="1" i="1">
                        <a:latin typeface="Cambria Math" panose="02040503050406030204" pitchFamily="18" charset="0"/>
                      </a:rPr>
                      <m:t>𝟑</m:t>
                    </m:r>
                    <m:r>
                      <a:rPr lang="en-US" b="1">
                        <a:latin typeface="Cambria Math" panose="02040503050406030204" pitchFamily="18" charset="0"/>
                      </a:rPr>
                      <m:t>,</m:t>
                    </m:r>
                    <m:r>
                      <a:rPr lang="en-US" b="1" i="1">
                        <a:latin typeface="Cambria Math" panose="02040503050406030204" pitchFamily="18" charset="0"/>
                      </a:rPr>
                      <m:t>𝟑𝟑</m:t>
                    </m:r>
                    <m:r>
                      <a:rPr lang="en-US" b="1" i="0" smtClean="0">
                        <a:latin typeface="Cambria Math" panose="02040503050406030204" pitchFamily="18" charset="0"/>
                      </a:rPr>
                      <m:t> </m:t>
                    </m:r>
                  </m:oMath>
                </a14:m>
                <a:r>
                  <a:rPr lang="vi-VN" b="1" dirty="0">
                    <a:latin typeface="Tahoma" panose="020B0604030504040204" pitchFamily="34" charset="0"/>
                    <a:ea typeface="Tahoma" panose="020B0604030504040204" pitchFamily="34" charset="0"/>
                    <a:cs typeface="Tahoma" panose="020B0604030504040204" pitchFamily="34" charset="0"/>
                  </a:rPr>
                  <a:t>nên</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b="1" i="1">
                        <a:latin typeface="Cambria Math" panose="02040503050406030204" pitchFamily="18" charset="0"/>
                      </a:rPr>
                      <m:t>𝝅</m:t>
                    </m:r>
                    <m:r>
                      <a:rPr lang="en-US" b="1">
                        <a:latin typeface="Cambria Math" panose="02040503050406030204" pitchFamily="18" charset="0"/>
                      </a:rPr>
                      <m:t>&lt;</m:t>
                    </m:r>
                    <m:f>
                      <m:fPr>
                        <m:ctrlPr>
                          <a:rPr lang="en-US" b="1" i="1">
                            <a:solidFill>
                              <a:srgbClr val="836967"/>
                            </a:solidFill>
                            <a:latin typeface="Cambria Math" panose="02040503050406030204" pitchFamily="18" charset="0"/>
                          </a:rPr>
                        </m:ctrlPr>
                      </m:fPr>
                      <m:num>
                        <m:r>
                          <a:rPr lang="en-US" b="1" i="1">
                            <a:latin typeface="Cambria Math" panose="02040503050406030204" pitchFamily="18" charset="0"/>
                          </a:rPr>
                          <m:t>𝟏𝟎</m:t>
                        </m:r>
                      </m:num>
                      <m:den>
                        <m:r>
                          <a:rPr lang="en-US" b="1" i="1">
                            <a:latin typeface="Cambria Math" panose="02040503050406030204" pitchFamily="18" charset="0"/>
                          </a:rPr>
                          <m:t>𝟑</m:t>
                        </m:r>
                      </m:den>
                    </m:f>
                  </m:oMath>
                </a14:m>
                <a:r>
                  <a:rPr lang="vi-VN" b="1" dirty="0">
                    <a:latin typeface="Tahoma" panose="020B0604030504040204" pitchFamily="34" charset="0"/>
                    <a:ea typeface="Tahoma" panose="020B0604030504040204" pitchFamily="34" charset="0"/>
                    <a:cs typeface="Tahoma" panose="020B0604030504040204" pitchFamily="34" charset="0"/>
                  </a:rPr>
                  <a:t>  . </a:t>
                </a:r>
                <a:endParaRPr lang="en-US" b="1"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vi-VN" b="1" dirty="0">
                    <a:latin typeface="Tahoma" panose="020B0604030504040204" pitchFamily="34" charset="0"/>
                    <a:ea typeface="Tahoma" panose="020B0604030504040204" pitchFamily="34" charset="0"/>
                    <a:cs typeface="Tahoma" panose="020B0604030504040204" pitchFamily="34" charset="0"/>
                  </a:rPr>
                  <a:t>b) Vì phương trình </a:t>
                </a:r>
                <a14:m>
                  <m:oMath xmlns:m="http://schemas.openxmlformats.org/officeDocument/2006/math">
                    <m:r>
                      <a:rPr lang="en-US" b="1" i="1">
                        <a:latin typeface="Cambria Math" panose="02040503050406030204" pitchFamily="18" charset="0"/>
                      </a:rPr>
                      <m:t>𝟑</m:t>
                    </m:r>
                    <m:r>
                      <a:rPr lang="en-US" b="1" i="1">
                        <a:latin typeface="Cambria Math" panose="02040503050406030204" pitchFamily="18" charset="0"/>
                      </a:rPr>
                      <m:t>𝒙</m:t>
                    </m:r>
                    <m:r>
                      <a:rPr lang="en-US" b="1" i="1">
                        <a:latin typeface="Cambria Math" panose="02040503050406030204" pitchFamily="18" charset="0"/>
                      </a:rPr>
                      <m:t>+</m:t>
                    </m:r>
                    <m:r>
                      <a:rPr lang="en-US" b="1" i="1">
                        <a:latin typeface="Cambria Math" panose="02040503050406030204" pitchFamily="18" charset="0"/>
                      </a:rPr>
                      <m:t>𝟕</m:t>
                    </m:r>
                    <m:r>
                      <a:rPr lang="en-US" b="1" i="1">
                        <a:latin typeface="Cambria Math" panose="02040503050406030204" pitchFamily="18" charset="0"/>
                      </a:rPr>
                      <m:t>=</m:t>
                    </m:r>
                    <m:r>
                      <a:rPr lang="en-US" b="1" i="1">
                        <a:latin typeface="Cambria Math" panose="02040503050406030204" pitchFamily="18" charset="0"/>
                      </a:rPr>
                      <m:t>𝟎</m:t>
                    </m:r>
                  </m:oMath>
                </a14:m>
                <a:r>
                  <a:rPr lang="vi-VN" b="1" dirty="0">
                    <a:latin typeface="Tahoma" panose="020B0604030504040204" pitchFamily="34" charset="0"/>
                    <a:ea typeface="Tahoma" panose="020B0604030504040204" pitchFamily="34" charset="0"/>
                    <a:cs typeface="Tahoma" panose="020B0604030504040204" pitchFamily="34" charset="0"/>
                  </a:rPr>
                  <a:t> có nghiệm hữu tỉ  nên mệnh đề là đúng. </a:t>
                </a:r>
                <a:endParaRPr lang="en-US" b="1" dirty="0">
                  <a:latin typeface="Tahoma" panose="020B0604030504040204" pitchFamily="34" charset="0"/>
                  <a:ea typeface="Tahoma" panose="020B0604030504040204" pitchFamily="34" charset="0"/>
                  <a:cs typeface="Tahoma" panose="020B0604030504040204" pitchFamily="34" charset="0"/>
                </a:endParaRPr>
              </a:p>
              <a:p>
                <a:pPr marL="0" indent="0">
                  <a:lnSpc>
                    <a:spcPct val="150000"/>
                  </a:lnSpc>
                  <a:buNone/>
                </a:pPr>
                <a:r>
                  <a:rPr lang="vi-VN" b="1" dirty="0">
                    <a:latin typeface="Tahoma" panose="020B0604030504040204" pitchFamily="34" charset="0"/>
                    <a:ea typeface="Tahoma" panose="020B0604030504040204" pitchFamily="34" charset="0"/>
                    <a:cs typeface="Tahoma" panose="020B0604030504040204" pitchFamily="34" charset="0"/>
                  </a:rPr>
                  <a:t>c) Có ít nhất một số cộng với chính nó bằng 0;</a:t>
                </a:r>
                <a:r>
                  <a:rPr lang="en-US" b="1" dirty="0">
                    <a:latin typeface="Tahoma" panose="020B0604030504040204" pitchFamily="34" charset="0"/>
                    <a:ea typeface="Tahoma" panose="020B0604030504040204" pitchFamily="34" charset="0"/>
                    <a:cs typeface="Tahoma" panose="020B0604030504040204" pitchFamily="34" charset="0"/>
                  </a:rPr>
                  <a:t> </a:t>
                </a:r>
                <a:r>
                  <a:rPr lang="vi-VN" b="1" dirty="0">
                    <a:latin typeface="Tahoma" panose="020B0604030504040204" pitchFamily="34" charset="0"/>
                    <a:ea typeface="Tahoma" panose="020B0604030504040204" pitchFamily="34" charset="0"/>
                    <a:cs typeface="Tahoma" panose="020B0604030504040204" pitchFamily="34" charset="0"/>
                  </a:rPr>
                  <a:t>Do tồn tại số thực 0 để </a:t>
                </a:r>
                <a:endParaRPr lang="en-US" b="1" dirty="0">
                  <a:latin typeface="Tahoma" panose="020B0604030504040204" pitchFamily="34" charset="0"/>
                  <a:ea typeface="Tahoma" panose="020B0604030504040204" pitchFamily="34" charset="0"/>
                  <a:cs typeface="Tahoma" panose="020B0604030504040204" pitchFamily="34" charset="0"/>
                </a:endParaRPr>
              </a:p>
              <a:p>
                <a:pPr marL="0" indent="0">
                  <a:lnSpc>
                    <a:spcPct val="150000"/>
                  </a:lnSpc>
                  <a:buNone/>
                </a:pPr>
                <a:r>
                  <a:rPr lang="en-US" b="1" dirty="0">
                    <a:latin typeface="Tahoma" panose="020B0604030504040204" pitchFamily="34" charset="0"/>
                    <a:ea typeface="Tahoma" panose="020B0604030504040204" pitchFamily="34" charset="0"/>
                    <a:cs typeface="Tahoma" panose="020B0604030504040204" pitchFamily="34" charset="0"/>
                  </a:rPr>
                  <a:t>  </a:t>
                </a:r>
                <a:r>
                  <a:rPr lang="vi-VN" b="1" dirty="0">
                    <a:latin typeface="Tahoma" panose="020B0604030504040204" pitchFamily="34" charset="0"/>
                    <a:ea typeface="Tahoma" panose="020B0604030504040204" pitchFamily="34" charset="0"/>
                    <a:cs typeface="Tahoma" panose="020B0604030504040204" pitchFamily="34" charset="0"/>
                  </a:rPr>
                  <a:t>0 + 0 = 0 nên mệnh đề đúng.</a:t>
                </a:r>
              </a:p>
              <a:p>
                <a:pPr marL="0" indent="0">
                  <a:buNone/>
                </a:pPr>
                <a:endParaRPr lang="vi-VN" b="1" dirty="0">
                  <a:latin typeface="Tahoma" panose="020B0604030504040204" pitchFamily="34" charset="0"/>
                  <a:ea typeface="Tahoma" panose="020B0604030504040204" pitchFamily="34" charset="0"/>
                  <a:cs typeface="Tahoma" panose="020B0604030504040204" pitchFamily="34" charset="0"/>
                </a:endParaRPr>
              </a:p>
              <a:p>
                <a:endParaRPr lang="vi-VN"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26" name="Content Placeholder 2">
                <a:extLst>
                  <a:ext uri="{FF2B5EF4-FFF2-40B4-BE49-F238E27FC236}">
                    <a16:creationId xmlns:a16="http://schemas.microsoft.com/office/drawing/2014/main" id="{E9B58A3C-5A15-4D68-A680-EF85CFEE2ECD}"/>
                  </a:ext>
                </a:extLst>
              </p:cNvPr>
              <p:cNvSpPr txBox="1">
                <a:spLocks noRot="1" noChangeAspect="1" noMove="1" noResize="1" noEditPoints="1" noAdjustHandles="1" noChangeArrowheads="1" noChangeShapeType="1" noTextEdit="1"/>
              </p:cNvSpPr>
              <p:nvPr/>
            </p:nvSpPr>
            <p:spPr>
              <a:xfrm>
                <a:off x="1106828" y="8454009"/>
                <a:ext cx="22660555" cy="4652391"/>
              </a:xfrm>
              <a:prstGeom prst="rect">
                <a:avLst/>
              </a:prstGeom>
              <a:blipFill>
                <a:blip r:embed="rId6"/>
                <a:stretch>
                  <a:fillRect l="-1238" b="-6553"/>
                </a:stretch>
              </a:blipFill>
              <a:ln>
                <a:noFill/>
              </a:ln>
            </p:spPr>
            <p:txBody>
              <a:bodyPr/>
              <a:lstStyle/>
              <a:p>
                <a:r>
                  <a:rPr lang="en-US">
                    <a:noFill/>
                  </a:rPr>
                  <a:t> </a:t>
                </a:r>
              </a:p>
            </p:txBody>
          </p:sp>
        </mc:Fallback>
      </mc:AlternateContent>
      <p:sp>
        <p:nvSpPr>
          <p:cNvPr id="7" name="Rectangle 7">
            <a:extLst>
              <a:ext uri="{FF2B5EF4-FFF2-40B4-BE49-F238E27FC236}">
                <a16:creationId xmlns:a16="http://schemas.microsoft.com/office/drawing/2014/main" id="{A4BBFD56-BA2F-4B07-9447-3EC2F2938B75}"/>
              </a:ext>
            </a:extLst>
          </p:cNvPr>
          <p:cNvSpPr>
            <a:spLocks noChangeArrowheads="1"/>
          </p:cNvSpPr>
          <p:nvPr/>
        </p:nvSpPr>
        <p:spPr bwMode="auto">
          <a:xfrm>
            <a:off x="0" y="-415498"/>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22" name="Group 21">
            <a:extLst>
              <a:ext uri="{FF2B5EF4-FFF2-40B4-BE49-F238E27FC236}">
                <a16:creationId xmlns:a16="http://schemas.microsoft.com/office/drawing/2014/main" id="{0EA8743C-4B76-44EB-9AD0-FC0B10305F50}"/>
              </a:ext>
            </a:extLst>
          </p:cNvPr>
          <p:cNvGrpSpPr/>
          <p:nvPr/>
        </p:nvGrpSpPr>
        <p:grpSpPr>
          <a:xfrm>
            <a:off x="990600" y="7249200"/>
            <a:ext cx="3725766" cy="828000"/>
            <a:chOff x="1275608" y="6322796"/>
            <a:chExt cx="3572909" cy="828631"/>
          </a:xfrm>
        </p:grpSpPr>
        <p:sp>
          <p:nvSpPr>
            <p:cNvPr id="23" name="Freeform 20">
              <a:extLst>
                <a:ext uri="{FF2B5EF4-FFF2-40B4-BE49-F238E27FC236}">
                  <a16:creationId xmlns:a16="http://schemas.microsoft.com/office/drawing/2014/main" id="{1BF9A5F8-0599-4D62-B48F-9754F5C9D9BA}"/>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4" name="TextBox 23">
              <a:extLst>
                <a:ext uri="{FF2B5EF4-FFF2-40B4-BE49-F238E27FC236}">
                  <a16:creationId xmlns:a16="http://schemas.microsoft.com/office/drawing/2014/main" id="{AAFFE573-F736-4133-AFA8-0B94EB5AAB95}"/>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27" name="Round Diagonal Corner Rectangle 8">
              <a:extLst>
                <a:ext uri="{FF2B5EF4-FFF2-40B4-BE49-F238E27FC236}">
                  <a16:creationId xmlns:a16="http://schemas.microsoft.com/office/drawing/2014/main" id="{4AC55187-37DD-4A68-894A-639B66C3D482}"/>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Freeform 9">
              <a:extLst>
                <a:ext uri="{FF2B5EF4-FFF2-40B4-BE49-F238E27FC236}">
                  <a16:creationId xmlns:a16="http://schemas.microsoft.com/office/drawing/2014/main" id="{D94F5D06-B512-407A-BCCE-8E8CFA4BC4EE}"/>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825235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5">
                                            <p:txEl>
                                              <p:pRg st="0" end="0"/>
                                            </p:txEl>
                                          </p:spTgt>
                                        </p:tgtEl>
                                        <p:attrNameLst>
                                          <p:attrName>style.visibility</p:attrName>
                                        </p:attrNameLst>
                                      </p:cBhvr>
                                      <p:to>
                                        <p:strVal val="visible"/>
                                      </p:to>
                                    </p:set>
                                    <p:animEffect transition="in" filter="wipe(up)">
                                      <p:cBhvr>
                                        <p:cTn id="12" dur="500"/>
                                        <p:tgtEl>
                                          <p:spTgt spid="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5">
                                            <p:txEl>
                                              <p:pRg st="1" end="1"/>
                                            </p:txEl>
                                          </p:spTgt>
                                        </p:tgtEl>
                                        <p:attrNameLst>
                                          <p:attrName>style.visibility</p:attrName>
                                        </p:attrNameLst>
                                      </p:cBhvr>
                                      <p:to>
                                        <p:strVal val="visible"/>
                                      </p:to>
                                    </p:set>
                                    <p:animEffect transition="in" filter="wipe(up)">
                                      <p:cBhvr>
                                        <p:cTn id="17" dur="500"/>
                                        <p:tgtEl>
                                          <p:spTgt spid="2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5">
                                            <p:txEl>
                                              <p:pRg st="2" end="2"/>
                                            </p:txEl>
                                          </p:spTgt>
                                        </p:tgtEl>
                                        <p:attrNameLst>
                                          <p:attrName>style.visibility</p:attrName>
                                        </p:attrNameLst>
                                      </p:cBhvr>
                                      <p:to>
                                        <p:strVal val="visible"/>
                                      </p:to>
                                    </p:set>
                                    <p:animEffect transition="in" filter="wipe(up)">
                                      <p:cBhvr>
                                        <p:cTn id="22" dur="500"/>
                                        <p:tgtEl>
                                          <p:spTgt spid="2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5">
                                            <p:txEl>
                                              <p:pRg st="3" end="3"/>
                                            </p:txEl>
                                          </p:spTgt>
                                        </p:tgtEl>
                                        <p:attrNameLst>
                                          <p:attrName>style.visibility</p:attrName>
                                        </p:attrNameLst>
                                      </p:cBhvr>
                                      <p:to>
                                        <p:strVal val="visible"/>
                                      </p:to>
                                    </p:set>
                                    <p:animEffect transition="in" filter="wipe(up)">
                                      <p:cBhvr>
                                        <p:cTn id="27" dur="500"/>
                                        <p:tgtEl>
                                          <p:spTgt spid="2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5">
                                            <p:txEl>
                                              <p:pRg st="4" end="4"/>
                                            </p:txEl>
                                          </p:spTgt>
                                        </p:tgtEl>
                                        <p:attrNameLst>
                                          <p:attrName>style.visibility</p:attrName>
                                        </p:attrNameLst>
                                      </p:cBhvr>
                                      <p:to>
                                        <p:strVal val="visible"/>
                                      </p:to>
                                    </p:set>
                                    <p:animEffect transition="in" filter="wipe(up)">
                                      <p:cBhvr>
                                        <p:cTn id="32" dur="500"/>
                                        <p:tgtEl>
                                          <p:spTgt spid="2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barn(inVertical)">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up)">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26">
                                            <p:txEl>
                                              <p:pRg st="0" end="0"/>
                                            </p:txEl>
                                          </p:spTgt>
                                        </p:tgtEl>
                                        <p:attrNameLst>
                                          <p:attrName>style.visibility</p:attrName>
                                        </p:attrNameLst>
                                      </p:cBhvr>
                                      <p:to>
                                        <p:strVal val="visible"/>
                                      </p:to>
                                    </p:set>
                                    <p:animEffect transition="in" filter="wipe(up)">
                                      <p:cBhvr>
                                        <p:cTn id="47" dur="500"/>
                                        <p:tgtEl>
                                          <p:spTgt spid="26">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26">
                                            <p:txEl>
                                              <p:pRg st="1" end="1"/>
                                            </p:txEl>
                                          </p:spTgt>
                                        </p:tgtEl>
                                        <p:attrNameLst>
                                          <p:attrName>style.visibility</p:attrName>
                                        </p:attrNameLst>
                                      </p:cBhvr>
                                      <p:to>
                                        <p:strVal val="visible"/>
                                      </p:to>
                                    </p:set>
                                    <p:animEffect transition="in" filter="wipe(up)">
                                      <p:cBhvr>
                                        <p:cTn id="52" dur="500"/>
                                        <p:tgtEl>
                                          <p:spTgt spid="26">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26">
                                            <p:txEl>
                                              <p:pRg st="2" end="2"/>
                                            </p:txEl>
                                          </p:spTgt>
                                        </p:tgtEl>
                                        <p:attrNameLst>
                                          <p:attrName>style.visibility</p:attrName>
                                        </p:attrNameLst>
                                      </p:cBhvr>
                                      <p:to>
                                        <p:strVal val="visible"/>
                                      </p:to>
                                    </p:set>
                                    <p:animEffect transition="in" filter="wipe(up)">
                                      <p:cBhvr>
                                        <p:cTn id="57" dur="500"/>
                                        <p:tgtEl>
                                          <p:spTgt spid="26">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26">
                                            <p:txEl>
                                              <p:pRg st="3" end="3"/>
                                            </p:txEl>
                                          </p:spTgt>
                                        </p:tgtEl>
                                        <p:attrNameLst>
                                          <p:attrName>style.visibility</p:attrName>
                                        </p:attrNameLst>
                                      </p:cBhvr>
                                      <p:to>
                                        <p:strVal val="visible"/>
                                      </p:to>
                                    </p:set>
                                    <p:animEffect transition="in" filter="wipe(up)">
                                      <p:cBhvr>
                                        <p:cTn id="62" dur="500"/>
                                        <p:tgtEl>
                                          <p:spTgt spid="2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ounded Rectangle 52">
            <a:extLst>
              <a:ext uri="{FF2B5EF4-FFF2-40B4-BE49-F238E27FC236}">
                <a16:creationId xmlns:a16="http://schemas.microsoft.com/office/drawing/2014/main" id="{4F4AA5FD-8F03-4AC3-A426-AC82C8339B0B}"/>
              </a:ext>
            </a:extLst>
          </p:cNvPr>
          <p:cNvSpPr/>
          <p:nvPr/>
        </p:nvSpPr>
        <p:spPr>
          <a:xfrm>
            <a:off x="703920" y="7812674"/>
            <a:ext cx="22731004" cy="4897898"/>
          </a:xfrm>
          <a:prstGeom prst="roundRect">
            <a:avLst>
              <a:gd name="adj" fmla="val 2239"/>
            </a:avLst>
          </a:prstGeom>
          <a:solidFill>
            <a:schemeClr val="accent5">
              <a:lumMod val="40000"/>
              <a:lumOff val="60000"/>
            </a:schemeClr>
          </a:solidFill>
          <a:ln w="28575">
            <a:solidFill>
              <a:schemeClr val="accent3">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29" name="Group 28">
            <a:extLst>
              <a:ext uri="{FF2B5EF4-FFF2-40B4-BE49-F238E27FC236}">
                <a16:creationId xmlns:a16="http://schemas.microsoft.com/office/drawing/2014/main" id="{248D407C-158A-4094-801B-C152E7CB5B46}"/>
              </a:ext>
            </a:extLst>
          </p:cNvPr>
          <p:cNvGrpSpPr/>
          <p:nvPr/>
        </p:nvGrpSpPr>
        <p:grpSpPr>
          <a:xfrm>
            <a:off x="684305" y="1556880"/>
            <a:ext cx="22785295" cy="5555744"/>
            <a:chOff x="907537" y="4133365"/>
            <a:chExt cx="23797756" cy="4031343"/>
          </a:xfrm>
        </p:grpSpPr>
        <p:sp>
          <p:nvSpPr>
            <p:cNvPr id="32" name="Rounded Rectangle 36">
              <a:extLst>
                <a:ext uri="{FF2B5EF4-FFF2-40B4-BE49-F238E27FC236}">
                  <a16:creationId xmlns:a16="http://schemas.microsoft.com/office/drawing/2014/main" id="{8DAE7818-FB12-462D-8980-1E516ABB17EF}"/>
                </a:ext>
              </a:extLst>
            </p:cNvPr>
            <p:cNvSpPr/>
            <p:nvPr/>
          </p:nvSpPr>
          <p:spPr>
            <a:xfrm>
              <a:off x="964240" y="4247391"/>
              <a:ext cx="23741053" cy="3917317"/>
            </a:xfrm>
            <a:prstGeom prst="roundRect">
              <a:avLst>
                <a:gd name="adj" fmla="val 4336"/>
              </a:avLst>
            </a:prstGeom>
            <a:solidFill>
              <a:srgbClr val="FEEBB0"/>
            </a:solidFill>
            <a:ln w="12700">
              <a:solidFill>
                <a:srgbClr val="91720D"/>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latin typeface="Tahoma" panose="020B0604030504040204" pitchFamily="34" charset="0"/>
                <a:ea typeface="Tahoma" panose="020B0604030504040204" pitchFamily="34" charset="0"/>
                <a:cs typeface="Tahoma" panose="020B0604030504040204" pitchFamily="34" charset="0"/>
              </a:endParaRPr>
            </a:p>
          </p:txBody>
        </p:sp>
        <p:grpSp>
          <p:nvGrpSpPr>
            <p:cNvPr id="34" name="Group 33">
              <a:extLst>
                <a:ext uri="{FF2B5EF4-FFF2-40B4-BE49-F238E27FC236}">
                  <a16:creationId xmlns:a16="http://schemas.microsoft.com/office/drawing/2014/main" id="{4F23E3E1-FCE1-49FB-99AA-9C07F74C1F90}"/>
                </a:ext>
              </a:extLst>
            </p:cNvPr>
            <p:cNvGrpSpPr/>
            <p:nvPr/>
          </p:nvGrpSpPr>
          <p:grpSpPr>
            <a:xfrm>
              <a:off x="907537" y="4133365"/>
              <a:ext cx="3755822" cy="810107"/>
              <a:chOff x="907537" y="4133365"/>
              <a:chExt cx="3755822" cy="810107"/>
            </a:xfrm>
          </p:grpSpPr>
          <p:grpSp>
            <p:nvGrpSpPr>
              <p:cNvPr id="35" name="Group 34">
                <a:extLst>
                  <a:ext uri="{FF2B5EF4-FFF2-40B4-BE49-F238E27FC236}">
                    <a16:creationId xmlns:a16="http://schemas.microsoft.com/office/drawing/2014/main" id="{BEADDF1F-15D0-4CCD-BE1C-A94E1D49734D}"/>
                  </a:ext>
                </a:extLst>
              </p:cNvPr>
              <p:cNvGrpSpPr/>
              <p:nvPr/>
            </p:nvGrpSpPr>
            <p:grpSpPr>
              <a:xfrm>
                <a:off x="1390227" y="4202753"/>
                <a:ext cx="3273132" cy="712786"/>
                <a:chOff x="2056977" y="4564703"/>
                <a:chExt cx="3273132" cy="712786"/>
              </a:xfrm>
            </p:grpSpPr>
            <p:sp>
              <p:nvSpPr>
                <p:cNvPr id="45" name="Freeform 20">
                  <a:extLst>
                    <a:ext uri="{FF2B5EF4-FFF2-40B4-BE49-F238E27FC236}">
                      <a16:creationId xmlns:a16="http://schemas.microsoft.com/office/drawing/2014/main" id="{763A1102-4D2E-4FAA-9438-560F298E007E}"/>
                    </a:ext>
                  </a:extLst>
                </p:cNvPr>
                <p:cNvSpPr>
                  <a:spLocks/>
                </p:cNvSpPr>
                <p:nvPr/>
              </p:nvSpPr>
              <p:spPr bwMode="auto">
                <a:xfrm rot="5400000">
                  <a:off x="3357877" y="3263803"/>
                  <a:ext cx="671331" cy="3273131"/>
                </a:xfrm>
                <a:prstGeom prst="round2SameRect">
                  <a:avLst>
                    <a:gd name="adj1" fmla="val 19445"/>
                    <a:gd name="adj2" fmla="val 0"/>
                  </a:avLst>
                </a:prstGeom>
                <a:solidFill>
                  <a:schemeClr val="bg1"/>
                </a:solidFill>
                <a:ln w="57150">
                  <a:solidFill>
                    <a:srgbClr val="91720D"/>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46" name="TextBox 45">
                  <a:extLst>
                    <a:ext uri="{FF2B5EF4-FFF2-40B4-BE49-F238E27FC236}">
                      <a16:creationId xmlns:a16="http://schemas.microsoft.com/office/drawing/2014/main" id="{465B47D8-6188-40CC-9F7D-2C1CD33E9853}"/>
                    </a:ext>
                  </a:extLst>
                </p:cNvPr>
                <p:cNvSpPr txBox="1"/>
                <p:nvPr/>
              </p:nvSpPr>
              <p:spPr>
                <a:xfrm>
                  <a:off x="2526391" y="4674503"/>
                  <a:ext cx="2803718" cy="602986"/>
                </a:xfrm>
                <a:prstGeom prst="rect">
                  <a:avLst/>
                </a:prstGeom>
                <a:noFill/>
              </p:spPr>
              <p:txBody>
                <a:bodyPr wrap="square" rtlCol="0">
                  <a:spAutoFit/>
                </a:bodyPr>
                <a:lstStyle/>
                <a:p>
                  <a:pPr algn="ctr"/>
                  <a:r>
                    <a:rPr lang="vi-VN" sz="4800" b="1" dirty="0">
                      <a:solidFill>
                        <a:srgbClr val="0000CC"/>
                      </a:solidFill>
                      <a:latin typeface="Tahoma" pitchFamily="34" charset="0"/>
                      <a:ea typeface="Tahoma" pitchFamily="34" charset="0"/>
                      <a:cs typeface="Tahoma" pitchFamily="34" charset="0"/>
                    </a:rPr>
                    <a:t>C</a:t>
                  </a:r>
                  <a:r>
                    <a:rPr lang="en-US" sz="4800" b="1" dirty="0" err="1">
                      <a:solidFill>
                        <a:srgbClr val="0000CC"/>
                      </a:solidFill>
                      <a:latin typeface="Tahoma" pitchFamily="34" charset="0"/>
                      <a:ea typeface="Tahoma" pitchFamily="34" charset="0"/>
                      <a:cs typeface="Tahoma" pitchFamily="34" charset="0"/>
                    </a:rPr>
                    <a:t>âu</a:t>
                  </a:r>
                  <a:r>
                    <a:rPr lang="vi-VN" sz="4800" b="1" dirty="0">
                      <a:solidFill>
                        <a:srgbClr val="0000CC"/>
                      </a:solidFill>
                      <a:latin typeface="Tahoma" pitchFamily="34" charset="0"/>
                      <a:ea typeface="Tahoma" pitchFamily="34" charset="0"/>
                      <a:cs typeface="Tahoma" pitchFamily="34" charset="0"/>
                    </a:rPr>
                    <a:t> </a:t>
                  </a:r>
                  <a:r>
                    <a:rPr lang="en-US" sz="4800" b="1" dirty="0">
                      <a:solidFill>
                        <a:srgbClr val="0000CC"/>
                      </a:solidFill>
                      <a:latin typeface="Tahoma" pitchFamily="34" charset="0"/>
                      <a:ea typeface="Tahoma" pitchFamily="34" charset="0"/>
                      <a:cs typeface="Tahoma" pitchFamily="34" charset="0"/>
                    </a:rPr>
                    <a:t>1.2</a:t>
                  </a:r>
                </a:p>
              </p:txBody>
            </p:sp>
          </p:grpSp>
          <p:pic>
            <p:nvPicPr>
              <p:cNvPr id="40" name="Picture 39">
                <a:extLst>
                  <a:ext uri="{FF2B5EF4-FFF2-40B4-BE49-F238E27FC236}">
                    <a16:creationId xmlns:a16="http://schemas.microsoft.com/office/drawing/2014/main" id="{39EA31CA-5E62-4855-ABBA-F2462D4BCF6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907537" y="4133365"/>
                <a:ext cx="1076356" cy="810107"/>
              </a:xfrm>
              <a:prstGeom prst="round2DiagRect">
                <a:avLst>
                  <a:gd name="adj1" fmla="val 30509"/>
                  <a:gd name="adj2" fmla="val 0"/>
                </a:avLst>
              </a:prstGeom>
              <a:ln w="38100" cap="sq">
                <a:solidFill>
                  <a:srgbClr val="91720D"/>
                </a:solidFill>
                <a:miter lim="800000"/>
              </a:ln>
              <a:effectLst>
                <a:outerShdw blurRad="254000" algn="tl" rotWithShape="0">
                  <a:srgbClr val="000000">
                    <a:alpha val="43000"/>
                  </a:srgbClr>
                </a:outerShdw>
              </a:effectLst>
            </p:spPr>
          </p:pic>
        </p:grpSp>
      </p:grpSp>
      <p:grpSp>
        <p:nvGrpSpPr>
          <p:cNvPr id="121" name="Group 120"/>
          <p:cNvGrpSpPr/>
          <p:nvPr/>
        </p:nvGrpSpPr>
        <p:grpSpPr>
          <a:xfrm>
            <a:off x="19399421" y="10382815"/>
            <a:ext cx="1137814" cy="1452400"/>
            <a:chOff x="19066718" y="10069438"/>
            <a:chExt cx="1164557" cy="1690475"/>
          </a:xfrm>
        </p:grpSpPr>
        <p:sp>
          <p:nvSpPr>
            <p:cNvPr id="122" name="TextBox 121"/>
            <p:cNvSpPr txBox="1"/>
            <p:nvPr/>
          </p:nvSpPr>
          <p:spPr>
            <a:xfrm>
              <a:off x="19276653" y="10792700"/>
              <a:ext cx="954622" cy="967213"/>
            </a:xfrm>
            <a:prstGeom prst="rect">
              <a:avLst/>
            </a:prstGeom>
            <a:noFill/>
          </p:spPr>
          <p:txBody>
            <a:bodyPr wrap="square" rtlCol="0">
              <a:spAutoFit/>
            </a:bodyPr>
            <a:lstStyle/>
            <a:p>
              <a:endParaRPr lang="en-US" sz="4800" b="1" dirty="0">
                <a:latin typeface="Tahoma" panose="020B0604030504040204" pitchFamily="34" charset="0"/>
                <a:ea typeface="Tahoma" panose="020B0604030504040204" pitchFamily="34" charset="0"/>
                <a:cs typeface="Tahoma" panose="020B0604030504040204" pitchFamily="34" charset="0"/>
              </a:endParaRPr>
            </a:p>
          </p:txBody>
        </p:sp>
        <p:sp>
          <p:nvSpPr>
            <p:cNvPr id="123" name="TextBox 122"/>
            <p:cNvSpPr txBox="1"/>
            <p:nvPr/>
          </p:nvSpPr>
          <p:spPr>
            <a:xfrm>
              <a:off x="19066718" y="10069438"/>
              <a:ext cx="504056" cy="967213"/>
            </a:xfrm>
            <a:prstGeom prst="rect">
              <a:avLst/>
            </a:prstGeom>
            <a:noFill/>
          </p:spPr>
          <p:txBody>
            <a:bodyPr wrap="square" rtlCol="0">
              <a:spAutoFit/>
            </a:bodyPr>
            <a:lstStyle/>
            <a:p>
              <a:endPar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25" name="Content Placeholder 2">
                <a:extLst>
                  <a:ext uri="{FF2B5EF4-FFF2-40B4-BE49-F238E27FC236}">
                    <a16:creationId xmlns:a16="http://schemas.microsoft.com/office/drawing/2014/main" id="{D6DBD334-0230-49E3-9B4C-00768EC9E400}"/>
                  </a:ext>
                </a:extLst>
              </p:cNvPr>
              <p:cNvSpPr txBox="1">
                <a:spLocks/>
              </p:cNvSpPr>
              <p:nvPr/>
            </p:nvSpPr>
            <p:spPr>
              <a:xfrm>
                <a:off x="4482501" y="1904366"/>
                <a:ext cx="18225100" cy="4486406"/>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spcBef>
                    <a:spcPts val="600"/>
                  </a:spcBef>
                  <a:buNone/>
                </a:pP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Xét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tính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đúng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sai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của</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các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sau</a:t>
                </a:r>
                <a:r>
                  <a:rPr lang="en-US" b="1" dirty="0">
                    <a:latin typeface="Tahoma" panose="020B0604030504040204" pitchFamily="34" charset="0"/>
                    <a:ea typeface="Tahoma" panose="020B0604030504040204" pitchFamily="34" charset="0"/>
                    <a:cs typeface="Tahoma" panose="020B0604030504040204" pitchFamily="34" charset="0"/>
                  </a:rPr>
                  <a:t>:</a:t>
                </a:r>
              </a:p>
              <a:p>
                <a:pPr marL="0" indent="0">
                  <a:spcBef>
                    <a:spcPts val="2400"/>
                  </a:spcBef>
                  <a:buNone/>
                </a:pPr>
                <a:r>
                  <a:rPr lang="en-US" b="1" dirty="0">
                    <a:latin typeface="Tahoma" panose="020B0604030504040204" pitchFamily="34" charset="0"/>
                    <a:ea typeface="Tahoma" panose="020B0604030504040204" pitchFamily="34" charset="0"/>
                    <a:cs typeface="Tahoma" panose="020B0604030504040204" pitchFamily="34" charset="0"/>
                  </a:rPr>
                  <a:t>a) </a:t>
                </a:r>
                <a14:m>
                  <m:oMath xmlns:m="http://schemas.openxmlformats.org/officeDocument/2006/math">
                    <m:r>
                      <a:rPr lang="en-US" b="1" i="1">
                        <a:latin typeface="Cambria Math" panose="02040503050406030204" pitchFamily="18" charset="0"/>
                      </a:rPr>
                      <m:t>𝝅</m:t>
                    </m:r>
                    <m:r>
                      <a:rPr lang="en-US" b="1">
                        <a:latin typeface="Cambria Math" panose="02040503050406030204" pitchFamily="18" charset="0"/>
                      </a:rPr>
                      <m:t>&lt;</m:t>
                    </m:r>
                    <m:f>
                      <m:fPr>
                        <m:ctrlPr>
                          <a:rPr lang="en-US" b="1" i="1">
                            <a:solidFill>
                              <a:srgbClr val="836967"/>
                            </a:solidFill>
                            <a:latin typeface="Cambria Math" panose="02040503050406030204" pitchFamily="18" charset="0"/>
                          </a:rPr>
                        </m:ctrlPr>
                      </m:fPr>
                      <m:num>
                        <m:r>
                          <a:rPr lang="en-US" b="1" i="1">
                            <a:latin typeface="Cambria Math" panose="02040503050406030204" pitchFamily="18" charset="0"/>
                          </a:rPr>
                          <m:t>𝟏𝟎</m:t>
                        </m:r>
                      </m:num>
                      <m:den>
                        <m:r>
                          <a:rPr lang="en-US" b="1" i="1">
                            <a:latin typeface="Cambria Math" panose="02040503050406030204" pitchFamily="18" charset="0"/>
                          </a:rPr>
                          <m:t>𝟑</m:t>
                        </m:r>
                      </m:den>
                    </m:f>
                  </m:oMath>
                </a14:m>
                <a:endParaRPr lang="en-US" b="1" dirty="0">
                  <a:latin typeface="Tahoma" panose="020B0604030504040204" pitchFamily="34" charset="0"/>
                  <a:ea typeface="Tahoma" panose="020B0604030504040204" pitchFamily="34" charset="0"/>
                  <a:cs typeface="Tahoma" panose="020B0604030504040204" pitchFamily="34" charset="0"/>
                </a:endParaRPr>
              </a:p>
              <a:p>
                <a:pPr marL="0" indent="0">
                  <a:spcBef>
                    <a:spcPts val="2400"/>
                  </a:spcBef>
                  <a:buNone/>
                </a:pPr>
                <a:r>
                  <a:rPr lang="en-US" b="1" dirty="0">
                    <a:latin typeface="Tahoma" panose="020B0604030504040204" pitchFamily="34" charset="0"/>
                    <a:ea typeface="Tahoma" panose="020B0604030504040204" pitchFamily="34" charset="0"/>
                    <a:cs typeface="Tahoma" panose="020B0604030504040204" pitchFamily="34" charset="0"/>
                  </a:rPr>
                  <a:t>b) </a:t>
                </a:r>
                <a:r>
                  <a:rPr lang="en-US" b="1" dirty="0" err="1">
                    <a:latin typeface="Tahoma" panose="020B0604030504040204" pitchFamily="34" charset="0"/>
                    <a:ea typeface="Tahoma" panose="020B0604030504040204" pitchFamily="34" charset="0"/>
                    <a:cs typeface="Tahoma" panose="020B0604030504040204" pitchFamily="34" charset="0"/>
                  </a:rPr>
                  <a:t>Phương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trình</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b="1" i="1" smtClean="0">
                        <a:latin typeface="Cambria Math" panose="02040503050406030204" pitchFamily="18" charset="0"/>
                      </a:rPr>
                      <m:t>𝟑</m:t>
                    </m:r>
                    <m:r>
                      <a:rPr lang="en-US" b="1" i="1" smtClean="0">
                        <a:latin typeface="Cambria Math" panose="02040503050406030204" pitchFamily="18" charset="0"/>
                      </a:rPr>
                      <m:t>𝒙</m:t>
                    </m:r>
                    <m:r>
                      <a:rPr lang="en-US" b="1" i="1" smtClean="0">
                        <a:latin typeface="Cambria Math" panose="02040503050406030204" pitchFamily="18" charset="0"/>
                      </a:rPr>
                      <m:t>+</m:t>
                    </m:r>
                    <m:r>
                      <a:rPr lang="en-US" b="1" i="1" smtClean="0">
                        <a:latin typeface="Cambria Math" panose="02040503050406030204" pitchFamily="18" charset="0"/>
                      </a:rPr>
                      <m:t>𝟕</m:t>
                    </m:r>
                    <m:r>
                      <a:rPr lang="en-US" b="1" i="1" smtClean="0">
                        <a:latin typeface="Cambria Math" panose="02040503050406030204" pitchFamily="18" charset="0"/>
                      </a:rPr>
                      <m:t>=</m:t>
                    </m:r>
                    <m:r>
                      <a:rPr lang="en-US" b="1" i="1" smtClean="0">
                        <a:latin typeface="Cambria Math" panose="02040503050406030204" pitchFamily="18" charset="0"/>
                      </a:rPr>
                      <m:t>𝟎</m:t>
                    </m:r>
                  </m:oMath>
                </a14:m>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nghiệm</a:t>
                </a:r>
                <a:endParaRPr lang="en-US" b="1" dirty="0">
                  <a:latin typeface="Tahoma" panose="020B0604030504040204" pitchFamily="34" charset="0"/>
                  <a:ea typeface="Tahoma" panose="020B0604030504040204" pitchFamily="34" charset="0"/>
                  <a:cs typeface="Tahoma" panose="020B0604030504040204" pitchFamily="34" charset="0"/>
                </a:endParaRPr>
              </a:p>
              <a:p>
                <a:pPr marL="0" indent="0">
                  <a:spcBef>
                    <a:spcPts val="2400"/>
                  </a:spcBef>
                  <a:buNone/>
                </a:pPr>
                <a:r>
                  <a:rPr lang="en-US" b="1" dirty="0">
                    <a:latin typeface="Tahoma" panose="020B0604030504040204" pitchFamily="34" charset="0"/>
                    <a:ea typeface="Tahoma" panose="020B0604030504040204" pitchFamily="34" charset="0"/>
                    <a:cs typeface="Tahoma" panose="020B0604030504040204" pitchFamily="34" charset="0"/>
                  </a:rPr>
                  <a:t>c) </a:t>
                </a:r>
                <a:r>
                  <a:rPr lang="en-US" b="1" dirty="0" err="1">
                    <a:latin typeface="Tahoma" panose="020B0604030504040204" pitchFamily="34" charset="0"/>
                    <a:ea typeface="Tahoma" panose="020B0604030504040204" pitchFamily="34" charset="0"/>
                    <a:cs typeface="Tahoma" panose="020B0604030504040204" pitchFamily="34" charset="0"/>
                  </a:rPr>
                  <a:t>Có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ít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nhất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một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số</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cộng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với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chính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nó</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bằng</a:t>
                </a:r>
                <a:r>
                  <a:rPr lang="en-US" b="1" dirty="0">
                    <a:latin typeface="Tahoma" panose="020B0604030504040204" pitchFamily="34" charset="0"/>
                    <a:ea typeface="Tahoma" panose="020B0604030504040204" pitchFamily="34" charset="0"/>
                    <a:cs typeface="Tahoma" panose="020B0604030504040204" pitchFamily="34" charset="0"/>
                  </a:rPr>
                  <a:t> 0;</a:t>
                </a:r>
              </a:p>
              <a:p>
                <a:pPr marL="0" indent="0">
                  <a:spcBef>
                    <a:spcPts val="2400"/>
                  </a:spcBef>
                  <a:buNone/>
                </a:pPr>
                <a:r>
                  <a:rPr lang="en-US" b="1" dirty="0">
                    <a:latin typeface="Tahoma" panose="020B0604030504040204" pitchFamily="34" charset="0"/>
                    <a:ea typeface="Tahoma" panose="020B0604030504040204" pitchFamily="34" charset="0"/>
                    <a:cs typeface="Tahoma" panose="020B0604030504040204" pitchFamily="34" charset="0"/>
                  </a:rPr>
                  <a:t>d) 2022 </a:t>
                </a:r>
                <a:r>
                  <a:rPr lang="en-US" b="1" dirty="0" err="1">
                    <a:latin typeface="Tahoma" panose="020B0604030504040204" pitchFamily="34" charset="0"/>
                    <a:ea typeface="Tahoma" panose="020B0604030504040204" pitchFamily="34" charset="0"/>
                    <a:cs typeface="Tahoma" panose="020B0604030504040204" pitchFamily="34" charset="0"/>
                  </a:rPr>
                  <a:t>là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hợp</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số</a:t>
                </a:r>
                <a:r>
                  <a:rPr lang="en-US" b="1" dirty="0">
                    <a:latin typeface="Tahoma" panose="020B0604030504040204" pitchFamily="34" charset="0"/>
                    <a:ea typeface="Tahoma" panose="020B0604030504040204" pitchFamily="34" charset="0"/>
                    <a:cs typeface="Tahoma" panose="020B0604030504040204" pitchFamily="34" charset="0"/>
                  </a:rPr>
                  <a:t>.</a:t>
                </a:r>
              </a:p>
              <a:p>
                <a:endParaRPr lang="en-US"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25" name="Content Placeholder 2">
                <a:extLst>
                  <a:ext uri="{FF2B5EF4-FFF2-40B4-BE49-F238E27FC236}">
                    <a16:creationId xmlns:a16="http://schemas.microsoft.com/office/drawing/2014/main" id="{D6DBD334-0230-49E3-9B4C-00768EC9E400}"/>
                  </a:ext>
                </a:extLst>
              </p:cNvPr>
              <p:cNvSpPr txBox="1">
                <a:spLocks noRot="1" noChangeAspect="1" noMove="1" noResize="1" noEditPoints="1" noAdjustHandles="1" noChangeArrowheads="1" noChangeShapeType="1" noTextEdit="1"/>
              </p:cNvSpPr>
              <p:nvPr/>
            </p:nvSpPr>
            <p:spPr>
              <a:xfrm>
                <a:off x="4482501" y="1904366"/>
                <a:ext cx="18225100" cy="4486406"/>
              </a:xfrm>
              <a:prstGeom prst="rect">
                <a:avLst/>
              </a:prstGeom>
              <a:blipFill>
                <a:blip r:embed="rId6"/>
                <a:stretch>
                  <a:fillRect l="-1505" t="-4755" b="-16304"/>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Content Placeholder 2">
                <a:extLst>
                  <a:ext uri="{FF2B5EF4-FFF2-40B4-BE49-F238E27FC236}">
                    <a16:creationId xmlns:a16="http://schemas.microsoft.com/office/drawing/2014/main" id="{E9B58A3C-5A15-4D68-A680-EF85CFEE2ECD}"/>
                  </a:ext>
                </a:extLst>
              </p:cNvPr>
              <p:cNvSpPr txBox="1">
                <a:spLocks/>
              </p:cNvSpPr>
              <p:nvPr/>
            </p:nvSpPr>
            <p:spPr>
              <a:xfrm>
                <a:off x="1200372" y="7315200"/>
                <a:ext cx="22234551" cy="4240216"/>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lnSpc>
                    <a:spcPct val="150000"/>
                  </a:lnSpc>
                  <a:buNone/>
                </a:pPr>
                <a:endParaRPr lang="en-US" b="1" dirty="0">
                  <a:latin typeface="Tahoma" panose="020B0604030504040204" pitchFamily="34" charset="0"/>
                  <a:ea typeface="Tahoma" panose="020B0604030504040204" pitchFamily="34" charset="0"/>
                  <a:cs typeface="Tahoma" panose="020B0604030504040204" pitchFamily="34" charset="0"/>
                </a:endParaRPr>
              </a:p>
              <a:p>
                <a:pPr marL="0" indent="0">
                  <a:lnSpc>
                    <a:spcPct val="150000"/>
                  </a:lnSpc>
                  <a:buNone/>
                </a:pPr>
                <a:r>
                  <a:rPr lang="en-US" b="1" dirty="0">
                    <a:latin typeface="Tahoma" panose="020B0604030504040204" pitchFamily="34" charset="0"/>
                    <a:ea typeface="Tahoma" panose="020B0604030504040204" pitchFamily="34" charset="0"/>
                    <a:cs typeface="Tahoma" panose="020B0604030504040204" pitchFamily="34" charset="0"/>
                  </a:rPr>
                  <a:t> </a:t>
                </a:r>
                <a:r>
                  <a:rPr lang="vi-VN" b="1" dirty="0">
                    <a:latin typeface="Tahoma" panose="020B0604030504040204" pitchFamily="34" charset="0"/>
                    <a:ea typeface="Tahoma" panose="020B0604030504040204" pitchFamily="34" charset="0"/>
                    <a:cs typeface="Tahoma" panose="020B0604030504040204" pitchFamily="34" charset="0"/>
                  </a:rPr>
                  <a:t>d) 2022 là hợp số.</a:t>
                </a:r>
              </a:p>
              <a:p>
                <a:pPr marL="0" indent="0">
                  <a:lnSpc>
                    <a:spcPct val="150000"/>
                  </a:lnSpc>
                  <a:buNone/>
                </a:pPr>
                <a:r>
                  <a:rPr lang="vi-VN" b="1" dirty="0">
                    <a:latin typeface="Tahoma" panose="020B0604030504040204" pitchFamily="34" charset="0"/>
                    <a:ea typeface="Tahoma" panose="020B0604030504040204" pitchFamily="34" charset="0"/>
                    <a:cs typeface="Tahoma" panose="020B0604030504040204" pitchFamily="34" charset="0"/>
                  </a:rPr>
                  <a:t>Ta có: </a:t>
                </a:r>
                <a14:m>
                  <m:oMath xmlns:m="http://schemas.openxmlformats.org/officeDocument/2006/math">
                    <m:r>
                      <a:rPr lang="en-US" b="1" i="1" smtClean="0">
                        <a:latin typeface="Cambria Math" panose="02040503050406030204" pitchFamily="18" charset="0"/>
                      </a:rPr>
                      <m:t>𝟐𝟎𝟐𝟐</m:t>
                    </m:r>
                    <m:r>
                      <a:rPr lang="en-US" b="1" i="1" smtClean="0">
                        <a:latin typeface="Cambria Math" panose="02040503050406030204" pitchFamily="18" charset="0"/>
                      </a:rPr>
                      <m:t>=</m:t>
                    </m:r>
                    <m:r>
                      <a:rPr lang="en-US" b="1" i="1" smtClean="0">
                        <a:latin typeface="Cambria Math" panose="02040503050406030204" pitchFamily="18" charset="0"/>
                      </a:rPr>
                      <m:t>𝟐</m:t>
                    </m:r>
                    <m:r>
                      <a:rPr lang="en-US" b="1" i="1" smtClean="0">
                        <a:latin typeface="Cambria Math" panose="02040503050406030204" pitchFamily="18" charset="0"/>
                      </a:rPr>
                      <m:t>.</m:t>
                    </m:r>
                    <m:r>
                      <a:rPr lang="en-US" b="1" i="1" smtClean="0">
                        <a:latin typeface="Cambria Math" panose="02040503050406030204" pitchFamily="18" charset="0"/>
                      </a:rPr>
                      <m:t>𝟏𝟎𝟏𝟏</m:t>
                    </m:r>
                  </m:oMath>
                </a14:m>
                <a:r>
                  <a:rPr lang="vi-VN" b="1" dirty="0">
                    <a:latin typeface="Tahoma" panose="020B0604030504040204" pitchFamily="34" charset="0"/>
                    <a:ea typeface="Tahoma" panose="020B0604030504040204" pitchFamily="34" charset="0"/>
                    <a:cs typeface="Tahoma" panose="020B0604030504040204" pitchFamily="34" charset="0"/>
                  </a:rPr>
                  <a:t>  nên   là hợp số hay mệnh đề đã cho là đúng.</a:t>
                </a:r>
              </a:p>
            </p:txBody>
          </p:sp>
        </mc:Choice>
        <mc:Fallback xmlns="">
          <p:sp>
            <p:nvSpPr>
              <p:cNvPr id="26" name="Content Placeholder 2">
                <a:extLst>
                  <a:ext uri="{FF2B5EF4-FFF2-40B4-BE49-F238E27FC236}">
                    <a16:creationId xmlns:a16="http://schemas.microsoft.com/office/drawing/2014/main" id="{E9B58A3C-5A15-4D68-A680-EF85CFEE2ECD}"/>
                  </a:ext>
                </a:extLst>
              </p:cNvPr>
              <p:cNvSpPr txBox="1">
                <a:spLocks noRot="1" noChangeAspect="1" noMove="1" noResize="1" noEditPoints="1" noAdjustHandles="1" noChangeArrowheads="1" noChangeShapeType="1" noTextEdit="1"/>
              </p:cNvSpPr>
              <p:nvPr/>
            </p:nvSpPr>
            <p:spPr>
              <a:xfrm>
                <a:off x="1200372" y="7315200"/>
                <a:ext cx="22234551" cy="4240216"/>
              </a:xfrm>
              <a:prstGeom prst="rect">
                <a:avLst/>
              </a:prstGeom>
              <a:blipFill>
                <a:blip r:embed="rId7"/>
                <a:stretch>
                  <a:fillRect l="-1261"/>
                </a:stretch>
              </a:blipFill>
              <a:ln>
                <a:noFill/>
              </a:ln>
            </p:spPr>
            <p:txBody>
              <a:bodyPr/>
              <a:lstStyle/>
              <a:p>
                <a:r>
                  <a:rPr lang="en-US">
                    <a:noFill/>
                  </a:rPr>
                  <a:t> </a:t>
                </a:r>
              </a:p>
            </p:txBody>
          </p:sp>
        </mc:Fallback>
      </mc:AlternateContent>
      <p:sp>
        <p:nvSpPr>
          <p:cNvPr id="7" name="Rectangle 7">
            <a:extLst>
              <a:ext uri="{FF2B5EF4-FFF2-40B4-BE49-F238E27FC236}">
                <a16:creationId xmlns:a16="http://schemas.microsoft.com/office/drawing/2014/main" id="{A4BBFD56-BA2F-4B07-9447-3EC2F2938B75}"/>
              </a:ext>
            </a:extLst>
          </p:cNvPr>
          <p:cNvSpPr>
            <a:spLocks noChangeArrowheads="1"/>
          </p:cNvSpPr>
          <p:nvPr/>
        </p:nvSpPr>
        <p:spPr bwMode="auto">
          <a:xfrm>
            <a:off x="0" y="-415498"/>
            <a:ext cx="1847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aphicFrame>
        <p:nvGraphicFramePr>
          <p:cNvPr id="8" name="Object 7">
            <a:extLst>
              <a:ext uri="{FF2B5EF4-FFF2-40B4-BE49-F238E27FC236}">
                <a16:creationId xmlns:a16="http://schemas.microsoft.com/office/drawing/2014/main" id="{EAD95FE2-B716-4398-8FAF-1345220AFD4B}"/>
              </a:ext>
            </a:extLst>
          </p:cNvPr>
          <p:cNvGraphicFramePr>
            <a:graphicFrameLocks noChangeAspect="1"/>
          </p:cNvGraphicFramePr>
          <p:nvPr/>
        </p:nvGraphicFramePr>
        <p:xfrm>
          <a:off x="0" y="0"/>
          <a:ext cx="465138" cy="388938"/>
        </p:xfrm>
        <a:graphic>
          <a:graphicData uri="http://schemas.openxmlformats.org/presentationml/2006/ole">
            <mc:AlternateContent xmlns:mc="http://schemas.openxmlformats.org/markup-compatibility/2006">
              <mc:Choice xmlns:v="urn:schemas-microsoft-com:vml" Requires="v">
                <p:oleObj spid="_x0000_s2070" name="Equation" r:id="rId8" imgW="457002" imgH="393529" progId="Equation.DSMT4">
                  <p:embed/>
                </p:oleObj>
              </mc:Choice>
              <mc:Fallback>
                <p:oleObj name="Equation" r:id="rId8" imgW="457002" imgH="393529" progId="Equation.DSMT4">
                  <p:embed/>
                  <p:pic>
                    <p:nvPicPr>
                      <p:cNvPr id="8" name="Object 7">
                        <a:extLst>
                          <a:ext uri="{FF2B5EF4-FFF2-40B4-BE49-F238E27FC236}">
                            <a16:creationId xmlns:a16="http://schemas.microsoft.com/office/drawing/2014/main" id="{EAD95FE2-B716-4398-8FAF-1345220AFD4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465138" cy="3889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extBox 23">
            <a:extLst>
              <a:ext uri="{FF2B5EF4-FFF2-40B4-BE49-F238E27FC236}">
                <a16:creationId xmlns:a16="http://schemas.microsoft.com/office/drawing/2014/main" id="{6577FA94-ED07-447C-8E56-FB9E259D712A}"/>
              </a:ext>
            </a:extLst>
          </p:cNvPr>
          <p:cNvSpPr txBox="1"/>
          <p:nvPr/>
        </p:nvSpPr>
        <p:spPr>
          <a:xfrm>
            <a:off x="6042212" y="6480974"/>
            <a:ext cx="12227858" cy="830997"/>
          </a:xfrm>
          <a:prstGeom prst="rect">
            <a:avLst/>
          </a:prstGeom>
          <a:noFill/>
        </p:spPr>
        <p:txBody>
          <a:bodyPr wrap="square">
            <a:spAutoFit/>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27" name="Group 26">
            <a:extLst>
              <a:ext uri="{FF2B5EF4-FFF2-40B4-BE49-F238E27FC236}">
                <a16:creationId xmlns:a16="http://schemas.microsoft.com/office/drawing/2014/main" id="{531D24F3-A9C3-44D6-BB03-636158F2B0A8}"/>
              </a:ext>
            </a:extLst>
          </p:cNvPr>
          <p:cNvGrpSpPr/>
          <p:nvPr/>
        </p:nvGrpSpPr>
        <p:grpSpPr>
          <a:xfrm>
            <a:off x="1066800" y="7401600"/>
            <a:ext cx="3725766" cy="828000"/>
            <a:chOff x="1275608" y="6322796"/>
            <a:chExt cx="3572909" cy="828631"/>
          </a:xfrm>
        </p:grpSpPr>
        <p:sp>
          <p:nvSpPr>
            <p:cNvPr id="28" name="Freeform 20">
              <a:extLst>
                <a:ext uri="{FF2B5EF4-FFF2-40B4-BE49-F238E27FC236}">
                  <a16:creationId xmlns:a16="http://schemas.microsoft.com/office/drawing/2014/main" id="{8CC8FD31-D02F-4640-B9D6-CE7134718EBD}"/>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0" name="TextBox 29">
              <a:extLst>
                <a:ext uri="{FF2B5EF4-FFF2-40B4-BE49-F238E27FC236}">
                  <a16:creationId xmlns:a16="http://schemas.microsoft.com/office/drawing/2014/main" id="{FC19EB80-2C94-427F-9694-C44F5CB2365F}"/>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31" name="Round Diagonal Corner Rectangle 8">
              <a:extLst>
                <a:ext uri="{FF2B5EF4-FFF2-40B4-BE49-F238E27FC236}">
                  <a16:creationId xmlns:a16="http://schemas.microsoft.com/office/drawing/2014/main" id="{3B927E29-FCA6-418A-ADAC-9031AAB53E2F}"/>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3" name="Freeform 9">
              <a:extLst>
                <a:ext uri="{FF2B5EF4-FFF2-40B4-BE49-F238E27FC236}">
                  <a16:creationId xmlns:a16="http://schemas.microsoft.com/office/drawing/2014/main" id="{10BE311B-0798-4877-82E6-314227AD14C6}"/>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221793313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6">
                                            <p:txEl>
                                              <p:pRg st="1" end="1"/>
                                            </p:txEl>
                                          </p:spTgt>
                                        </p:tgtEl>
                                        <p:attrNameLst>
                                          <p:attrName>style.visibility</p:attrName>
                                        </p:attrNameLst>
                                      </p:cBhvr>
                                      <p:to>
                                        <p:strVal val="visible"/>
                                      </p:to>
                                    </p:set>
                                    <p:animEffect transition="in" filter="wipe(up)">
                                      <p:cBhvr>
                                        <p:cTn id="17" dur="500"/>
                                        <p:tgtEl>
                                          <p:spTgt spid="2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6">
                                            <p:txEl>
                                              <p:pRg st="2" end="2"/>
                                            </p:txEl>
                                          </p:spTgt>
                                        </p:tgtEl>
                                        <p:attrNameLst>
                                          <p:attrName>style.visibility</p:attrName>
                                        </p:attrNameLst>
                                      </p:cBhvr>
                                      <p:to>
                                        <p:strVal val="visible"/>
                                      </p:to>
                                    </p:set>
                                    <p:animEffect transition="in" filter="wipe(up)">
                                      <p:cBhvr>
                                        <p:cTn id="22" dur="500"/>
                                        <p:tgtEl>
                                          <p:spTgt spid="2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1201905" y="109928"/>
            <a:ext cx="8246895" cy="1077218"/>
          </a:xfrm>
          <a:prstGeom prst="rect">
            <a:avLst/>
          </a:prstGeom>
          <a:noFill/>
        </p:spPr>
        <p:txBody>
          <a:bodyPr wrap="square" rtlCol="0">
            <a:spAutoFit/>
          </a:bodyPr>
          <a:lstStyle/>
          <a:p>
            <a:r>
              <a:rPr lang="en-US" sz="6400" b="1" spc="800" dirty="0" err="1" smtClean="0">
                <a:solidFill>
                  <a:schemeClr val="accent6">
                    <a:lumMod val="50000"/>
                  </a:schemeClr>
                </a:solidFill>
                <a:latin typeface="Times New Roman" panose="02020603050405020304" pitchFamily="18" charset="0"/>
                <a:cs typeface="Times New Roman" panose="02020603050405020304" pitchFamily="18" charset="0"/>
              </a:rPr>
              <a:t>Nhận</a:t>
            </a:r>
            <a:r>
              <a:rPr lang="en-US" sz="6400" b="1" spc="8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6400" b="1" spc="800" dirty="0" err="1" smtClean="0">
                <a:solidFill>
                  <a:schemeClr val="accent6">
                    <a:lumMod val="50000"/>
                  </a:schemeClr>
                </a:solidFill>
                <a:latin typeface="Times New Roman" panose="02020603050405020304" pitchFamily="18" charset="0"/>
                <a:cs typeface="Times New Roman" panose="02020603050405020304" pitchFamily="18" charset="0"/>
              </a:rPr>
              <a:t>xét</a:t>
            </a:r>
            <a:r>
              <a:rPr lang="en-US" sz="6400" b="1" spc="800" dirty="0" smtClean="0">
                <a:solidFill>
                  <a:schemeClr val="accent6">
                    <a:lumMod val="50000"/>
                  </a:schemeClr>
                </a:solidFill>
                <a:latin typeface="Times New Roman" panose="02020603050405020304" pitchFamily="18" charset="0"/>
                <a:cs typeface="Times New Roman" panose="02020603050405020304" pitchFamily="18" charset="0"/>
              </a:rPr>
              <a:t> </a:t>
            </a:r>
            <a:r>
              <a:rPr lang="en-US" sz="6400" b="1" spc="800" dirty="0" smtClean="0">
                <a:solidFill>
                  <a:schemeClr val="accent6">
                    <a:lumMod val="50000"/>
                  </a:schemeClr>
                </a:solidFill>
                <a:latin typeface="Arial" panose="020B0604020202020204" pitchFamily="34" charset="0"/>
                <a:cs typeface="Arial" pitchFamily="34" charset="0"/>
              </a:rPr>
              <a:t> . </a:t>
            </a:r>
            <a:endParaRPr lang="en-US" sz="6400" b="1" spc="800" dirty="0">
              <a:solidFill>
                <a:schemeClr val="accent6">
                  <a:lumMod val="50000"/>
                </a:schemeClr>
              </a:solidFill>
              <a:latin typeface="Arial" panose="020B0604020202020204" pitchFamily="34" charset="0"/>
              <a:cs typeface="Arial" pitchFamily="34" charset="0"/>
            </a:endParaRPr>
          </a:p>
        </p:txBody>
      </p:sp>
      <p:sp>
        <p:nvSpPr>
          <p:cNvPr id="12" name="TextBox 11"/>
          <p:cNvSpPr txBox="1"/>
          <p:nvPr/>
        </p:nvSpPr>
        <p:spPr>
          <a:xfrm>
            <a:off x="827273" y="2262879"/>
            <a:ext cx="12378808" cy="5837817"/>
          </a:xfrm>
          <a:prstGeom prst="rect">
            <a:avLst/>
          </a:prstGeom>
          <a:noFill/>
        </p:spPr>
        <p:txBody>
          <a:bodyPr wrap="square" rtlCol="0">
            <a:spAutoFit/>
          </a:bodyPr>
          <a:lstStyle/>
          <a:p>
            <a:pPr>
              <a:buFontTx/>
              <a:buChar char="•"/>
            </a:pPr>
            <a:r>
              <a:rPr lang="en-US" altLang="en-US" sz="7467" b="1" dirty="0">
                <a:latin typeface="Arial" panose="020B0604020202020204" pitchFamily="34" charset="0"/>
                <a:cs typeface="Arial" panose="020B0604020202020204" pitchFamily="34" charset="0"/>
              </a:rPr>
              <a:t> </a:t>
            </a:r>
            <a:r>
              <a:rPr lang="en-US" altLang="en-US" sz="7467" dirty="0" smtClean="0">
                <a:latin typeface="Arial" panose="020B0604020202020204" pitchFamily="34" charset="0"/>
                <a:cs typeface="Arial" panose="020B0604020202020204" pitchFamily="34" charset="0"/>
              </a:rPr>
              <a:t>1+1=3. </a:t>
            </a:r>
            <a:r>
              <a:rPr lang="en-US" altLang="en-US" sz="7467" dirty="0" smtClean="0">
                <a:solidFill>
                  <a:srgbClr val="FF0000"/>
                </a:solidFill>
                <a:latin typeface="Arial" panose="020B0604020202020204" pitchFamily="34" charset="0"/>
                <a:cs typeface="Arial" panose="020B0604020202020204" pitchFamily="34" charset="0"/>
              </a:rPr>
              <a:t>(</a:t>
            </a:r>
            <a:r>
              <a:rPr lang="en-US" altLang="en-US" sz="7467" dirty="0" err="1" smtClean="0">
                <a:solidFill>
                  <a:srgbClr val="FF0000"/>
                </a:solidFill>
                <a:latin typeface="Arial" panose="020B0604020202020204" pitchFamily="34" charset="0"/>
                <a:cs typeface="Arial" panose="020B0604020202020204" pitchFamily="34" charset="0"/>
              </a:rPr>
              <a:t>sai</a:t>
            </a:r>
            <a:r>
              <a:rPr lang="en-US" altLang="en-US" sz="7467" dirty="0" smtClean="0">
                <a:solidFill>
                  <a:srgbClr val="FF0000"/>
                </a:solidFill>
                <a:latin typeface="Arial" panose="020B0604020202020204" pitchFamily="34" charset="0"/>
                <a:cs typeface="Arial" panose="020B0604020202020204" pitchFamily="34" charset="0"/>
              </a:rPr>
              <a:t>)</a:t>
            </a:r>
            <a:endParaRPr lang="en-US" altLang="en-US" sz="7467" dirty="0">
              <a:solidFill>
                <a:srgbClr val="FF0000"/>
              </a:solidFill>
              <a:latin typeface="Arial" panose="020B0604020202020204" pitchFamily="34" charset="0"/>
              <a:cs typeface="Arial" panose="020B0604020202020204" pitchFamily="34" charset="0"/>
            </a:endParaRPr>
          </a:p>
          <a:p>
            <a:pPr>
              <a:buFontTx/>
              <a:buChar char="•"/>
            </a:pPr>
            <a:r>
              <a:rPr lang="en-US" altLang="en-US" sz="7467" dirty="0" err="1" smtClean="0">
                <a:latin typeface="Arial" panose="020B0604020202020204" pitchFamily="34" charset="0"/>
                <a:cs typeface="Arial" panose="020B0604020202020204" pitchFamily="34" charset="0"/>
                <a:sym typeface="Symbol" panose="05050102010706020507" pitchFamily="18" charset="2"/>
              </a:rPr>
              <a:t>Ngày</a:t>
            </a:r>
            <a:r>
              <a:rPr lang="en-US" altLang="en-US" sz="7467" dirty="0" smtClean="0">
                <a:latin typeface="Arial" panose="020B0604020202020204" pitchFamily="34" charset="0"/>
                <a:cs typeface="Arial" panose="020B0604020202020204" pitchFamily="34" charset="0"/>
                <a:sym typeface="Symbol" panose="05050102010706020507" pitchFamily="18" charset="2"/>
              </a:rPr>
              <a:t> 1.5 </a:t>
            </a:r>
            <a:r>
              <a:rPr lang="en-US" altLang="en-US" sz="7467" dirty="0" err="1" smtClean="0">
                <a:latin typeface="Arial" panose="020B0604020202020204" pitchFamily="34" charset="0"/>
                <a:cs typeface="Arial" panose="020B0604020202020204" pitchFamily="34" charset="0"/>
                <a:sym typeface="Symbol" panose="05050102010706020507" pitchFamily="18" charset="2"/>
              </a:rPr>
              <a:t>là</a:t>
            </a:r>
            <a:r>
              <a:rPr lang="en-US" altLang="en-US" sz="7467" dirty="0" smtClean="0">
                <a:latin typeface="Arial" panose="020B0604020202020204" pitchFamily="34" charset="0"/>
                <a:cs typeface="Arial" panose="020B0604020202020204" pitchFamily="34" charset="0"/>
                <a:sym typeface="Symbol" panose="05050102010706020507" pitchFamily="18" charset="2"/>
              </a:rPr>
              <a:t> </a:t>
            </a:r>
            <a:r>
              <a:rPr lang="en-US" altLang="en-US" sz="7467" dirty="0" err="1" smtClean="0">
                <a:latin typeface="Arial" panose="020B0604020202020204" pitchFamily="34" charset="0"/>
                <a:cs typeface="Arial" panose="020B0604020202020204" pitchFamily="34" charset="0"/>
                <a:sym typeface="Symbol" panose="05050102010706020507" pitchFamily="18" charset="2"/>
              </a:rPr>
              <a:t>ngày</a:t>
            </a:r>
            <a:r>
              <a:rPr lang="en-US" altLang="en-US" sz="7467" dirty="0" smtClean="0">
                <a:latin typeface="Arial" panose="020B0604020202020204" pitchFamily="34" charset="0"/>
                <a:cs typeface="Arial" panose="020B0604020202020204" pitchFamily="34" charset="0"/>
                <a:sym typeface="Symbol" panose="05050102010706020507" pitchFamily="18" charset="2"/>
              </a:rPr>
              <a:t> </a:t>
            </a:r>
            <a:r>
              <a:rPr lang="en-US" altLang="en-US" sz="7467" dirty="0" err="1" smtClean="0">
                <a:latin typeface="Arial" panose="020B0604020202020204" pitchFamily="34" charset="0"/>
                <a:cs typeface="Arial" panose="020B0604020202020204" pitchFamily="34" charset="0"/>
                <a:sym typeface="Symbol" panose="05050102010706020507" pitchFamily="18" charset="2"/>
              </a:rPr>
              <a:t>quốc</a:t>
            </a:r>
            <a:r>
              <a:rPr lang="en-US" altLang="en-US" sz="7467" dirty="0" smtClean="0">
                <a:latin typeface="Arial" panose="020B0604020202020204" pitchFamily="34" charset="0"/>
                <a:cs typeface="Arial" panose="020B0604020202020204" pitchFamily="34" charset="0"/>
                <a:sym typeface="Symbol" panose="05050102010706020507" pitchFamily="18" charset="2"/>
              </a:rPr>
              <a:t> </a:t>
            </a:r>
            <a:r>
              <a:rPr lang="en-US" altLang="en-US" sz="7467" dirty="0" err="1" smtClean="0">
                <a:latin typeface="Arial" panose="020B0604020202020204" pitchFamily="34" charset="0"/>
                <a:cs typeface="Arial" panose="020B0604020202020204" pitchFamily="34" charset="0"/>
                <a:sym typeface="Symbol" panose="05050102010706020507" pitchFamily="18" charset="2"/>
              </a:rPr>
              <a:t>tế</a:t>
            </a:r>
            <a:r>
              <a:rPr lang="en-US" altLang="en-US" sz="7467" dirty="0" smtClean="0">
                <a:latin typeface="Arial" panose="020B0604020202020204" pitchFamily="34" charset="0"/>
                <a:cs typeface="Arial" panose="020B0604020202020204" pitchFamily="34" charset="0"/>
                <a:sym typeface="Symbol" panose="05050102010706020507" pitchFamily="18" charset="2"/>
              </a:rPr>
              <a:t> </a:t>
            </a:r>
            <a:r>
              <a:rPr lang="en-US" altLang="en-US" sz="7467" dirty="0" err="1" smtClean="0">
                <a:latin typeface="Arial" panose="020B0604020202020204" pitchFamily="34" charset="0"/>
                <a:cs typeface="Arial" panose="020B0604020202020204" pitchFamily="34" charset="0"/>
                <a:sym typeface="Symbol" panose="05050102010706020507" pitchFamily="18" charset="2"/>
              </a:rPr>
              <a:t>lao</a:t>
            </a:r>
            <a:r>
              <a:rPr lang="en-US" altLang="en-US" sz="7467" dirty="0" smtClean="0">
                <a:latin typeface="Arial" panose="020B0604020202020204" pitchFamily="34" charset="0"/>
                <a:cs typeface="Arial" panose="020B0604020202020204" pitchFamily="34" charset="0"/>
                <a:sym typeface="Symbol" panose="05050102010706020507" pitchFamily="18" charset="2"/>
              </a:rPr>
              <a:t> </a:t>
            </a:r>
            <a:r>
              <a:rPr lang="en-US" altLang="en-US" sz="7467" dirty="0" err="1" smtClean="0">
                <a:latin typeface="Arial" panose="020B0604020202020204" pitchFamily="34" charset="0"/>
                <a:cs typeface="Arial" panose="020B0604020202020204" pitchFamily="34" charset="0"/>
                <a:sym typeface="Symbol" panose="05050102010706020507" pitchFamily="18" charset="2"/>
              </a:rPr>
              <a:t>động</a:t>
            </a:r>
            <a:r>
              <a:rPr lang="en-US" altLang="en-US" sz="7467" dirty="0" smtClean="0">
                <a:latin typeface="Arial" panose="020B0604020202020204" pitchFamily="34" charset="0"/>
                <a:cs typeface="Arial" panose="020B0604020202020204" pitchFamily="34" charset="0"/>
                <a:sym typeface="Symbol" panose="05050102010706020507" pitchFamily="18" charset="2"/>
              </a:rPr>
              <a:t> </a:t>
            </a:r>
            <a:r>
              <a:rPr lang="en-US" altLang="en-US" sz="7467" dirty="0" smtClean="0">
                <a:latin typeface="Times New Roman" panose="02020603050405020304" pitchFamily="18" charset="0"/>
                <a:cs typeface="Times New Roman" panose="02020603050405020304" pitchFamily="18" charset="0"/>
                <a:sym typeface="Symbol" panose="05050102010706020507" pitchFamily="18" charset="2"/>
              </a:rPr>
              <a:t> </a:t>
            </a:r>
            <a:r>
              <a:rPr lang="en-US" altLang="en-US" sz="7467" dirty="0" smtClean="0">
                <a:latin typeface="Arial" panose="020B0604020202020204" pitchFamily="34" charset="0"/>
                <a:cs typeface="Arial" panose="020B0604020202020204" pitchFamily="34" charset="0"/>
                <a:sym typeface="Symbol" panose="05050102010706020507" pitchFamily="18" charset="2"/>
              </a:rPr>
              <a:t> </a:t>
            </a:r>
            <a:r>
              <a:rPr lang="en-US" altLang="en-US" sz="7467" dirty="0" smtClean="0">
                <a:latin typeface="Arial" panose="020B0604020202020204" pitchFamily="34" charset="0"/>
                <a:cs typeface="Arial" panose="020B0604020202020204" pitchFamily="34" charset="0"/>
              </a:rPr>
              <a:t> </a:t>
            </a:r>
            <a:r>
              <a:rPr lang="en-US" altLang="en-US" sz="7467" dirty="0" smtClean="0">
                <a:solidFill>
                  <a:srgbClr val="FF0000"/>
                </a:solidFill>
                <a:latin typeface="Arial" panose="020B0604020202020204" pitchFamily="34" charset="0"/>
                <a:cs typeface="Arial" panose="020B0604020202020204" pitchFamily="34" charset="0"/>
              </a:rPr>
              <a:t>(</a:t>
            </a:r>
            <a:r>
              <a:rPr lang="en-US" altLang="en-US" sz="7467" dirty="0" err="1" smtClean="0">
                <a:solidFill>
                  <a:srgbClr val="FF0000"/>
                </a:solidFill>
                <a:latin typeface="Arial" panose="020B0604020202020204" pitchFamily="34" charset="0"/>
                <a:cs typeface="Arial" panose="020B0604020202020204" pitchFamily="34" charset="0"/>
              </a:rPr>
              <a:t>Đúng</a:t>
            </a:r>
            <a:r>
              <a:rPr lang="en-US" altLang="en-US" sz="7467" dirty="0" smtClean="0">
                <a:solidFill>
                  <a:srgbClr val="FF0000"/>
                </a:solidFill>
                <a:latin typeface="Arial" panose="020B0604020202020204" pitchFamily="34" charset="0"/>
                <a:cs typeface="Arial" panose="020B0604020202020204" pitchFamily="34" charset="0"/>
              </a:rPr>
              <a:t>)</a:t>
            </a:r>
            <a:endParaRPr lang="en-US" altLang="en-US" sz="7467" dirty="0">
              <a:solidFill>
                <a:srgbClr val="FF0000"/>
              </a:solidFill>
              <a:latin typeface="Arial" panose="020B0604020202020204" pitchFamily="34" charset="0"/>
              <a:cs typeface="Arial" panose="020B0604020202020204" pitchFamily="34" charset="0"/>
            </a:endParaRPr>
          </a:p>
          <a:p>
            <a:pPr>
              <a:buFontTx/>
              <a:buChar char="•"/>
            </a:pPr>
            <a:r>
              <a:rPr lang="en-US" altLang="en-US" sz="7467" dirty="0" err="1">
                <a:latin typeface="Arial" panose="020B0604020202020204" pitchFamily="34" charset="0"/>
                <a:cs typeface="Arial" panose="020B0604020202020204" pitchFamily="34" charset="0"/>
              </a:rPr>
              <a:t>Hà</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Nội</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là</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thủ</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đô</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của</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Thái</a:t>
            </a:r>
            <a:r>
              <a:rPr lang="en-US" altLang="en-US" sz="7467" dirty="0">
                <a:latin typeface="Arial" panose="020B0604020202020204" pitchFamily="34" charset="0"/>
                <a:cs typeface="Arial" panose="020B0604020202020204" pitchFamily="34" charset="0"/>
              </a:rPr>
              <a:t> </a:t>
            </a:r>
            <a:r>
              <a:rPr lang="en-US" altLang="en-US" sz="7467" dirty="0" smtClean="0">
                <a:latin typeface="Arial" panose="020B0604020202020204" pitchFamily="34" charset="0"/>
                <a:cs typeface="Arial" panose="020B0604020202020204" pitchFamily="34" charset="0"/>
              </a:rPr>
              <a:t>Lan</a:t>
            </a:r>
            <a:r>
              <a:rPr lang="en-US" altLang="en-US" sz="7467" dirty="0" smtClean="0">
                <a:solidFill>
                  <a:srgbClr val="FF0000"/>
                </a:solidFill>
                <a:latin typeface="Arial" panose="020B0604020202020204" pitchFamily="34" charset="0"/>
                <a:cs typeface="Arial" panose="020B0604020202020204" pitchFamily="34" charset="0"/>
              </a:rPr>
              <a:t>(Sai</a:t>
            </a:r>
            <a:r>
              <a:rPr lang="en-US" altLang="en-US" sz="7467" dirty="0">
                <a:solidFill>
                  <a:srgbClr val="FF0000"/>
                </a:solidFill>
                <a:latin typeface="Arial" panose="020B0604020202020204" pitchFamily="34" charset="0"/>
                <a:cs typeface="Arial" panose="020B0604020202020204" pitchFamily="34" charset="0"/>
              </a:rPr>
              <a:t>) </a:t>
            </a:r>
          </a:p>
        </p:txBody>
      </p:sp>
      <p:sp>
        <p:nvSpPr>
          <p:cNvPr id="14" name="Line 12"/>
          <p:cNvSpPr>
            <a:spLocks noChangeShapeType="1"/>
          </p:cNvSpPr>
          <p:nvPr/>
        </p:nvSpPr>
        <p:spPr bwMode="auto">
          <a:xfrm flipH="1">
            <a:off x="12886809" y="1731503"/>
            <a:ext cx="26824" cy="7246035"/>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240000" tIns="124800" rIns="240000" bIns="124800"/>
          <a:lstStyle/>
          <a:p>
            <a:endParaRPr lang="en-US" sz="6400">
              <a:solidFill>
                <a:srgbClr val="FF0000"/>
              </a:solidFill>
              <a:latin typeface="Arial" panose="020B0604020202020204" pitchFamily="34" charset="0"/>
              <a:cs typeface="Arial" panose="020B0604020202020204" pitchFamily="34" charset="0"/>
            </a:endParaRPr>
          </a:p>
        </p:txBody>
      </p:sp>
      <p:sp>
        <p:nvSpPr>
          <p:cNvPr id="26" name="Text Box 8"/>
          <p:cNvSpPr txBox="1">
            <a:spLocks noChangeArrowheads="1"/>
          </p:cNvSpPr>
          <p:nvPr/>
        </p:nvSpPr>
        <p:spPr bwMode="auto">
          <a:xfrm>
            <a:off x="13472672" y="105901"/>
            <a:ext cx="11189141" cy="12892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40000" tIns="124800" rIns="240000" bIns="124800">
            <a:spAutoFit/>
          </a:bodyPr>
          <a:lstStyle>
            <a:lvl1pPr>
              <a:defRPr>
                <a:solidFill>
                  <a:schemeClr val="tx1"/>
                </a:solidFill>
                <a:latin typeface="VNI-Times" pitchFamily="2" charset="0"/>
              </a:defRPr>
            </a:lvl1pPr>
            <a:lvl2pPr marL="742950" indent="-285750">
              <a:defRPr>
                <a:solidFill>
                  <a:schemeClr val="tx1"/>
                </a:solidFill>
                <a:latin typeface="VNI-Times" pitchFamily="2" charset="0"/>
              </a:defRPr>
            </a:lvl2pPr>
            <a:lvl3pPr marL="1143000" indent="-228600">
              <a:defRPr>
                <a:solidFill>
                  <a:schemeClr val="tx1"/>
                </a:solidFill>
                <a:latin typeface="VNI-Times" pitchFamily="2" charset="0"/>
              </a:defRPr>
            </a:lvl3pPr>
            <a:lvl4pPr marL="1600200" indent="-228600">
              <a:defRPr>
                <a:solidFill>
                  <a:schemeClr val="tx1"/>
                </a:solidFill>
                <a:latin typeface="VNI-Times" pitchFamily="2" charset="0"/>
              </a:defRPr>
            </a:lvl4pPr>
            <a:lvl5pPr marL="2057400" indent="-228600">
              <a:defRPr>
                <a:solidFill>
                  <a:schemeClr val="tx1"/>
                </a:solidFill>
                <a:latin typeface="VNI-Times" pitchFamily="2" charset="0"/>
              </a:defRPr>
            </a:lvl5pPr>
            <a:lvl6pPr marL="2514600" indent="-228600" eaLnBrk="0" fontAlgn="base" hangingPunct="0">
              <a:spcBef>
                <a:spcPct val="0"/>
              </a:spcBef>
              <a:spcAft>
                <a:spcPct val="0"/>
              </a:spcAft>
              <a:defRPr>
                <a:solidFill>
                  <a:schemeClr val="tx1"/>
                </a:solidFill>
                <a:latin typeface="VNI-Times" pitchFamily="2" charset="0"/>
              </a:defRPr>
            </a:lvl6pPr>
            <a:lvl7pPr marL="2971800" indent="-228600" eaLnBrk="0" fontAlgn="base" hangingPunct="0">
              <a:spcBef>
                <a:spcPct val="0"/>
              </a:spcBef>
              <a:spcAft>
                <a:spcPct val="0"/>
              </a:spcAft>
              <a:defRPr>
                <a:solidFill>
                  <a:schemeClr val="tx1"/>
                </a:solidFill>
                <a:latin typeface="VNI-Times" pitchFamily="2" charset="0"/>
              </a:defRPr>
            </a:lvl7pPr>
            <a:lvl8pPr marL="3429000" indent="-228600" eaLnBrk="0" fontAlgn="base" hangingPunct="0">
              <a:spcBef>
                <a:spcPct val="0"/>
              </a:spcBef>
              <a:spcAft>
                <a:spcPct val="0"/>
              </a:spcAft>
              <a:defRPr>
                <a:solidFill>
                  <a:schemeClr val="tx1"/>
                </a:solidFill>
                <a:latin typeface="VNI-Times" pitchFamily="2" charset="0"/>
              </a:defRPr>
            </a:lvl8pPr>
            <a:lvl9pPr marL="3886200" indent="-228600" eaLnBrk="0" fontAlgn="base" hangingPunct="0">
              <a:spcBef>
                <a:spcPct val="0"/>
              </a:spcBef>
              <a:spcAft>
                <a:spcPct val="0"/>
              </a:spcAft>
              <a:defRPr>
                <a:solidFill>
                  <a:schemeClr val="tx1"/>
                </a:solidFill>
                <a:latin typeface="VNI-Times" pitchFamily="2" charset="0"/>
              </a:defRPr>
            </a:lvl9pPr>
          </a:lstStyle>
          <a:p>
            <a:pPr>
              <a:buFontTx/>
              <a:buChar char="•"/>
            </a:pPr>
            <a:r>
              <a:rPr lang="en-US" altLang="en-US" sz="7467" b="1"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Nấm</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có</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phải</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là</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một</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loài</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thực</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vật</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không</a:t>
            </a:r>
            <a:r>
              <a:rPr lang="en-US" altLang="en-US" sz="7467" dirty="0">
                <a:latin typeface="Arial" panose="020B0604020202020204" pitchFamily="34" charset="0"/>
                <a:cs typeface="Arial" panose="020B0604020202020204" pitchFamily="34" charset="0"/>
              </a:rPr>
              <a:t>?</a:t>
            </a:r>
          </a:p>
          <a:p>
            <a:r>
              <a:rPr lang="en-US" altLang="en-US" sz="7467" dirty="0">
                <a:solidFill>
                  <a:srgbClr val="FF0000"/>
                </a:solidFill>
                <a:latin typeface="Arial" panose="020B0604020202020204" pitchFamily="34" charset="0"/>
                <a:cs typeface="Arial" panose="020B0604020202020204" pitchFamily="34" charset="0"/>
              </a:rPr>
              <a:t>(</a:t>
            </a:r>
            <a:r>
              <a:rPr lang="en-US" altLang="en-US" sz="7467" dirty="0" err="1" smtClean="0">
                <a:solidFill>
                  <a:srgbClr val="FF0000"/>
                </a:solidFill>
                <a:latin typeface="Arial" panose="020B0604020202020204" pitchFamily="34" charset="0"/>
                <a:cs typeface="Arial" panose="020B0604020202020204" pitchFamily="34" charset="0"/>
              </a:rPr>
              <a:t>không</a:t>
            </a:r>
            <a:r>
              <a:rPr lang="en-US" altLang="en-US" sz="7467" dirty="0" smtClean="0">
                <a:solidFill>
                  <a:srgbClr val="FF0000"/>
                </a:solidFill>
                <a:latin typeface="Arial" panose="020B0604020202020204" pitchFamily="34" charset="0"/>
                <a:cs typeface="Arial" panose="020B0604020202020204" pitchFamily="34" charset="0"/>
              </a:rPr>
              <a:t> </a:t>
            </a:r>
            <a:r>
              <a:rPr lang="en-US" altLang="en-US" sz="7467" dirty="0" err="1" smtClean="0">
                <a:solidFill>
                  <a:srgbClr val="FF0000"/>
                </a:solidFill>
                <a:latin typeface="Arial" panose="020B0604020202020204" pitchFamily="34" charset="0"/>
                <a:cs typeface="Arial" panose="020B0604020202020204" pitchFamily="34" charset="0"/>
              </a:rPr>
              <a:t>phải</a:t>
            </a:r>
            <a:r>
              <a:rPr lang="en-US" altLang="en-US" sz="7467" dirty="0" smtClean="0">
                <a:solidFill>
                  <a:srgbClr val="FF0000"/>
                </a:solidFill>
                <a:latin typeface="Arial" panose="020B0604020202020204" pitchFamily="34" charset="0"/>
                <a:cs typeface="Arial" panose="020B0604020202020204" pitchFamily="34" charset="0"/>
              </a:rPr>
              <a:t> </a:t>
            </a:r>
            <a:r>
              <a:rPr lang="en-US" altLang="en-US" sz="7467" dirty="0" err="1" smtClean="0">
                <a:solidFill>
                  <a:srgbClr val="FF0000"/>
                </a:solidFill>
                <a:latin typeface="Arial" panose="020B0604020202020204" pitchFamily="34" charset="0"/>
                <a:cs typeface="Arial" panose="020B0604020202020204" pitchFamily="34" charset="0"/>
              </a:rPr>
              <a:t>câu</a:t>
            </a:r>
            <a:r>
              <a:rPr lang="en-US" altLang="en-US" sz="7467" dirty="0" smtClean="0">
                <a:solidFill>
                  <a:srgbClr val="FF0000"/>
                </a:solidFill>
                <a:latin typeface="Arial" panose="020B0604020202020204" pitchFamily="34" charset="0"/>
                <a:cs typeface="Arial" panose="020B0604020202020204" pitchFamily="34" charset="0"/>
              </a:rPr>
              <a:t> </a:t>
            </a:r>
            <a:r>
              <a:rPr lang="en-US" altLang="en-US" sz="7467" dirty="0" err="1" smtClean="0">
                <a:solidFill>
                  <a:srgbClr val="FF0000"/>
                </a:solidFill>
                <a:latin typeface="Arial" panose="020B0604020202020204" pitchFamily="34" charset="0"/>
                <a:cs typeface="Arial" panose="020B0604020202020204" pitchFamily="34" charset="0"/>
              </a:rPr>
              <a:t>khẳng</a:t>
            </a:r>
            <a:r>
              <a:rPr lang="en-US" altLang="en-US" sz="7467" dirty="0" smtClean="0">
                <a:solidFill>
                  <a:srgbClr val="FF0000"/>
                </a:solidFill>
                <a:latin typeface="Arial" panose="020B0604020202020204" pitchFamily="34" charset="0"/>
                <a:cs typeface="Arial" panose="020B0604020202020204" pitchFamily="34" charset="0"/>
              </a:rPr>
              <a:t> </a:t>
            </a:r>
            <a:r>
              <a:rPr lang="en-US" altLang="en-US" sz="7467" dirty="0" err="1" smtClean="0">
                <a:solidFill>
                  <a:srgbClr val="FF0000"/>
                </a:solidFill>
                <a:latin typeface="Arial" panose="020B0604020202020204" pitchFamily="34" charset="0"/>
                <a:cs typeface="Arial" panose="020B0604020202020204" pitchFamily="34" charset="0"/>
              </a:rPr>
              <a:t>định</a:t>
            </a:r>
            <a:r>
              <a:rPr lang="en-US" altLang="en-US" sz="7467" dirty="0" smtClean="0">
                <a:solidFill>
                  <a:srgbClr val="FF0000"/>
                </a:solidFill>
                <a:latin typeface="Arial" panose="020B0604020202020204" pitchFamily="34" charset="0"/>
                <a:cs typeface="Arial" panose="020B0604020202020204" pitchFamily="34" charset="0"/>
              </a:rPr>
              <a:t>)</a:t>
            </a:r>
            <a:endParaRPr lang="en-US" altLang="en-US" sz="7467" dirty="0">
              <a:solidFill>
                <a:srgbClr val="FF0000"/>
              </a:solidFill>
              <a:latin typeface="Arial" panose="020B0604020202020204" pitchFamily="34" charset="0"/>
              <a:cs typeface="Arial" panose="020B0604020202020204" pitchFamily="34" charset="0"/>
            </a:endParaRPr>
          </a:p>
          <a:p>
            <a:pPr>
              <a:buFontTx/>
              <a:buChar char="•"/>
            </a:pP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Hoa</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hồng</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đẹp</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nhất</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trong</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các</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loài</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hoa</a:t>
            </a:r>
            <a:r>
              <a:rPr lang="en-US" altLang="en-US" sz="7467" dirty="0">
                <a:latin typeface="Arial" panose="020B0604020202020204" pitchFamily="34" charset="0"/>
                <a:cs typeface="Arial" panose="020B0604020202020204" pitchFamily="34" charset="0"/>
              </a:rPr>
              <a:t>.</a:t>
            </a:r>
          </a:p>
          <a:p>
            <a:r>
              <a:rPr lang="en-US" altLang="en-US" sz="7467" dirty="0">
                <a:solidFill>
                  <a:srgbClr val="FF0000"/>
                </a:solidFill>
                <a:latin typeface="Arial" panose="020B0604020202020204" pitchFamily="34" charset="0"/>
                <a:cs typeface="Arial" panose="020B0604020202020204" pitchFamily="34" charset="0"/>
              </a:rPr>
              <a:t>(</a:t>
            </a:r>
            <a:r>
              <a:rPr lang="en-US" altLang="en-US" sz="7467" dirty="0" err="1">
                <a:solidFill>
                  <a:srgbClr val="FF0000"/>
                </a:solidFill>
                <a:latin typeface="Arial" panose="020B0604020202020204" pitchFamily="34" charset="0"/>
                <a:cs typeface="Arial" panose="020B0604020202020204" pitchFamily="34" charset="0"/>
              </a:rPr>
              <a:t>Không</a:t>
            </a:r>
            <a:r>
              <a:rPr lang="en-US" altLang="en-US" sz="7467" dirty="0">
                <a:solidFill>
                  <a:srgbClr val="FF0000"/>
                </a:solidFill>
                <a:latin typeface="Arial" panose="020B0604020202020204" pitchFamily="34" charset="0"/>
                <a:cs typeface="Arial" panose="020B0604020202020204" pitchFamily="34" charset="0"/>
              </a:rPr>
              <a:t> </a:t>
            </a:r>
            <a:r>
              <a:rPr lang="vi-VN" altLang="en-US" sz="7467" dirty="0">
                <a:solidFill>
                  <a:srgbClr val="FF0000"/>
                </a:solidFill>
                <a:latin typeface="Arial" panose="020B0604020202020204" pitchFamily="34" charset="0"/>
                <a:cs typeface="Arial" panose="020B0604020202020204" pitchFamily="34" charset="0"/>
              </a:rPr>
              <a:t>đ</a:t>
            </a:r>
            <a:r>
              <a:rPr lang="en-US" altLang="en-US" sz="7467" dirty="0" err="1">
                <a:solidFill>
                  <a:srgbClr val="FF0000"/>
                </a:solidFill>
                <a:latin typeface="Arial" panose="020B0604020202020204" pitchFamily="34" charset="0"/>
                <a:cs typeface="Arial" panose="020B0604020202020204" pitchFamily="34" charset="0"/>
              </a:rPr>
              <a:t>úng</a:t>
            </a:r>
            <a:r>
              <a:rPr lang="en-US" altLang="en-US" sz="7467" dirty="0">
                <a:solidFill>
                  <a:srgbClr val="FF0000"/>
                </a:solidFill>
                <a:latin typeface="Arial" panose="020B0604020202020204" pitchFamily="34" charset="0"/>
                <a:cs typeface="Arial" panose="020B0604020202020204" pitchFamily="34" charset="0"/>
              </a:rPr>
              <a:t> </a:t>
            </a:r>
            <a:r>
              <a:rPr lang="en-US" altLang="en-US" sz="7467" dirty="0" err="1">
                <a:solidFill>
                  <a:srgbClr val="FF0000"/>
                </a:solidFill>
                <a:latin typeface="Arial" panose="020B0604020202020204" pitchFamily="34" charset="0"/>
                <a:cs typeface="Arial" panose="020B0604020202020204" pitchFamily="34" charset="0"/>
              </a:rPr>
              <a:t>không</a:t>
            </a:r>
            <a:r>
              <a:rPr lang="en-US" altLang="en-US" sz="7467" dirty="0">
                <a:solidFill>
                  <a:srgbClr val="FF0000"/>
                </a:solidFill>
                <a:latin typeface="Arial" panose="020B0604020202020204" pitchFamily="34" charset="0"/>
                <a:cs typeface="Arial" panose="020B0604020202020204" pitchFamily="34" charset="0"/>
              </a:rPr>
              <a:t> </a:t>
            </a:r>
            <a:r>
              <a:rPr lang="en-US" altLang="en-US" sz="7467" dirty="0" err="1">
                <a:solidFill>
                  <a:srgbClr val="FF0000"/>
                </a:solidFill>
                <a:latin typeface="Arial" panose="020B0604020202020204" pitchFamily="34" charset="0"/>
                <a:cs typeface="Arial" panose="020B0604020202020204" pitchFamily="34" charset="0"/>
              </a:rPr>
              <a:t>sai</a:t>
            </a:r>
            <a:r>
              <a:rPr lang="en-US" altLang="en-US" sz="7467" dirty="0">
                <a:solidFill>
                  <a:srgbClr val="FF0000"/>
                </a:solidFill>
                <a:latin typeface="Arial" panose="020B0604020202020204" pitchFamily="34" charset="0"/>
                <a:cs typeface="Arial" panose="020B0604020202020204" pitchFamily="34" charset="0"/>
              </a:rPr>
              <a:t>)</a:t>
            </a:r>
          </a:p>
          <a:p>
            <a:r>
              <a:rPr lang="en-US" altLang="en-US" sz="7467" dirty="0">
                <a:latin typeface="Arial" panose="020B0604020202020204" pitchFamily="34" charset="0"/>
                <a:cs typeface="Arial" panose="020B0604020202020204" pitchFamily="34" charset="0"/>
              </a:rPr>
              <a:t>*</a:t>
            </a:r>
            <a:r>
              <a:rPr lang="en-US" altLang="en-US" sz="7467" dirty="0" err="1" smtClean="0">
                <a:latin typeface="Arial" panose="020B0604020202020204" pitchFamily="34" charset="0"/>
                <a:cs typeface="Arial" panose="020B0604020202020204" pitchFamily="34" charset="0"/>
              </a:rPr>
              <a:t>Trời</a:t>
            </a:r>
            <a:r>
              <a:rPr lang="en-US" altLang="en-US" sz="7467" dirty="0" smtClean="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ơi</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nóng</a:t>
            </a:r>
            <a:r>
              <a:rPr lang="en-US" altLang="en-US" sz="7467" dirty="0">
                <a:latin typeface="Arial" panose="020B0604020202020204" pitchFamily="34" charset="0"/>
                <a:cs typeface="Arial" panose="020B0604020202020204" pitchFamily="34" charset="0"/>
              </a:rPr>
              <a:t> </a:t>
            </a:r>
            <a:r>
              <a:rPr lang="en-US" altLang="en-US" sz="7467" dirty="0" err="1">
                <a:latin typeface="Arial" panose="020B0604020202020204" pitchFamily="34" charset="0"/>
                <a:cs typeface="Arial" panose="020B0604020202020204" pitchFamily="34" charset="0"/>
              </a:rPr>
              <a:t>quá</a:t>
            </a:r>
            <a:r>
              <a:rPr lang="en-US" altLang="en-US" sz="7467" dirty="0">
                <a:latin typeface="Arial" panose="020B0604020202020204" pitchFamily="34" charset="0"/>
                <a:cs typeface="Arial" panose="020B0604020202020204" pitchFamily="34" charset="0"/>
              </a:rPr>
              <a:t>! </a:t>
            </a:r>
            <a:r>
              <a:rPr lang="en-US" altLang="en-US" sz="7467" dirty="0">
                <a:solidFill>
                  <a:srgbClr val="FF0000"/>
                </a:solidFill>
                <a:latin typeface="Arial" panose="020B0604020202020204" pitchFamily="34" charset="0"/>
                <a:cs typeface="Arial" panose="020B0604020202020204" pitchFamily="34" charset="0"/>
              </a:rPr>
              <a:t>(</a:t>
            </a:r>
            <a:r>
              <a:rPr lang="en-US" altLang="en-US" sz="7467" dirty="0" err="1">
                <a:solidFill>
                  <a:srgbClr val="FF0000"/>
                </a:solidFill>
                <a:latin typeface="Arial" panose="020B0604020202020204" pitchFamily="34" charset="0"/>
                <a:cs typeface="Arial" panose="020B0604020202020204" pitchFamily="34" charset="0"/>
              </a:rPr>
              <a:t>không</a:t>
            </a:r>
            <a:r>
              <a:rPr lang="en-US" altLang="en-US" sz="7467" dirty="0">
                <a:solidFill>
                  <a:srgbClr val="FF0000"/>
                </a:solidFill>
                <a:latin typeface="Arial" panose="020B0604020202020204" pitchFamily="34" charset="0"/>
                <a:cs typeface="Arial" panose="020B0604020202020204" pitchFamily="34" charset="0"/>
              </a:rPr>
              <a:t> </a:t>
            </a:r>
            <a:r>
              <a:rPr lang="en-US" altLang="en-US" sz="7467" dirty="0" err="1">
                <a:solidFill>
                  <a:srgbClr val="FF0000"/>
                </a:solidFill>
                <a:latin typeface="Arial" panose="020B0604020202020204" pitchFamily="34" charset="0"/>
                <a:cs typeface="Arial" panose="020B0604020202020204" pitchFamily="34" charset="0"/>
              </a:rPr>
              <a:t>phải</a:t>
            </a:r>
            <a:r>
              <a:rPr lang="en-US" altLang="en-US" sz="7467" dirty="0">
                <a:solidFill>
                  <a:srgbClr val="FF0000"/>
                </a:solidFill>
                <a:latin typeface="Arial" panose="020B0604020202020204" pitchFamily="34" charset="0"/>
                <a:cs typeface="Arial" panose="020B0604020202020204" pitchFamily="34" charset="0"/>
              </a:rPr>
              <a:t> </a:t>
            </a:r>
            <a:r>
              <a:rPr lang="en-US" altLang="en-US" sz="7467" dirty="0" err="1">
                <a:solidFill>
                  <a:srgbClr val="FF0000"/>
                </a:solidFill>
                <a:latin typeface="Arial" panose="020B0604020202020204" pitchFamily="34" charset="0"/>
                <a:cs typeface="Arial" panose="020B0604020202020204" pitchFamily="34" charset="0"/>
              </a:rPr>
              <a:t>câu</a:t>
            </a:r>
            <a:r>
              <a:rPr lang="en-US" altLang="en-US" sz="7467" dirty="0">
                <a:solidFill>
                  <a:srgbClr val="FF0000"/>
                </a:solidFill>
                <a:latin typeface="Arial" panose="020B0604020202020204" pitchFamily="34" charset="0"/>
                <a:cs typeface="Arial" panose="020B0604020202020204" pitchFamily="34" charset="0"/>
              </a:rPr>
              <a:t> </a:t>
            </a:r>
            <a:r>
              <a:rPr lang="en-US" altLang="en-US" sz="7467" dirty="0" err="1">
                <a:solidFill>
                  <a:srgbClr val="FF0000"/>
                </a:solidFill>
                <a:latin typeface="Arial" panose="020B0604020202020204" pitchFamily="34" charset="0"/>
                <a:cs typeface="Arial" panose="020B0604020202020204" pitchFamily="34" charset="0"/>
              </a:rPr>
              <a:t>khẳng</a:t>
            </a:r>
            <a:r>
              <a:rPr lang="en-US" altLang="en-US" sz="7467" dirty="0">
                <a:solidFill>
                  <a:srgbClr val="FF0000"/>
                </a:solidFill>
                <a:latin typeface="Arial" panose="020B0604020202020204" pitchFamily="34" charset="0"/>
                <a:cs typeface="Arial" panose="020B0604020202020204" pitchFamily="34" charset="0"/>
              </a:rPr>
              <a:t> </a:t>
            </a:r>
            <a:r>
              <a:rPr lang="en-US" altLang="en-US" sz="7467" dirty="0" err="1">
                <a:solidFill>
                  <a:srgbClr val="FF0000"/>
                </a:solidFill>
                <a:latin typeface="Arial" panose="020B0604020202020204" pitchFamily="34" charset="0"/>
                <a:cs typeface="Arial" panose="020B0604020202020204" pitchFamily="34" charset="0"/>
              </a:rPr>
              <a:t>định</a:t>
            </a:r>
            <a:r>
              <a:rPr lang="en-US" altLang="en-US" sz="7467" dirty="0">
                <a:solidFill>
                  <a:srgbClr val="FF0000"/>
                </a:solidFill>
                <a:latin typeface="Arial" panose="020B0604020202020204" pitchFamily="34" charset="0"/>
                <a:cs typeface="Arial" panose="020B0604020202020204" pitchFamily="34" charset="0"/>
              </a:rPr>
              <a:t>)</a:t>
            </a:r>
          </a:p>
          <a:p>
            <a:endParaRPr lang="en-US" altLang="en-US" sz="7467" dirty="0">
              <a:latin typeface="Arial" panose="020B0604020202020204" pitchFamily="34" charset="0"/>
              <a:cs typeface="Arial" panose="020B0604020202020204" pitchFamily="34" charset="0"/>
            </a:endParaRPr>
          </a:p>
        </p:txBody>
      </p:sp>
      <p:grpSp>
        <p:nvGrpSpPr>
          <p:cNvPr id="3" name="Group 2"/>
          <p:cNvGrpSpPr/>
          <p:nvPr/>
        </p:nvGrpSpPr>
        <p:grpSpPr>
          <a:xfrm>
            <a:off x="16660976" y="10439401"/>
            <a:ext cx="7761728" cy="3436233"/>
            <a:chOff x="5899334" y="3070472"/>
            <a:chExt cx="2910648" cy="1732853"/>
          </a:xfrm>
        </p:grpSpPr>
        <p:sp>
          <p:nvSpPr>
            <p:cNvPr id="27" name="AutoShape 16"/>
            <p:cNvSpPr>
              <a:spLocks noChangeArrowheads="1"/>
            </p:cNvSpPr>
            <p:nvPr/>
          </p:nvSpPr>
          <p:spPr bwMode="auto">
            <a:xfrm>
              <a:off x="6513703" y="3070472"/>
              <a:ext cx="358775" cy="287338"/>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40000" tIns="124800" rIns="240000" bIns="124800" anchor="ctr"/>
            <a:lstStyle>
              <a:lvl1pPr>
                <a:defRPr>
                  <a:solidFill>
                    <a:schemeClr val="tx1"/>
                  </a:solidFill>
                  <a:latin typeface="VNI-Times" pitchFamily="2" charset="0"/>
                </a:defRPr>
              </a:lvl1pPr>
              <a:lvl2pPr marL="742950" indent="-285750">
                <a:defRPr>
                  <a:solidFill>
                    <a:schemeClr val="tx1"/>
                  </a:solidFill>
                  <a:latin typeface="VNI-Times" pitchFamily="2" charset="0"/>
                </a:defRPr>
              </a:lvl2pPr>
              <a:lvl3pPr marL="1143000" indent="-228600">
                <a:defRPr>
                  <a:solidFill>
                    <a:schemeClr val="tx1"/>
                  </a:solidFill>
                  <a:latin typeface="VNI-Times" pitchFamily="2" charset="0"/>
                </a:defRPr>
              </a:lvl3pPr>
              <a:lvl4pPr marL="1600200" indent="-228600">
                <a:defRPr>
                  <a:solidFill>
                    <a:schemeClr val="tx1"/>
                  </a:solidFill>
                  <a:latin typeface="VNI-Times" pitchFamily="2" charset="0"/>
                </a:defRPr>
              </a:lvl4pPr>
              <a:lvl5pPr marL="2057400" indent="-228600">
                <a:defRPr>
                  <a:solidFill>
                    <a:schemeClr val="tx1"/>
                  </a:solidFill>
                  <a:latin typeface="VNI-Times" pitchFamily="2" charset="0"/>
                </a:defRPr>
              </a:lvl5pPr>
              <a:lvl6pPr marL="2514600" indent="-228600" eaLnBrk="0" fontAlgn="base" hangingPunct="0">
                <a:spcBef>
                  <a:spcPct val="0"/>
                </a:spcBef>
                <a:spcAft>
                  <a:spcPct val="0"/>
                </a:spcAft>
                <a:defRPr>
                  <a:solidFill>
                    <a:schemeClr val="tx1"/>
                  </a:solidFill>
                  <a:latin typeface="VNI-Times" pitchFamily="2" charset="0"/>
                </a:defRPr>
              </a:lvl6pPr>
              <a:lvl7pPr marL="2971800" indent="-228600" eaLnBrk="0" fontAlgn="base" hangingPunct="0">
                <a:spcBef>
                  <a:spcPct val="0"/>
                </a:spcBef>
                <a:spcAft>
                  <a:spcPct val="0"/>
                </a:spcAft>
                <a:defRPr>
                  <a:solidFill>
                    <a:schemeClr val="tx1"/>
                  </a:solidFill>
                  <a:latin typeface="VNI-Times" pitchFamily="2" charset="0"/>
                </a:defRPr>
              </a:lvl7pPr>
              <a:lvl8pPr marL="3429000" indent="-228600" eaLnBrk="0" fontAlgn="base" hangingPunct="0">
                <a:spcBef>
                  <a:spcPct val="0"/>
                </a:spcBef>
                <a:spcAft>
                  <a:spcPct val="0"/>
                </a:spcAft>
                <a:defRPr>
                  <a:solidFill>
                    <a:schemeClr val="tx1"/>
                  </a:solidFill>
                  <a:latin typeface="VNI-Times" pitchFamily="2" charset="0"/>
                </a:defRPr>
              </a:lvl8pPr>
              <a:lvl9pPr marL="3886200" indent="-228600" eaLnBrk="0" fontAlgn="base" hangingPunct="0">
                <a:spcBef>
                  <a:spcPct val="0"/>
                </a:spcBef>
                <a:spcAft>
                  <a:spcPct val="0"/>
                </a:spcAft>
                <a:defRPr>
                  <a:solidFill>
                    <a:schemeClr val="tx1"/>
                  </a:solidFill>
                  <a:latin typeface="VNI-Times" pitchFamily="2" charset="0"/>
                </a:defRPr>
              </a:lvl9pPr>
            </a:lstStyle>
            <a:p>
              <a:endParaRPr lang="en-US" altLang="en-US" sz="6400">
                <a:solidFill>
                  <a:srgbClr val="FF0000"/>
                </a:solidFill>
                <a:latin typeface="Arial" panose="020B0604020202020204" pitchFamily="34" charset="0"/>
                <a:cs typeface="Arial" panose="020B0604020202020204" pitchFamily="34" charset="0"/>
              </a:endParaRPr>
            </a:p>
          </p:txBody>
        </p:sp>
        <p:sp>
          <p:nvSpPr>
            <p:cNvPr id="28" name="Text Box 18"/>
            <p:cNvSpPr txBox="1">
              <a:spLocks noChangeArrowheads="1"/>
            </p:cNvSpPr>
            <p:nvPr/>
          </p:nvSpPr>
          <p:spPr bwMode="auto">
            <a:xfrm>
              <a:off x="5899334" y="3517273"/>
              <a:ext cx="2910648" cy="1286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40000" tIns="124800" rIns="240000" bIns="124800">
              <a:spAutoFit/>
            </a:bodyPr>
            <a:lstStyle>
              <a:lvl1pPr>
                <a:defRPr>
                  <a:solidFill>
                    <a:schemeClr val="tx1"/>
                  </a:solidFill>
                  <a:latin typeface="VNI-Times" pitchFamily="2" charset="0"/>
                </a:defRPr>
              </a:lvl1pPr>
              <a:lvl2pPr marL="742950" indent="-285750">
                <a:defRPr>
                  <a:solidFill>
                    <a:schemeClr val="tx1"/>
                  </a:solidFill>
                  <a:latin typeface="VNI-Times" pitchFamily="2" charset="0"/>
                </a:defRPr>
              </a:lvl2pPr>
              <a:lvl3pPr marL="1143000" indent="-228600">
                <a:defRPr>
                  <a:solidFill>
                    <a:schemeClr val="tx1"/>
                  </a:solidFill>
                  <a:latin typeface="VNI-Times" pitchFamily="2" charset="0"/>
                </a:defRPr>
              </a:lvl3pPr>
              <a:lvl4pPr marL="1600200" indent="-228600">
                <a:defRPr>
                  <a:solidFill>
                    <a:schemeClr val="tx1"/>
                  </a:solidFill>
                  <a:latin typeface="VNI-Times" pitchFamily="2" charset="0"/>
                </a:defRPr>
              </a:lvl4pPr>
              <a:lvl5pPr marL="2057400" indent="-228600">
                <a:defRPr>
                  <a:solidFill>
                    <a:schemeClr val="tx1"/>
                  </a:solidFill>
                  <a:latin typeface="VNI-Times" pitchFamily="2" charset="0"/>
                </a:defRPr>
              </a:lvl5pPr>
              <a:lvl6pPr marL="2514600" indent="-228600" eaLnBrk="0" fontAlgn="base" hangingPunct="0">
                <a:spcBef>
                  <a:spcPct val="0"/>
                </a:spcBef>
                <a:spcAft>
                  <a:spcPct val="0"/>
                </a:spcAft>
                <a:defRPr>
                  <a:solidFill>
                    <a:schemeClr val="tx1"/>
                  </a:solidFill>
                  <a:latin typeface="VNI-Times" pitchFamily="2" charset="0"/>
                </a:defRPr>
              </a:lvl6pPr>
              <a:lvl7pPr marL="2971800" indent="-228600" eaLnBrk="0" fontAlgn="base" hangingPunct="0">
                <a:spcBef>
                  <a:spcPct val="0"/>
                </a:spcBef>
                <a:spcAft>
                  <a:spcPct val="0"/>
                </a:spcAft>
                <a:defRPr>
                  <a:solidFill>
                    <a:schemeClr val="tx1"/>
                  </a:solidFill>
                  <a:latin typeface="VNI-Times" pitchFamily="2" charset="0"/>
                </a:defRPr>
              </a:lvl7pPr>
              <a:lvl8pPr marL="3429000" indent="-228600" eaLnBrk="0" fontAlgn="base" hangingPunct="0">
                <a:spcBef>
                  <a:spcPct val="0"/>
                </a:spcBef>
                <a:spcAft>
                  <a:spcPct val="0"/>
                </a:spcAft>
                <a:defRPr>
                  <a:solidFill>
                    <a:schemeClr val="tx1"/>
                  </a:solidFill>
                  <a:latin typeface="VNI-Times" pitchFamily="2" charset="0"/>
                </a:defRPr>
              </a:lvl8pPr>
              <a:lvl9pPr marL="3886200" indent="-228600" eaLnBrk="0" fontAlgn="base" hangingPunct="0">
                <a:spcBef>
                  <a:spcPct val="0"/>
                </a:spcBef>
                <a:spcAft>
                  <a:spcPct val="0"/>
                </a:spcAft>
                <a:defRPr>
                  <a:solidFill>
                    <a:schemeClr val="tx1"/>
                  </a:solidFill>
                  <a:latin typeface="VNI-Times" pitchFamily="2" charset="0"/>
                </a:defRPr>
              </a:lvl9pPr>
            </a:lstStyle>
            <a:p>
              <a:r>
                <a:rPr lang="en-US" altLang="en-US" sz="7467" b="1" dirty="0" err="1">
                  <a:solidFill>
                    <a:srgbClr val="0070C0"/>
                  </a:solidFill>
                  <a:latin typeface="Arial" panose="020B0604020202020204" pitchFamily="34" charset="0"/>
                  <a:cs typeface="Arial" panose="020B0604020202020204" pitchFamily="34" charset="0"/>
                </a:rPr>
                <a:t>Không</a:t>
              </a:r>
              <a:r>
                <a:rPr lang="en-US" altLang="en-US" sz="7467" b="1" dirty="0">
                  <a:solidFill>
                    <a:srgbClr val="0070C0"/>
                  </a:solidFill>
                  <a:latin typeface="Arial" panose="020B0604020202020204" pitchFamily="34" charset="0"/>
                  <a:cs typeface="Arial" panose="020B0604020202020204" pitchFamily="34" charset="0"/>
                </a:rPr>
                <a:t> </a:t>
              </a:r>
              <a:r>
                <a:rPr lang="en-US" altLang="en-US" sz="7467" b="1" dirty="0" err="1">
                  <a:solidFill>
                    <a:srgbClr val="0070C0"/>
                  </a:solidFill>
                  <a:latin typeface="Arial" panose="020B0604020202020204" pitchFamily="34" charset="0"/>
                  <a:cs typeface="Arial" panose="020B0604020202020204" pitchFamily="34" charset="0"/>
                </a:rPr>
                <a:t>phải</a:t>
              </a:r>
              <a:r>
                <a:rPr lang="en-US" altLang="en-US" sz="7467" b="1" dirty="0">
                  <a:solidFill>
                    <a:srgbClr val="0070C0"/>
                  </a:solidFill>
                  <a:latin typeface="Arial" panose="020B0604020202020204" pitchFamily="34" charset="0"/>
                  <a:cs typeface="Arial" panose="020B0604020202020204" pitchFamily="34" charset="0"/>
                </a:rPr>
                <a:t> </a:t>
              </a:r>
              <a:r>
                <a:rPr lang="en-US" altLang="en-US" sz="7467" b="1" dirty="0" err="1">
                  <a:solidFill>
                    <a:srgbClr val="0070C0"/>
                  </a:solidFill>
                  <a:latin typeface="Arial" panose="020B0604020202020204" pitchFamily="34" charset="0"/>
                  <a:cs typeface="Arial" panose="020B0604020202020204" pitchFamily="34" charset="0"/>
                </a:rPr>
                <a:t>mệnh</a:t>
              </a:r>
              <a:r>
                <a:rPr lang="en-US" altLang="en-US" sz="7467" b="1" dirty="0">
                  <a:solidFill>
                    <a:srgbClr val="0070C0"/>
                  </a:solidFill>
                  <a:latin typeface="Arial" panose="020B0604020202020204" pitchFamily="34" charset="0"/>
                  <a:cs typeface="Arial" panose="020B0604020202020204" pitchFamily="34" charset="0"/>
                </a:rPr>
                <a:t> </a:t>
              </a:r>
              <a:r>
                <a:rPr lang="en-US" altLang="en-US" sz="7467" b="1" dirty="0" err="1">
                  <a:solidFill>
                    <a:srgbClr val="0070C0"/>
                  </a:solidFill>
                  <a:latin typeface="Arial" panose="020B0604020202020204" pitchFamily="34" charset="0"/>
                  <a:cs typeface="Arial" panose="020B0604020202020204" pitchFamily="34" charset="0"/>
                </a:rPr>
                <a:t>đề</a:t>
              </a:r>
              <a:endParaRPr lang="en-US" altLang="en-US" sz="7467" b="1" dirty="0">
                <a:solidFill>
                  <a:srgbClr val="0070C0"/>
                </a:solidFill>
                <a:latin typeface="Arial" panose="020B0604020202020204" pitchFamily="34" charset="0"/>
                <a:cs typeface="Arial" panose="020B0604020202020204" pitchFamily="34" charset="0"/>
              </a:endParaRPr>
            </a:p>
          </p:txBody>
        </p:sp>
      </p:grpSp>
      <p:grpSp>
        <p:nvGrpSpPr>
          <p:cNvPr id="29" name="Group 28"/>
          <p:cNvGrpSpPr/>
          <p:nvPr/>
        </p:nvGrpSpPr>
        <p:grpSpPr>
          <a:xfrm>
            <a:off x="281116" y="8977538"/>
            <a:ext cx="7100744" cy="3452189"/>
            <a:chOff x="4867310" y="1825703"/>
            <a:chExt cx="3171697" cy="1091312"/>
          </a:xfrm>
        </p:grpSpPr>
        <p:sp>
          <p:nvSpPr>
            <p:cNvPr id="30" name="AutoShape 16"/>
            <p:cNvSpPr>
              <a:spLocks noChangeArrowheads="1"/>
            </p:cNvSpPr>
            <p:nvPr/>
          </p:nvSpPr>
          <p:spPr bwMode="auto">
            <a:xfrm>
              <a:off x="6172200" y="1825703"/>
              <a:ext cx="358775" cy="206384"/>
            </a:xfrm>
            <a:prstGeom prst="downArrow">
              <a:avLst>
                <a:gd name="adj1" fmla="val 50000"/>
                <a:gd name="adj2" fmla="val 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40000" tIns="124800" rIns="240000" bIns="124800" anchor="ctr"/>
            <a:lstStyle>
              <a:lvl1pPr>
                <a:defRPr>
                  <a:solidFill>
                    <a:schemeClr val="tx1"/>
                  </a:solidFill>
                  <a:latin typeface="VNI-Times" pitchFamily="2" charset="0"/>
                </a:defRPr>
              </a:lvl1pPr>
              <a:lvl2pPr marL="742950" indent="-285750">
                <a:defRPr>
                  <a:solidFill>
                    <a:schemeClr val="tx1"/>
                  </a:solidFill>
                  <a:latin typeface="VNI-Times" pitchFamily="2" charset="0"/>
                </a:defRPr>
              </a:lvl2pPr>
              <a:lvl3pPr marL="1143000" indent="-228600">
                <a:defRPr>
                  <a:solidFill>
                    <a:schemeClr val="tx1"/>
                  </a:solidFill>
                  <a:latin typeface="VNI-Times" pitchFamily="2" charset="0"/>
                </a:defRPr>
              </a:lvl3pPr>
              <a:lvl4pPr marL="1600200" indent="-228600">
                <a:defRPr>
                  <a:solidFill>
                    <a:schemeClr val="tx1"/>
                  </a:solidFill>
                  <a:latin typeface="VNI-Times" pitchFamily="2" charset="0"/>
                </a:defRPr>
              </a:lvl4pPr>
              <a:lvl5pPr marL="2057400" indent="-228600">
                <a:defRPr>
                  <a:solidFill>
                    <a:schemeClr val="tx1"/>
                  </a:solidFill>
                  <a:latin typeface="VNI-Times" pitchFamily="2" charset="0"/>
                </a:defRPr>
              </a:lvl5pPr>
              <a:lvl6pPr marL="2514600" indent="-228600" eaLnBrk="0" fontAlgn="base" hangingPunct="0">
                <a:spcBef>
                  <a:spcPct val="0"/>
                </a:spcBef>
                <a:spcAft>
                  <a:spcPct val="0"/>
                </a:spcAft>
                <a:defRPr>
                  <a:solidFill>
                    <a:schemeClr val="tx1"/>
                  </a:solidFill>
                  <a:latin typeface="VNI-Times" pitchFamily="2" charset="0"/>
                </a:defRPr>
              </a:lvl6pPr>
              <a:lvl7pPr marL="2971800" indent="-228600" eaLnBrk="0" fontAlgn="base" hangingPunct="0">
                <a:spcBef>
                  <a:spcPct val="0"/>
                </a:spcBef>
                <a:spcAft>
                  <a:spcPct val="0"/>
                </a:spcAft>
                <a:defRPr>
                  <a:solidFill>
                    <a:schemeClr val="tx1"/>
                  </a:solidFill>
                  <a:latin typeface="VNI-Times" pitchFamily="2" charset="0"/>
                </a:defRPr>
              </a:lvl7pPr>
              <a:lvl8pPr marL="3429000" indent="-228600" eaLnBrk="0" fontAlgn="base" hangingPunct="0">
                <a:spcBef>
                  <a:spcPct val="0"/>
                </a:spcBef>
                <a:spcAft>
                  <a:spcPct val="0"/>
                </a:spcAft>
                <a:defRPr>
                  <a:solidFill>
                    <a:schemeClr val="tx1"/>
                  </a:solidFill>
                  <a:latin typeface="VNI-Times" pitchFamily="2" charset="0"/>
                </a:defRPr>
              </a:lvl8pPr>
              <a:lvl9pPr marL="3886200" indent="-228600" eaLnBrk="0" fontAlgn="base" hangingPunct="0">
                <a:spcBef>
                  <a:spcPct val="0"/>
                </a:spcBef>
                <a:spcAft>
                  <a:spcPct val="0"/>
                </a:spcAft>
                <a:defRPr>
                  <a:solidFill>
                    <a:schemeClr val="tx1"/>
                  </a:solidFill>
                  <a:latin typeface="VNI-Times" pitchFamily="2" charset="0"/>
                </a:defRPr>
              </a:lvl9pPr>
            </a:lstStyle>
            <a:p>
              <a:endParaRPr lang="en-US" altLang="en-US" sz="6400">
                <a:solidFill>
                  <a:srgbClr val="FF0000"/>
                </a:solidFill>
                <a:latin typeface="Arial" panose="020B0604020202020204" pitchFamily="34" charset="0"/>
                <a:cs typeface="Arial" panose="020B0604020202020204" pitchFamily="34" charset="0"/>
              </a:endParaRPr>
            </a:p>
          </p:txBody>
        </p:sp>
        <p:sp>
          <p:nvSpPr>
            <p:cNvPr id="31" name="Text Box 18"/>
            <p:cNvSpPr txBox="1">
              <a:spLocks noChangeArrowheads="1"/>
            </p:cNvSpPr>
            <p:nvPr/>
          </p:nvSpPr>
          <p:spPr bwMode="auto">
            <a:xfrm>
              <a:off x="4867310" y="2474086"/>
              <a:ext cx="3171697" cy="442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40000" tIns="124800" rIns="240000" bIns="124800">
              <a:spAutoFit/>
            </a:bodyPr>
            <a:lstStyle>
              <a:lvl1pPr>
                <a:defRPr>
                  <a:solidFill>
                    <a:schemeClr val="tx1"/>
                  </a:solidFill>
                  <a:latin typeface="VNI-Times" pitchFamily="2" charset="0"/>
                </a:defRPr>
              </a:lvl1pPr>
              <a:lvl2pPr marL="742950" indent="-285750">
                <a:defRPr>
                  <a:solidFill>
                    <a:schemeClr val="tx1"/>
                  </a:solidFill>
                  <a:latin typeface="VNI-Times" pitchFamily="2" charset="0"/>
                </a:defRPr>
              </a:lvl2pPr>
              <a:lvl3pPr marL="1143000" indent="-228600">
                <a:defRPr>
                  <a:solidFill>
                    <a:schemeClr val="tx1"/>
                  </a:solidFill>
                  <a:latin typeface="VNI-Times" pitchFamily="2" charset="0"/>
                </a:defRPr>
              </a:lvl3pPr>
              <a:lvl4pPr marL="1600200" indent="-228600">
                <a:defRPr>
                  <a:solidFill>
                    <a:schemeClr val="tx1"/>
                  </a:solidFill>
                  <a:latin typeface="VNI-Times" pitchFamily="2" charset="0"/>
                </a:defRPr>
              </a:lvl4pPr>
              <a:lvl5pPr marL="2057400" indent="-228600">
                <a:defRPr>
                  <a:solidFill>
                    <a:schemeClr val="tx1"/>
                  </a:solidFill>
                  <a:latin typeface="VNI-Times" pitchFamily="2" charset="0"/>
                </a:defRPr>
              </a:lvl5pPr>
              <a:lvl6pPr marL="2514600" indent="-228600" eaLnBrk="0" fontAlgn="base" hangingPunct="0">
                <a:spcBef>
                  <a:spcPct val="0"/>
                </a:spcBef>
                <a:spcAft>
                  <a:spcPct val="0"/>
                </a:spcAft>
                <a:defRPr>
                  <a:solidFill>
                    <a:schemeClr val="tx1"/>
                  </a:solidFill>
                  <a:latin typeface="VNI-Times" pitchFamily="2" charset="0"/>
                </a:defRPr>
              </a:lvl6pPr>
              <a:lvl7pPr marL="2971800" indent="-228600" eaLnBrk="0" fontAlgn="base" hangingPunct="0">
                <a:spcBef>
                  <a:spcPct val="0"/>
                </a:spcBef>
                <a:spcAft>
                  <a:spcPct val="0"/>
                </a:spcAft>
                <a:defRPr>
                  <a:solidFill>
                    <a:schemeClr val="tx1"/>
                  </a:solidFill>
                  <a:latin typeface="VNI-Times" pitchFamily="2" charset="0"/>
                </a:defRPr>
              </a:lvl7pPr>
              <a:lvl8pPr marL="3429000" indent="-228600" eaLnBrk="0" fontAlgn="base" hangingPunct="0">
                <a:spcBef>
                  <a:spcPct val="0"/>
                </a:spcBef>
                <a:spcAft>
                  <a:spcPct val="0"/>
                </a:spcAft>
                <a:defRPr>
                  <a:solidFill>
                    <a:schemeClr val="tx1"/>
                  </a:solidFill>
                  <a:latin typeface="VNI-Times" pitchFamily="2" charset="0"/>
                </a:defRPr>
              </a:lvl8pPr>
              <a:lvl9pPr marL="3886200" indent="-228600" eaLnBrk="0" fontAlgn="base" hangingPunct="0">
                <a:spcBef>
                  <a:spcPct val="0"/>
                </a:spcBef>
                <a:spcAft>
                  <a:spcPct val="0"/>
                </a:spcAft>
                <a:defRPr>
                  <a:solidFill>
                    <a:schemeClr val="tx1"/>
                  </a:solidFill>
                  <a:latin typeface="VNI-Times" pitchFamily="2" charset="0"/>
                </a:defRPr>
              </a:lvl9pPr>
            </a:lstStyle>
            <a:p>
              <a:r>
                <a:rPr lang="en-US" altLang="en-US" sz="7467" b="1" dirty="0">
                  <a:solidFill>
                    <a:srgbClr val="0070C0"/>
                  </a:solidFill>
                  <a:latin typeface="Arial" panose="020B0604020202020204" pitchFamily="34" charset="0"/>
                  <a:cs typeface="Arial" panose="020B0604020202020204" pitchFamily="34" charset="0"/>
                </a:rPr>
                <a:t>   </a:t>
              </a:r>
              <a:r>
                <a:rPr lang="en-US" altLang="en-US" sz="7467" b="1" dirty="0" err="1">
                  <a:solidFill>
                    <a:srgbClr val="FFFF00"/>
                  </a:solidFill>
                  <a:latin typeface="Arial" panose="020B0604020202020204" pitchFamily="34" charset="0"/>
                  <a:cs typeface="Arial" panose="020B0604020202020204" pitchFamily="34" charset="0"/>
                </a:rPr>
                <a:t>Mệnh</a:t>
              </a:r>
              <a:r>
                <a:rPr lang="en-US" altLang="en-US" sz="7467" b="1" dirty="0">
                  <a:solidFill>
                    <a:srgbClr val="FFFF00"/>
                  </a:solidFill>
                  <a:latin typeface="Arial" panose="020B0604020202020204" pitchFamily="34" charset="0"/>
                  <a:cs typeface="Arial" panose="020B0604020202020204" pitchFamily="34" charset="0"/>
                </a:rPr>
                <a:t> </a:t>
              </a:r>
              <a:r>
                <a:rPr lang="en-US" altLang="en-US" sz="7467" b="1" dirty="0" err="1">
                  <a:solidFill>
                    <a:srgbClr val="FFFF00"/>
                  </a:solidFill>
                  <a:latin typeface="Arial" panose="020B0604020202020204" pitchFamily="34" charset="0"/>
                  <a:cs typeface="Arial" panose="020B0604020202020204" pitchFamily="34" charset="0"/>
                </a:rPr>
                <a:t>đề</a:t>
              </a:r>
              <a:endParaRPr lang="en-US" altLang="en-US" sz="7467" b="1" dirty="0">
                <a:solidFill>
                  <a:srgbClr val="FFFF00"/>
                </a:solidFill>
                <a:latin typeface="Arial" panose="020B0604020202020204" pitchFamily="34" charset="0"/>
                <a:cs typeface="Arial" panose="020B0604020202020204" pitchFamily="34" charset="0"/>
              </a:endParaRPr>
            </a:p>
          </p:txBody>
        </p:sp>
      </p:grpSp>
      <p:sp>
        <p:nvSpPr>
          <p:cNvPr id="32" name="WordArt 16"/>
          <p:cNvSpPr>
            <a:spLocks noChangeArrowheads="1" noChangeShapeType="1" noTextEdit="1"/>
          </p:cNvSpPr>
          <p:nvPr/>
        </p:nvSpPr>
        <p:spPr bwMode="auto">
          <a:xfrm>
            <a:off x="8998050" y="8894167"/>
            <a:ext cx="1974749" cy="1545235"/>
          </a:xfrm>
          <a:prstGeom prst="rect">
            <a:avLst/>
          </a:prstGeom>
        </p:spPr>
        <p:txBody>
          <a:bodyPr wrap="none" fromWordArt="1">
            <a:prstTxWarp prst="textPlain">
              <a:avLst>
                <a:gd name="adj" fmla="val 50000"/>
              </a:avLst>
            </a:prstTxWarp>
          </a:bodyPr>
          <a:lstStyle/>
          <a:p>
            <a:pPr algn="ctr"/>
            <a:r>
              <a:rPr lang="en-US" sz="9600" kern="10" dirty="0">
                <a:ln w="12700">
                  <a:solidFill>
                    <a:srgbClr val="FF0000"/>
                  </a:solidFill>
                  <a:round/>
                  <a:headEnd/>
                  <a:tailEnd/>
                </a:ln>
                <a:solidFill>
                  <a:srgbClr val="FFFF00">
                    <a:alpha val="50195"/>
                  </a:srgbClr>
                </a:solidFill>
                <a:effectLst>
                  <a:outerShdw dist="45791" dir="2021404" algn="ctr" rotWithShape="0">
                    <a:srgbClr val="9999FF"/>
                  </a:outerShdw>
                </a:effectLst>
                <a:latin typeface="Times New Roman" panose="02020603050405020304" pitchFamily="18" charset="0"/>
                <a:cs typeface="Times New Roman" panose="02020603050405020304" pitchFamily="18" charset="0"/>
              </a:rPr>
              <a:t>?</a:t>
            </a:r>
          </a:p>
        </p:txBody>
      </p:sp>
      <p:sp>
        <p:nvSpPr>
          <p:cNvPr id="4" name="Rectangle 3"/>
          <p:cNvSpPr/>
          <p:nvPr/>
        </p:nvSpPr>
        <p:spPr>
          <a:xfrm>
            <a:off x="6223891" y="11593700"/>
            <a:ext cx="10518437" cy="1569660"/>
          </a:xfrm>
          <a:prstGeom prst="rect">
            <a:avLst/>
          </a:prstGeom>
        </p:spPr>
        <p:txBody>
          <a:bodyPr wrap="square">
            <a:spAutoFit/>
          </a:bodyPr>
          <a:lstStyle/>
          <a:p>
            <a:r>
              <a:rPr lang="en-US" altLang="en-US" sz="9600" b="1" dirty="0" err="1">
                <a:solidFill>
                  <a:srgbClr val="FF0000"/>
                </a:solidFill>
                <a:latin typeface="Arial" panose="020B0604020202020204" pitchFamily="34" charset="0"/>
                <a:cs typeface="Arial" panose="020B0604020202020204" pitchFamily="34" charset="0"/>
              </a:rPr>
              <a:t>Mệnh</a:t>
            </a:r>
            <a:r>
              <a:rPr lang="en-US" altLang="en-US" sz="9600" b="1" dirty="0">
                <a:solidFill>
                  <a:srgbClr val="FF0000"/>
                </a:solidFill>
                <a:latin typeface="Arial" panose="020B0604020202020204" pitchFamily="34" charset="0"/>
                <a:cs typeface="Arial" panose="020B0604020202020204" pitchFamily="34" charset="0"/>
              </a:rPr>
              <a:t> </a:t>
            </a:r>
            <a:r>
              <a:rPr lang="en-US" altLang="en-US" sz="9600" b="1" dirty="0" err="1">
                <a:solidFill>
                  <a:srgbClr val="FF0000"/>
                </a:solidFill>
                <a:latin typeface="Arial" panose="020B0604020202020204" pitchFamily="34" charset="0"/>
                <a:cs typeface="Arial" panose="020B0604020202020204" pitchFamily="34" charset="0"/>
              </a:rPr>
              <a:t>đề</a:t>
            </a:r>
            <a:r>
              <a:rPr lang="en-US" altLang="en-US" sz="9600" b="1" dirty="0">
                <a:solidFill>
                  <a:srgbClr val="FF0000"/>
                </a:solidFill>
                <a:latin typeface="Arial" panose="020B0604020202020204" pitchFamily="34" charset="0"/>
                <a:cs typeface="Arial" panose="020B0604020202020204" pitchFamily="34" charset="0"/>
              </a:rPr>
              <a:t> </a:t>
            </a:r>
            <a:r>
              <a:rPr lang="en-US" altLang="en-US" sz="9600" b="1" dirty="0" err="1">
                <a:solidFill>
                  <a:srgbClr val="FF0000"/>
                </a:solidFill>
                <a:latin typeface="Arial" panose="020B0604020202020204" pitchFamily="34" charset="0"/>
                <a:cs typeface="Arial" panose="020B0604020202020204" pitchFamily="34" charset="0"/>
              </a:rPr>
              <a:t>là</a:t>
            </a:r>
            <a:r>
              <a:rPr lang="en-US" altLang="en-US" sz="9600" b="1" dirty="0">
                <a:solidFill>
                  <a:srgbClr val="FF0000"/>
                </a:solidFill>
                <a:latin typeface="Arial" panose="020B0604020202020204" pitchFamily="34" charset="0"/>
                <a:cs typeface="Arial" panose="020B0604020202020204" pitchFamily="34" charset="0"/>
              </a:rPr>
              <a:t> </a:t>
            </a:r>
            <a:r>
              <a:rPr lang="en-US" altLang="en-US" sz="9600" b="1" dirty="0" err="1">
                <a:solidFill>
                  <a:srgbClr val="FF0000"/>
                </a:solidFill>
                <a:latin typeface="Arial" panose="020B0604020202020204" pitchFamily="34" charset="0"/>
                <a:cs typeface="Arial" panose="020B0604020202020204" pitchFamily="34" charset="0"/>
              </a:rPr>
              <a:t>gì</a:t>
            </a:r>
            <a:r>
              <a:rPr lang="en-US" altLang="en-US" sz="9600" b="1"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20430318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 calcmode="lin" valueType="num">
                                      <p:cBhvr additive="base">
                                        <p:cTn id="12" dur="500" fill="hold"/>
                                        <p:tgtEl>
                                          <p:spTgt spid="26"/>
                                        </p:tgtEl>
                                        <p:attrNameLst>
                                          <p:attrName>ppt_x</p:attrName>
                                        </p:attrNameLst>
                                      </p:cBhvr>
                                      <p:tavLst>
                                        <p:tav tm="0">
                                          <p:val>
                                            <p:strVal val="#ppt_x"/>
                                          </p:val>
                                        </p:tav>
                                        <p:tav tm="100000">
                                          <p:val>
                                            <p:strVal val="#ppt_x"/>
                                          </p:val>
                                        </p:tav>
                                      </p:tavLst>
                                    </p:anim>
                                    <p:anim calcmode="lin" valueType="num">
                                      <p:cBhvr additive="base">
                                        <p:cTn id="13"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additive="base">
                                        <p:cTn id="18" dur="500" fill="hold"/>
                                        <p:tgtEl>
                                          <p:spTgt spid="29"/>
                                        </p:tgtEl>
                                        <p:attrNameLst>
                                          <p:attrName>ppt_x</p:attrName>
                                        </p:attrNameLst>
                                      </p:cBhvr>
                                      <p:tavLst>
                                        <p:tav tm="0">
                                          <p:val>
                                            <p:strVal val="#ppt_x"/>
                                          </p:val>
                                        </p:tav>
                                        <p:tav tm="100000">
                                          <p:val>
                                            <p:strVal val="#ppt_x"/>
                                          </p:val>
                                        </p:tav>
                                      </p:tavLst>
                                    </p:anim>
                                    <p:anim calcmode="lin" valueType="num">
                                      <p:cBhvr additive="base">
                                        <p:cTn id="19"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2"/>
                                        </p:tgtEl>
                                        <p:attrNameLst>
                                          <p:attrName>style.visibility</p:attrName>
                                        </p:attrNameLst>
                                      </p:cBhvr>
                                      <p:to>
                                        <p:strVal val="visible"/>
                                      </p:to>
                                    </p:set>
                                    <p:anim calcmode="lin" valueType="num">
                                      <p:cBhvr additive="base">
                                        <p:cTn id="30" dur="500" fill="hold"/>
                                        <p:tgtEl>
                                          <p:spTgt spid="32"/>
                                        </p:tgtEl>
                                        <p:attrNameLst>
                                          <p:attrName>ppt_x</p:attrName>
                                        </p:attrNameLst>
                                      </p:cBhvr>
                                      <p:tavLst>
                                        <p:tav tm="0">
                                          <p:val>
                                            <p:strVal val="#ppt_x"/>
                                          </p:val>
                                        </p:tav>
                                        <p:tav tm="100000">
                                          <p:val>
                                            <p:strVal val="#ppt_x"/>
                                          </p:val>
                                        </p:tav>
                                      </p:tavLst>
                                    </p:anim>
                                    <p:anim calcmode="lin" valueType="num">
                                      <p:cBhvr additive="base">
                                        <p:cTn id="31"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 calcmode="lin" valueType="num">
                                      <p:cBhvr additive="base">
                                        <p:cTn id="36" dur="500" fill="hold"/>
                                        <p:tgtEl>
                                          <p:spTgt spid="4"/>
                                        </p:tgtEl>
                                        <p:attrNameLst>
                                          <p:attrName>ppt_x</p:attrName>
                                        </p:attrNameLst>
                                      </p:cBhvr>
                                      <p:tavLst>
                                        <p:tav tm="0">
                                          <p:val>
                                            <p:strVal val="#ppt_x"/>
                                          </p:val>
                                        </p:tav>
                                        <p:tav tm="100000">
                                          <p:val>
                                            <p:strVal val="#ppt_x"/>
                                          </p:val>
                                        </p:tav>
                                      </p:tavLst>
                                    </p:anim>
                                    <p:anim calcmode="lin" valueType="num">
                                      <p:cBhvr additive="base">
                                        <p:cTn id="3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6" grpId="0"/>
      <p:bldP spid="32" grpId="0"/>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ounded Rectangle 52">
            <a:extLst>
              <a:ext uri="{FF2B5EF4-FFF2-40B4-BE49-F238E27FC236}">
                <a16:creationId xmlns:a16="http://schemas.microsoft.com/office/drawing/2014/main" id="{4F4AA5FD-8F03-4AC3-A426-AC82C8339B0B}"/>
              </a:ext>
            </a:extLst>
          </p:cNvPr>
          <p:cNvSpPr/>
          <p:nvPr/>
        </p:nvSpPr>
        <p:spPr>
          <a:xfrm>
            <a:off x="684306" y="8593057"/>
            <a:ext cx="22949945" cy="4462846"/>
          </a:xfrm>
          <a:prstGeom prst="roundRect">
            <a:avLst>
              <a:gd name="adj" fmla="val 2239"/>
            </a:avLst>
          </a:prstGeom>
          <a:solidFill>
            <a:schemeClr val="accent5">
              <a:lumMod val="40000"/>
              <a:lumOff val="60000"/>
            </a:schemeClr>
          </a:solidFill>
          <a:ln w="28575">
            <a:solidFill>
              <a:schemeClr val="accent3">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29" name="Group 28">
            <a:extLst>
              <a:ext uri="{FF2B5EF4-FFF2-40B4-BE49-F238E27FC236}">
                <a16:creationId xmlns:a16="http://schemas.microsoft.com/office/drawing/2014/main" id="{248D407C-158A-4094-801B-C152E7CB5B46}"/>
              </a:ext>
            </a:extLst>
          </p:cNvPr>
          <p:cNvGrpSpPr/>
          <p:nvPr/>
        </p:nvGrpSpPr>
        <p:grpSpPr>
          <a:xfrm>
            <a:off x="684306" y="1591477"/>
            <a:ext cx="22941914" cy="6525047"/>
            <a:chOff x="907537" y="4133365"/>
            <a:chExt cx="23797756" cy="4031343"/>
          </a:xfrm>
        </p:grpSpPr>
        <p:sp>
          <p:nvSpPr>
            <p:cNvPr id="32" name="Rounded Rectangle 36">
              <a:extLst>
                <a:ext uri="{FF2B5EF4-FFF2-40B4-BE49-F238E27FC236}">
                  <a16:creationId xmlns:a16="http://schemas.microsoft.com/office/drawing/2014/main" id="{8DAE7818-FB12-462D-8980-1E516ABB17EF}"/>
                </a:ext>
              </a:extLst>
            </p:cNvPr>
            <p:cNvSpPr/>
            <p:nvPr/>
          </p:nvSpPr>
          <p:spPr>
            <a:xfrm>
              <a:off x="964240" y="4247391"/>
              <a:ext cx="23741053" cy="3917317"/>
            </a:xfrm>
            <a:prstGeom prst="roundRect">
              <a:avLst>
                <a:gd name="adj" fmla="val 4336"/>
              </a:avLst>
            </a:prstGeom>
            <a:solidFill>
              <a:srgbClr val="FEEBB0"/>
            </a:solidFill>
            <a:ln w="12700">
              <a:solidFill>
                <a:srgbClr val="91720D"/>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latin typeface="Tahoma" panose="020B0604030504040204" pitchFamily="34" charset="0"/>
                <a:ea typeface="Tahoma" panose="020B0604030504040204" pitchFamily="34" charset="0"/>
                <a:cs typeface="Tahoma" panose="020B0604030504040204" pitchFamily="34" charset="0"/>
              </a:endParaRPr>
            </a:p>
          </p:txBody>
        </p:sp>
        <p:grpSp>
          <p:nvGrpSpPr>
            <p:cNvPr id="34" name="Group 33">
              <a:extLst>
                <a:ext uri="{FF2B5EF4-FFF2-40B4-BE49-F238E27FC236}">
                  <a16:creationId xmlns:a16="http://schemas.microsoft.com/office/drawing/2014/main" id="{4F23E3E1-FCE1-49FB-99AA-9C07F74C1F90}"/>
                </a:ext>
              </a:extLst>
            </p:cNvPr>
            <p:cNvGrpSpPr/>
            <p:nvPr/>
          </p:nvGrpSpPr>
          <p:grpSpPr>
            <a:xfrm>
              <a:off x="907537" y="4133365"/>
              <a:ext cx="4016350" cy="810107"/>
              <a:chOff x="907537" y="4133365"/>
              <a:chExt cx="4016350" cy="810107"/>
            </a:xfrm>
          </p:grpSpPr>
          <p:grpSp>
            <p:nvGrpSpPr>
              <p:cNvPr id="35" name="Group 34">
                <a:extLst>
                  <a:ext uri="{FF2B5EF4-FFF2-40B4-BE49-F238E27FC236}">
                    <a16:creationId xmlns:a16="http://schemas.microsoft.com/office/drawing/2014/main" id="{BEADDF1F-15D0-4CCD-BE1C-A94E1D49734D}"/>
                  </a:ext>
                </a:extLst>
              </p:cNvPr>
              <p:cNvGrpSpPr/>
              <p:nvPr/>
            </p:nvGrpSpPr>
            <p:grpSpPr>
              <a:xfrm>
                <a:off x="1390227" y="4202753"/>
                <a:ext cx="3533660" cy="712785"/>
                <a:chOff x="2056977" y="4564703"/>
                <a:chExt cx="3533660" cy="712785"/>
              </a:xfrm>
            </p:grpSpPr>
            <p:sp>
              <p:nvSpPr>
                <p:cNvPr id="45" name="Freeform 20">
                  <a:extLst>
                    <a:ext uri="{FF2B5EF4-FFF2-40B4-BE49-F238E27FC236}">
                      <a16:creationId xmlns:a16="http://schemas.microsoft.com/office/drawing/2014/main" id="{763A1102-4D2E-4FAA-9438-560F298E007E}"/>
                    </a:ext>
                  </a:extLst>
                </p:cNvPr>
                <p:cNvSpPr>
                  <a:spLocks/>
                </p:cNvSpPr>
                <p:nvPr/>
              </p:nvSpPr>
              <p:spPr bwMode="auto">
                <a:xfrm rot="5400000">
                  <a:off x="3488141" y="3133539"/>
                  <a:ext cx="671331" cy="3533660"/>
                </a:xfrm>
                <a:prstGeom prst="round2SameRect">
                  <a:avLst>
                    <a:gd name="adj1" fmla="val 19445"/>
                    <a:gd name="adj2" fmla="val 0"/>
                  </a:avLst>
                </a:prstGeom>
                <a:solidFill>
                  <a:schemeClr val="bg1"/>
                </a:solidFill>
                <a:ln w="57150">
                  <a:solidFill>
                    <a:srgbClr val="91720D"/>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46" name="TextBox 45">
                  <a:extLst>
                    <a:ext uri="{FF2B5EF4-FFF2-40B4-BE49-F238E27FC236}">
                      <a16:creationId xmlns:a16="http://schemas.microsoft.com/office/drawing/2014/main" id="{465B47D8-6188-40CC-9F7D-2C1CD33E9853}"/>
                    </a:ext>
                  </a:extLst>
                </p:cNvPr>
                <p:cNvSpPr txBox="1"/>
                <p:nvPr/>
              </p:nvSpPr>
              <p:spPr>
                <a:xfrm>
                  <a:off x="2526391" y="4674503"/>
                  <a:ext cx="2711282" cy="602985"/>
                </a:xfrm>
                <a:prstGeom prst="rect">
                  <a:avLst/>
                </a:prstGeom>
                <a:noFill/>
              </p:spPr>
              <p:txBody>
                <a:bodyPr wrap="square" rtlCol="0">
                  <a:spAutoFit/>
                </a:bodyPr>
                <a:lstStyle/>
                <a:p>
                  <a:pPr algn="ctr"/>
                  <a:r>
                    <a:rPr lang="vi-VN" sz="4800" b="1">
                      <a:solidFill>
                        <a:srgbClr val="0000CC"/>
                      </a:solidFill>
                      <a:latin typeface="Tahoma" pitchFamily="34" charset="0"/>
                      <a:ea typeface="Tahoma" pitchFamily="34" charset="0"/>
                      <a:cs typeface="Tahoma" pitchFamily="34" charset="0"/>
                    </a:rPr>
                    <a:t>C</a:t>
                  </a:r>
                  <a:r>
                    <a:rPr lang="en-US" sz="4800" b="1">
                      <a:solidFill>
                        <a:srgbClr val="0000CC"/>
                      </a:solidFill>
                      <a:latin typeface="Tahoma" pitchFamily="34" charset="0"/>
                      <a:ea typeface="Tahoma" pitchFamily="34" charset="0"/>
                      <a:cs typeface="Tahoma" pitchFamily="34" charset="0"/>
                    </a:rPr>
                    <a:t>âu</a:t>
                  </a:r>
                  <a:r>
                    <a:rPr lang="vi-VN" sz="4800" b="1">
                      <a:solidFill>
                        <a:srgbClr val="0000CC"/>
                      </a:solidFill>
                      <a:latin typeface="Tahoma" pitchFamily="34" charset="0"/>
                      <a:ea typeface="Tahoma" pitchFamily="34" charset="0"/>
                      <a:cs typeface="Tahoma" pitchFamily="34" charset="0"/>
                    </a:rPr>
                    <a:t> </a:t>
                  </a:r>
                  <a:r>
                    <a:rPr lang="en-US" sz="4800" b="1">
                      <a:solidFill>
                        <a:srgbClr val="0000CC"/>
                      </a:solidFill>
                      <a:latin typeface="Tahoma" pitchFamily="34" charset="0"/>
                      <a:ea typeface="Tahoma" pitchFamily="34" charset="0"/>
                      <a:cs typeface="Tahoma" pitchFamily="34" charset="0"/>
                    </a:rPr>
                    <a:t>1.3</a:t>
                  </a:r>
                  <a:endParaRPr lang="en-US" sz="4800" b="1" dirty="0">
                    <a:solidFill>
                      <a:srgbClr val="0000CC"/>
                    </a:solidFill>
                    <a:latin typeface="Tahoma" pitchFamily="34" charset="0"/>
                    <a:ea typeface="Tahoma" pitchFamily="34" charset="0"/>
                    <a:cs typeface="Tahoma" pitchFamily="34" charset="0"/>
                  </a:endParaRPr>
                </a:p>
              </p:txBody>
            </p:sp>
          </p:grpSp>
          <p:pic>
            <p:nvPicPr>
              <p:cNvPr id="40" name="Picture 39">
                <a:extLst>
                  <a:ext uri="{FF2B5EF4-FFF2-40B4-BE49-F238E27FC236}">
                    <a16:creationId xmlns:a16="http://schemas.microsoft.com/office/drawing/2014/main" id="{39EA31CA-5E62-4855-ABBA-F2462D4BCF6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07537" y="4133365"/>
                <a:ext cx="1076356" cy="810107"/>
              </a:xfrm>
              <a:prstGeom prst="round2DiagRect">
                <a:avLst>
                  <a:gd name="adj1" fmla="val 30509"/>
                  <a:gd name="adj2" fmla="val 0"/>
                </a:avLst>
              </a:prstGeom>
              <a:ln w="38100" cap="sq">
                <a:solidFill>
                  <a:srgbClr val="91720D"/>
                </a:solidFill>
                <a:miter lim="800000"/>
              </a:ln>
              <a:effectLst>
                <a:outerShdw blurRad="254000" algn="tl" rotWithShape="0">
                  <a:srgbClr val="000000">
                    <a:alpha val="43000"/>
                  </a:srgbClr>
                </a:outerShdw>
              </a:effectLst>
            </p:spPr>
          </p:pic>
        </p:grpSp>
      </p:grpSp>
      <p:grpSp>
        <p:nvGrpSpPr>
          <p:cNvPr id="121" name="Group 120"/>
          <p:cNvGrpSpPr/>
          <p:nvPr/>
        </p:nvGrpSpPr>
        <p:grpSpPr>
          <a:xfrm>
            <a:off x="19399421" y="10382815"/>
            <a:ext cx="1137814" cy="1452400"/>
            <a:chOff x="19066718" y="10069438"/>
            <a:chExt cx="1164557" cy="1690475"/>
          </a:xfrm>
        </p:grpSpPr>
        <p:sp>
          <p:nvSpPr>
            <p:cNvPr id="122" name="TextBox 121"/>
            <p:cNvSpPr txBox="1"/>
            <p:nvPr/>
          </p:nvSpPr>
          <p:spPr>
            <a:xfrm>
              <a:off x="19276653" y="10792700"/>
              <a:ext cx="954622" cy="967213"/>
            </a:xfrm>
            <a:prstGeom prst="rect">
              <a:avLst/>
            </a:prstGeom>
            <a:noFill/>
          </p:spPr>
          <p:txBody>
            <a:bodyPr wrap="square" rtlCol="0">
              <a:spAutoFit/>
            </a:bodyPr>
            <a:lstStyle/>
            <a:p>
              <a:endParaRPr lang="en-US" sz="4800" b="1" dirty="0">
                <a:latin typeface="Tahoma" panose="020B0604030504040204" pitchFamily="34" charset="0"/>
                <a:ea typeface="Tahoma" panose="020B0604030504040204" pitchFamily="34" charset="0"/>
                <a:cs typeface="Tahoma" panose="020B0604030504040204" pitchFamily="34" charset="0"/>
              </a:endParaRPr>
            </a:p>
          </p:txBody>
        </p:sp>
        <p:sp>
          <p:nvSpPr>
            <p:cNvPr id="123" name="TextBox 122"/>
            <p:cNvSpPr txBox="1"/>
            <p:nvPr/>
          </p:nvSpPr>
          <p:spPr>
            <a:xfrm>
              <a:off x="19066718" y="10069438"/>
              <a:ext cx="504056" cy="967213"/>
            </a:xfrm>
            <a:prstGeom prst="rect">
              <a:avLst/>
            </a:prstGeom>
            <a:noFill/>
          </p:spPr>
          <p:txBody>
            <a:bodyPr wrap="square" rtlCol="0">
              <a:spAutoFit/>
            </a:bodyPr>
            <a:lstStyle/>
            <a:p>
              <a:endPar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Rectangle 10"/>
          <p:cNvSpPr/>
          <p:nvPr/>
        </p:nvSpPr>
        <p:spPr>
          <a:xfrm>
            <a:off x="748255" y="7293553"/>
            <a:ext cx="23150767" cy="830997"/>
          </a:xfrm>
          <a:prstGeom prst="rect">
            <a:avLst/>
          </a:prstGeom>
        </p:spPr>
        <p:txBody>
          <a:bodyPr wrap="square">
            <a:spAutoFit/>
          </a:bodyPr>
          <a:lstStyle/>
          <a:p>
            <a:pPr lvl="2"/>
            <a:r>
              <a:rPr lang="en-US" sz="4800" b="1">
                <a:latin typeface="Tahoma" panose="020B0604030504040204" pitchFamily="34" charset="0"/>
                <a:ea typeface="Tahoma" panose="020B0604030504040204" pitchFamily="34" charset="0"/>
                <a:cs typeface="Tahoma" panose="020B0604030504040204" pitchFamily="34" charset="0"/>
              </a:rPr>
              <a:t>           </a:t>
            </a:r>
            <a:endParaRPr lang="en-US" sz="4800" b="1" dirty="0">
              <a:highlight>
                <a:srgbClr val="FFFF00"/>
              </a:highlight>
              <a:latin typeface="Tahoma" panose="020B0604030504040204" pitchFamily="34" charset="0"/>
              <a:ea typeface="Tahoma" panose="020B0604030504040204" pitchFamily="34" charset="0"/>
              <a:cs typeface="Tahoma" panose="020B0604030504040204" pitchFamily="34" charset="0"/>
            </a:endParaRPr>
          </a:p>
        </p:txBody>
      </p:sp>
      <mc:AlternateContent xmlns:mc="http://schemas.openxmlformats.org/markup-compatibility/2006" xmlns:a14="http://schemas.microsoft.com/office/drawing/2010/main">
        <mc:Choice Requires="a14">
          <p:sp>
            <p:nvSpPr>
              <p:cNvPr id="25" name="Content Placeholder 2">
                <a:extLst>
                  <a:ext uri="{FF2B5EF4-FFF2-40B4-BE49-F238E27FC236}">
                    <a16:creationId xmlns:a16="http://schemas.microsoft.com/office/drawing/2014/main" id="{D6DBD334-0230-49E3-9B4C-00768EC9E400}"/>
                  </a:ext>
                </a:extLst>
              </p:cNvPr>
              <p:cNvSpPr txBox="1">
                <a:spLocks/>
              </p:cNvSpPr>
              <p:nvPr/>
            </p:nvSpPr>
            <p:spPr>
              <a:xfrm>
                <a:off x="757780" y="2362200"/>
                <a:ext cx="23150767" cy="5493730"/>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lnSpc>
                    <a:spcPct val="150000"/>
                  </a:lnSpc>
                  <a:spcBef>
                    <a:spcPts val="0"/>
                  </a:spcBef>
                  <a:buNone/>
                </a:pPr>
                <a:r>
                  <a:rPr lang="vi-VN" b="1" dirty="0">
                    <a:latin typeface="Tahoma" panose="020B0604030504040204" pitchFamily="34" charset="0"/>
                    <a:ea typeface="Tahoma" panose="020B0604030504040204" pitchFamily="34" charset="0"/>
                    <a:cs typeface="Tahoma" panose="020B0604030504040204" pitchFamily="34" charset="0"/>
                  </a:rPr>
                  <a:t> </a:t>
                </a:r>
                <a:r>
                  <a:rPr lang="en-US" b="1" dirty="0">
                    <a:latin typeface="Tahoma" panose="020B0604030504040204" pitchFamily="34" charset="0"/>
                    <a:ea typeface="Tahoma" panose="020B0604030504040204" pitchFamily="34" charset="0"/>
                    <a:cs typeface="Tahoma" panose="020B0604030504040204" pitchFamily="34" charset="0"/>
                  </a:rPr>
                  <a:t>                     </a:t>
                </a:r>
                <a:r>
                  <a:rPr lang="vi-VN" b="1" dirty="0">
                    <a:latin typeface="Tahoma" panose="020B0604030504040204" pitchFamily="34" charset="0"/>
                    <a:ea typeface="Tahoma" panose="020B0604030504040204" pitchFamily="34" charset="0"/>
                    <a:cs typeface="Tahoma" panose="020B0604030504040204" pitchFamily="34" charset="0"/>
                  </a:rPr>
                  <a:t>Cho hai câu sau:</a:t>
                </a:r>
              </a:p>
              <a:p>
                <a:pPr marL="0" indent="0">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  </a:t>
                </a:r>
                <a:r>
                  <a:rPr lang="vi-VN" b="1" dirty="0">
                    <a:latin typeface="Tahoma" panose="020B0604030504040204" pitchFamily="34" charset="0"/>
                    <a:ea typeface="Tahoma" panose="020B0604030504040204" pitchFamily="34" charset="0"/>
                    <a:cs typeface="Tahoma" panose="020B0604030504040204" pitchFamily="34" charset="0"/>
                  </a:rPr>
                  <a:t>P: “Tam giác ABC là tam giác vuông”;</a:t>
                </a:r>
              </a:p>
              <a:p>
                <a:pPr marL="0" indent="0">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  </a:t>
                </a:r>
                <a:r>
                  <a:rPr lang="vi-VN" b="1" dirty="0">
                    <a:latin typeface="Tahoma" panose="020B0604030504040204" pitchFamily="34" charset="0"/>
                    <a:ea typeface="Tahoma" panose="020B0604030504040204" pitchFamily="34" charset="0"/>
                    <a:cs typeface="Tahoma" panose="020B0604030504040204" pitchFamily="34" charset="0"/>
                  </a:rPr>
                  <a:t>Q: “Tam giác ABC có một góc bằng tổng hai góc còn lại”.</a:t>
                </a:r>
              </a:p>
              <a:p>
                <a:pPr marL="0" indent="0">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  </a:t>
                </a:r>
                <a:r>
                  <a:rPr lang="vi-VN" b="1" dirty="0">
                    <a:latin typeface="Tahoma" panose="020B0604030504040204" pitchFamily="34" charset="0"/>
                    <a:ea typeface="Tahoma" panose="020B0604030504040204" pitchFamily="34" charset="0"/>
                    <a:cs typeface="Tahoma" panose="020B0604030504040204" pitchFamily="34" charset="0"/>
                  </a:rPr>
                  <a:t>Hãy phát biểu mệnh đề tương đương</a:t>
                </a:r>
                <a14:m>
                  <m:oMath xmlns:m="http://schemas.openxmlformats.org/officeDocument/2006/math">
                    <m:r>
                      <a:rPr lang="en-US" b="1" i="0" smtClean="0">
                        <a:latin typeface="Cambria Math" panose="02040503050406030204" pitchFamily="18" charset="0"/>
                      </a:rPr>
                      <m:t> </m:t>
                    </m:r>
                    <m:r>
                      <a:rPr lang="en-US" b="1" i="1">
                        <a:latin typeface="Cambria Math" panose="02040503050406030204" pitchFamily="18" charset="0"/>
                      </a:rPr>
                      <m:t>𝑷</m:t>
                    </m:r>
                    <m:r>
                      <a:rPr lang="en-US" b="1">
                        <a:latin typeface="Cambria Math" panose="02040503050406030204" pitchFamily="18" charset="0"/>
                      </a:rPr>
                      <m:t>⇔</m:t>
                    </m:r>
                    <m:r>
                      <a:rPr lang="en-US" b="1" i="1">
                        <a:latin typeface="Cambria Math" panose="02040503050406030204" pitchFamily="18" charset="0"/>
                      </a:rPr>
                      <m:t>𝑸</m:t>
                    </m:r>
                  </m:oMath>
                </a14:m>
                <a:r>
                  <a:rPr lang="en-US" b="1" dirty="0">
                    <a:latin typeface="Tahoma" panose="020B0604030504040204" pitchFamily="34" charset="0"/>
                    <a:ea typeface="Tahoma" panose="020B0604030504040204" pitchFamily="34" charset="0"/>
                    <a:cs typeface="Tahoma" panose="020B0604030504040204" pitchFamily="34" charset="0"/>
                  </a:rPr>
                  <a:t> </a:t>
                </a:r>
                <a:r>
                  <a:rPr lang="vi-VN" b="1" dirty="0">
                    <a:latin typeface="Tahoma" panose="020B0604030504040204" pitchFamily="34" charset="0"/>
                    <a:ea typeface="Tahoma" panose="020B0604030504040204" pitchFamily="34" charset="0"/>
                    <a:cs typeface="Tahoma" panose="020B0604030504040204" pitchFamily="34" charset="0"/>
                  </a:rPr>
                  <a:t>xét tính đúng sai của mệnh đề này.</a:t>
                </a:r>
              </a:p>
            </p:txBody>
          </p:sp>
        </mc:Choice>
        <mc:Fallback xmlns="">
          <p:sp>
            <p:nvSpPr>
              <p:cNvPr id="25" name="Content Placeholder 2">
                <a:extLst>
                  <a:ext uri="{FF2B5EF4-FFF2-40B4-BE49-F238E27FC236}">
                    <a16:creationId xmlns:a16="http://schemas.microsoft.com/office/drawing/2014/main" id="{D6DBD334-0230-49E3-9B4C-00768EC9E400}"/>
                  </a:ext>
                </a:extLst>
              </p:cNvPr>
              <p:cNvSpPr txBox="1">
                <a:spLocks noRot="1" noChangeAspect="1" noMove="1" noResize="1" noEditPoints="1" noAdjustHandles="1" noChangeArrowheads="1" noChangeShapeType="1" noTextEdit="1"/>
              </p:cNvSpPr>
              <p:nvPr/>
            </p:nvSpPr>
            <p:spPr>
              <a:xfrm>
                <a:off x="757780" y="2362200"/>
                <a:ext cx="23150767" cy="5493730"/>
              </a:xfrm>
              <a:prstGeom prst="rect">
                <a:avLst/>
              </a:prstGeom>
              <a:blipFill>
                <a:blip r:embed="rId5"/>
                <a:stretch>
                  <a:fillRect l="-1185" b="-4661"/>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Content Placeholder 2">
                <a:extLst>
                  <a:ext uri="{FF2B5EF4-FFF2-40B4-BE49-F238E27FC236}">
                    <a16:creationId xmlns:a16="http://schemas.microsoft.com/office/drawing/2014/main" id="{E9B58A3C-5A15-4D68-A680-EF85CFEE2ECD}"/>
                  </a:ext>
                </a:extLst>
              </p:cNvPr>
              <p:cNvSpPr txBox="1">
                <a:spLocks/>
              </p:cNvSpPr>
              <p:nvPr/>
            </p:nvSpPr>
            <p:spPr>
              <a:xfrm>
                <a:off x="949077" y="9270268"/>
                <a:ext cx="22949945" cy="4293332"/>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nSpc>
                    <a:spcPct val="150000"/>
                  </a:lnSpc>
                  <a:spcBef>
                    <a:spcPts val="0"/>
                  </a:spcBef>
                </a:pPr>
                <a:r>
                  <a:rPr lang="vi-VN" b="1" dirty="0">
                    <a:latin typeface="Tahoma" panose="020B0604030504040204" pitchFamily="34" charset="0"/>
                    <a:ea typeface="Tahoma" panose="020B0604030504040204" pitchFamily="34" charset="0"/>
                    <a:cs typeface="Tahoma" panose="020B0604030504040204" pitchFamily="34" charset="0"/>
                  </a:rPr>
                  <a:t>Mệnh đề tương đương </a:t>
                </a:r>
                <a14:m>
                  <m:oMath xmlns:m="http://schemas.openxmlformats.org/officeDocument/2006/math">
                    <m:r>
                      <a:rPr lang="en-US" b="1" i="1">
                        <a:latin typeface="Cambria Math" panose="02040503050406030204" pitchFamily="18" charset="0"/>
                      </a:rPr>
                      <m:t>𝑷</m:t>
                    </m:r>
                    <m:r>
                      <a:rPr lang="en-US" b="1">
                        <a:latin typeface="Cambria Math" panose="02040503050406030204" pitchFamily="18" charset="0"/>
                      </a:rPr>
                      <m:t>⇔</m:t>
                    </m:r>
                    <m:r>
                      <a:rPr lang="en-US" b="1" i="1">
                        <a:latin typeface="Cambria Math" panose="02040503050406030204" pitchFamily="18" charset="0"/>
                      </a:rPr>
                      <m:t>𝑸</m:t>
                    </m:r>
                  </m:oMath>
                </a14:m>
                <a:r>
                  <a:rPr lang="vi-VN" b="1" dirty="0">
                    <a:latin typeface="Tahoma" panose="020B0604030504040204" pitchFamily="34" charset="0"/>
                    <a:ea typeface="Tahoma" panose="020B0604030504040204" pitchFamily="34" charset="0"/>
                    <a:cs typeface="Tahoma" panose="020B0604030504040204" pitchFamily="34" charset="0"/>
                  </a:rPr>
                  <a:t>: “Tam giác   là tam giác vuông khi và chỉ khi tam giác   có một góc bằng tổng hai góc còn lại”.</a:t>
                </a:r>
              </a:p>
              <a:p>
                <a:pPr>
                  <a:lnSpc>
                    <a:spcPct val="150000"/>
                  </a:lnSpc>
                  <a:spcBef>
                    <a:spcPts val="0"/>
                  </a:spcBef>
                </a:pPr>
                <a:r>
                  <a:rPr lang="vi-VN" b="1" dirty="0">
                    <a:latin typeface="Tahoma" panose="020B0604030504040204" pitchFamily="34" charset="0"/>
                    <a:ea typeface="Tahoma" panose="020B0604030504040204" pitchFamily="34" charset="0"/>
                    <a:cs typeface="Tahoma" panose="020B0604030504040204" pitchFamily="34" charset="0"/>
                  </a:rPr>
                  <a:t>Mệnh đề  </a:t>
                </a:r>
                <a14:m>
                  <m:oMath xmlns:m="http://schemas.openxmlformats.org/officeDocument/2006/math">
                    <m:r>
                      <a:rPr lang="en-US" b="1" i="1">
                        <a:latin typeface="Cambria Math" panose="02040503050406030204" pitchFamily="18" charset="0"/>
                      </a:rPr>
                      <m:t>𝑷</m:t>
                    </m:r>
                    <m:r>
                      <a:rPr lang="en-US" b="1">
                        <a:latin typeface="Cambria Math" panose="02040503050406030204" pitchFamily="18" charset="0"/>
                      </a:rPr>
                      <m:t>⇔</m:t>
                    </m:r>
                    <m:r>
                      <a:rPr lang="en-US" b="1" i="1">
                        <a:latin typeface="Cambria Math" panose="02040503050406030204" pitchFamily="18" charset="0"/>
                      </a:rPr>
                      <m:t>𝑸</m:t>
                    </m:r>
                  </m:oMath>
                </a14:m>
                <a:r>
                  <a:rPr lang="vi-VN" b="1" dirty="0">
                    <a:latin typeface="Tahoma" panose="020B0604030504040204" pitchFamily="34" charset="0"/>
                    <a:ea typeface="Tahoma" panose="020B0604030504040204" pitchFamily="34" charset="0"/>
                    <a:cs typeface="Tahoma" panose="020B0604030504040204" pitchFamily="34" charset="0"/>
                  </a:rPr>
                  <a:t> đúng. </a:t>
                </a:r>
              </a:p>
            </p:txBody>
          </p:sp>
        </mc:Choice>
        <mc:Fallback xmlns="">
          <p:sp>
            <p:nvSpPr>
              <p:cNvPr id="26" name="Content Placeholder 2">
                <a:extLst>
                  <a:ext uri="{FF2B5EF4-FFF2-40B4-BE49-F238E27FC236}">
                    <a16:creationId xmlns:a16="http://schemas.microsoft.com/office/drawing/2014/main" id="{E9B58A3C-5A15-4D68-A680-EF85CFEE2ECD}"/>
                  </a:ext>
                </a:extLst>
              </p:cNvPr>
              <p:cNvSpPr txBox="1">
                <a:spLocks noRot="1" noChangeAspect="1" noMove="1" noResize="1" noEditPoints="1" noAdjustHandles="1" noChangeArrowheads="1" noChangeShapeType="1" noTextEdit="1"/>
              </p:cNvSpPr>
              <p:nvPr/>
            </p:nvSpPr>
            <p:spPr>
              <a:xfrm>
                <a:off x="949077" y="9270268"/>
                <a:ext cx="22949945" cy="4293332"/>
              </a:xfrm>
              <a:prstGeom prst="rect">
                <a:avLst/>
              </a:prstGeom>
              <a:blipFill>
                <a:blip r:embed="rId6"/>
                <a:stretch>
                  <a:fillRect l="-1116"/>
                </a:stretch>
              </a:blipFill>
              <a:ln>
                <a:noFill/>
              </a:ln>
            </p:spPr>
            <p:txBody>
              <a:bodyPr/>
              <a:lstStyle/>
              <a:p>
                <a:r>
                  <a:rPr lang="en-US">
                    <a:noFill/>
                  </a:rPr>
                  <a:t> </a:t>
                </a:r>
              </a:p>
            </p:txBody>
          </p:sp>
        </mc:Fallback>
      </mc:AlternateContent>
      <p:grpSp>
        <p:nvGrpSpPr>
          <p:cNvPr id="21" name="Group 20">
            <a:extLst>
              <a:ext uri="{FF2B5EF4-FFF2-40B4-BE49-F238E27FC236}">
                <a16:creationId xmlns:a16="http://schemas.microsoft.com/office/drawing/2014/main" id="{107ACA67-8338-4EB8-AD42-1B55B148F39D}"/>
              </a:ext>
            </a:extLst>
          </p:cNvPr>
          <p:cNvGrpSpPr/>
          <p:nvPr/>
        </p:nvGrpSpPr>
        <p:grpSpPr>
          <a:xfrm>
            <a:off x="1066800" y="8239800"/>
            <a:ext cx="3725766" cy="828000"/>
            <a:chOff x="1275608" y="6322796"/>
            <a:chExt cx="3572909" cy="828631"/>
          </a:xfrm>
        </p:grpSpPr>
        <p:sp>
          <p:nvSpPr>
            <p:cNvPr id="22" name="Freeform 20">
              <a:extLst>
                <a:ext uri="{FF2B5EF4-FFF2-40B4-BE49-F238E27FC236}">
                  <a16:creationId xmlns:a16="http://schemas.microsoft.com/office/drawing/2014/main" id="{65436F7C-80BE-4B7D-B00E-70F861F5ECD0}"/>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3" name="TextBox 22">
              <a:extLst>
                <a:ext uri="{FF2B5EF4-FFF2-40B4-BE49-F238E27FC236}">
                  <a16:creationId xmlns:a16="http://schemas.microsoft.com/office/drawing/2014/main" id="{EE745CBD-745A-4134-BC7B-4F735F2CB397}"/>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24" name="Round Diagonal Corner Rectangle 8">
              <a:extLst>
                <a:ext uri="{FF2B5EF4-FFF2-40B4-BE49-F238E27FC236}">
                  <a16:creationId xmlns:a16="http://schemas.microsoft.com/office/drawing/2014/main" id="{CD3212B0-0A4C-4226-9F43-114D0526F742}"/>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Freeform 9">
              <a:extLst>
                <a:ext uri="{FF2B5EF4-FFF2-40B4-BE49-F238E27FC236}">
                  <a16:creationId xmlns:a16="http://schemas.microsoft.com/office/drawing/2014/main" id="{F6AE0F4E-8547-4ECE-AE28-19890AD22929}"/>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236147074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up)">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5">
                                            <p:txEl>
                                              <p:pRg st="0" end="0"/>
                                            </p:txEl>
                                          </p:spTgt>
                                        </p:tgtEl>
                                        <p:attrNameLst>
                                          <p:attrName>style.visibility</p:attrName>
                                        </p:attrNameLst>
                                      </p:cBhvr>
                                      <p:to>
                                        <p:strVal val="visible"/>
                                      </p:to>
                                    </p:set>
                                    <p:animEffect transition="in" filter="wipe(up)">
                                      <p:cBhvr>
                                        <p:cTn id="17" dur="500"/>
                                        <p:tgtEl>
                                          <p:spTgt spid="2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5">
                                            <p:txEl>
                                              <p:pRg st="1" end="1"/>
                                            </p:txEl>
                                          </p:spTgt>
                                        </p:tgtEl>
                                        <p:attrNameLst>
                                          <p:attrName>style.visibility</p:attrName>
                                        </p:attrNameLst>
                                      </p:cBhvr>
                                      <p:to>
                                        <p:strVal val="visible"/>
                                      </p:to>
                                    </p:set>
                                    <p:animEffect transition="in" filter="wipe(up)">
                                      <p:cBhvr>
                                        <p:cTn id="22" dur="500"/>
                                        <p:tgtEl>
                                          <p:spTgt spid="2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5">
                                            <p:txEl>
                                              <p:pRg st="2" end="2"/>
                                            </p:txEl>
                                          </p:spTgt>
                                        </p:tgtEl>
                                        <p:attrNameLst>
                                          <p:attrName>style.visibility</p:attrName>
                                        </p:attrNameLst>
                                      </p:cBhvr>
                                      <p:to>
                                        <p:strVal val="visible"/>
                                      </p:to>
                                    </p:set>
                                    <p:animEffect transition="in" filter="wipe(up)">
                                      <p:cBhvr>
                                        <p:cTn id="27" dur="500"/>
                                        <p:tgtEl>
                                          <p:spTgt spid="2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5">
                                            <p:txEl>
                                              <p:pRg st="3" end="3"/>
                                            </p:txEl>
                                          </p:spTgt>
                                        </p:tgtEl>
                                        <p:attrNameLst>
                                          <p:attrName>style.visibility</p:attrName>
                                        </p:attrNameLst>
                                      </p:cBhvr>
                                      <p:to>
                                        <p:strVal val="visible"/>
                                      </p:to>
                                    </p:set>
                                    <p:animEffect transition="in" filter="wipe(up)">
                                      <p:cBhvr>
                                        <p:cTn id="32" dur="500"/>
                                        <p:tgtEl>
                                          <p:spTgt spid="2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barn(inVertical)">
                                      <p:cBhvr>
                                        <p:cTn id="37" dur="500"/>
                                        <p:tgtEl>
                                          <p:spTgt spid="2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up)">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26">
                                            <p:txEl>
                                              <p:pRg st="0" end="0"/>
                                            </p:txEl>
                                          </p:spTgt>
                                        </p:tgtEl>
                                        <p:attrNameLst>
                                          <p:attrName>style.visibility</p:attrName>
                                        </p:attrNameLst>
                                      </p:cBhvr>
                                      <p:to>
                                        <p:strVal val="visible"/>
                                      </p:to>
                                    </p:set>
                                    <p:animEffect transition="in" filter="wipe(up)">
                                      <p:cBhvr>
                                        <p:cTn id="47" dur="500"/>
                                        <p:tgtEl>
                                          <p:spTgt spid="26">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26">
                                            <p:txEl>
                                              <p:pRg st="1" end="1"/>
                                            </p:txEl>
                                          </p:spTgt>
                                        </p:tgtEl>
                                        <p:attrNameLst>
                                          <p:attrName>style.visibility</p:attrName>
                                        </p:attrNameLst>
                                      </p:cBhvr>
                                      <p:to>
                                        <p:strVal val="visible"/>
                                      </p:to>
                                    </p:set>
                                    <p:animEffect transition="in" filter="wipe(up)">
                                      <p:cBhvr>
                                        <p:cTn id="52" dur="500"/>
                                        <p:tgtEl>
                                          <p:spTgt spid="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ounded Rectangle 52">
            <a:extLst>
              <a:ext uri="{FF2B5EF4-FFF2-40B4-BE49-F238E27FC236}">
                <a16:creationId xmlns:a16="http://schemas.microsoft.com/office/drawing/2014/main" id="{4F4AA5FD-8F03-4AC3-A426-AC82C8339B0B}"/>
              </a:ext>
            </a:extLst>
          </p:cNvPr>
          <p:cNvSpPr/>
          <p:nvPr/>
        </p:nvSpPr>
        <p:spPr>
          <a:xfrm>
            <a:off x="684306" y="7801208"/>
            <a:ext cx="22949945" cy="5246290"/>
          </a:xfrm>
          <a:prstGeom prst="roundRect">
            <a:avLst>
              <a:gd name="adj" fmla="val 2239"/>
            </a:avLst>
          </a:prstGeom>
          <a:solidFill>
            <a:schemeClr val="accent5">
              <a:lumMod val="40000"/>
              <a:lumOff val="60000"/>
            </a:schemeClr>
          </a:solidFill>
          <a:ln w="28575">
            <a:solidFill>
              <a:schemeClr val="accent3">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29" name="Group 28">
            <a:extLst>
              <a:ext uri="{FF2B5EF4-FFF2-40B4-BE49-F238E27FC236}">
                <a16:creationId xmlns:a16="http://schemas.microsoft.com/office/drawing/2014/main" id="{248D407C-158A-4094-801B-C152E7CB5B46}"/>
              </a:ext>
            </a:extLst>
          </p:cNvPr>
          <p:cNvGrpSpPr/>
          <p:nvPr/>
        </p:nvGrpSpPr>
        <p:grpSpPr>
          <a:xfrm>
            <a:off x="684306" y="1576285"/>
            <a:ext cx="22905625" cy="5555744"/>
            <a:chOff x="907537" y="4133365"/>
            <a:chExt cx="23797756" cy="4031343"/>
          </a:xfrm>
        </p:grpSpPr>
        <p:sp>
          <p:nvSpPr>
            <p:cNvPr id="32" name="Rounded Rectangle 36">
              <a:extLst>
                <a:ext uri="{FF2B5EF4-FFF2-40B4-BE49-F238E27FC236}">
                  <a16:creationId xmlns:a16="http://schemas.microsoft.com/office/drawing/2014/main" id="{8DAE7818-FB12-462D-8980-1E516ABB17EF}"/>
                </a:ext>
              </a:extLst>
            </p:cNvPr>
            <p:cNvSpPr/>
            <p:nvPr/>
          </p:nvSpPr>
          <p:spPr>
            <a:xfrm>
              <a:off x="964240" y="4247391"/>
              <a:ext cx="23741053" cy="3917317"/>
            </a:xfrm>
            <a:prstGeom prst="roundRect">
              <a:avLst>
                <a:gd name="adj" fmla="val 4336"/>
              </a:avLst>
            </a:prstGeom>
            <a:solidFill>
              <a:srgbClr val="FEEBB0"/>
            </a:solidFill>
            <a:ln w="12700">
              <a:solidFill>
                <a:srgbClr val="91720D"/>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sz="4800" b="1" dirty="0">
                <a:latin typeface="Tahoma" panose="020B0604030504040204" pitchFamily="34" charset="0"/>
                <a:ea typeface="Tahoma" panose="020B0604030504040204" pitchFamily="34" charset="0"/>
                <a:cs typeface="Tahoma" panose="020B0604030504040204" pitchFamily="34" charset="0"/>
              </a:endParaRPr>
            </a:p>
          </p:txBody>
        </p:sp>
        <p:grpSp>
          <p:nvGrpSpPr>
            <p:cNvPr id="34" name="Group 33">
              <a:extLst>
                <a:ext uri="{FF2B5EF4-FFF2-40B4-BE49-F238E27FC236}">
                  <a16:creationId xmlns:a16="http://schemas.microsoft.com/office/drawing/2014/main" id="{4F23E3E1-FCE1-49FB-99AA-9C07F74C1F90}"/>
                </a:ext>
              </a:extLst>
            </p:cNvPr>
            <p:cNvGrpSpPr/>
            <p:nvPr/>
          </p:nvGrpSpPr>
          <p:grpSpPr>
            <a:xfrm>
              <a:off x="907537" y="4133365"/>
              <a:ext cx="4016349" cy="810107"/>
              <a:chOff x="907537" y="4133365"/>
              <a:chExt cx="4016349" cy="810107"/>
            </a:xfrm>
          </p:grpSpPr>
          <p:grpSp>
            <p:nvGrpSpPr>
              <p:cNvPr id="35" name="Group 34">
                <a:extLst>
                  <a:ext uri="{FF2B5EF4-FFF2-40B4-BE49-F238E27FC236}">
                    <a16:creationId xmlns:a16="http://schemas.microsoft.com/office/drawing/2014/main" id="{BEADDF1F-15D0-4CCD-BE1C-A94E1D49734D}"/>
                  </a:ext>
                </a:extLst>
              </p:cNvPr>
              <p:cNvGrpSpPr/>
              <p:nvPr/>
            </p:nvGrpSpPr>
            <p:grpSpPr>
              <a:xfrm>
                <a:off x="1390227" y="4202753"/>
                <a:ext cx="3533659" cy="712786"/>
                <a:chOff x="2056977" y="4564703"/>
                <a:chExt cx="3533659" cy="712786"/>
              </a:xfrm>
            </p:grpSpPr>
            <p:sp>
              <p:nvSpPr>
                <p:cNvPr id="45" name="Freeform 20">
                  <a:extLst>
                    <a:ext uri="{FF2B5EF4-FFF2-40B4-BE49-F238E27FC236}">
                      <a16:creationId xmlns:a16="http://schemas.microsoft.com/office/drawing/2014/main" id="{763A1102-4D2E-4FAA-9438-560F298E007E}"/>
                    </a:ext>
                  </a:extLst>
                </p:cNvPr>
                <p:cNvSpPr>
                  <a:spLocks/>
                </p:cNvSpPr>
                <p:nvPr/>
              </p:nvSpPr>
              <p:spPr bwMode="auto">
                <a:xfrm rot="5400000">
                  <a:off x="3488141" y="3133539"/>
                  <a:ext cx="671331" cy="3533659"/>
                </a:xfrm>
                <a:prstGeom prst="round2SameRect">
                  <a:avLst>
                    <a:gd name="adj1" fmla="val 19445"/>
                    <a:gd name="adj2" fmla="val 0"/>
                  </a:avLst>
                </a:prstGeom>
                <a:solidFill>
                  <a:schemeClr val="bg1"/>
                </a:solidFill>
                <a:ln w="57150">
                  <a:solidFill>
                    <a:srgbClr val="91720D"/>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46" name="TextBox 45">
                  <a:extLst>
                    <a:ext uri="{FF2B5EF4-FFF2-40B4-BE49-F238E27FC236}">
                      <a16:creationId xmlns:a16="http://schemas.microsoft.com/office/drawing/2014/main" id="{465B47D8-6188-40CC-9F7D-2C1CD33E9853}"/>
                    </a:ext>
                  </a:extLst>
                </p:cNvPr>
                <p:cNvSpPr txBox="1"/>
                <p:nvPr/>
              </p:nvSpPr>
              <p:spPr>
                <a:xfrm>
                  <a:off x="2526391" y="4674503"/>
                  <a:ext cx="3064245" cy="602986"/>
                </a:xfrm>
                <a:prstGeom prst="rect">
                  <a:avLst/>
                </a:prstGeom>
                <a:noFill/>
              </p:spPr>
              <p:txBody>
                <a:bodyPr wrap="square" rtlCol="0">
                  <a:spAutoFit/>
                </a:bodyPr>
                <a:lstStyle/>
                <a:p>
                  <a:pPr algn="ctr"/>
                  <a:r>
                    <a:rPr lang="vi-VN" sz="4800" b="1">
                      <a:solidFill>
                        <a:srgbClr val="0000CC"/>
                      </a:solidFill>
                      <a:latin typeface="Tahoma" pitchFamily="34" charset="0"/>
                      <a:ea typeface="Tahoma" pitchFamily="34" charset="0"/>
                      <a:cs typeface="Tahoma" pitchFamily="34" charset="0"/>
                    </a:rPr>
                    <a:t>C</a:t>
                  </a:r>
                  <a:r>
                    <a:rPr lang="en-US" sz="4800" b="1">
                      <a:solidFill>
                        <a:srgbClr val="0000CC"/>
                      </a:solidFill>
                      <a:latin typeface="Tahoma" pitchFamily="34" charset="0"/>
                      <a:ea typeface="Tahoma" pitchFamily="34" charset="0"/>
                      <a:cs typeface="Tahoma" pitchFamily="34" charset="0"/>
                    </a:rPr>
                    <a:t>âu</a:t>
                  </a:r>
                  <a:r>
                    <a:rPr lang="vi-VN" sz="4800" b="1">
                      <a:solidFill>
                        <a:srgbClr val="0000CC"/>
                      </a:solidFill>
                      <a:latin typeface="Tahoma" pitchFamily="34" charset="0"/>
                      <a:ea typeface="Tahoma" pitchFamily="34" charset="0"/>
                      <a:cs typeface="Tahoma" pitchFamily="34" charset="0"/>
                    </a:rPr>
                    <a:t> </a:t>
                  </a:r>
                  <a:r>
                    <a:rPr lang="en-US" sz="4800" b="1">
                      <a:solidFill>
                        <a:srgbClr val="0000CC"/>
                      </a:solidFill>
                      <a:latin typeface="Tahoma" pitchFamily="34" charset="0"/>
                      <a:ea typeface="Tahoma" pitchFamily="34" charset="0"/>
                      <a:cs typeface="Tahoma" pitchFamily="34" charset="0"/>
                    </a:rPr>
                    <a:t>1.4</a:t>
                  </a:r>
                  <a:endParaRPr lang="en-US" sz="4800" b="1" dirty="0">
                    <a:solidFill>
                      <a:srgbClr val="0000CC"/>
                    </a:solidFill>
                    <a:latin typeface="Tahoma" pitchFamily="34" charset="0"/>
                    <a:ea typeface="Tahoma" pitchFamily="34" charset="0"/>
                    <a:cs typeface="Tahoma" pitchFamily="34" charset="0"/>
                  </a:endParaRPr>
                </a:p>
              </p:txBody>
            </p:sp>
          </p:grpSp>
          <p:pic>
            <p:nvPicPr>
              <p:cNvPr id="40" name="Picture 39">
                <a:extLst>
                  <a:ext uri="{FF2B5EF4-FFF2-40B4-BE49-F238E27FC236}">
                    <a16:creationId xmlns:a16="http://schemas.microsoft.com/office/drawing/2014/main" id="{39EA31CA-5E62-4855-ABBA-F2462D4BCF6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07537" y="4133365"/>
                <a:ext cx="1076356" cy="810107"/>
              </a:xfrm>
              <a:prstGeom prst="round2DiagRect">
                <a:avLst>
                  <a:gd name="adj1" fmla="val 30509"/>
                  <a:gd name="adj2" fmla="val 0"/>
                </a:avLst>
              </a:prstGeom>
              <a:ln w="38100" cap="sq">
                <a:solidFill>
                  <a:srgbClr val="91720D"/>
                </a:solidFill>
                <a:miter lim="800000"/>
              </a:ln>
              <a:effectLst>
                <a:outerShdw blurRad="254000" algn="tl" rotWithShape="0">
                  <a:srgbClr val="000000">
                    <a:alpha val="43000"/>
                  </a:srgbClr>
                </a:outerShdw>
              </a:effectLst>
            </p:spPr>
          </p:pic>
        </p:grpSp>
      </p:grpSp>
      <p:grpSp>
        <p:nvGrpSpPr>
          <p:cNvPr id="121" name="Group 120"/>
          <p:cNvGrpSpPr/>
          <p:nvPr/>
        </p:nvGrpSpPr>
        <p:grpSpPr>
          <a:xfrm>
            <a:off x="19399421" y="10382815"/>
            <a:ext cx="1137814" cy="1452400"/>
            <a:chOff x="19066718" y="10069438"/>
            <a:chExt cx="1164557" cy="1690475"/>
          </a:xfrm>
        </p:grpSpPr>
        <p:sp>
          <p:nvSpPr>
            <p:cNvPr id="122" name="TextBox 121"/>
            <p:cNvSpPr txBox="1"/>
            <p:nvPr/>
          </p:nvSpPr>
          <p:spPr>
            <a:xfrm>
              <a:off x="19276653" y="10792700"/>
              <a:ext cx="954622" cy="967213"/>
            </a:xfrm>
            <a:prstGeom prst="rect">
              <a:avLst/>
            </a:prstGeom>
            <a:noFill/>
          </p:spPr>
          <p:txBody>
            <a:bodyPr wrap="square" rtlCol="0">
              <a:spAutoFit/>
            </a:bodyPr>
            <a:lstStyle/>
            <a:p>
              <a:endParaRPr lang="en-US" sz="4800" b="1" dirty="0">
                <a:latin typeface="Tahoma" panose="020B0604030504040204" pitchFamily="34" charset="0"/>
                <a:ea typeface="Tahoma" panose="020B0604030504040204" pitchFamily="34" charset="0"/>
                <a:cs typeface="Tahoma" panose="020B0604030504040204" pitchFamily="34" charset="0"/>
              </a:endParaRPr>
            </a:p>
          </p:txBody>
        </p:sp>
        <p:sp>
          <p:nvSpPr>
            <p:cNvPr id="123" name="TextBox 122"/>
            <p:cNvSpPr txBox="1"/>
            <p:nvPr/>
          </p:nvSpPr>
          <p:spPr>
            <a:xfrm>
              <a:off x="19066718" y="10069438"/>
              <a:ext cx="504056" cy="967213"/>
            </a:xfrm>
            <a:prstGeom prst="rect">
              <a:avLst/>
            </a:prstGeom>
            <a:noFill/>
          </p:spPr>
          <p:txBody>
            <a:bodyPr wrap="square" rtlCol="0">
              <a:spAutoFit/>
            </a:bodyPr>
            <a:lstStyle/>
            <a:p>
              <a:endPar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Rectangle 10"/>
          <p:cNvSpPr/>
          <p:nvPr/>
        </p:nvSpPr>
        <p:spPr>
          <a:xfrm>
            <a:off x="748255" y="7293553"/>
            <a:ext cx="23150767" cy="830997"/>
          </a:xfrm>
          <a:prstGeom prst="rect">
            <a:avLst/>
          </a:prstGeom>
        </p:spPr>
        <p:txBody>
          <a:bodyPr wrap="square">
            <a:spAutoFit/>
          </a:bodyPr>
          <a:lstStyle/>
          <a:p>
            <a:pPr lvl="2"/>
            <a:r>
              <a:rPr lang="en-US" sz="4800" b="1" dirty="0">
                <a:latin typeface="Tahoma" panose="020B0604030504040204" pitchFamily="34" charset="0"/>
                <a:ea typeface="Tahoma" panose="020B0604030504040204" pitchFamily="34" charset="0"/>
                <a:cs typeface="Tahoma" panose="020B0604030504040204" pitchFamily="34" charset="0"/>
              </a:rPr>
              <a:t>           </a:t>
            </a:r>
            <a:endParaRPr lang="en-US" sz="4800" b="1" dirty="0">
              <a:highlight>
                <a:srgbClr val="FFFF00"/>
              </a:highlight>
              <a:latin typeface="Tahoma" panose="020B0604030504040204" pitchFamily="34" charset="0"/>
              <a:ea typeface="Tahoma" panose="020B0604030504040204" pitchFamily="34" charset="0"/>
              <a:cs typeface="Tahoma" panose="020B0604030504040204" pitchFamily="34" charset="0"/>
            </a:endParaRPr>
          </a:p>
        </p:txBody>
      </p:sp>
      <p:sp>
        <p:nvSpPr>
          <p:cNvPr id="25" name="Content Placeholder 2">
            <a:extLst>
              <a:ext uri="{FF2B5EF4-FFF2-40B4-BE49-F238E27FC236}">
                <a16:creationId xmlns:a16="http://schemas.microsoft.com/office/drawing/2014/main" id="{D6DBD334-0230-49E3-9B4C-00768EC9E400}"/>
              </a:ext>
            </a:extLst>
          </p:cNvPr>
          <p:cNvSpPr txBox="1">
            <a:spLocks/>
          </p:cNvSpPr>
          <p:nvPr/>
        </p:nvSpPr>
        <p:spPr>
          <a:xfrm>
            <a:off x="794069" y="1600199"/>
            <a:ext cx="22905625" cy="5587013"/>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		  </a:t>
            </a:r>
            <a:r>
              <a:rPr lang="vi-VN" b="1" dirty="0">
                <a:latin typeface="Tahoma" panose="020B0604030504040204" pitchFamily="34" charset="0"/>
                <a:ea typeface="Tahoma" panose="020B0604030504040204" pitchFamily="34" charset="0"/>
                <a:cs typeface="Tahoma" panose="020B0604030504040204" pitchFamily="34" charset="0"/>
              </a:rPr>
              <a:t> Phát biểu mệnh đề đảo của mỗi mệnh đề sau và xác định tính đúng sai chúng.</a:t>
            </a:r>
          </a:p>
          <a:p>
            <a:pPr marL="0" indent="0">
              <a:lnSpc>
                <a:spcPct val="150000"/>
              </a:lnSpc>
              <a:spcBef>
                <a:spcPts val="0"/>
              </a:spcBef>
              <a:buNone/>
            </a:pPr>
            <a:r>
              <a:rPr lang="vi-VN" b="1" dirty="0">
                <a:latin typeface="Tahoma" panose="020B0604030504040204" pitchFamily="34" charset="0"/>
                <a:ea typeface="Tahoma" panose="020B0604030504040204" pitchFamily="34" charset="0"/>
                <a:cs typeface="Tahoma" panose="020B0604030504040204" pitchFamily="34" charset="0"/>
              </a:rPr>
              <a:t>P: “Nếu số tự nhiên n có chữ số tận cùng là 5 thì n chia hết cho 5”;</a:t>
            </a:r>
          </a:p>
          <a:p>
            <a:pPr marL="0" indent="0">
              <a:lnSpc>
                <a:spcPct val="150000"/>
              </a:lnSpc>
              <a:spcBef>
                <a:spcPts val="0"/>
              </a:spcBef>
              <a:buNone/>
            </a:pPr>
            <a:r>
              <a:rPr lang="vi-VN" b="1" dirty="0">
                <a:latin typeface="Tahoma" panose="020B0604030504040204" pitchFamily="34" charset="0"/>
                <a:ea typeface="Tahoma" panose="020B0604030504040204" pitchFamily="34" charset="0"/>
                <a:cs typeface="Tahoma" panose="020B0604030504040204" pitchFamily="34" charset="0"/>
              </a:rPr>
              <a:t>Q: “Nếu tứ giác ABCD là hình chữ nhật thì tứ giác ABCD có hai đường chéo bằng nhau”.</a:t>
            </a:r>
          </a:p>
        </p:txBody>
      </p:sp>
      <mc:AlternateContent xmlns:mc="http://schemas.openxmlformats.org/markup-compatibility/2006" xmlns:a14="http://schemas.microsoft.com/office/drawing/2010/main">
        <mc:Choice Requires="a14">
          <p:sp>
            <p:nvSpPr>
              <p:cNvPr id="26" name="Content Placeholder 2">
                <a:extLst>
                  <a:ext uri="{FF2B5EF4-FFF2-40B4-BE49-F238E27FC236}">
                    <a16:creationId xmlns:a16="http://schemas.microsoft.com/office/drawing/2014/main" id="{E9B58A3C-5A15-4D68-A680-EF85CFEE2ECD}"/>
                  </a:ext>
                </a:extLst>
              </p:cNvPr>
              <p:cNvSpPr txBox="1">
                <a:spLocks/>
              </p:cNvSpPr>
              <p:nvPr/>
            </p:nvSpPr>
            <p:spPr>
              <a:xfrm>
                <a:off x="949077" y="8509475"/>
                <a:ext cx="22949945" cy="4538023"/>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nSpc>
                    <a:spcPct val="150000"/>
                  </a:lnSpc>
                  <a:spcBef>
                    <a:spcPts val="0"/>
                  </a:spcBef>
                </a:pPr>
                <a:r>
                  <a:rPr lang="vi-VN" b="1" dirty="0">
                    <a:latin typeface="Tahoma" panose="020B0604030504040204" pitchFamily="34" charset="0"/>
                    <a:ea typeface="Tahoma" panose="020B0604030504040204" pitchFamily="34" charset="0"/>
                    <a:cs typeface="Tahoma" panose="020B0604030504040204" pitchFamily="34" charset="0"/>
                  </a:rPr>
                  <a:t>Mệnh đề đảo của P: “Nếu số tự nhiên </a:t>
                </a:r>
                <a14:m>
                  <m:oMath xmlns:m="http://schemas.openxmlformats.org/officeDocument/2006/math">
                    <m:r>
                      <a:rPr lang="en-US" b="1" i="1" smtClean="0">
                        <a:latin typeface="Cambria Math" panose="02040503050406030204" pitchFamily="18" charset="0"/>
                      </a:rPr>
                      <m:t>𝒏</m:t>
                    </m:r>
                  </m:oMath>
                </a14:m>
                <a:r>
                  <a:rPr lang="vi-VN" b="1" dirty="0">
                    <a:latin typeface="Tahoma" panose="020B0604030504040204" pitchFamily="34" charset="0"/>
                    <a:ea typeface="Tahoma" panose="020B0604030504040204" pitchFamily="34" charset="0"/>
                    <a:cs typeface="Tahoma" panose="020B0604030504040204" pitchFamily="34" charset="0"/>
                  </a:rPr>
                  <a:t>  chia hết cho </a:t>
                </a:r>
                <a:r>
                  <a:rPr lang="en-US" b="1" dirty="0">
                    <a:latin typeface="Tahoma" panose="020B0604030504040204" pitchFamily="34" charset="0"/>
                    <a:ea typeface="Tahoma" panose="020B0604030504040204" pitchFamily="34" charset="0"/>
                    <a:cs typeface="Tahoma" panose="020B0604030504040204" pitchFamily="34" charset="0"/>
                  </a:rPr>
                  <a:t>5</a:t>
                </a:r>
                <a:r>
                  <a:rPr lang="vi-VN" b="1" dirty="0">
                    <a:latin typeface="Tahoma" panose="020B0604030504040204" pitchFamily="34" charset="0"/>
                    <a:ea typeface="Tahoma" panose="020B0604030504040204" pitchFamily="34" charset="0"/>
                    <a:cs typeface="Tahoma" panose="020B0604030504040204" pitchFamily="34" charset="0"/>
                  </a:rPr>
                  <a:t>  thì  </a:t>
                </a:r>
                <a14:m>
                  <m:oMath xmlns:m="http://schemas.openxmlformats.org/officeDocument/2006/math">
                    <m:r>
                      <a:rPr lang="en-US" b="1" i="1" smtClean="0">
                        <a:latin typeface="Cambria Math" panose="02040503050406030204" pitchFamily="18" charset="0"/>
                      </a:rPr>
                      <m:t>𝒏</m:t>
                    </m:r>
                  </m:oMath>
                </a14:m>
                <a:r>
                  <a:rPr lang="vi-VN" b="1" dirty="0">
                    <a:latin typeface="Tahoma" panose="020B0604030504040204" pitchFamily="34" charset="0"/>
                    <a:ea typeface="Tahoma" panose="020B0604030504040204" pitchFamily="34" charset="0"/>
                    <a:cs typeface="Tahoma" panose="020B0604030504040204" pitchFamily="34" charset="0"/>
                  </a:rPr>
                  <a:t> có chữ số tận cùng là </a:t>
                </a:r>
                <a:r>
                  <a:rPr lang="en-US" b="1" dirty="0">
                    <a:latin typeface="Tahoma" panose="020B0604030504040204" pitchFamily="34" charset="0"/>
                    <a:ea typeface="Tahoma" panose="020B0604030504040204" pitchFamily="34" charset="0"/>
                    <a:cs typeface="Tahoma" panose="020B0604030504040204" pitchFamily="34" charset="0"/>
                  </a:rPr>
                  <a:t>5</a:t>
                </a:r>
                <a:r>
                  <a:rPr lang="vi-VN" b="1" dirty="0">
                    <a:latin typeface="Tahoma" panose="020B0604030504040204" pitchFamily="34" charset="0"/>
                    <a:ea typeface="Tahoma" panose="020B0604030504040204" pitchFamily="34" charset="0"/>
                    <a:cs typeface="Tahoma" panose="020B0604030504040204" pitchFamily="34" charset="0"/>
                  </a:rPr>
                  <a:t> ”. Mệnh đề sai vì số nguyên</a:t>
                </a:r>
                <a14:m>
                  <m:oMath xmlns:m="http://schemas.openxmlformats.org/officeDocument/2006/math">
                    <m:r>
                      <a:rPr lang="en-US" b="1" i="0" smtClean="0">
                        <a:latin typeface="Cambria Math" panose="02040503050406030204" pitchFamily="18" charset="0"/>
                      </a:rPr>
                      <m:t> </m:t>
                    </m:r>
                    <m:r>
                      <a:rPr lang="en-US" b="1" i="1" smtClean="0">
                        <a:latin typeface="Cambria Math" panose="02040503050406030204" pitchFamily="18" charset="0"/>
                      </a:rPr>
                      <m:t>𝒏</m:t>
                    </m:r>
                  </m:oMath>
                </a14:m>
                <a:r>
                  <a:rPr lang="vi-VN" b="1" dirty="0">
                    <a:latin typeface="Tahoma" panose="020B0604030504040204" pitchFamily="34" charset="0"/>
                    <a:ea typeface="Tahoma" panose="020B0604030504040204" pitchFamily="34" charset="0"/>
                    <a:cs typeface="Tahoma" panose="020B0604030504040204" pitchFamily="34" charset="0"/>
                  </a:rPr>
                  <a:t> cũng có thể có chữ số tận cùng là </a:t>
                </a:r>
                <a:r>
                  <a:rPr lang="en-US" b="1" dirty="0">
                    <a:latin typeface="Tahoma" panose="020B0604030504040204" pitchFamily="34" charset="0"/>
                    <a:ea typeface="Tahoma" panose="020B0604030504040204" pitchFamily="34" charset="0"/>
                    <a:cs typeface="Tahoma" panose="020B0604030504040204" pitchFamily="34" charset="0"/>
                  </a:rPr>
                  <a:t>0</a:t>
                </a:r>
                <a:r>
                  <a:rPr lang="vi-VN" b="1" dirty="0">
                    <a:latin typeface="Tahoma" panose="020B0604030504040204" pitchFamily="34" charset="0"/>
                    <a:ea typeface="Tahoma" panose="020B0604030504040204" pitchFamily="34" charset="0"/>
                    <a:cs typeface="Tahoma" panose="020B0604030504040204" pitchFamily="34" charset="0"/>
                  </a:rPr>
                  <a:t>. </a:t>
                </a:r>
              </a:p>
            </p:txBody>
          </p:sp>
        </mc:Choice>
        <mc:Fallback xmlns="">
          <p:sp>
            <p:nvSpPr>
              <p:cNvPr id="26" name="Content Placeholder 2">
                <a:extLst>
                  <a:ext uri="{FF2B5EF4-FFF2-40B4-BE49-F238E27FC236}">
                    <a16:creationId xmlns:a16="http://schemas.microsoft.com/office/drawing/2014/main" id="{E9B58A3C-5A15-4D68-A680-EF85CFEE2ECD}"/>
                  </a:ext>
                </a:extLst>
              </p:cNvPr>
              <p:cNvSpPr txBox="1">
                <a:spLocks noRot="1" noChangeAspect="1" noMove="1" noResize="1" noEditPoints="1" noAdjustHandles="1" noChangeArrowheads="1" noChangeShapeType="1" noTextEdit="1"/>
              </p:cNvSpPr>
              <p:nvPr/>
            </p:nvSpPr>
            <p:spPr>
              <a:xfrm>
                <a:off x="949077" y="8509475"/>
                <a:ext cx="22949945" cy="4538023"/>
              </a:xfrm>
              <a:prstGeom prst="rect">
                <a:avLst/>
              </a:prstGeom>
              <a:blipFill>
                <a:blip r:embed="rId5"/>
                <a:stretch>
                  <a:fillRect l="-1116"/>
                </a:stretch>
              </a:blipFill>
              <a:ln>
                <a:noFill/>
              </a:ln>
            </p:spPr>
            <p:txBody>
              <a:bodyPr/>
              <a:lstStyle/>
              <a:p>
                <a:r>
                  <a:rPr lang="en-US">
                    <a:noFill/>
                  </a:rPr>
                  <a:t> </a:t>
                </a:r>
              </a:p>
            </p:txBody>
          </p:sp>
        </mc:Fallback>
      </mc:AlternateContent>
      <p:grpSp>
        <p:nvGrpSpPr>
          <p:cNvPr id="21" name="Group 20">
            <a:extLst>
              <a:ext uri="{FF2B5EF4-FFF2-40B4-BE49-F238E27FC236}">
                <a16:creationId xmlns:a16="http://schemas.microsoft.com/office/drawing/2014/main" id="{C02A3754-B78A-4753-B5CF-D6380A1C1B50}"/>
              </a:ext>
            </a:extLst>
          </p:cNvPr>
          <p:cNvGrpSpPr/>
          <p:nvPr/>
        </p:nvGrpSpPr>
        <p:grpSpPr>
          <a:xfrm>
            <a:off x="1066800" y="7467600"/>
            <a:ext cx="3725766" cy="828000"/>
            <a:chOff x="1275608" y="6322796"/>
            <a:chExt cx="3572909" cy="828631"/>
          </a:xfrm>
        </p:grpSpPr>
        <p:sp>
          <p:nvSpPr>
            <p:cNvPr id="22" name="Freeform 20">
              <a:extLst>
                <a:ext uri="{FF2B5EF4-FFF2-40B4-BE49-F238E27FC236}">
                  <a16:creationId xmlns:a16="http://schemas.microsoft.com/office/drawing/2014/main" id="{2B1462DB-88BF-4F94-A9AE-75CFAEE1E9CF}"/>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3" name="TextBox 22">
              <a:extLst>
                <a:ext uri="{FF2B5EF4-FFF2-40B4-BE49-F238E27FC236}">
                  <a16:creationId xmlns:a16="http://schemas.microsoft.com/office/drawing/2014/main" id="{8E4B3884-B421-4118-BD63-BF14CD6FCD5F}"/>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24" name="Round Diagonal Corner Rectangle 8">
              <a:extLst>
                <a:ext uri="{FF2B5EF4-FFF2-40B4-BE49-F238E27FC236}">
                  <a16:creationId xmlns:a16="http://schemas.microsoft.com/office/drawing/2014/main" id="{CFB4A915-3443-4A6F-9931-125BB723A3C5}"/>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Freeform 9">
              <a:extLst>
                <a:ext uri="{FF2B5EF4-FFF2-40B4-BE49-F238E27FC236}">
                  <a16:creationId xmlns:a16="http://schemas.microsoft.com/office/drawing/2014/main" id="{FC8E07B4-AFA4-4E35-AF65-D2397490AF18}"/>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82512648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up)">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5">
                                            <p:txEl>
                                              <p:pRg st="0" end="0"/>
                                            </p:txEl>
                                          </p:spTgt>
                                        </p:tgtEl>
                                        <p:attrNameLst>
                                          <p:attrName>style.visibility</p:attrName>
                                        </p:attrNameLst>
                                      </p:cBhvr>
                                      <p:to>
                                        <p:strVal val="visible"/>
                                      </p:to>
                                    </p:set>
                                    <p:animEffect transition="in" filter="wipe(up)">
                                      <p:cBhvr>
                                        <p:cTn id="17" dur="500"/>
                                        <p:tgtEl>
                                          <p:spTgt spid="2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5">
                                            <p:txEl>
                                              <p:pRg st="1" end="1"/>
                                            </p:txEl>
                                          </p:spTgt>
                                        </p:tgtEl>
                                        <p:attrNameLst>
                                          <p:attrName>style.visibility</p:attrName>
                                        </p:attrNameLst>
                                      </p:cBhvr>
                                      <p:to>
                                        <p:strVal val="visible"/>
                                      </p:to>
                                    </p:set>
                                    <p:animEffect transition="in" filter="wipe(up)">
                                      <p:cBhvr>
                                        <p:cTn id="22" dur="500"/>
                                        <p:tgtEl>
                                          <p:spTgt spid="2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5">
                                            <p:txEl>
                                              <p:pRg st="2" end="2"/>
                                            </p:txEl>
                                          </p:spTgt>
                                        </p:tgtEl>
                                        <p:attrNameLst>
                                          <p:attrName>style.visibility</p:attrName>
                                        </p:attrNameLst>
                                      </p:cBhvr>
                                      <p:to>
                                        <p:strVal val="visible"/>
                                      </p:to>
                                    </p:set>
                                    <p:animEffect transition="in" filter="wipe(up)">
                                      <p:cBhvr>
                                        <p:cTn id="27" dur="500"/>
                                        <p:tgtEl>
                                          <p:spTgt spid="2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arn(inVertical)">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up)">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26">
                                            <p:txEl>
                                              <p:pRg st="0" end="0"/>
                                            </p:txEl>
                                          </p:spTgt>
                                        </p:tgtEl>
                                        <p:attrNameLst>
                                          <p:attrName>style.visibility</p:attrName>
                                        </p:attrNameLst>
                                      </p:cBhvr>
                                      <p:to>
                                        <p:strVal val="visible"/>
                                      </p:to>
                                    </p:set>
                                    <p:animEffect transition="in" filter="wipe(up)">
                                      <p:cBhvr>
                                        <p:cTn id="42"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ounded Rectangle 52">
            <a:extLst>
              <a:ext uri="{FF2B5EF4-FFF2-40B4-BE49-F238E27FC236}">
                <a16:creationId xmlns:a16="http://schemas.microsoft.com/office/drawing/2014/main" id="{4F4AA5FD-8F03-4AC3-A426-AC82C8339B0B}"/>
              </a:ext>
            </a:extLst>
          </p:cNvPr>
          <p:cNvSpPr/>
          <p:nvPr/>
        </p:nvSpPr>
        <p:spPr>
          <a:xfrm>
            <a:off x="684306" y="7801208"/>
            <a:ext cx="22949945" cy="5246290"/>
          </a:xfrm>
          <a:prstGeom prst="roundRect">
            <a:avLst>
              <a:gd name="adj" fmla="val 2239"/>
            </a:avLst>
          </a:prstGeom>
          <a:solidFill>
            <a:schemeClr val="accent5">
              <a:lumMod val="40000"/>
              <a:lumOff val="60000"/>
            </a:schemeClr>
          </a:solidFill>
          <a:ln w="28575">
            <a:solidFill>
              <a:schemeClr val="accent3">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29" name="Group 28">
            <a:extLst>
              <a:ext uri="{FF2B5EF4-FFF2-40B4-BE49-F238E27FC236}">
                <a16:creationId xmlns:a16="http://schemas.microsoft.com/office/drawing/2014/main" id="{248D407C-158A-4094-801B-C152E7CB5B46}"/>
              </a:ext>
            </a:extLst>
          </p:cNvPr>
          <p:cNvGrpSpPr/>
          <p:nvPr/>
        </p:nvGrpSpPr>
        <p:grpSpPr>
          <a:xfrm>
            <a:off x="684306" y="1576285"/>
            <a:ext cx="22905625" cy="5555744"/>
            <a:chOff x="907537" y="4133365"/>
            <a:chExt cx="23797756" cy="4031343"/>
          </a:xfrm>
        </p:grpSpPr>
        <p:sp>
          <p:nvSpPr>
            <p:cNvPr id="32" name="Rounded Rectangle 36">
              <a:extLst>
                <a:ext uri="{FF2B5EF4-FFF2-40B4-BE49-F238E27FC236}">
                  <a16:creationId xmlns:a16="http://schemas.microsoft.com/office/drawing/2014/main" id="{8DAE7818-FB12-462D-8980-1E516ABB17EF}"/>
                </a:ext>
              </a:extLst>
            </p:cNvPr>
            <p:cNvSpPr/>
            <p:nvPr/>
          </p:nvSpPr>
          <p:spPr>
            <a:xfrm>
              <a:off x="964240" y="4247391"/>
              <a:ext cx="23741053" cy="3917317"/>
            </a:xfrm>
            <a:prstGeom prst="roundRect">
              <a:avLst>
                <a:gd name="adj" fmla="val 4336"/>
              </a:avLst>
            </a:prstGeom>
            <a:solidFill>
              <a:srgbClr val="FEEBB0"/>
            </a:solidFill>
            <a:ln w="12700">
              <a:solidFill>
                <a:srgbClr val="91720D"/>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sz="4800" b="1" dirty="0">
                <a:latin typeface="Tahoma" panose="020B0604030504040204" pitchFamily="34" charset="0"/>
                <a:ea typeface="Tahoma" panose="020B0604030504040204" pitchFamily="34" charset="0"/>
                <a:cs typeface="Tahoma" panose="020B0604030504040204" pitchFamily="34" charset="0"/>
              </a:endParaRPr>
            </a:p>
          </p:txBody>
        </p:sp>
        <p:grpSp>
          <p:nvGrpSpPr>
            <p:cNvPr id="34" name="Group 33">
              <a:extLst>
                <a:ext uri="{FF2B5EF4-FFF2-40B4-BE49-F238E27FC236}">
                  <a16:creationId xmlns:a16="http://schemas.microsoft.com/office/drawing/2014/main" id="{4F23E3E1-FCE1-49FB-99AA-9C07F74C1F90}"/>
                </a:ext>
              </a:extLst>
            </p:cNvPr>
            <p:cNvGrpSpPr/>
            <p:nvPr/>
          </p:nvGrpSpPr>
          <p:grpSpPr>
            <a:xfrm>
              <a:off x="907537" y="4133365"/>
              <a:ext cx="4016349" cy="810107"/>
              <a:chOff x="907537" y="4133365"/>
              <a:chExt cx="4016349" cy="810107"/>
            </a:xfrm>
          </p:grpSpPr>
          <p:grpSp>
            <p:nvGrpSpPr>
              <p:cNvPr id="35" name="Group 34">
                <a:extLst>
                  <a:ext uri="{FF2B5EF4-FFF2-40B4-BE49-F238E27FC236}">
                    <a16:creationId xmlns:a16="http://schemas.microsoft.com/office/drawing/2014/main" id="{BEADDF1F-15D0-4CCD-BE1C-A94E1D49734D}"/>
                  </a:ext>
                </a:extLst>
              </p:cNvPr>
              <p:cNvGrpSpPr/>
              <p:nvPr/>
            </p:nvGrpSpPr>
            <p:grpSpPr>
              <a:xfrm>
                <a:off x="1390227" y="4202753"/>
                <a:ext cx="3533659" cy="712786"/>
                <a:chOff x="2056977" y="4564703"/>
                <a:chExt cx="3533659" cy="712786"/>
              </a:xfrm>
            </p:grpSpPr>
            <p:sp>
              <p:nvSpPr>
                <p:cNvPr id="45" name="Freeform 20">
                  <a:extLst>
                    <a:ext uri="{FF2B5EF4-FFF2-40B4-BE49-F238E27FC236}">
                      <a16:creationId xmlns:a16="http://schemas.microsoft.com/office/drawing/2014/main" id="{763A1102-4D2E-4FAA-9438-560F298E007E}"/>
                    </a:ext>
                  </a:extLst>
                </p:cNvPr>
                <p:cNvSpPr>
                  <a:spLocks/>
                </p:cNvSpPr>
                <p:nvPr/>
              </p:nvSpPr>
              <p:spPr bwMode="auto">
                <a:xfrm rot="5400000">
                  <a:off x="3488141" y="3133539"/>
                  <a:ext cx="671331" cy="3533659"/>
                </a:xfrm>
                <a:prstGeom prst="round2SameRect">
                  <a:avLst>
                    <a:gd name="adj1" fmla="val 19445"/>
                    <a:gd name="adj2" fmla="val 0"/>
                  </a:avLst>
                </a:prstGeom>
                <a:solidFill>
                  <a:schemeClr val="bg1"/>
                </a:solidFill>
                <a:ln w="57150">
                  <a:solidFill>
                    <a:srgbClr val="91720D"/>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46" name="TextBox 45">
                  <a:extLst>
                    <a:ext uri="{FF2B5EF4-FFF2-40B4-BE49-F238E27FC236}">
                      <a16:creationId xmlns:a16="http://schemas.microsoft.com/office/drawing/2014/main" id="{465B47D8-6188-40CC-9F7D-2C1CD33E9853}"/>
                    </a:ext>
                  </a:extLst>
                </p:cNvPr>
                <p:cNvSpPr txBox="1"/>
                <p:nvPr/>
              </p:nvSpPr>
              <p:spPr>
                <a:xfrm>
                  <a:off x="2526391" y="4674503"/>
                  <a:ext cx="3064245" cy="602986"/>
                </a:xfrm>
                <a:prstGeom prst="rect">
                  <a:avLst/>
                </a:prstGeom>
                <a:noFill/>
              </p:spPr>
              <p:txBody>
                <a:bodyPr wrap="square" rtlCol="0">
                  <a:spAutoFit/>
                </a:bodyPr>
                <a:lstStyle/>
                <a:p>
                  <a:pPr algn="ctr"/>
                  <a:r>
                    <a:rPr lang="vi-VN" sz="4800" b="1">
                      <a:solidFill>
                        <a:srgbClr val="0000CC"/>
                      </a:solidFill>
                      <a:latin typeface="Tahoma" pitchFamily="34" charset="0"/>
                      <a:ea typeface="Tahoma" pitchFamily="34" charset="0"/>
                      <a:cs typeface="Tahoma" pitchFamily="34" charset="0"/>
                    </a:rPr>
                    <a:t>C</a:t>
                  </a:r>
                  <a:r>
                    <a:rPr lang="en-US" sz="4800" b="1">
                      <a:solidFill>
                        <a:srgbClr val="0000CC"/>
                      </a:solidFill>
                      <a:latin typeface="Tahoma" pitchFamily="34" charset="0"/>
                      <a:ea typeface="Tahoma" pitchFamily="34" charset="0"/>
                      <a:cs typeface="Tahoma" pitchFamily="34" charset="0"/>
                    </a:rPr>
                    <a:t>âu</a:t>
                  </a:r>
                  <a:r>
                    <a:rPr lang="vi-VN" sz="4800" b="1">
                      <a:solidFill>
                        <a:srgbClr val="0000CC"/>
                      </a:solidFill>
                      <a:latin typeface="Tahoma" pitchFamily="34" charset="0"/>
                      <a:ea typeface="Tahoma" pitchFamily="34" charset="0"/>
                      <a:cs typeface="Tahoma" pitchFamily="34" charset="0"/>
                    </a:rPr>
                    <a:t> </a:t>
                  </a:r>
                  <a:r>
                    <a:rPr lang="en-US" sz="4800" b="1">
                      <a:solidFill>
                        <a:srgbClr val="0000CC"/>
                      </a:solidFill>
                      <a:latin typeface="Tahoma" pitchFamily="34" charset="0"/>
                      <a:ea typeface="Tahoma" pitchFamily="34" charset="0"/>
                      <a:cs typeface="Tahoma" pitchFamily="34" charset="0"/>
                    </a:rPr>
                    <a:t>1.4</a:t>
                  </a:r>
                  <a:endParaRPr lang="en-US" sz="4800" b="1" dirty="0">
                    <a:solidFill>
                      <a:srgbClr val="0000CC"/>
                    </a:solidFill>
                    <a:latin typeface="Tahoma" pitchFamily="34" charset="0"/>
                    <a:ea typeface="Tahoma" pitchFamily="34" charset="0"/>
                    <a:cs typeface="Tahoma" pitchFamily="34" charset="0"/>
                  </a:endParaRPr>
                </a:p>
              </p:txBody>
            </p:sp>
          </p:grpSp>
          <p:pic>
            <p:nvPicPr>
              <p:cNvPr id="40" name="Picture 39">
                <a:extLst>
                  <a:ext uri="{FF2B5EF4-FFF2-40B4-BE49-F238E27FC236}">
                    <a16:creationId xmlns:a16="http://schemas.microsoft.com/office/drawing/2014/main" id="{39EA31CA-5E62-4855-ABBA-F2462D4BCF6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07537" y="4133365"/>
                <a:ext cx="1076356" cy="810107"/>
              </a:xfrm>
              <a:prstGeom prst="round2DiagRect">
                <a:avLst>
                  <a:gd name="adj1" fmla="val 30509"/>
                  <a:gd name="adj2" fmla="val 0"/>
                </a:avLst>
              </a:prstGeom>
              <a:ln w="38100" cap="sq">
                <a:solidFill>
                  <a:srgbClr val="91720D"/>
                </a:solidFill>
                <a:miter lim="800000"/>
              </a:ln>
              <a:effectLst>
                <a:outerShdw blurRad="254000" algn="tl" rotWithShape="0">
                  <a:srgbClr val="000000">
                    <a:alpha val="43000"/>
                  </a:srgbClr>
                </a:outerShdw>
              </a:effectLst>
            </p:spPr>
          </p:pic>
        </p:grpSp>
      </p:grpSp>
      <p:grpSp>
        <p:nvGrpSpPr>
          <p:cNvPr id="121" name="Group 120"/>
          <p:cNvGrpSpPr/>
          <p:nvPr/>
        </p:nvGrpSpPr>
        <p:grpSpPr>
          <a:xfrm>
            <a:off x="19399421" y="10382815"/>
            <a:ext cx="1137814" cy="1452400"/>
            <a:chOff x="19066718" y="10069438"/>
            <a:chExt cx="1164557" cy="1690475"/>
          </a:xfrm>
        </p:grpSpPr>
        <p:sp>
          <p:nvSpPr>
            <p:cNvPr id="122" name="TextBox 121"/>
            <p:cNvSpPr txBox="1"/>
            <p:nvPr/>
          </p:nvSpPr>
          <p:spPr>
            <a:xfrm>
              <a:off x="19276653" y="10792700"/>
              <a:ext cx="954622" cy="967213"/>
            </a:xfrm>
            <a:prstGeom prst="rect">
              <a:avLst/>
            </a:prstGeom>
            <a:noFill/>
          </p:spPr>
          <p:txBody>
            <a:bodyPr wrap="square" rtlCol="0">
              <a:spAutoFit/>
            </a:bodyPr>
            <a:lstStyle/>
            <a:p>
              <a:endParaRPr lang="en-US" sz="4800" b="1" dirty="0">
                <a:latin typeface="Tahoma" panose="020B0604030504040204" pitchFamily="34" charset="0"/>
                <a:ea typeface="Tahoma" panose="020B0604030504040204" pitchFamily="34" charset="0"/>
                <a:cs typeface="Tahoma" panose="020B0604030504040204" pitchFamily="34" charset="0"/>
              </a:endParaRPr>
            </a:p>
          </p:txBody>
        </p:sp>
        <p:sp>
          <p:nvSpPr>
            <p:cNvPr id="123" name="TextBox 122"/>
            <p:cNvSpPr txBox="1"/>
            <p:nvPr/>
          </p:nvSpPr>
          <p:spPr>
            <a:xfrm>
              <a:off x="19066718" y="10069438"/>
              <a:ext cx="504056" cy="967213"/>
            </a:xfrm>
            <a:prstGeom prst="rect">
              <a:avLst/>
            </a:prstGeom>
            <a:noFill/>
          </p:spPr>
          <p:txBody>
            <a:bodyPr wrap="square" rtlCol="0">
              <a:spAutoFit/>
            </a:bodyPr>
            <a:lstStyle/>
            <a:p>
              <a:endPar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sp>
        <p:nvSpPr>
          <p:cNvPr id="25" name="Content Placeholder 2">
            <a:extLst>
              <a:ext uri="{FF2B5EF4-FFF2-40B4-BE49-F238E27FC236}">
                <a16:creationId xmlns:a16="http://schemas.microsoft.com/office/drawing/2014/main" id="{D6DBD334-0230-49E3-9B4C-00768EC9E400}"/>
              </a:ext>
            </a:extLst>
          </p:cNvPr>
          <p:cNvSpPr txBox="1">
            <a:spLocks/>
          </p:cNvSpPr>
          <p:nvPr/>
        </p:nvSpPr>
        <p:spPr>
          <a:xfrm>
            <a:off x="794069" y="1600199"/>
            <a:ext cx="22905625" cy="5587013"/>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		</a:t>
            </a:r>
            <a:r>
              <a:rPr lang="vi-VN" b="1" dirty="0">
                <a:latin typeface="Tahoma" panose="020B0604030504040204" pitchFamily="34" charset="0"/>
                <a:ea typeface="Tahoma" panose="020B0604030504040204" pitchFamily="34" charset="0"/>
                <a:cs typeface="Tahoma" panose="020B0604030504040204" pitchFamily="34" charset="0"/>
              </a:rPr>
              <a:t> </a:t>
            </a:r>
            <a:r>
              <a:rPr lang="en-US" b="1" dirty="0">
                <a:latin typeface="Tahoma" panose="020B0604030504040204" pitchFamily="34" charset="0"/>
                <a:ea typeface="Tahoma" panose="020B0604030504040204" pitchFamily="34" charset="0"/>
                <a:cs typeface="Tahoma" panose="020B0604030504040204" pitchFamily="34" charset="0"/>
              </a:rPr>
              <a:t>  </a:t>
            </a:r>
            <a:r>
              <a:rPr lang="vi-VN" b="1" dirty="0">
                <a:latin typeface="Tahoma" panose="020B0604030504040204" pitchFamily="34" charset="0"/>
                <a:ea typeface="Tahoma" panose="020B0604030504040204" pitchFamily="34" charset="0"/>
                <a:cs typeface="Tahoma" panose="020B0604030504040204" pitchFamily="34" charset="0"/>
              </a:rPr>
              <a:t>Phát biểu mệnh đề đảo của mỗi mệnh đề sau và xác định tính đúng sai chúng.</a:t>
            </a:r>
          </a:p>
          <a:p>
            <a:pPr marL="0" indent="0">
              <a:lnSpc>
                <a:spcPct val="150000"/>
              </a:lnSpc>
              <a:spcBef>
                <a:spcPts val="0"/>
              </a:spcBef>
              <a:buNone/>
            </a:pPr>
            <a:r>
              <a:rPr lang="vi-VN" b="1" dirty="0">
                <a:latin typeface="Tahoma" panose="020B0604030504040204" pitchFamily="34" charset="0"/>
                <a:ea typeface="Tahoma" panose="020B0604030504040204" pitchFamily="34" charset="0"/>
                <a:cs typeface="Tahoma" panose="020B0604030504040204" pitchFamily="34" charset="0"/>
              </a:rPr>
              <a:t>P: “Nếu số tự nhiên n có chữ số tận cùng là 5 thì n chia hết cho 5”;</a:t>
            </a:r>
          </a:p>
          <a:p>
            <a:pPr marL="0" indent="0">
              <a:lnSpc>
                <a:spcPct val="150000"/>
              </a:lnSpc>
              <a:spcBef>
                <a:spcPts val="0"/>
              </a:spcBef>
              <a:buNone/>
            </a:pPr>
            <a:r>
              <a:rPr lang="vi-VN" b="1" dirty="0">
                <a:latin typeface="Tahoma" panose="020B0604030504040204" pitchFamily="34" charset="0"/>
                <a:ea typeface="Tahoma" panose="020B0604030504040204" pitchFamily="34" charset="0"/>
                <a:cs typeface="Tahoma" panose="020B0604030504040204" pitchFamily="34" charset="0"/>
              </a:rPr>
              <a:t>Q: “Nếu tứ giác ABCD là hình chữ nhật thì tứ giác ABCD có hai đường chéo bằng nhau”.</a:t>
            </a:r>
          </a:p>
        </p:txBody>
      </p:sp>
      <p:sp>
        <p:nvSpPr>
          <p:cNvPr id="26" name="Content Placeholder 2">
            <a:extLst>
              <a:ext uri="{FF2B5EF4-FFF2-40B4-BE49-F238E27FC236}">
                <a16:creationId xmlns:a16="http://schemas.microsoft.com/office/drawing/2014/main" id="{E9B58A3C-5A15-4D68-A680-EF85CFEE2ECD}"/>
              </a:ext>
            </a:extLst>
          </p:cNvPr>
          <p:cNvSpPr txBox="1">
            <a:spLocks/>
          </p:cNvSpPr>
          <p:nvPr/>
        </p:nvSpPr>
        <p:spPr>
          <a:xfrm>
            <a:off x="949077" y="8509476"/>
            <a:ext cx="22949945" cy="4272320"/>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a:lnSpc>
                <a:spcPct val="150000"/>
              </a:lnSpc>
              <a:spcBef>
                <a:spcPts val="0"/>
              </a:spcBef>
            </a:pPr>
            <a:r>
              <a:rPr lang="vi-VN" b="1" dirty="0">
                <a:latin typeface="Tahoma" panose="020B0604030504040204" pitchFamily="34" charset="0"/>
                <a:ea typeface="Tahoma" panose="020B0604030504040204" pitchFamily="34" charset="0"/>
                <a:cs typeface="Tahoma" panose="020B0604030504040204" pitchFamily="34" charset="0"/>
              </a:rPr>
              <a:t>Mệnh đề đảo của Q: “Nếu tứ giác ABCD  có hai đường chéo bằng nhau thì tứ giác ABCD  là hình chữ nhật”. Mệnh đề sai (không thỏa mãn dấu hiệu nhận biết hình chữ nhật).</a:t>
            </a:r>
          </a:p>
          <a:p>
            <a:pPr>
              <a:lnSpc>
                <a:spcPct val="150000"/>
              </a:lnSpc>
              <a:spcBef>
                <a:spcPts val="0"/>
              </a:spcBef>
            </a:pPr>
            <a:endParaRPr lang="vi-VN" b="1" dirty="0">
              <a:latin typeface="Tahoma" panose="020B0604030504040204" pitchFamily="34" charset="0"/>
              <a:ea typeface="Tahoma" panose="020B0604030504040204" pitchFamily="34" charset="0"/>
              <a:cs typeface="Tahoma" panose="020B0604030504040204" pitchFamily="34" charset="0"/>
            </a:endParaRPr>
          </a:p>
        </p:txBody>
      </p:sp>
      <p:grpSp>
        <p:nvGrpSpPr>
          <p:cNvPr id="21" name="Group 20">
            <a:extLst>
              <a:ext uri="{FF2B5EF4-FFF2-40B4-BE49-F238E27FC236}">
                <a16:creationId xmlns:a16="http://schemas.microsoft.com/office/drawing/2014/main" id="{630617A7-6A43-43D2-B9AA-045A682D57CC}"/>
              </a:ext>
            </a:extLst>
          </p:cNvPr>
          <p:cNvGrpSpPr/>
          <p:nvPr/>
        </p:nvGrpSpPr>
        <p:grpSpPr>
          <a:xfrm>
            <a:off x="1143000" y="7391400"/>
            <a:ext cx="3725766" cy="828000"/>
            <a:chOff x="1275608" y="6322796"/>
            <a:chExt cx="3572909" cy="828631"/>
          </a:xfrm>
        </p:grpSpPr>
        <p:sp>
          <p:nvSpPr>
            <p:cNvPr id="22" name="Freeform 20">
              <a:extLst>
                <a:ext uri="{FF2B5EF4-FFF2-40B4-BE49-F238E27FC236}">
                  <a16:creationId xmlns:a16="http://schemas.microsoft.com/office/drawing/2014/main" id="{73916D2F-DE67-48DE-A6C5-E562289E3906}"/>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3" name="TextBox 22">
              <a:extLst>
                <a:ext uri="{FF2B5EF4-FFF2-40B4-BE49-F238E27FC236}">
                  <a16:creationId xmlns:a16="http://schemas.microsoft.com/office/drawing/2014/main" id="{B265CCCF-FF61-437E-9A23-B61F3FB01A0A}"/>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24" name="Round Diagonal Corner Rectangle 8">
              <a:extLst>
                <a:ext uri="{FF2B5EF4-FFF2-40B4-BE49-F238E27FC236}">
                  <a16:creationId xmlns:a16="http://schemas.microsoft.com/office/drawing/2014/main" id="{8A8D0C3B-55A5-4553-8308-EFDB5D5FD33D}"/>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Freeform 9">
              <a:extLst>
                <a:ext uri="{FF2B5EF4-FFF2-40B4-BE49-F238E27FC236}">
                  <a16:creationId xmlns:a16="http://schemas.microsoft.com/office/drawing/2014/main" id="{24914ECC-48EE-4C16-B4C3-D253695CC477}"/>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21603111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6">
                                            <p:txEl>
                                              <p:pRg st="0" end="0"/>
                                            </p:txEl>
                                          </p:spTgt>
                                        </p:tgtEl>
                                        <p:attrNameLst>
                                          <p:attrName>style.visibility</p:attrName>
                                        </p:attrNameLst>
                                      </p:cBhvr>
                                      <p:to>
                                        <p:strVal val="visible"/>
                                      </p:to>
                                    </p:set>
                                    <p:animEffect transition="in" filter="wipe(up)">
                                      <p:cBhvr>
                                        <p:cTn id="17"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ounded Rectangle 52">
            <a:extLst>
              <a:ext uri="{FF2B5EF4-FFF2-40B4-BE49-F238E27FC236}">
                <a16:creationId xmlns:a16="http://schemas.microsoft.com/office/drawing/2014/main" id="{4F4AA5FD-8F03-4AC3-A426-AC82C8339B0B}"/>
              </a:ext>
            </a:extLst>
          </p:cNvPr>
          <p:cNvSpPr/>
          <p:nvPr/>
        </p:nvSpPr>
        <p:spPr>
          <a:xfrm>
            <a:off x="522713" y="7952484"/>
            <a:ext cx="22961137" cy="5116905"/>
          </a:xfrm>
          <a:prstGeom prst="roundRect">
            <a:avLst>
              <a:gd name="adj" fmla="val 2239"/>
            </a:avLst>
          </a:prstGeom>
          <a:solidFill>
            <a:schemeClr val="accent5">
              <a:lumMod val="40000"/>
              <a:lumOff val="60000"/>
            </a:schemeClr>
          </a:solidFill>
          <a:ln w="28575">
            <a:solidFill>
              <a:schemeClr val="accent3">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29" name="Group 28">
            <a:extLst>
              <a:ext uri="{FF2B5EF4-FFF2-40B4-BE49-F238E27FC236}">
                <a16:creationId xmlns:a16="http://schemas.microsoft.com/office/drawing/2014/main" id="{248D407C-158A-4094-801B-C152E7CB5B46}"/>
              </a:ext>
            </a:extLst>
          </p:cNvPr>
          <p:cNvGrpSpPr/>
          <p:nvPr/>
        </p:nvGrpSpPr>
        <p:grpSpPr>
          <a:xfrm>
            <a:off x="592374" y="1591478"/>
            <a:ext cx="22949945" cy="5555744"/>
            <a:chOff x="907537" y="4133365"/>
            <a:chExt cx="23797756" cy="4031343"/>
          </a:xfrm>
        </p:grpSpPr>
        <p:sp>
          <p:nvSpPr>
            <p:cNvPr id="32" name="Rounded Rectangle 36">
              <a:extLst>
                <a:ext uri="{FF2B5EF4-FFF2-40B4-BE49-F238E27FC236}">
                  <a16:creationId xmlns:a16="http://schemas.microsoft.com/office/drawing/2014/main" id="{8DAE7818-FB12-462D-8980-1E516ABB17EF}"/>
                </a:ext>
              </a:extLst>
            </p:cNvPr>
            <p:cNvSpPr/>
            <p:nvPr/>
          </p:nvSpPr>
          <p:spPr>
            <a:xfrm>
              <a:off x="964240" y="4247391"/>
              <a:ext cx="23741053" cy="3917317"/>
            </a:xfrm>
            <a:prstGeom prst="roundRect">
              <a:avLst>
                <a:gd name="adj" fmla="val 4336"/>
              </a:avLst>
            </a:prstGeom>
            <a:solidFill>
              <a:srgbClr val="FEEBB0"/>
            </a:solidFill>
            <a:ln w="12700">
              <a:solidFill>
                <a:srgbClr val="91720D"/>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latin typeface="Tahoma" panose="020B0604030504040204" pitchFamily="34" charset="0"/>
                <a:ea typeface="Tahoma" panose="020B0604030504040204" pitchFamily="34" charset="0"/>
                <a:cs typeface="Tahoma" panose="020B0604030504040204" pitchFamily="34" charset="0"/>
              </a:endParaRPr>
            </a:p>
          </p:txBody>
        </p:sp>
        <p:grpSp>
          <p:nvGrpSpPr>
            <p:cNvPr id="34" name="Group 33">
              <a:extLst>
                <a:ext uri="{FF2B5EF4-FFF2-40B4-BE49-F238E27FC236}">
                  <a16:creationId xmlns:a16="http://schemas.microsoft.com/office/drawing/2014/main" id="{4F23E3E1-FCE1-49FB-99AA-9C07F74C1F90}"/>
                </a:ext>
              </a:extLst>
            </p:cNvPr>
            <p:cNvGrpSpPr/>
            <p:nvPr/>
          </p:nvGrpSpPr>
          <p:grpSpPr>
            <a:xfrm>
              <a:off x="907537" y="4133365"/>
              <a:ext cx="4016349" cy="810107"/>
              <a:chOff x="907537" y="4133365"/>
              <a:chExt cx="4016349" cy="810107"/>
            </a:xfrm>
          </p:grpSpPr>
          <p:grpSp>
            <p:nvGrpSpPr>
              <p:cNvPr id="35" name="Group 34">
                <a:extLst>
                  <a:ext uri="{FF2B5EF4-FFF2-40B4-BE49-F238E27FC236}">
                    <a16:creationId xmlns:a16="http://schemas.microsoft.com/office/drawing/2014/main" id="{BEADDF1F-15D0-4CCD-BE1C-A94E1D49734D}"/>
                  </a:ext>
                </a:extLst>
              </p:cNvPr>
              <p:cNvGrpSpPr/>
              <p:nvPr/>
            </p:nvGrpSpPr>
            <p:grpSpPr>
              <a:xfrm>
                <a:off x="1390227" y="4202753"/>
                <a:ext cx="3533659" cy="712786"/>
                <a:chOff x="2056977" y="4564703"/>
                <a:chExt cx="3533659" cy="712786"/>
              </a:xfrm>
            </p:grpSpPr>
            <p:sp>
              <p:nvSpPr>
                <p:cNvPr id="45" name="Freeform 20">
                  <a:extLst>
                    <a:ext uri="{FF2B5EF4-FFF2-40B4-BE49-F238E27FC236}">
                      <a16:creationId xmlns:a16="http://schemas.microsoft.com/office/drawing/2014/main" id="{763A1102-4D2E-4FAA-9438-560F298E007E}"/>
                    </a:ext>
                  </a:extLst>
                </p:cNvPr>
                <p:cNvSpPr>
                  <a:spLocks/>
                </p:cNvSpPr>
                <p:nvPr/>
              </p:nvSpPr>
              <p:spPr bwMode="auto">
                <a:xfrm rot="5400000">
                  <a:off x="3488141" y="3133539"/>
                  <a:ext cx="671331" cy="3533659"/>
                </a:xfrm>
                <a:prstGeom prst="round2SameRect">
                  <a:avLst>
                    <a:gd name="adj1" fmla="val 19445"/>
                    <a:gd name="adj2" fmla="val 0"/>
                  </a:avLst>
                </a:prstGeom>
                <a:solidFill>
                  <a:schemeClr val="bg1"/>
                </a:solidFill>
                <a:ln w="57150">
                  <a:solidFill>
                    <a:srgbClr val="91720D"/>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46" name="TextBox 45">
                  <a:extLst>
                    <a:ext uri="{FF2B5EF4-FFF2-40B4-BE49-F238E27FC236}">
                      <a16:creationId xmlns:a16="http://schemas.microsoft.com/office/drawing/2014/main" id="{465B47D8-6188-40CC-9F7D-2C1CD33E9853}"/>
                    </a:ext>
                  </a:extLst>
                </p:cNvPr>
                <p:cNvSpPr txBox="1"/>
                <p:nvPr/>
              </p:nvSpPr>
              <p:spPr>
                <a:xfrm>
                  <a:off x="2526391" y="4674503"/>
                  <a:ext cx="2760458" cy="602986"/>
                </a:xfrm>
                <a:prstGeom prst="rect">
                  <a:avLst/>
                </a:prstGeom>
                <a:noFill/>
              </p:spPr>
              <p:txBody>
                <a:bodyPr wrap="square" rtlCol="0">
                  <a:spAutoFit/>
                </a:bodyPr>
                <a:lstStyle/>
                <a:p>
                  <a:pPr algn="ctr"/>
                  <a:r>
                    <a:rPr lang="vi-VN" sz="4800" b="1">
                      <a:solidFill>
                        <a:srgbClr val="0000CC"/>
                      </a:solidFill>
                      <a:latin typeface="Tahoma" pitchFamily="34" charset="0"/>
                      <a:ea typeface="Tahoma" pitchFamily="34" charset="0"/>
                      <a:cs typeface="Tahoma" pitchFamily="34" charset="0"/>
                    </a:rPr>
                    <a:t>C</a:t>
                  </a:r>
                  <a:r>
                    <a:rPr lang="en-US" sz="4800" b="1">
                      <a:solidFill>
                        <a:srgbClr val="0000CC"/>
                      </a:solidFill>
                      <a:latin typeface="Tahoma" pitchFamily="34" charset="0"/>
                      <a:ea typeface="Tahoma" pitchFamily="34" charset="0"/>
                      <a:cs typeface="Tahoma" pitchFamily="34" charset="0"/>
                    </a:rPr>
                    <a:t>âu</a:t>
                  </a:r>
                  <a:r>
                    <a:rPr lang="vi-VN" sz="4800" b="1">
                      <a:solidFill>
                        <a:srgbClr val="0000CC"/>
                      </a:solidFill>
                      <a:latin typeface="Tahoma" pitchFamily="34" charset="0"/>
                      <a:ea typeface="Tahoma" pitchFamily="34" charset="0"/>
                      <a:cs typeface="Tahoma" pitchFamily="34" charset="0"/>
                    </a:rPr>
                    <a:t> </a:t>
                  </a:r>
                  <a:r>
                    <a:rPr lang="en-US" sz="4800" b="1">
                      <a:solidFill>
                        <a:srgbClr val="0000CC"/>
                      </a:solidFill>
                      <a:latin typeface="Tahoma" pitchFamily="34" charset="0"/>
                      <a:ea typeface="Tahoma" pitchFamily="34" charset="0"/>
                      <a:cs typeface="Tahoma" pitchFamily="34" charset="0"/>
                    </a:rPr>
                    <a:t>1.5</a:t>
                  </a:r>
                  <a:endParaRPr lang="en-US" sz="4800" b="1" dirty="0">
                    <a:solidFill>
                      <a:srgbClr val="0000CC"/>
                    </a:solidFill>
                    <a:latin typeface="Tahoma" pitchFamily="34" charset="0"/>
                    <a:ea typeface="Tahoma" pitchFamily="34" charset="0"/>
                    <a:cs typeface="Tahoma" pitchFamily="34" charset="0"/>
                  </a:endParaRPr>
                </a:p>
              </p:txBody>
            </p:sp>
          </p:grpSp>
          <p:pic>
            <p:nvPicPr>
              <p:cNvPr id="40" name="Picture 39">
                <a:extLst>
                  <a:ext uri="{FF2B5EF4-FFF2-40B4-BE49-F238E27FC236}">
                    <a16:creationId xmlns:a16="http://schemas.microsoft.com/office/drawing/2014/main" id="{39EA31CA-5E62-4855-ABBA-F2462D4BCF6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07537" y="4133365"/>
                <a:ext cx="1076356" cy="810107"/>
              </a:xfrm>
              <a:prstGeom prst="round2DiagRect">
                <a:avLst>
                  <a:gd name="adj1" fmla="val 30509"/>
                  <a:gd name="adj2" fmla="val 0"/>
                </a:avLst>
              </a:prstGeom>
              <a:ln w="38100" cap="sq">
                <a:solidFill>
                  <a:srgbClr val="91720D"/>
                </a:solidFill>
                <a:miter lim="800000"/>
              </a:ln>
              <a:effectLst>
                <a:outerShdw blurRad="254000" algn="tl" rotWithShape="0">
                  <a:srgbClr val="000000">
                    <a:alpha val="43000"/>
                  </a:srgbClr>
                </a:outerShdw>
              </a:effectLst>
            </p:spPr>
          </p:pic>
        </p:grpSp>
      </p:grpSp>
      <p:grpSp>
        <p:nvGrpSpPr>
          <p:cNvPr id="121" name="Group 120"/>
          <p:cNvGrpSpPr/>
          <p:nvPr/>
        </p:nvGrpSpPr>
        <p:grpSpPr>
          <a:xfrm>
            <a:off x="19399421" y="10382815"/>
            <a:ext cx="1137814" cy="1452400"/>
            <a:chOff x="19066718" y="10069438"/>
            <a:chExt cx="1164557" cy="1690475"/>
          </a:xfrm>
        </p:grpSpPr>
        <p:sp>
          <p:nvSpPr>
            <p:cNvPr id="122" name="TextBox 121"/>
            <p:cNvSpPr txBox="1"/>
            <p:nvPr/>
          </p:nvSpPr>
          <p:spPr>
            <a:xfrm>
              <a:off x="19276653" y="10792700"/>
              <a:ext cx="954622" cy="967213"/>
            </a:xfrm>
            <a:prstGeom prst="rect">
              <a:avLst/>
            </a:prstGeom>
            <a:noFill/>
          </p:spPr>
          <p:txBody>
            <a:bodyPr wrap="square" rtlCol="0">
              <a:spAutoFit/>
            </a:bodyPr>
            <a:lstStyle/>
            <a:p>
              <a:endParaRPr lang="en-US" sz="4800" b="1" dirty="0">
                <a:latin typeface="Tahoma" panose="020B0604030504040204" pitchFamily="34" charset="0"/>
                <a:ea typeface="Tahoma" panose="020B0604030504040204" pitchFamily="34" charset="0"/>
                <a:cs typeface="Tahoma" panose="020B0604030504040204" pitchFamily="34" charset="0"/>
              </a:endParaRPr>
            </a:p>
          </p:txBody>
        </p:sp>
        <p:sp>
          <p:nvSpPr>
            <p:cNvPr id="123" name="TextBox 122"/>
            <p:cNvSpPr txBox="1"/>
            <p:nvPr/>
          </p:nvSpPr>
          <p:spPr>
            <a:xfrm>
              <a:off x="19066718" y="10069438"/>
              <a:ext cx="504056" cy="967213"/>
            </a:xfrm>
            <a:prstGeom prst="rect">
              <a:avLst/>
            </a:prstGeom>
            <a:noFill/>
          </p:spPr>
          <p:txBody>
            <a:bodyPr wrap="square" rtlCol="0">
              <a:spAutoFit/>
            </a:bodyPr>
            <a:lstStyle/>
            <a:p>
              <a:endPar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25" name="Content Placeholder 2">
                <a:extLst>
                  <a:ext uri="{FF2B5EF4-FFF2-40B4-BE49-F238E27FC236}">
                    <a16:creationId xmlns:a16="http://schemas.microsoft.com/office/drawing/2014/main" id="{D6DBD334-0230-49E3-9B4C-00768EC9E400}"/>
                  </a:ext>
                </a:extLst>
              </p:cNvPr>
              <p:cNvSpPr txBox="1">
                <a:spLocks/>
              </p:cNvSpPr>
              <p:nvPr/>
            </p:nvSpPr>
            <p:spPr>
              <a:xfrm>
                <a:off x="1205455" y="3057394"/>
                <a:ext cx="22949945" cy="4486406"/>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r>
                  <a:rPr lang="en-US" b="1" dirty="0" err="1">
                    <a:latin typeface="Tahoma" panose="020B0604030504040204" pitchFamily="34" charset="0"/>
                    <a:ea typeface="Tahoma" panose="020B0604030504040204" pitchFamily="34" charset="0"/>
                    <a:cs typeface="Tahoma" panose="020B0604030504040204" pitchFamily="34" charset="0"/>
                  </a:rPr>
                  <a:t>Với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hai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số</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thực</a:t>
                </a:r>
                <a:r>
                  <a:rPr lang="en-US" b="1" dirty="0">
                    <a:latin typeface="Tahoma" panose="020B0604030504040204" pitchFamily="34" charset="0"/>
                    <a:ea typeface="Tahoma" panose="020B0604030504040204" pitchFamily="34" charset="0"/>
                    <a:cs typeface="Tahoma" panose="020B0604030504040204" pitchFamily="34" charset="0"/>
                  </a:rPr>
                  <a:t> a </a:t>
                </a:r>
                <a:r>
                  <a:rPr lang="en-US" b="1" dirty="0" err="1">
                    <a:latin typeface="Tahoma" panose="020B0604030504040204" pitchFamily="34" charset="0"/>
                    <a:ea typeface="Tahoma" panose="020B0604030504040204" pitchFamily="34" charset="0"/>
                    <a:cs typeface="Tahoma" panose="020B0604030504040204" pitchFamily="34" charset="0"/>
                  </a:rPr>
                  <a:t>và</a:t>
                </a:r>
                <a:r>
                  <a:rPr lang="en-US" b="1" dirty="0">
                    <a:latin typeface="Tahoma" panose="020B0604030504040204" pitchFamily="34" charset="0"/>
                    <a:ea typeface="Tahoma" panose="020B0604030504040204" pitchFamily="34" charset="0"/>
                    <a:cs typeface="Tahoma" panose="020B0604030504040204" pitchFamily="34" charset="0"/>
                  </a:rPr>
                  <a:t> b, </a:t>
                </a:r>
                <a:r>
                  <a:rPr lang="en-US" b="1" dirty="0" err="1">
                    <a:latin typeface="Tahoma" panose="020B0604030504040204" pitchFamily="34" charset="0"/>
                    <a:ea typeface="Tahoma" panose="020B0604030504040204" pitchFamily="34" charset="0"/>
                    <a:cs typeface="Tahoma" panose="020B0604030504040204" pitchFamily="34" charset="0"/>
                  </a:rPr>
                  <a:t>xét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các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14:m>
                  <m:oMath xmlns:m="http://schemas.openxmlformats.org/officeDocument/2006/math">
                    <m:r>
                      <a:rPr lang="en-US" b="1" i="0" smtClean="0">
                        <a:latin typeface="Cambria Math" panose="02040503050406030204" pitchFamily="18" charset="0"/>
                      </a:rPr>
                      <m:t> </m:t>
                    </m:r>
                    <m:r>
                      <a:rPr lang="en-US" b="1" i="1">
                        <a:latin typeface="Cambria Math" panose="02040503050406030204" pitchFamily="18" charset="0"/>
                      </a:rPr>
                      <m:t>𝑷</m:t>
                    </m:r>
                    <m:r>
                      <a:rPr lang="en-US" b="1">
                        <a:latin typeface="Cambria Math" panose="02040503050406030204" pitchFamily="18" charset="0"/>
                      </a:rPr>
                      <m:t>:"</m:t>
                    </m:r>
                    <m:sSup>
                      <m:sSupPr>
                        <m:ctrlPr>
                          <a:rPr lang="en-US" b="1" i="1">
                            <a:solidFill>
                              <a:srgbClr val="836967"/>
                            </a:solidFill>
                            <a:latin typeface="Cambria Math" panose="02040503050406030204" pitchFamily="18" charset="0"/>
                          </a:rPr>
                        </m:ctrlPr>
                      </m:sSupPr>
                      <m:e>
                        <m:r>
                          <a:rPr lang="en-US" b="1" i="1">
                            <a:latin typeface="Cambria Math" panose="02040503050406030204" pitchFamily="18" charset="0"/>
                          </a:rPr>
                          <m:t>𝒂</m:t>
                        </m:r>
                      </m:e>
                      <m:sup>
                        <m:r>
                          <a:rPr lang="en-US" b="1" i="1">
                            <a:latin typeface="Cambria Math" panose="02040503050406030204" pitchFamily="18" charset="0"/>
                          </a:rPr>
                          <m:t>𝟐</m:t>
                        </m:r>
                      </m:sup>
                    </m:sSup>
                    <m:r>
                      <a:rPr lang="en-US" b="1">
                        <a:latin typeface="Cambria Math" panose="02040503050406030204" pitchFamily="18" charset="0"/>
                      </a:rPr>
                      <m:t>&lt;</m:t>
                    </m:r>
                    <m:sSup>
                      <m:sSupPr>
                        <m:ctrlPr>
                          <a:rPr lang="en-US" b="1" i="1">
                            <a:solidFill>
                              <a:srgbClr val="836967"/>
                            </a:solidFill>
                            <a:latin typeface="Cambria Math" panose="02040503050406030204" pitchFamily="18" charset="0"/>
                          </a:rPr>
                        </m:ctrlPr>
                      </m:sSupPr>
                      <m:e>
                        <m:r>
                          <a:rPr lang="en-US" b="1" i="1">
                            <a:latin typeface="Cambria Math" panose="02040503050406030204" pitchFamily="18" charset="0"/>
                          </a:rPr>
                          <m:t>𝒃</m:t>
                        </m:r>
                      </m:e>
                      <m:sup>
                        <m:r>
                          <a:rPr lang="en-US" b="1" i="1">
                            <a:latin typeface="Cambria Math" panose="02040503050406030204" pitchFamily="18" charset="0"/>
                          </a:rPr>
                          <m:t>𝟐</m:t>
                        </m:r>
                      </m:sup>
                    </m:sSup>
                    <m:r>
                      <a:rPr lang="en-US" b="1" smtClean="0">
                        <a:latin typeface="Cambria Math" panose="02040503050406030204" pitchFamily="18" charset="0"/>
                      </a:rPr>
                      <m:t>"</m:t>
                    </m:r>
                  </m:oMath>
                </a14:m>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và</a:t>
                </a:r>
                <a14:m>
                  <m:oMath xmlns:m="http://schemas.openxmlformats.org/officeDocument/2006/math">
                    <m:r>
                      <a:rPr lang="en-US" b="1" i="0" smtClean="0">
                        <a:latin typeface="Cambria Math" panose="02040503050406030204" pitchFamily="18" charset="0"/>
                      </a:rPr>
                      <m:t> </m:t>
                    </m:r>
                    <m:r>
                      <a:rPr lang="en-US" b="1" i="1">
                        <a:latin typeface="Cambria Math" panose="02040503050406030204" pitchFamily="18" charset="0"/>
                      </a:rPr>
                      <m:t>𝑸</m:t>
                    </m:r>
                    <m:r>
                      <a:rPr lang="en-US" b="1">
                        <a:latin typeface="Cambria Math" panose="02040503050406030204" pitchFamily="18" charset="0"/>
                      </a:rPr>
                      <m:t>:"</m:t>
                    </m:r>
                    <m:r>
                      <a:rPr lang="en-US" b="1" i="1">
                        <a:latin typeface="Cambria Math" panose="02040503050406030204" pitchFamily="18" charset="0"/>
                      </a:rPr>
                      <m:t>𝟎</m:t>
                    </m:r>
                    <m:r>
                      <a:rPr lang="en-US" b="1">
                        <a:latin typeface="Cambria Math" panose="02040503050406030204" pitchFamily="18" charset="0"/>
                      </a:rPr>
                      <m:t>&lt;</m:t>
                    </m:r>
                    <m:r>
                      <a:rPr lang="en-US" b="1" i="1">
                        <a:latin typeface="Cambria Math" panose="02040503050406030204" pitchFamily="18" charset="0"/>
                      </a:rPr>
                      <m:t>𝒂</m:t>
                    </m:r>
                    <m:r>
                      <a:rPr lang="en-US" b="1">
                        <a:latin typeface="Cambria Math" panose="02040503050406030204" pitchFamily="18" charset="0"/>
                      </a:rPr>
                      <m:t>&lt;</m:t>
                    </m:r>
                    <m:r>
                      <a:rPr lang="en-US" b="1" i="1">
                        <a:latin typeface="Cambria Math" panose="02040503050406030204" pitchFamily="18" charset="0"/>
                      </a:rPr>
                      <m:t>𝒃</m:t>
                    </m:r>
                    <m:r>
                      <a:rPr lang="en-US" b="1">
                        <a:latin typeface="Cambria Math" panose="02040503050406030204" pitchFamily="18" charset="0"/>
                      </a:rPr>
                      <m:t>"</m:t>
                    </m:r>
                  </m:oMath>
                </a14:m>
                <a:r>
                  <a:rPr lang="en-US" b="1" dirty="0">
                    <a:latin typeface="Tahoma" panose="020B0604030504040204" pitchFamily="34" charset="0"/>
                    <a:ea typeface="Tahoma" panose="020B0604030504040204" pitchFamily="34" charset="0"/>
                    <a:cs typeface="Tahoma" panose="020B0604030504040204" pitchFamily="34" charset="0"/>
                  </a:rPr>
                  <a:t> .</a:t>
                </a:r>
              </a:p>
              <a:p>
                <a:pPr marL="0" indent="0">
                  <a:buNone/>
                </a:pPr>
                <a:r>
                  <a:rPr lang="en-US" b="1" dirty="0">
                    <a:latin typeface="Tahoma" panose="020B0604030504040204" pitchFamily="34" charset="0"/>
                    <a:ea typeface="Tahoma" panose="020B0604030504040204" pitchFamily="34" charset="0"/>
                    <a:cs typeface="Tahoma" panose="020B0604030504040204" pitchFamily="34" charset="0"/>
                  </a:rPr>
                  <a:t>a) </a:t>
                </a:r>
                <a:r>
                  <a:rPr lang="en-US" b="1" dirty="0" err="1">
                    <a:latin typeface="Tahoma" panose="020B0604030504040204" pitchFamily="34" charset="0"/>
                    <a:ea typeface="Tahoma" panose="020B0604030504040204" pitchFamily="34" charset="0"/>
                    <a:cs typeface="Tahoma" panose="020B0604030504040204" pitchFamily="34" charset="0"/>
                  </a:rPr>
                  <a:t>Hãy</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phát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biểu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b="1" i="1">
                        <a:latin typeface="Cambria Math" panose="02040503050406030204" pitchFamily="18" charset="0"/>
                      </a:rPr>
                      <m:t>𝑷</m:t>
                    </m:r>
                    <m:r>
                      <a:rPr lang="en-US" b="1">
                        <a:latin typeface="Cambria Math" panose="02040503050406030204" pitchFamily="18" charset="0"/>
                      </a:rPr>
                      <m:t>⇒</m:t>
                    </m:r>
                    <m:r>
                      <a:rPr lang="en-US" b="1" i="1">
                        <a:latin typeface="Cambria Math" panose="02040503050406030204" pitchFamily="18" charset="0"/>
                      </a:rPr>
                      <m:t>𝑸</m:t>
                    </m:r>
                  </m:oMath>
                </a14:m>
                <a:r>
                  <a:rPr lang="en-US" b="1" dirty="0">
                    <a:latin typeface="Tahoma" panose="020B0604030504040204" pitchFamily="34" charset="0"/>
                    <a:ea typeface="Tahoma" panose="020B0604030504040204" pitchFamily="34" charset="0"/>
                    <a:cs typeface="Tahoma" panose="020B0604030504040204" pitchFamily="34" charset="0"/>
                  </a:rPr>
                  <a:t>.</a:t>
                </a:r>
              </a:p>
              <a:p>
                <a:pPr marL="0" indent="0">
                  <a:buNone/>
                </a:pPr>
                <a:r>
                  <a:rPr lang="en-US" b="1" dirty="0">
                    <a:latin typeface="Tahoma" panose="020B0604030504040204" pitchFamily="34" charset="0"/>
                    <a:ea typeface="Tahoma" panose="020B0604030504040204" pitchFamily="34" charset="0"/>
                    <a:cs typeface="Tahoma" panose="020B0604030504040204" pitchFamily="34" charset="0"/>
                  </a:rPr>
                  <a:t>b) </a:t>
                </a:r>
                <a:r>
                  <a:rPr lang="en-US" b="1" dirty="0" err="1">
                    <a:latin typeface="Tahoma" panose="020B0604030504040204" pitchFamily="34" charset="0"/>
                    <a:ea typeface="Tahoma" panose="020B0604030504040204" pitchFamily="34" charset="0"/>
                    <a:cs typeface="Tahoma" panose="020B0604030504040204" pitchFamily="34" charset="0"/>
                  </a:rPr>
                  <a:t>Hãy</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phát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biểu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đảo</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của</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ở </a:t>
                </a:r>
                <a:r>
                  <a:rPr lang="en-US" b="1" dirty="0" err="1">
                    <a:latin typeface="Tahoma" panose="020B0604030504040204" pitchFamily="34" charset="0"/>
                    <a:ea typeface="Tahoma" panose="020B0604030504040204" pitchFamily="34" charset="0"/>
                    <a:cs typeface="Tahoma" panose="020B0604030504040204" pitchFamily="34" charset="0"/>
                  </a:rPr>
                  <a:t>câu</a:t>
                </a:r>
                <a:r>
                  <a:rPr lang="en-US" b="1" dirty="0">
                    <a:latin typeface="Tahoma" panose="020B0604030504040204" pitchFamily="34" charset="0"/>
                    <a:ea typeface="Tahoma" panose="020B0604030504040204" pitchFamily="34" charset="0"/>
                    <a:cs typeface="Tahoma" panose="020B0604030504040204" pitchFamily="34" charset="0"/>
                  </a:rPr>
                  <a:t> a.</a:t>
                </a:r>
              </a:p>
              <a:p>
                <a:pPr marL="0" indent="0">
                  <a:buNone/>
                </a:pPr>
                <a:r>
                  <a:rPr lang="en-US" b="1" dirty="0">
                    <a:latin typeface="Tahoma" panose="020B0604030504040204" pitchFamily="34" charset="0"/>
                    <a:ea typeface="Tahoma" panose="020B0604030504040204" pitchFamily="34" charset="0"/>
                    <a:cs typeface="Tahoma" panose="020B0604030504040204" pitchFamily="34" charset="0"/>
                  </a:rPr>
                  <a:t>c) </a:t>
                </a:r>
                <a:r>
                  <a:rPr lang="en-US" b="1" dirty="0" err="1">
                    <a:latin typeface="Tahoma" panose="020B0604030504040204" pitchFamily="34" charset="0"/>
                    <a:ea typeface="Tahoma" panose="020B0604030504040204" pitchFamily="34" charset="0"/>
                    <a:cs typeface="Tahoma" panose="020B0604030504040204" pitchFamily="34" charset="0"/>
                  </a:rPr>
                  <a:t>Xác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định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tính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đúng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sai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của</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mỗi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ở </a:t>
                </a:r>
                <a:r>
                  <a:rPr lang="en-US" b="1" dirty="0" err="1">
                    <a:latin typeface="Tahoma" panose="020B0604030504040204" pitchFamily="34" charset="0"/>
                    <a:ea typeface="Tahoma" panose="020B0604030504040204" pitchFamily="34" charset="0"/>
                    <a:cs typeface="Tahoma" panose="020B0604030504040204" pitchFamily="34" charset="0"/>
                  </a:rPr>
                  <a:t>câu</a:t>
                </a:r>
                <a:r>
                  <a:rPr lang="en-US" b="1" dirty="0">
                    <a:latin typeface="Tahoma" panose="020B0604030504040204" pitchFamily="34" charset="0"/>
                    <a:ea typeface="Tahoma" panose="020B0604030504040204" pitchFamily="34" charset="0"/>
                    <a:cs typeface="Tahoma" panose="020B0604030504040204" pitchFamily="34" charset="0"/>
                  </a:rPr>
                  <a:t> a </a:t>
                </a:r>
                <a:r>
                  <a:rPr lang="en-US" b="1" dirty="0" err="1">
                    <a:latin typeface="Tahoma" panose="020B0604030504040204" pitchFamily="34" charset="0"/>
                    <a:ea typeface="Tahoma" panose="020B0604030504040204" pitchFamily="34" charset="0"/>
                    <a:cs typeface="Tahoma" panose="020B0604030504040204" pitchFamily="34" charset="0"/>
                  </a:rPr>
                  <a:t>và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câu</a:t>
                </a:r>
                <a:r>
                  <a:rPr lang="en-US" b="1" dirty="0">
                    <a:latin typeface="Tahoma" panose="020B0604030504040204" pitchFamily="34" charset="0"/>
                    <a:ea typeface="Tahoma" panose="020B0604030504040204" pitchFamily="34" charset="0"/>
                    <a:cs typeface="Tahoma" panose="020B0604030504040204" pitchFamily="34" charset="0"/>
                  </a:rPr>
                  <a:t> b.</a:t>
                </a:r>
              </a:p>
            </p:txBody>
          </p:sp>
        </mc:Choice>
        <mc:Fallback xmlns="">
          <p:sp>
            <p:nvSpPr>
              <p:cNvPr id="25" name="Content Placeholder 2">
                <a:extLst>
                  <a:ext uri="{FF2B5EF4-FFF2-40B4-BE49-F238E27FC236}">
                    <a16:creationId xmlns:a16="http://schemas.microsoft.com/office/drawing/2014/main" id="{D6DBD334-0230-49E3-9B4C-00768EC9E400}"/>
                  </a:ext>
                </a:extLst>
              </p:cNvPr>
              <p:cNvSpPr txBox="1">
                <a:spLocks noRot="1" noChangeAspect="1" noMove="1" noResize="1" noEditPoints="1" noAdjustHandles="1" noChangeArrowheads="1" noChangeShapeType="1" noTextEdit="1"/>
              </p:cNvSpPr>
              <p:nvPr/>
            </p:nvSpPr>
            <p:spPr>
              <a:xfrm>
                <a:off x="1205455" y="3057394"/>
                <a:ext cx="22949945" cy="4486406"/>
              </a:xfrm>
              <a:prstGeom prst="rect">
                <a:avLst/>
              </a:prstGeom>
              <a:blipFill>
                <a:blip r:embed="rId5"/>
                <a:stretch>
                  <a:fillRect l="-1222" t="-462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Content Placeholder 2">
                <a:extLst>
                  <a:ext uri="{FF2B5EF4-FFF2-40B4-BE49-F238E27FC236}">
                    <a16:creationId xmlns:a16="http://schemas.microsoft.com/office/drawing/2014/main" id="{E9B58A3C-5A15-4D68-A680-EF85CFEE2ECD}"/>
                  </a:ext>
                </a:extLst>
              </p:cNvPr>
              <p:cNvSpPr txBox="1">
                <a:spLocks/>
              </p:cNvSpPr>
              <p:nvPr/>
            </p:nvSpPr>
            <p:spPr>
              <a:xfrm>
                <a:off x="949077" y="8813068"/>
                <a:ext cx="22949945" cy="4293332"/>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vi-VN" b="1" dirty="0">
                    <a:latin typeface="Tahoma" panose="020B0604030504040204" pitchFamily="34" charset="0"/>
                    <a:ea typeface="Tahoma" panose="020B0604030504040204" pitchFamily="34" charset="0"/>
                    <a:cs typeface="Tahoma" panose="020B0604030504040204" pitchFamily="34" charset="0"/>
                  </a:rPr>
                  <a:t>a) Mệnh đề </a:t>
                </a:r>
                <a14:m>
                  <m:oMath xmlns:m="http://schemas.openxmlformats.org/officeDocument/2006/math">
                    <m:r>
                      <a:rPr lang="en-US" b="1" i="1">
                        <a:latin typeface="Cambria Math" panose="02040503050406030204" pitchFamily="18" charset="0"/>
                      </a:rPr>
                      <m:t>𝑷</m:t>
                    </m:r>
                    <m:r>
                      <a:rPr lang="en-US" b="1">
                        <a:latin typeface="Cambria Math" panose="02040503050406030204" pitchFamily="18" charset="0"/>
                      </a:rPr>
                      <m:t>⇒</m:t>
                    </m:r>
                    <m:r>
                      <a:rPr lang="en-US" b="1" i="1">
                        <a:latin typeface="Cambria Math" panose="02040503050406030204" pitchFamily="18" charset="0"/>
                      </a:rPr>
                      <m:t>𝑸</m:t>
                    </m:r>
                  </m:oMath>
                </a14:m>
                <a:r>
                  <a:rPr lang="vi-VN" b="1" dirty="0">
                    <a:latin typeface="Tahoma" panose="020B0604030504040204" pitchFamily="34" charset="0"/>
                    <a:ea typeface="Tahoma" panose="020B0604030504040204" pitchFamily="34" charset="0"/>
                    <a:cs typeface="Tahoma" panose="020B0604030504040204" pitchFamily="34" charset="0"/>
                  </a:rPr>
                  <a:t> : “Nếu</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sSup>
                      <m:sSupPr>
                        <m:ctrlPr>
                          <a:rPr lang="en-US" b="1" i="1">
                            <a:solidFill>
                              <a:srgbClr val="836967"/>
                            </a:solidFill>
                            <a:latin typeface="Cambria Math" panose="02040503050406030204" pitchFamily="18" charset="0"/>
                          </a:rPr>
                        </m:ctrlPr>
                      </m:sSupPr>
                      <m:e>
                        <m:r>
                          <a:rPr lang="en-US" b="1" i="1">
                            <a:latin typeface="Cambria Math" panose="02040503050406030204" pitchFamily="18" charset="0"/>
                          </a:rPr>
                          <m:t>𝒂</m:t>
                        </m:r>
                      </m:e>
                      <m:sup>
                        <m:r>
                          <a:rPr lang="en-US" b="1" i="1">
                            <a:latin typeface="Cambria Math" panose="02040503050406030204" pitchFamily="18" charset="0"/>
                          </a:rPr>
                          <m:t>𝟐</m:t>
                        </m:r>
                      </m:sup>
                    </m:sSup>
                    <m:r>
                      <a:rPr lang="en-US" b="1">
                        <a:latin typeface="Cambria Math" panose="02040503050406030204" pitchFamily="18" charset="0"/>
                      </a:rPr>
                      <m:t>&lt;</m:t>
                    </m:r>
                    <m:sSup>
                      <m:sSupPr>
                        <m:ctrlPr>
                          <a:rPr lang="en-US" b="1" i="1">
                            <a:solidFill>
                              <a:srgbClr val="836967"/>
                            </a:solidFill>
                            <a:latin typeface="Cambria Math" panose="02040503050406030204" pitchFamily="18" charset="0"/>
                          </a:rPr>
                        </m:ctrlPr>
                      </m:sSupPr>
                      <m:e>
                        <m:r>
                          <a:rPr lang="en-US" b="1" i="1">
                            <a:latin typeface="Cambria Math" panose="02040503050406030204" pitchFamily="18" charset="0"/>
                          </a:rPr>
                          <m:t>𝒃</m:t>
                        </m:r>
                      </m:e>
                      <m:sup>
                        <m:r>
                          <a:rPr lang="en-US" b="1" i="1" smtClean="0">
                            <a:latin typeface="Cambria Math" panose="02040503050406030204" pitchFamily="18" charset="0"/>
                          </a:rPr>
                          <m:t>𝟐</m:t>
                        </m:r>
                      </m:sup>
                    </m:sSup>
                  </m:oMath>
                </a14:m>
                <a:r>
                  <a:rPr lang="vi-VN" b="1" dirty="0">
                    <a:latin typeface="Tahoma" panose="020B0604030504040204" pitchFamily="34" charset="0"/>
                    <a:ea typeface="Tahoma" panose="020B0604030504040204" pitchFamily="34" charset="0"/>
                    <a:cs typeface="Tahoma" panose="020B0604030504040204" pitchFamily="34" charset="0"/>
                  </a:rPr>
                  <a:t>  thì </a:t>
                </a:r>
                <a14:m>
                  <m:oMath xmlns:m="http://schemas.openxmlformats.org/officeDocument/2006/math">
                    <m:r>
                      <a:rPr lang="en-US" b="1" i="1">
                        <a:latin typeface="Cambria Math" panose="02040503050406030204" pitchFamily="18" charset="0"/>
                      </a:rPr>
                      <m:t>𝟎</m:t>
                    </m:r>
                    <m:r>
                      <a:rPr lang="en-US" b="1">
                        <a:latin typeface="Cambria Math" panose="02040503050406030204" pitchFamily="18" charset="0"/>
                      </a:rPr>
                      <m:t>&lt;</m:t>
                    </m:r>
                    <m:r>
                      <a:rPr lang="en-US" b="1" i="1">
                        <a:latin typeface="Cambria Math" panose="02040503050406030204" pitchFamily="18" charset="0"/>
                      </a:rPr>
                      <m:t>𝒂</m:t>
                    </m:r>
                    <m:r>
                      <a:rPr lang="en-US" b="1">
                        <a:latin typeface="Cambria Math" panose="02040503050406030204" pitchFamily="18" charset="0"/>
                      </a:rPr>
                      <m:t>&lt;</m:t>
                    </m:r>
                    <m:r>
                      <a:rPr lang="en-US" b="1" i="1">
                        <a:latin typeface="Cambria Math" panose="02040503050406030204" pitchFamily="18" charset="0"/>
                      </a:rPr>
                      <m:t>𝒃</m:t>
                    </m:r>
                  </m:oMath>
                </a14:m>
                <a:r>
                  <a:rPr lang="vi-VN" b="1" dirty="0">
                    <a:latin typeface="Tahoma" panose="020B0604030504040204" pitchFamily="34" charset="0"/>
                    <a:ea typeface="Tahoma" panose="020B0604030504040204" pitchFamily="34" charset="0"/>
                    <a:cs typeface="Tahoma" panose="020B0604030504040204" pitchFamily="34" charset="0"/>
                  </a:rPr>
                  <a:t> ”.</a:t>
                </a:r>
              </a:p>
              <a:p>
                <a:r>
                  <a:rPr lang="vi-VN" b="1" dirty="0">
                    <a:latin typeface="Tahoma" panose="020B0604030504040204" pitchFamily="34" charset="0"/>
                    <a:ea typeface="Tahoma" panose="020B0604030504040204" pitchFamily="34" charset="0"/>
                    <a:cs typeface="Tahoma" panose="020B0604030504040204" pitchFamily="34" charset="0"/>
                  </a:rPr>
                  <a:t>b) Mệnh đề đảo  : “Nếu </a:t>
                </a:r>
                <a14:m>
                  <m:oMath xmlns:m="http://schemas.openxmlformats.org/officeDocument/2006/math">
                    <m:r>
                      <a:rPr lang="en-US" b="1" i="1">
                        <a:latin typeface="Cambria Math" panose="02040503050406030204" pitchFamily="18" charset="0"/>
                      </a:rPr>
                      <m:t>𝟎</m:t>
                    </m:r>
                    <m:r>
                      <a:rPr lang="en-US" b="1">
                        <a:latin typeface="Cambria Math" panose="02040503050406030204" pitchFamily="18" charset="0"/>
                      </a:rPr>
                      <m:t>&lt;</m:t>
                    </m:r>
                    <m:r>
                      <a:rPr lang="en-US" b="1" i="1">
                        <a:latin typeface="Cambria Math" panose="02040503050406030204" pitchFamily="18" charset="0"/>
                      </a:rPr>
                      <m:t>𝒂</m:t>
                    </m:r>
                    <m:r>
                      <a:rPr lang="en-US" b="1">
                        <a:latin typeface="Cambria Math" panose="02040503050406030204" pitchFamily="18" charset="0"/>
                      </a:rPr>
                      <m:t>&lt;</m:t>
                    </m:r>
                    <m:r>
                      <a:rPr lang="en-US" b="1" i="1">
                        <a:latin typeface="Cambria Math" panose="02040503050406030204" pitchFamily="18" charset="0"/>
                      </a:rPr>
                      <m:t>𝒃</m:t>
                    </m:r>
                  </m:oMath>
                </a14:m>
                <a:r>
                  <a:rPr lang="vi-VN" b="1" dirty="0">
                    <a:latin typeface="Tahoma" panose="020B0604030504040204" pitchFamily="34" charset="0"/>
                    <a:ea typeface="Tahoma" panose="020B0604030504040204" pitchFamily="34" charset="0"/>
                    <a:cs typeface="Tahoma" panose="020B0604030504040204" pitchFamily="34" charset="0"/>
                  </a:rPr>
                  <a:t> thì </a:t>
                </a:r>
                <a14:m>
                  <m:oMath xmlns:m="http://schemas.openxmlformats.org/officeDocument/2006/math">
                    <m:sSup>
                      <m:sSupPr>
                        <m:ctrlPr>
                          <a:rPr lang="en-US" b="1" i="1">
                            <a:solidFill>
                              <a:srgbClr val="836967"/>
                            </a:solidFill>
                            <a:latin typeface="Cambria Math" panose="02040503050406030204" pitchFamily="18" charset="0"/>
                          </a:rPr>
                        </m:ctrlPr>
                      </m:sSupPr>
                      <m:e>
                        <m:r>
                          <a:rPr lang="en-US" b="1" i="1">
                            <a:latin typeface="Cambria Math" panose="02040503050406030204" pitchFamily="18" charset="0"/>
                          </a:rPr>
                          <m:t>𝒂</m:t>
                        </m:r>
                      </m:e>
                      <m:sup>
                        <m:r>
                          <a:rPr lang="en-US" b="1" i="1">
                            <a:latin typeface="Cambria Math" panose="02040503050406030204" pitchFamily="18" charset="0"/>
                          </a:rPr>
                          <m:t>𝟐</m:t>
                        </m:r>
                      </m:sup>
                    </m:sSup>
                    <m:r>
                      <a:rPr lang="en-US" b="1">
                        <a:latin typeface="Cambria Math" panose="02040503050406030204" pitchFamily="18" charset="0"/>
                      </a:rPr>
                      <m:t>&lt;</m:t>
                    </m:r>
                    <m:sSup>
                      <m:sSupPr>
                        <m:ctrlPr>
                          <a:rPr lang="en-US" b="1" i="1">
                            <a:solidFill>
                              <a:srgbClr val="836967"/>
                            </a:solidFill>
                            <a:latin typeface="Cambria Math" panose="02040503050406030204" pitchFamily="18" charset="0"/>
                          </a:rPr>
                        </m:ctrlPr>
                      </m:sSupPr>
                      <m:e>
                        <m:r>
                          <a:rPr lang="en-US" b="1" i="1">
                            <a:latin typeface="Cambria Math" panose="02040503050406030204" pitchFamily="18" charset="0"/>
                          </a:rPr>
                          <m:t>𝒃</m:t>
                        </m:r>
                      </m:e>
                      <m:sup>
                        <m:r>
                          <a:rPr lang="en-US" b="1" i="1">
                            <a:latin typeface="Cambria Math" panose="02040503050406030204" pitchFamily="18" charset="0"/>
                          </a:rPr>
                          <m:t>𝟐</m:t>
                        </m:r>
                      </m:sup>
                    </m:sSup>
                  </m:oMath>
                </a14:m>
                <a:r>
                  <a:rPr lang="vi-VN" b="1" dirty="0">
                    <a:latin typeface="Tahoma" panose="020B0604030504040204" pitchFamily="34" charset="0"/>
                    <a:ea typeface="Tahoma" panose="020B0604030504040204" pitchFamily="34" charset="0"/>
                    <a:cs typeface="Tahoma" panose="020B0604030504040204" pitchFamily="34" charset="0"/>
                  </a:rPr>
                  <a:t> ”.</a:t>
                </a:r>
              </a:p>
              <a:p>
                <a:r>
                  <a:rPr lang="vi-VN" b="1" dirty="0">
                    <a:latin typeface="Tahoma" panose="020B0604030504040204" pitchFamily="34" charset="0"/>
                    <a:ea typeface="Tahoma" panose="020B0604030504040204" pitchFamily="34" charset="0"/>
                    <a:cs typeface="Tahoma" panose="020B0604030504040204" pitchFamily="34" charset="0"/>
                  </a:rPr>
                  <a:t>c) Mệnh đề </a:t>
                </a:r>
                <a14:m>
                  <m:oMath xmlns:m="http://schemas.openxmlformats.org/officeDocument/2006/math">
                    <m:r>
                      <a:rPr lang="en-US" b="1" i="1">
                        <a:latin typeface="Cambria Math" panose="02040503050406030204" pitchFamily="18" charset="0"/>
                      </a:rPr>
                      <m:t>𝑷</m:t>
                    </m:r>
                    <m:r>
                      <a:rPr lang="en-US" b="1">
                        <a:latin typeface="Cambria Math" panose="02040503050406030204" pitchFamily="18" charset="0"/>
                      </a:rPr>
                      <m:t>⇒</m:t>
                    </m:r>
                    <m:r>
                      <a:rPr lang="en-US" b="1" i="1" smtClean="0">
                        <a:latin typeface="Cambria Math" panose="02040503050406030204" pitchFamily="18" charset="0"/>
                      </a:rPr>
                      <m:t>𝑸</m:t>
                    </m:r>
                  </m:oMath>
                </a14:m>
                <a:r>
                  <a:rPr lang="vi-VN" b="1" dirty="0">
                    <a:latin typeface="Tahoma" panose="020B0604030504040204" pitchFamily="34" charset="0"/>
                    <a:ea typeface="Tahoma" panose="020B0604030504040204" pitchFamily="34" charset="0"/>
                    <a:cs typeface="Tahoma" panose="020B0604030504040204" pitchFamily="34" charset="0"/>
                  </a:rPr>
                  <a:t>  sai vì ví dụ</a:t>
                </a:r>
                <a:r>
                  <a:rPr lang="en-US" b="1" dirty="0">
                    <a:latin typeface="Tahoma" panose="020B0604030504040204" pitchFamily="34" charset="0"/>
                    <a:ea typeface="Tahoma" panose="020B0604030504040204" pitchFamily="34" charset="0"/>
                    <a:cs typeface="Tahoma" panose="020B0604030504040204" pitchFamily="34" charset="0"/>
                  </a:rPr>
                  <a:t> </a:t>
                </a:r>
                <a:r>
                  <a:rPr lang="vi-VN" b="1" dirty="0">
                    <a:latin typeface="Tahoma" panose="020B0604030504040204" pitchFamily="34" charset="0"/>
                    <a:ea typeface="Tahoma" panose="020B0604030504040204" pitchFamily="34" charset="0"/>
                    <a:cs typeface="Tahoma" panose="020B0604030504040204" pitchFamily="34" charset="0"/>
                  </a:rPr>
                  <a:t>có</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sSup>
                      <m:sSupPr>
                        <m:ctrlPr>
                          <a:rPr lang="en-US" b="1" i="1">
                            <a:solidFill>
                              <a:srgbClr val="836967"/>
                            </a:solidFill>
                            <a:latin typeface="Cambria Math" panose="02040503050406030204" pitchFamily="18" charset="0"/>
                          </a:rPr>
                        </m:ctrlPr>
                      </m:sSupPr>
                      <m:e>
                        <m:d>
                          <m:dPr>
                            <m:ctrlPr>
                              <a:rPr lang="en-US" b="1" i="1">
                                <a:latin typeface="Cambria Math" panose="02040503050406030204" pitchFamily="18" charset="0"/>
                              </a:rPr>
                            </m:ctrlPr>
                          </m:dPr>
                          <m:e>
                            <m:r>
                              <a:rPr lang="en-US" b="1">
                                <a:latin typeface="Cambria Math" panose="02040503050406030204" pitchFamily="18" charset="0"/>
                              </a:rPr>
                              <m:t>−</m:t>
                            </m:r>
                            <m:r>
                              <a:rPr lang="en-US" b="1" i="1">
                                <a:latin typeface="Cambria Math" panose="02040503050406030204" pitchFamily="18" charset="0"/>
                              </a:rPr>
                              <m:t>𝟑</m:t>
                            </m:r>
                          </m:e>
                        </m:d>
                      </m:e>
                      <m:sup>
                        <m:r>
                          <a:rPr lang="en-US" b="1" i="1">
                            <a:latin typeface="Cambria Math" panose="02040503050406030204" pitchFamily="18" charset="0"/>
                          </a:rPr>
                          <m:t>𝟐</m:t>
                        </m:r>
                      </m:sup>
                    </m:sSup>
                    <m:r>
                      <a:rPr lang="en-US" b="1">
                        <a:latin typeface="Cambria Math" panose="02040503050406030204" pitchFamily="18" charset="0"/>
                      </a:rPr>
                      <m:t>&lt;</m:t>
                    </m:r>
                    <m:sSup>
                      <m:sSupPr>
                        <m:ctrlPr>
                          <a:rPr lang="en-US" b="1" i="1">
                            <a:solidFill>
                              <a:srgbClr val="836967"/>
                            </a:solidFill>
                            <a:latin typeface="Cambria Math" panose="02040503050406030204" pitchFamily="18" charset="0"/>
                          </a:rPr>
                        </m:ctrlPr>
                      </m:sSupPr>
                      <m:e>
                        <m:r>
                          <a:rPr lang="en-US" b="1" i="1">
                            <a:latin typeface="Cambria Math" panose="02040503050406030204" pitchFamily="18" charset="0"/>
                          </a:rPr>
                          <m:t>𝟒</m:t>
                        </m:r>
                      </m:e>
                      <m:sup>
                        <m:r>
                          <a:rPr lang="en-US" b="1" i="1">
                            <a:latin typeface="Cambria Math" panose="02040503050406030204" pitchFamily="18" charset="0"/>
                          </a:rPr>
                          <m:t>𝟐</m:t>
                        </m:r>
                      </m:sup>
                    </m:sSup>
                  </m:oMath>
                </a14:m>
                <a:r>
                  <a:rPr lang="vi-VN" b="1" dirty="0">
                    <a:latin typeface="Tahoma" panose="020B0604030504040204" pitchFamily="34" charset="0"/>
                    <a:ea typeface="Tahoma" panose="020B0604030504040204" pitchFamily="34" charset="0"/>
                    <a:cs typeface="Tahoma" panose="020B0604030504040204" pitchFamily="34" charset="0"/>
                  </a:rPr>
                  <a:t> nhưng </a:t>
                </a:r>
                <a14:m>
                  <m:oMath xmlns:m="http://schemas.openxmlformats.org/officeDocument/2006/math">
                    <m:r>
                      <a:rPr lang="en-US" b="1">
                        <a:latin typeface="Cambria Math" panose="02040503050406030204" pitchFamily="18" charset="0"/>
                      </a:rPr>
                      <m:t>−</m:t>
                    </m:r>
                    <m:r>
                      <a:rPr lang="en-US" b="1" i="1">
                        <a:latin typeface="Cambria Math" panose="02040503050406030204" pitchFamily="18" charset="0"/>
                      </a:rPr>
                      <m:t>𝟑</m:t>
                    </m:r>
                    <m:r>
                      <a:rPr lang="en-US" b="1">
                        <a:latin typeface="Cambria Math" panose="02040503050406030204" pitchFamily="18" charset="0"/>
                      </a:rPr>
                      <m:t>&lt;</m:t>
                    </m:r>
                    <m:r>
                      <a:rPr lang="en-US" b="1" i="1">
                        <a:latin typeface="Cambria Math" panose="02040503050406030204" pitchFamily="18" charset="0"/>
                      </a:rPr>
                      <m:t>𝟎</m:t>
                    </m:r>
                    <m:r>
                      <a:rPr lang="en-US" b="1">
                        <a:latin typeface="Cambria Math" panose="02040503050406030204" pitchFamily="18" charset="0"/>
                      </a:rPr>
                      <m:t>&lt;</m:t>
                    </m:r>
                    <m:r>
                      <a:rPr lang="en-US" b="1" i="1">
                        <a:latin typeface="Cambria Math" panose="02040503050406030204" pitchFamily="18" charset="0"/>
                      </a:rPr>
                      <m:t>𝟒</m:t>
                    </m:r>
                  </m:oMath>
                </a14:m>
                <a:endParaRPr lang="vi-VN" b="1" dirty="0">
                  <a:latin typeface="Tahoma" panose="020B0604030504040204" pitchFamily="34" charset="0"/>
                  <a:ea typeface="Tahoma" panose="020B0604030504040204" pitchFamily="34" charset="0"/>
                  <a:cs typeface="Tahoma" panose="020B0604030504040204" pitchFamily="34" charset="0"/>
                </a:endParaRPr>
              </a:p>
              <a:p>
                <a:r>
                  <a:rPr lang="vi-VN" b="1" dirty="0">
                    <a:latin typeface="Tahoma" panose="020B0604030504040204" pitchFamily="34" charset="0"/>
                    <a:ea typeface="Tahoma" panose="020B0604030504040204" pitchFamily="34" charset="0"/>
                    <a:cs typeface="Tahoma" panose="020B0604030504040204" pitchFamily="34" charset="0"/>
                  </a:rPr>
                  <a:t>Mệnh đề</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b="1" i="1" smtClean="0">
                        <a:latin typeface="Cambria Math" panose="02040503050406030204" pitchFamily="18" charset="0"/>
                      </a:rPr>
                      <m:t>𝑸</m:t>
                    </m:r>
                    <m:r>
                      <a:rPr lang="en-US" b="1">
                        <a:latin typeface="Cambria Math" panose="02040503050406030204" pitchFamily="18" charset="0"/>
                      </a:rPr>
                      <m:t>⇒</m:t>
                    </m:r>
                  </m:oMath>
                </a14:m>
                <a:r>
                  <a:rPr lang="en-US" b="1" i="1" dirty="0">
                    <a:latin typeface="Tahoma" panose="020B0604030504040204" pitchFamily="34" charset="0"/>
                    <a:ea typeface="Tahoma" panose="020B0604030504040204" pitchFamily="34" charset="0"/>
                    <a:cs typeface="Tahoma" panose="020B0604030504040204" pitchFamily="34" charset="0"/>
                  </a:rPr>
                  <a:t>P</a:t>
                </a:r>
                <a:r>
                  <a:rPr lang="vi-VN" b="1" dirty="0">
                    <a:latin typeface="Tahoma" panose="020B0604030504040204" pitchFamily="34" charset="0"/>
                    <a:ea typeface="Tahoma" panose="020B0604030504040204" pitchFamily="34" charset="0"/>
                    <a:cs typeface="Tahoma" panose="020B0604030504040204" pitchFamily="34" charset="0"/>
                  </a:rPr>
                  <a:t>  đúng.</a:t>
                </a:r>
              </a:p>
            </p:txBody>
          </p:sp>
        </mc:Choice>
        <mc:Fallback xmlns="">
          <p:sp>
            <p:nvSpPr>
              <p:cNvPr id="26" name="Content Placeholder 2">
                <a:extLst>
                  <a:ext uri="{FF2B5EF4-FFF2-40B4-BE49-F238E27FC236}">
                    <a16:creationId xmlns:a16="http://schemas.microsoft.com/office/drawing/2014/main" id="{E9B58A3C-5A15-4D68-A680-EF85CFEE2ECD}"/>
                  </a:ext>
                </a:extLst>
              </p:cNvPr>
              <p:cNvSpPr txBox="1">
                <a:spLocks noRot="1" noChangeAspect="1" noMove="1" noResize="1" noEditPoints="1" noAdjustHandles="1" noChangeArrowheads="1" noChangeShapeType="1" noTextEdit="1"/>
              </p:cNvSpPr>
              <p:nvPr/>
            </p:nvSpPr>
            <p:spPr>
              <a:xfrm>
                <a:off x="949077" y="8813068"/>
                <a:ext cx="22949945" cy="4293332"/>
              </a:xfrm>
              <a:prstGeom prst="rect">
                <a:avLst/>
              </a:prstGeom>
              <a:blipFill>
                <a:blip r:embed="rId6"/>
                <a:stretch>
                  <a:fillRect l="-1116" t="-4830"/>
                </a:stretch>
              </a:blipFill>
              <a:ln>
                <a:noFill/>
              </a:ln>
            </p:spPr>
            <p:txBody>
              <a:bodyPr/>
              <a:lstStyle/>
              <a:p>
                <a:r>
                  <a:rPr lang="en-US">
                    <a:noFill/>
                  </a:rPr>
                  <a:t> </a:t>
                </a:r>
              </a:p>
            </p:txBody>
          </p:sp>
        </mc:Fallback>
      </mc:AlternateContent>
      <p:grpSp>
        <p:nvGrpSpPr>
          <p:cNvPr id="21" name="Group 20">
            <a:extLst>
              <a:ext uri="{FF2B5EF4-FFF2-40B4-BE49-F238E27FC236}">
                <a16:creationId xmlns:a16="http://schemas.microsoft.com/office/drawing/2014/main" id="{03E53683-D094-4758-98DA-DEB90E13B0FB}"/>
              </a:ext>
            </a:extLst>
          </p:cNvPr>
          <p:cNvGrpSpPr/>
          <p:nvPr/>
        </p:nvGrpSpPr>
        <p:grpSpPr>
          <a:xfrm>
            <a:off x="990600" y="7554000"/>
            <a:ext cx="3725766" cy="828000"/>
            <a:chOff x="1275608" y="6322796"/>
            <a:chExt cx="3572909" cy="828631"/>
          </a:xfrm>
        </p:grpSpPr>
        <p:sp>
          <p:nvSpPr>
            <p:cNvPr id="22" name="Freeform 20">
              <a:extLst>
                <a:ext uri="{FF2B5EF4-FFF2-40B4-BE49-F238E27FC236}">
                  <a16:creationId xmlns:a16="http://schemas.microsoft.com/office/drawing/2014/main" id="{79041837-9EAC-4F49-A5FB-8B837FE83430}"/>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3" name="TextBox 22">
              <a:extLst>
                <a:ext uri="{FF2B5EF4-FFF2-40B4-BE49-F238E27FC236}">
                  <a16:creationId xmlns:a16="http://schemas.microsoft.com/office/drawing/2014/main" id="{84C80A2F-0493-49BF-801F-395C54E1266A}"/>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24" name="Round Diagonal Corner Rectangle 8">
              <a:extLst>
                <a:ext uri="{FF2B5EF4-FFF2-40B4-BE49-F238E27FC236}">
                  <a16:creationId xmlns:a16="http://schemas.microsoft.com/office/drawing/2014/main" id="{1A936E74-C0D8-4EE9-A139-A5F79AA4A948}"/>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Freeform 9">
              <a:extLst>
                <a:ext uri="{FF2B5EF4-FFF2-40B4-BE49-F238E27FC236}">
                  <a16:creationId xmlns:a16="http://schemas.microsoft.com/office/drawing/2014/main" id="{77D699B6-A670-4A0C-A77F-3A5FB3EF81A8}"/>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35379134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5">
                                            <p:txEl>
                                              <p:pRg st="0" end="0"/>
                                            </p:txEl>
                                          </p:spTgt>
                                        </p:tgtEl>
                                        <p:attrNameLst>
                                          <p:attrName>style.visibility</p:attrName>
                                        </p:attrNameLst>
                                      </p:cBhvr>
                                      <p:to>
                                        <p:strVal val="visible"/>
                                      </p:to>
                                    </p:set>
                                    <p:animEffect transition="in" filter="wipe(up)">
                                      <p:cBhvr>
                                        <p:cTn id="12" dur="500"/>
                                        <p:tgtEl>
                                          <p:spTgt spid="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5">
                                            <p:txEl>
                                              <p:pRg st="1" end="1"/>
                                            </p:txEl>
                                          </p:spTgt>
                                        </p:tgtEl>
                                        <p:attrNameLst>
                                          <p:attrName>style.visibility</p:attrName>
                                        </p:attrNameLst>
                                      </p:cBhvr>
                                      <p:to>
                                        <p:strVal val="visible"/>
                                      </p:to>
                                    </p:set>
                                    <p:animEffect transition="in" filter="wipe(up)">
                                      <p:cBhvr>
                                        <p:cTn id="17" dur="500"/>
                                        <p:tgtEl>
                                          <p:spTgt spid="2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5">
                                            <p:txEl>
                                              <p:pRg st="2" end="2"/>
                                            </p:txEl>
                                          </p:spTgt>
                                        </p:tgtEl>
                                        <p:attrNameLst>
                                          <p:attrName>style.visibility</p:attrName>
                                        </p:attrNameLst>
                                      </p:cBhvr>
                                      <p:to>
                                        <p:strVal val="visible"/>
                                      </p:to>
                                    </p:set>
                                    <p:animEffect transition="in" filter="wipe(up)">
                                      <p:cBhvr>
                                        <p:cTn id="22" dur="500"/>
                                        <p:tgtEl>
                                          <p:spTgt spid="2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5">
                                            <p:txEl>
                                              <p:pRg st="3" end="3"/>
                                            </p:txEl>
                                          </p:spTgt>
                                        </p:tgtEl>
                                        <p:attrNameLst>
                                          <p:attrName>style.visibility</p:attrName>
                                        </p:attrNameLst>
                                      </p:cBhvr>
                                      <p:to>
                                        <p:strVal val="visible"/>
                                      </p:to>
                                    </p:set>
                                    <p:animEffect transition="in" filter="wipe(up)">
                                      <p:cBhvr>
                                        <p:cTn id="27" dur="500"/>
                                        <p:tgtEl>
                                          <p:spTgt spid="2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arn(inVertical)">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up)">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26">
                                            <p:txEl>
                                              <p:pRg st="0" end="0"/>
                                            </p:txEl>
                                          </p:spTgt>
                                        </p:tgtEl>
                                        <p:attrNameLst>
                                          <p:attrName>style.visibility</p:attrName>
                                        </p:attrNameLst>
                                      </p:cBhvr>
                                      <p:to>
                                        <p:strVal val="visible"/>
                                      </p:to>
                                    </p:set>
                                    <p:animEffect transition="in" filter="wipe(up)">
                                      <p:cBhvr>
                                        <p:cTn id="42" dur="500"/>
                                        <p:tgtEl>
                                          <p:spTgt spid="2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26">
                                            <p:txEl>
                                              <p:pRg st="1" end="1"/>
                                            </p:txEl>
                                          </p:spTgt>
                                        </p:tgtEl>
                                        <p:attrNameLst>
                                          <p:attrName>style.visibility</p:attrName>
                                        </p:attrNameLst>
                                      </p:cBhvr>
                                      <p:to>
                                        <p:strVal val="visible"/>
                                      </p:to>
                                    </p:set>
                                    <p:animEffect transition="in" filter="wipe(up)">
                                      <p:cBhvr>
                                        <p:cTn id="47" dur="500"/>
                                        <p:tgtEl>
                                          <p:spTgt spid="26">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26">
                                            <p:txEl>
                                              <p:pRg st="2" end="2"/>
                                            </p:txEl>
                                          </p:spTgt>
                                        </p:tgtEl>
                                        <p:attrNameLst>
                                          <p:attrName>style.visibility</p:attrName>
                                        </p:attrNameLst>
                                      </p:cBhvr>
                                      <p:to>
                                        <p:strVal val="visible"/>
                                      </p:to>
                                    </p:set>
                                    <p:animEffect transition="in" filter="wipe(up)">
                                      <p:cBhvr>
                                        <p:cTn id="52" dur="500"/>
                                        <p:tgtEl>
                                          <p:spTgt spid="26">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26">
                                            <p:txEl>
                                              <p:pRg st="3" end="3"/>
                                            </p:txEl>
                                          </p:spTgt>
                                        </p:tgtEl>
                                        <p:attrNameLst>
                                          <p:attrName>style.visibility</p:attrName>
                                        </p:attrNameLst>
                                      </p:cBhvr>
                                      <p:to>
                                        <p:strVal val="visible"/>
                                      </p:to>
                                    </p:set>
                                    <p:animEffect transition="in" filter="wipe(up)">
                                      <p:cBhvr>
                                        <p:cTn id="57" dur="500"/>
                                        <p:tgtEl>
                                          <p:spTgt spid="2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ounded Rectangle 52">
            <a:extLst>
              <a:ext uri="{FF2B5EF4-FFF2-40B4-BE49-F238E27FC236}">
                <a16:creationId xmlns:a16="http://schemas.microsoft.com/office/drawing/2014/main" id="{4F4AA5FD-8F03-4AC3-A426-AC82C8339B0B}"/>
              </a:ext>
            </a:extLst>
          </p:cNvPr>
          <p:cNvSpPr/>
          <p:nvPr/>
        </p:nvSpPr>
        <p:spPr>
          <a:xfrm>
            <a:off x="748254" y="7199575"/>
            <a:ext cx="22758767" cy="5678225"/>
          </a:xfrm>
          <a:prstGeom prst="roundRect">
            <a:avLst>
              <a:gd name="adj" fmla="val 2239"/>
            </a:avLst>
          </a:prstGeom>
          <a:solidFill>
            <a:schemeClr val="accent5">
              <a:lumMod val="40000"/>
              <a:lumOff val="60000"/>
            </a:schemeClr>
          </a:solidFill>
          <a:ln w="28575">
            <a:solidFill>
              <a:schemeClr val="accent3">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29" name="Group 28">
            <a:extLst>
              <a:ext uri="{FF2B5EF4-FFF2-40B4-BE49-F238E27FC236}">
                <a16:creationId xmlns:a16="http://schemas.microsoft.com/office/drawing/2014/main" id="{248D407C-158A-4094-801B-C152E7CB5B46}"/>
              </a:ext>
            </a:extLst>
          </p:cNvPr>
          <p:cNvGrpSpPr/>
          <p:nvPr/>
        </p:nvGrpSpPr>
        <p:grpSpPr>
          <a:xfrm>
            <a:off x="710832" y="1591477"/>
            <a:ext cx="22758768" cy="4673399"/>
            <a:chOff x="907537" y="4133365"/>
            <a:chExt cx="23797756" cy="4031343"/>
          </a:xfrm>
        </p:grpSpPr>
        <p:sp>
          <p:nvSpPr>
            <p:cNvPr id="32" name="Rounded Rectangle 36">
              <a:extLst>
                <a:ext uri="{FF2B5EF4-FFF2-40B4-BE49-F238E27FC236}">
                  <a16:creationId xmlns:a16="http://schemas.microsoft.com/office/drawing/2014/main" id="{8DAE7818-FB12-462D-8980-1E516ABB17EF}"/>
                </a:ext>
              </a:extLst>
            </p:cNvPr>
            <p:cNvSpPr/>
            <p:nvPr/>
          </p:nvSpPr>
          <p:spPr>
            <a:xfrm>
              <a:off x="964240" y="4247391"/>
              <a:ext cx="23741053" cy="3917317"/>
            </a:xfrm>
            <a:prstGeom prst="roundRect">
              <a:avLst>
                <a:gd name="adj" fmla="val 4336"/>
              </a:avLst>
            </a:prstGeom>
            <a:solidFill>
              <a:srgbClr val="FEEBB0"/>
            </a:solidFill>
            <a:ln w="12700">
              <a:solidFill>
                <a:srgbClr val="91720D"/>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latin typeface="Tahoma" panose="020B0604030504040204" pitchFamily="34" charset="0"/>
                <a:ea typeface="Tahoma" panose="020B0604030504040204" pitchFamily="34" charset="0"/>
                <a:cs typeface="Tahoma" panose="020B0604030504040204" pitchFamily="34" charset="0"/>
              </a:endParaRPr>
            </a:p>
          </p:txBody>
        </p:sp>
        <p:grpSp>
          <p:nvGrpSpPr>
            <p:cNvPr id="34" name="Group 33">
              <a:extLst>
                <a:ext uri="{FF2B5EF4-FFF2-40B4-BE49-F238E27FC236}">
                  <a16:creationId xmlns:a16="http://schemas.microsoft.com/office/drawing/2014/main" id="{4F23E3E1-FCE1-49FB-99AA-9C07F74C1F90}"/>
                </a:ext>
              </a:extLst>
            </p:cNvPr>
            <p:cNvGrpSpPr/>
            <p:nvPr/>
          </p:nvGrpSpPr>
          <p:grpSpPr>
            <a:xfrm>
              <a:off x="907537" y="4133365"/>
              <a:ext cx="4016349" cy="810107"/>
              <a:chOff x="907537" y="4133365"/>
              <a:chExt cx="4016349" cy="810107"/>
            </a:xfrm>
          </p:grpSpPr>
          <p:grpSp>
            <p:nvGrpSpPr>
              <p:cNvPr id="35" name="Group 34">
                <a:extLst>
                  <a:ext uri="{FF2B5EF4-FFF2-40B4-BE49-F238E27FC236}">
                    <a16:creationId xmlns:a16="http://schemas.microsoft.com/office/drawing/2014/main" id="{BEADDF1F-15D0-4CCD-BE1C-A94E1D49734D}"/>
                  </a:ext>
                </a:extLst>
              </p:cNvPr>
              <p:cNvGrpSpPr/>
              <p:nvPr/>
            </p:nvGrpSpPr>
            <p:grpSpPr>
              <a:xfrm>
                <a:off x="1390227" y="4141202"/>
                <a:ext cx="3533659" cy="732882"/>
                <a:chOff x="2056977" y="4503152"/>
                <a:chExt cx="3533659" cy="732882"/>
              </a:xfrm>
            </p:grpSpPr>
            <p:sp>
              <p:nvSpPr>
                <p:cNvPr id="45" name="Freeform 20">
                  <a:extLst>
                    <a:ext uri="{FF2B5EF4-FFF2-40B4-BE49-F238E27FC236}">
                      <a16:creationId xmlns:a16="http://schemas.microsoft.com/office/drawing/2014/main" id="{763A1102-4D2E-4FAA-9438-560F298E007E}"/>
                    </a:ext>
                  </a:extLst>
                </p:cNvPr>
                <p:cNvSpPr>
                  <a:spLocks/>
                </p:cNvSpPr>
                <p:nvPr/>
              </p:nvSpPr>
              <p:spPr bwMode="auto">
                <a:xfrm rot="5400000">
                  <a:off x="3488141" y="3133539"/>
                  <a:ext cx="671331" cy="3533659"/>
                </a:xfrm>
                <a:prstGeom prst="round2SameRect">
                  <a:avLst>
                    <a:gd name="adj1" fmla="val 19445"/>
                    <a:gd name="adj2" fmla="val 0"/>
                  </a:avLst>
                </a:prstGeom>
                <a:solidFill>
                  <a:schemeClr val="bg1"/>
                </a:solidFill>
                <a:ln w="57150">
                  <a:solidFill>
                    <a:srgbClr val="91720D"/>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46" name="TextBox 45">
                  <a:extLst>
                    <a:ext uri="{FF2B5EF4-FFF2-40B4-BE49-F238E27FC236}">
                      <a16:creationId xmlns:a16="http://schemas.microsoft.com/office/drawing/2014/main" id="{465B47D8-6188-40CC-9F7D-2C1CD33E9853}"/>
                    </a:ext>
                  </a:extLst>
                </p:cNvPr>
                <p:cNvSpPr txBox="1"/>
                <p:nvPr/>
              </p:nvSpPr>
              <p:spPr>
                <a:xfrm>
                  <a:off x="2526391" y="4503152"/>
                  <a:ext cx="3064245" cy="602986"/>
                </a:xfrm>
                <a:prstGeom prst="rect">
                  <a:avLst/>
                </a:prstGeom>
                <a:noFill/>
              </p:spPr>
              <p:txBody>
                <a:bodyPr wrap="square" rtlCol="0">
                  <a:spAutoFit/>
                </a:bodyPr>
                <a:lstStyle/>
                <a:p>
                  <a:pPr algn="ctr"/>
                  <a:r>
                    <a:rPr lang="vi-VN" sz="4800" b="1" dirty="0">
                      <a:solidFill>
                        <a:srgbClr val="0000CC"/>
                      </a:solidFill>
                      <a:latin typeface="Tahoma" panose="020B0604030504040204" pitchFamily="34" charset="0"/>
                      <a:ea typeface="Tahoma" panose="020B0604030504040204" pitchFamily="34" charset="0"/>
                      <a:cs typeface="Tahoma" panose="020B0604030504040204" pitchFamily="34" charset="0"/>
                    </a:rPr>
                    <a:t>C</a:t>
                  </a:r>
                  <a:r>
                    <a:rPr lang="en-US" sz="4800" b="1" dirty="0" err="1">
                      <a:solidFill>
                        <a:srgbClr val="0000CC"/>
                      </a:solidFill>
                      <a:latin typeface="Tahoma" panose="020B0604030504040204" pitchFamily="34" charset="0"/>
                      <a:ea typeface="Tahoma" panose="020B0604030504040204" pitchFamily="34" charset="0"/>
                      <a:cs typeface="Tahoma" panose="020B0604030504040204" pitchFamily="34" charset="0"/>
                    </a:rPr>
                    <a:t>âu</a:t>
                  </a:r>
                  <a:r>
                    <a:rPr lang="vi-VN" sz="4800" b="1" dirty="0">
                      <a:solidFill>
                        <a:srgbClr val="0000CC"/>
                      </a:solidFill>
                      <a:latin typeface="Tahoma" panose="020B0604030504040204" pitchFamily="34" charset="0"/>
                      <a:ea typeface="Tahoma" panose="020B0604030504040204" pitchFamily="34" charset="0"/>
                      <a:cs typeface="Tahoma" panose="020B0604030504040204" pitchFamily="34" charset="0"/>
                    </a:rPr>
                    <a:t> </a:t>
                  </a:r>
                  <a:r>
                    <a:rPr lang="en-US" sz="4800" b="1" dirty="0">
                      <a:solidFill>
                        <a:srgbClr val="0000CC"/>
                      </a:solidFill>
                      <a:latin typeface="Tahoma" panose="020B0604030504040204" pitchFamily="34" charset="0"/>
                      <a:ea typeface="Tahoma" panose="020B0604030504040204" pitchFamily="34" charset="0"/>
                      <a:cs typeface="Tahoma" panose="020B0604030504040204" pitchFamily="34" charset="0"/>
                    </a:rPr>
                    <a:t>1.6</a:t>
                  </a:r>
                </a:p>
              </p:txBody>
            </p:sp>
          </p:grpSp>
          <p:pic>
            <p:nvPicPr>
              <p:cNvPr id="40" name="Picture 39">
                <a:extLst>
                  <a:ext uri="{FF2B5EF4-FFF2-40B4-BE49-F238E27FC236}">
                    <a16:creationId xmlns:a16="http://schemas.microsoft.com/office/drawing/2014/main" id="{39EA31CA-5E62-4855-ABBA-F2462D4BCF6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07537" y="4133365"/>
                <a:ext cx="1076356" cy="810107"/>
              </a:xfrm>
              <a:prstGeom prst="round2DiagRect">
                <a:avLst>
                  <a:gd name="adj1" fmla="val 30509"/>
                  <a:gd name="adj2" fmla="val 0"/>
                </a:avLst>
              </a:prstGeom>
              <a:ln w="38100" cap="sq">
                <a:solidFill>
                  <a:srgbClr val="91720D"/>
                </a:solidFill>
                <a:miter lim="800000"/>
              </a:ln>
              <a:effectLst>
                <a:outerShdw blurRad="254000" algn="tl" rotWithShape="0">
                  <a:srgbClr val="000000">
                    <a:alpha val="43000"/>
                  </a:srgbClr>
                </a:outerShdw>
              </a:effectLst>
            </p:spPr>
          </p:pic>
        </p:grpSp>
      </p:grpSp>
      <p:grpSp>
        <p:nvGrpSpPr>
          <p:cNvPr id="121" name="Group 120"/>
          <p:cNvGrpSpPr/>
          <p:nvPr/>
        </p:nvGrpSpPr>
        <p:grpSpPr>
          <a:xfrm>
            <a:off x="19399421" y="10382815"/>
            <a:ext cx="1137814" cy="1452400"/>
            <a:chOff x="19066718" y="10069438"/>
            <a:chExt cx="1164557" cy="1690475"/>
          </a:xfrm>
        </p:grpSpPr>
        <p:sp>
          <p:nvSpPr>
            <p:cNvPr id="122" name="TextBox 121"/>
            <p:cNvSpPr txBox="1"/>
            <p:nvPr/>
          </p:nvSpPr>
          <p:spPr>
            <a:xfrm>
              <a:off x="19276653" y="10792700"/>
              <a:ext cx="954622" cy="967213"/>
            </a:xfrm>
            <a:prstGeom prst="rect">
              <a:avLst/>
            </a:prstGeom>
            <a:noFill/>
          </p:spPr>
          <p:txBody>
            <a:bodyPr wrap="square" rtlCol="0">
              <a:spAutoFit/>
            </a:bodyPr>
            <a:lstStyle/>
            <a:p>
              <a:endParaRPr lang="en-US" sz="4800" b="1" dirty="0">
                <a:latin typeface="Tahoma" panose="020B0604030504040204" pitchFamily="34" charset="0"/>
                <a:ea typeface="Tahoma" panose="020B0604030504040204" pitchFamily="34" charset="0"/>
                <a:cs typeface="Tahoma" panose="020B0604030504040204" pitchFamily="34" charset="0"/>
              </a:endParaRPr>
            </a:p>
          </p:txBody>
        </p:sp>
        <p:sp>
          <p:nvSpPr>
            <p:cNvPr id="123" name="TextBox 122"/>
            <p:cNvSpPr txBox="1"/>
            <p:nvPr/>
          </p:nvSpPr>
          <p:spPr>
            <a:xfrm>
              <a:off x="19066718" y="10069438"/>
              <a:ext cx="504056" cy="967213"/>
            </a:xfrm>
            <a:prstGeom prst="rect">
              <a:avLst/>
            </a:prstGeom>
            <a:noFill/>
          </p:spPr>
          <p:txBody>
            <a:bodyPr wrap="square" rtlCol="0">
              <a:spAutoFit/>
            </a:bodyPr>
            <a:lstStyle/>
            <a:p>
              <a:endPar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25" name="Content Placeholder 2">
                <a:extLst>
                  <a:ext uri="{FF2B5EF4-FFF2-40B4-BE49-F238E27FC236}">
                    <a16:creationId xmlns:a16="http://schemas.microsoft.com/office/drawing/2014/main" id="{D6DBD334-0230-49E3-9B4C-00768EC9E400}"/>
                  </a:ext>
                </a:extLst>
              </p:cNvPr>
              <p:cNvSpPr txBox="1">
                <a:spLocks/>
              </p:cNvSpPr>
              <p:nvPr/>
            </p:nvSpPr>
            <p:spPr>
              <a:xfrm>
                <a:off x="765059" y="1676400"/>
                <a:ext cx="22741961" cy="4051795"/>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lnSpc>
                    <a:spcPct val="150000"/>
                  </a:lnSpc>
                  <a:spcBef>
                    <a:spcPts val="0"/>
                  </a:spcBef>
                  <a:buNone/>
                </a:pP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Xác</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định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tính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đúng</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sai</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của</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sau</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và</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tìm</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phủ</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định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của</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nó</a:t>
                </a:r>
                <a:r>
                  <a:rPr lang="en-US" b="1" dirty="0">
                    <a:latin typeface="Tahoma" panose="020B0604030504040204" pitchFamily="34" charset="0"/>
                    <a:ea typeface="Tahoma" panose="020B0604030504040204" pitchFamily="34" charset="0"/>
                    <a:cs typeface="Tahoma" panose="020B0604030504040204" pitchFamily="34" charset="0"/>
                  </a:rPr>
                  <a:t>.     Q: “</a:t>
                </a:r>
                <a14:m>
                  <m:oMath xmlns:m="http://schemas.openxmlformats.org/officeDocument/2006/math">
                    <m:r>
                      <a:rPr lang="en-US" b="1" smtClean="0">
                        <a:latin typeface="Cambria Math" panose="02040503050406030204" pitchFamily="18" charset="0"/>
                      </a:rPr>
                      <m:t>∃</m:t>
                    </m:r>
                    <m:r>
                      <a:rPr lang="en-US" b="1" i="1" smtClean="0">
                        <a:latin typeface="Cambria Math" panose="02040503050406030204" pitchFamily="18" charset="0"/>
                      </a:rPr>
                      <m:t>𝒏</m:t>
                    </m:r>
                    <m:r>
                      <a:rPr lang="en-US" b="1" smtClean="0">
                        <a:latin typeface="Cambria Math" panose="02040503050406030204" pitchFamily="18" charset="0"/>
                      </a:rPr>
                      <m:t>∈</m:t>
                    </m:r>
                    <m:r>
                      <a:rPr lang="en-US" b="1" smtClean="0">
                        <a:latin typeface="Cambria Math" panose="02040503050406030204" pitchFamily="18" charset="0"/>
                      </a:rPr>
                      <m:t>ℕ</m:t>
                    </m:r>
                  </m:oMath>
                </a14:m>
                <a:r>
                  <a:rPr lang="en-US" b="1" dirty="0">
                    <a:latin typeface="Tahoma" panose="020B0604030504040204" pitchFamily="34" charset="0"/>
                    <a:ea typeface="Tahoma" panose="020B0604030504040204" pitchFamily="34" charset="0"/>
                    <a:cs typeface="Tahoma" panose="020B0604030504040204" pitchFamily="34" charset="0"/>
                  </a:rPr>
                  <a:t> , n chia </a:t>
                </a:r>
                <a:r>
                  <a:rPr lang="en-US" b="1" dirty="0" err="1">
                    <a:latin typeface="Tahoma" panose="020B0604030504040204" pitchFamily="34" charset="0"/>
                    <a:ea typeface="Tahoma" panose="020B0604030504040204" pitchFamily="34" charset="0"/>
                    <a:cs typeface="Tahoma" panose="020B0604030504040204" pitchFamily="34" charset="0"/>
                  </a:rPr>
                  <a:t>hết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cho</a:t>
                </a:r>
                <a:r>
                  <a:rPr lang="en-US" b="1" dirty="0">
                    <a:latin typeface="Tahoma" panose="020B0604030504040204" pitchFamily="34" charset="0"/>
                    <a:ea typeface="Tahoma" panose="020B0604030504040204" pitchFamily="34" charset="0"/>
                    <a:cs typeface="Tahoma" panose="020B0604030504040204" pitchFamily="34" charset="0"/>
                  </a:rPr>
                  <a:t> n+1”.</a:t>
                </a:r>
              </a:p>
            </p:txBody>
          </p:sp>
        </mc:Choice>
        <mc:Fallback xmlns="">
          <p:sp>
            <p:nvSpPr>
              <p:cNvPr id="25" name="Content Placeholder 2">
                <a:extLst>
                  <a:ext uri="{FF2B5EF4-FFF2-40B4-BE49-F238E27FC236}">
                    <a16:creationId xmlns:a16="http://schemas.microsoft.com/office/drawing/2014/main" id="{D6DBD334-0230-49E3-9B4C-00768EC9E400}"/>
                  </a:ext>
                </a:extLst>
              </p:cNvPr>
              <p:cNvSpPr txBox="1">
                <a:spLocks noRot="1" noChangeAspect="1" noMove="1" noResize="1" noEditPoints="1" noAdjustHandles="1" noChangeArrowheads="1" noChangeShapeType="1" noTextEdit="1"/>
              </p:cNvSpPr>
              <p:nvPr/>
            </p:nvSpPr>
            <p:spPr>
              <a:xfrm>
                <a:off x="765059" y="1676400"/>
                <a:ext cx="22741961" cy="4051795"/>
              </a:xfrm>
              <a:prstGeom prst="rect">
                <a:avLst/>
              </a:prstGeom>
              <a:blipFill>
                <a:blip r:embed="rId5"/>
                <a:stretch>
                  <a:fillRect l="-123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Content Placeholder 2">
                <a:extLst>
                  <a:ext uri="{FF2B5EF4-FFF2-40B4-BE49-F238E27FC236}">
                    <a16:creationId xmlns:a16="http://schemas.microsoft.com/office/drawing/2014/main" id="{E9B58A3C-5A15-4D68-A680-EF85CFEE2ECD}"/>
                  </a:ext>
                </a:extLst>
              </p:cNvPr>
              <p:cNvSpPr txBox="1">
                <a:spLocks/>
              </p:cNvSpPr>
              <p:nvPr/>
            </p:nvSpPr>
            <p:spPr>
              <a:xfrm>
                <a:off x="748253" y="8155980"/>
                <a:ext cx="22758767" cy="4293332"/>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Q </a:t>
                </a:r>
                <a:r>
                  <a:rPr lang="en-US" b="1" dirty="0" err="1">
                    <a:latin typeface="Tahoma" panose="020B0604030504040204" pitchFamily="34" charset="0"/>
                    <a:ea typeface="Tahoma" panose="020B0604030504040204" pitchFamily="34" charset="0"/>
                    <a:cs typeface="Tahoma" panose="020B0604030504040204" pitchFamily="34" charset="0"/>
                  </a:rPr>
                  <a:t>đúng</a:t>
                </a:r>
                <a:r>
                  <a:rPr lang="en-US" b="1" dirty="0">
                    <a:latin typeface="Tahoma" panose="020B0604030504040204" pitchFamily="34" charset="0"/>
                    <a:ea typeface="Tahoma" panose="020B0604030504040204" pitchFamily="34" charset="0"/>
                    <a:cs typeface="Tahoma" panose="020B0604030504040204" pitchFamily="34" charset="0"/>
                  </a:rPr>
                  <a:t> do </a:t>
                </a:r>
                <a:r>
                  <a:rPr lang="en-US" b="1" dirty="0" err="1">
                    <a:latin typeface="Tahoma" panose="020B0604030504040204" pitchFamily="34" charset="0"/>
                    <a:ea typeface="Tahoma" panose="020B0604030504040204" pitchFamily="34" charset="0"/>
                    <a:cs typeface="Tahoma" panose="020B0604030504040204" pitchFamily="34" charset="0"/>
                  </a:rPr>
                  <a:t>tồn</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tại</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b="1" i="1" smtClean="0">
                        <a:latin typeface="Cambria Math" panose="02040503050406030204" pitchFamily="18" charset="0"/>
                      </a:rPr>
                      <m:t>𝒏</m:t>
                    </m:r>
                    <m:r>
                      <a:rPr lang="en-US" b="1" smtClean="0">
                        <a:latin typeface="Cambria Math" panose="02040503050406030204" pitchFamily="18" charset="0"/>
                      </a:rPr>
                      <m:t>=</m:t>
                    </m:r>
                    <m:r>
                      <a:rPr lang="en-US" b="1" i="1">
                        <a:latin typeface="Cambria Math" panose="02040503050406030204" pitchFamily="18" charset="0"/>
                      </a:rPr>
                      <m:t>𝟎</m:t>
                    </m:r>
                    <m:r>
                      <a:rPr lang="en-US" b="1">
                        <a:latin typeface="Cambria Math" panose="02040503050406030204" pitchFamily="18" charset="0"/>
                      </a:rPr>
                      <m:t>∈</m:t>
                    </m:r>
                    <m:r>
                      <a:rPr lang="en-US" b="1">
                        <a:latin typeface="Cambria Math" panose="02040503050406030204" pitchFamily="18" charset="0"/>
                      </a:rPr>
                      <m:t>ℕ</m:t>
                    </m:r>
                  </m:oMath>
                </a14:m>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để</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b="1" i="1" smtClean="0">
                        <a:latin typeface="Cambria Math" panose="02040503050406030204" pitchFamily="18" charset="0"/>
                      </a:rPr>
                      <m:t>𝟎</m:t>
                    </m:r>
                  </m:oMath>
                </a14:m>
                <a:r>
                  <a:rPr lang="en-US" b="1" dirty="0">
                    <a:latin typeface="Tahoma" panose="020B0604030504040204" pitchFamily="34" charset="0"/>
                    <a:ea typeface="Tahoma" panose="020B0604030504040204" pitchFamily="34" charset="0"/>
                    <a:cs typeface="Tahoma" panose="020B0604030504040204" pitchFamily="34" charset="0"/>
                  </a:rPr>
                  <a:t> chia </a:t>
                </a:r>
                <a:r>
                  <a:rPr lang="en-US" b="1" dirty="0" err="1">
                    <a:latin typeface="Tahoma" panose="020B0604030504040204" pitchFamily="34" charset="0"/>
                    <a:ea typeface="Tahoma" panose="020B0604030504040204" pitchFamily="34" charset="0"/>
                    <a:cs typeface="Tahoma" panose="020B0604030504040204" pitchFamily="34" charset="0"/>
                  </a:rPr>
                  <a:t>hết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cho</a:t>
                </a:r>
                <a:r>
                  <a:rPr lang="en-US" b="1" dirty="0">
                    <a:latin typeface="Tahoma" panose="020B0604030504040204" pitchFamily="34" charset="0"/>
                    <a:ea typeface="Tahoma" panose="020B0604030504040204" pitchFamily="34" charset="0"/>
                    <a:cs typeface="Tahoma" panose="020B0604030504040204" pitchFamily="34" charset="0"/>
                  </a:rPr>
                  <a:t>  .</a:t>
                </a:r>
              </a:p>
              <a:p>
                <a:r>
                  <a:rPr lang="en-US" b="1" dirty="0" err="1">
                    <a:latin typeface="Tahoma" panose="020B0604030504040204" pitchFamily="34" charset="0"/>
                    <a:ea typeface="Tahoma" panose="020B0604030504040204" pitchFamily="34" charset="0"/>
                    <a:cs typeface="Tahoma" panose="020B0604030504040204" pitchFamily="34" charset="0"/>
                  </a:rPr>
                  <a:t>Mệnh</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đề</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phủ</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định</a:t>
                </a:r>
                <a:r>
                  <a:rPr lang="en-US" b="1" dirty="0">
                    <a:latin typeface="Tahoma" panose="020B0604030504040204" pitchFamily="34" charset="0"/>
                    <a:ea typeface="Tahoma" panose="020B0604030504040204" pitchFamily="34" charset="0"/>
                    <a:cs typeface="Tahoma" panose="020B0604030504040204" pitchFamily="34" charset="0"/>
                  </a:rPr>
                  <a:t>:</a:t>
                </a:r>
                <a:r>
                  <a:rPr lang="en-US" b="1" dirty="0">
                    <a:solidFill>
                      <a:srgbClr val="836967"/>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acc>
                      <m:accPr>
                        <m:chr m:val="̅"/>
                        <m:ctrlPr>
                          <a:rPr lang="en-US" b="1" i="1">
                            <a:solidFill>
                              <a:srgbClr val="836967"/>
                            </a:solidFill>
                            <a:latin typeface="Cambria Math" panose="02040503050406030204" pitchFamily="18" charset="0"/>
                          </a:rPr>
                        </m:ctrlPr>
                      </m:accPr>
                      <m:e>
                        <m:r>
                          <a:rPr lang="en-US" b="1" i="1" smtClean="0">
                            <a:latin typeface="Cambria Math" panose="02040503050406030204" pitchFamily="18" charset="0"/>
                          </a:rPr>
                          <m:t>𝑸</m:t>
                        </m:r>
                      </m:e>
                    </m:acc>
                  </m:oMath>
                </a14:m>
                <a:r>
                  <a:rPr lang="en-US" b="1" dirty="0">
                    <a:latin typeface="Tahoma" panose="020B0604030504040204" pitchFamily="34" charset="0"/>
                    <a:ea typeface="Tahoma" panose="020B0604030504040204" pitchFamily="34" charset="0"/>
                    <a:cs typeface="Tahoma" panose="020B0604030504040204" pitchFamily="34" charset="0"/>
                  </a:rPr>
                  <a:t>  : “</a:t>
                </a:r>
                <a14:m>
                  <m:oMath xmlns:m="http://schemas.openxmlformats.org/officeDocument/2006/math">
                    <m:r>
                      <a:rPr lang="en-US" b="1" smtClean="0">
                        <a:latin typeface="Cambria Math" panose="02040503050406030204" pitchFamily="18" charset="0"/>
                      </a:rPr>
                      <m:t>∀</m:t>
                    </m:r>
                    <m:r>
                      <a:rPr lang="en-US" b="1" i="1" smtClean="0">
                        <a:latin typeface="Cambria Math" panose="02040503050406030204" pitchFamily="18" charset="0"/>
                      </a:rPr>
                      <m:t>𝒏</m:t>
                    </m:r>
                    <m:r>
                      <a:rPr lang="en-US" b="1" smtClean="0">
                        <a:latin typeface="Cambria Math" panose="02040503050406030204" pitchFamily="18" charset="0"/>
                      </a:rPr>
                      <m:t>∈</m:t>
                    </m:r>
                    <m:r>
                      <a:rPr lang="en-US" b="1" smtClean="0">
                        <a:latin typeface="Cambria Math" panose="02040503050406030204" pitchFamily="18" charset="0"/>
                      </a:rPr>
                      <m:t>ℕ</m:t>
                    </m:r>
                  </m:oMath>
                </a14:m>
                <a:r>
                  <a:rPr lang="en-US" b="1" dirty="0">
                    <a:latin typeface="Tahoma" panose="020B0604030504040204" pitchFamily="34" charset="0"/>
                    <a:ea typeface="Tahoma" panose="020B0604030504040204" pitchFamily="34" charset="0"/>
                    <a:cs typeface="Tahoma" panose="020B0604030504040204" pitchFamily="34" charset="0"/>
                  </a:rPr>
                  <a:t> ,  </a:t>
                </a:r>
                <a14:m>
                  <m:oMath xmlns:m="http://schemas.openxmlformats.org/officeDocument/2006/math">
                    <m:r>
                      <a:rPr lang="en-US" b="1" i="1" smtClean="0">
                        <a:latin typeface="Cambria Math" panose="02040503050406030204" pitchFamily="18" charset="0"/>
                      </a:rPr>
                      <m:t>𝒏</m:t>
                    </m:r>
                  </m:oMath>
                </a14:m>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không</a:t>
                </a:r>
                <a:r>
                  <a:rPr lang="en-US" b="1" dirty="0">
                    <a:latin typeface="Tahoma" panose="020B0604030504040204" pitchFamily="34" charset="0"/>
                    <a:ea typeface="Tahoma" panose="020B0604030504040204" pitchFamily="34" charset="0"/>
                    <a:cs typeface="Tahoma" panose="020B0604030504040204" pitchFamily="34" charset="0"/>
                  </a:rPr>
                  <a:t> chia </a:t>
                </a:r>
                <a:r>
                  <a:rPr lang="en-US" b="1" dirty="0" err="1">
                    <a:latin typeface="Tahoma" panose="020B0604030504040204" pitchFamily="34" charset="0"/>
                    <a:ea typeface="Tahoma" panose="020B0604030504040204" pitchFamily="34" charset="0"/>
                    <a:cs typeface="Tahoma" panose="020B0604030504040204" pitchFamily="34" charset="0"/>
                  </a:rPr>
                  <a:t>hết</a:t>
                </a:r>
                <a:r>
                  <a:rPr lang="en-US" b="1" dirty="0">
                    <a:latin typeface="Tahoma" panose="020B0604030504040204" pitchFamily="34" charset="0"/>
                    <a:ea typeface="Tahoma" panose="020B0604030504040204" pitchFamily="34" charset="0"/>
                    <a:cs typeface="Tahoma" panose="020B0604030504040204" pitchFamily="34" charset="0"/>
                  </a:rPr>
                  <a:t> </a:t>
                </a:r>
                <a:r>
                  <a:rPr lang="en-US" b="1" dirty="0" err="1">
                    <a:latin typeface="Tahoma" panose="020B0604030504040204" pitchFamily="34" charset="0"/>
                    <a:ea typeface="Tahoma" panose="020B0604030504040204" pitchFamily="34" charset="0"/>
                    <a:cs typeface="Tahoma" panose="020B0604030504040204" pitchFamily="34" charset="0"/>
                  </a:rPr>
                  <a:t>cho</a:t>
                </a:r>
                <a:r>
                  <a:rPr lang="en-US"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US" b="1" i="1" smtClean="0">
                        <a:latin typeface="Cambria Math" panose="02040503050406030204" pitchFamily="18" charset="0"/>
                      </a:rPr>
                      <m:t>𝒏</m:t>
                    </m:r>
                    <m:r>
                      <a:rPr lang="en-US" b="1" i="1" smtClean="0">
                        <a:latin typeface="Cambria Math" panose="02040503050406030204" pitchFamily="18" charset="0"/>
                      </a:rPr>
                      <m:t>+</m:t>
                    </m:r>
                    <m:r>
                      <a:rPr lang="en-US" b="1" i="1" smtClean="0">
                        <a:latin typeface="Cambria Math" panose="02040503050406030204" pitchFamily="18" charset="0"/>
                      </a:rPr>
                      <m:t>𝟏</m:t>
                    </m:r>
                  </m:oMath>
                </a14:m>
                <a:r>
                  <a:rPr lang="en-US" b="1" dirty="0">
                    <a:latin typeface="Tahoma" panose="020B0604030504040204" pitchFamily="34" charset="0"/>
                    <a:ea typeface="Tahoma" panose="020B0604030504040204" pitchFamily="34" charset="0"/>
                    <a:cs typeface="Tahoma" panose="020B0604030504040204" pitchFamily="34" charset="0"/>
                  </a:rPr>
                  <a:t> ”.</a:t>
                </a:r>
              </a:p>
            </p:txBody>
          </p:sp>
        </mc:Choice>
        <mc:Fallback xmlns="">
          <p:sp>
            <p:nvSpPr>
              <p:cNvPr id="26" name="Content Placeholder 2">
                <a:extLst>
                  <a:ext uri="{FF2B5EF4-FFF2-40B4-BE49-F238E27FC236}">
                    <a16:creationId xmlns:a16="http://schemas.microsoft.com/office/drawing/2014/main" id="{E9B58A3C-5A15-4D68-A680-EF85CFEE2ECD}"/>
                  </a:ext>
                </a:extLst>
              </p:cNvPr>
              <p:cNvSpPr txBox="1">
                <a:spLocks noRot="1" noChangeAspect="1" noMove="1" noResize="1" noEditPoints="1" noAdjustHandles="1" noChangeArrowheads="1" noChangeShapeType="1" noTextEdit="1"/>
              </p:cNvSpPr>
              <p:nvPr/>
            </p:nvSpPr>
            <p:spPr>
              <a:xfrm>
                <a:off x="748253" y="8155980"/>
                <a:ext cx="22758767" cy="4293332"/>
              </a:xfrm>
              <a:prstGeom prst="rect">
                <a:avLst/>
              </a:prstGeom>
              <a:blipFill>
                <a:blip r:embed="rId6"/>
                <a:stretch>
                  <a:fillRect l="-1125" t="-5114"/>
                </a:stretch>
              </a:blipFill>
              <a:ln>
                <a:noFill/>
              </a:ln>
            </p:spPr>
            <p:txBody>
              <a:bodyPr/>
              <a:lstStyle/>
              <a:p>
                <a:r>
                  <a:rPr lang="en-US">
                    <a:noFill/>
                  </a:rPr>
                  <a:t> </a:t>
                </a:r>
              </a:p>
            </p:txBody>
          </p:sp>
        </mc:Fallback>
      </mc:AlternateContent>
      <p:grpSp>
        <p:nvGrpSpPr>
          <p:cNvPr id="21" name="Group 20">
            <a:extLst>
              <a:ext uri="{FF2B5EF4-FFF2-40B4-BE49-F238E27FC236}">
                <a16:creationId xmlns:a16="http://schemas.microsoft.com/office/drawing/2014/main" id="{B8BD780C-4A16-40A9-A074-FBE5A38FEB41}"/>
              </a:ext>
            </a:extLst>
          </p:cNvPr>
          <p:cNvGrpSpPr/>
          <p:nvPr/>
        </p:nvGrpSpPr>
        <p:grpSpPr>
          <a:xfrm>
            <a:off x="1066800" y="6792000"/>
            <a:ext cx="3725766" cy="828000"/>
            <a:chOff x="1275608" y="6322796"/>
            <a:chExt cx="3572909" cy="828631"/>
          </a:xfrm>
        </p:grpSpPr>
        <p:sp>
          <p:nvSpPr>
            <p:cNvPr id="22" name="Freeform 20">
              <a:extLst>
                <a:ext uri="{FF2B5EF4-FFF2-40B4-BE49-F238E27FC236}">
                  <a16:creationId xmlns:a16="http://schemas.microsoft.com/office/drawing/2014/main" id="{556805DF-ADFF-415B-8A17-834FC69258BF}"/>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3" name="TextBox 22">
              <a:extLst>
                <a:ext uri="{FF2B5EF4-FFF2-40B4-BE49-F238E27FC236}">
                  <a16:creationId xmlns:a16="http://schemas.microsoft.com/office/drawing/2014/main" id="{EF633801-42A0-4FE3-A623-73E89A86A5C2}"/>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24" name="Round Diagonal Corner Rectangle 8">
              <a:extLst>
                <a:ext uri="{FF2B5EF4-FFF2-40B4-BE49-F238E27FC236}">
                  <a16:creationId xmlns:a16="http://schemas.microsoft.com/office/drawing/2014/main" id="{F46FEAD8-993D-49DF-A4EE-523AE50DDA02}"/>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Freeform 9">
              <a:extLst>
                <a:ext uri="{FF2B5EF4-FFF2-40B4-BE49-F238E27FC236}">
                  <a16:creationId xmlns:a16="http://schemas.microsoft.com/office/drawing/2014/main" id="{4ABDBC64-55CE-458C-8FA4-33EAA3358B06}"/>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218649797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5">
                                            <p:txEl>
                                              <p:pRg st="0" end="0"/>
                                            </p:txEl>
                                          </p:spTgt>
                                        </p:tgtEl>
                                        <p:attrNameLst>
                                          <p:attrName>style.visibility</p:attrName>
                                        </p:attrNameLst>
                                      </p:cBhvr>
                                      <p:to>
                                        <p:strVal val="visible"/>
                                      </p:to>
                                    </p:set>
                                    <p:animEffect transition="in" filter="wipe(up)">
                                      <p:cBhvr>
                                        <p:cTn id="12" dur="500"/>
                                        <p:tgtEl>
                                          <p:spTgt spid="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up)">
                                      <p:cBhvr>
                                        <p:cTn id="22" dur="5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6">
                                            <p:txEl>
                                              <p:pRg st="0" end="0"/>
                                            </p:txEl>
                                          </p:spTgt>
                                        </p:tgtEl>
                                        <p:attrNameLst>
                                          <p:attrName>style.visibility</p:attrName>
                                        </p:attrNameLst>
                                      </p:cBhvr>
                                      <p:to>
                                        <p:strVal val="visible"/>
                                      </p:to>
                                    </p:set>
                                    <p:animEffect transition="in" filter="wipe(up)">
                                      <p:cBhvr>
                                        <p:cTn id="27" dur="500"/>
                                        <p:tgtEl>
                                          <p:spTgt spid="2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6">
                                            <p:txEl>
                                              <p:pRg st="1" end="1"/>
                                            </p:txEl>
                                          </p:spTgt>
                                        </p:tgtEl>
                                        <p:attrNameLst>
                                          <p:attrName>style.visibility</p:attrName>
                                        </p:attrNameLst>
                                      </p:cBhvr>
                                      <p:to>
                                        <p:strVal val="visible"/>
                                      </p:to>
                                    </p:set>
                                    <p:animEffect transition="in" filter="wipe(up)">
                                      <p:cBhvr>
                                        <p:cTn id="32" dur="500"/>
                                        <p:tgtEl>
                                          <p:spTgt spid="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ounded Rectangle 52">
            <a:extLst>
              <a:ext uri="{FF2B5EF4-FFF2-40B4-BE49-F238E27FC236}">
                <a16:creationId xmlns:a16="http://schemas.microsoft.com/office/drawing/2014/main" id="{4F4AA5FD-8F03-4AC3-A426-AC82C8339B0B}"/>
              </a:ext>
            </a:extLst>
          </p:cNvPr>
          <p:cNvSpPr/>
          <p:nvPr/>
        </p:nvSpPr>
        <p:spPr>
          <a:xfrm>
            <a:off x="748254" y="7769664"/>
            <a:ext cx="22903477" cy="4879536"/>
          </a:xfrm>
          <a:prstGeom prst="roundRect">
            <a:avLst>
              <a:gd name="adj" fmla="val 2239"/>
            </a:avLst>
          </a:prstGeom>
          <a:solidFill>
            <a:schemeClr val="accent5">
              <a:lumMod val="40000"/>
              <a:lumOff val="60000"/>
            </a:schemeClr>
          </a:solidFill>
          <a:ln w="28575">
            <a:solidFill>
              <a:schemeClr val="accent3">
                <a:lumMod val="50000"/>
              </a:schemeClr>
            </a:solidFill>
          </a:ln>
          <a:effectLst>
            <a:innerShdw blurRad="114300">
              <a:prstClr val="black"/>
            </a:inn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nvGrpSpPr>
          <p:cNvPr id="29" name="Group 28">
            <a:extLst>
              <a:ext uri="{FF2B5EF4-FFF2-40B4-BE49-F238E27FC236}">
                <a16:creationId xmlns:a16="http://schemas.microsoft.com/office/drawing/2014/main" id="{248D407C-158A-4094-801B-C152E7CB5B46}"/>
              </a:ext>
            </a:extLst>
          </p:cNvPr>
          <p:cNvGrpSpPr/>
          <p:nvPr/>
        </p:nvGrpSpPr>
        <p:grpSpPr>
          <a:xfrm>
            <a:off x="475452" y="1591478"/>
            <a:ext cx="23176279" cy="5213413"/>
            <a:chOff x="907537" y="4133365"/>
            <a:chExt cx="24077367" cy="4263297"/>
          </a:xfrm>
        </p:grpSpPr>
        <p:sp>
          <p:nvSpPr>
            <p:cNvPr id="32" name="Rounded Rectangle 36">
              <a:extLst>
                <a:ext uri="{FF2B5EF4-FFF2-40B4-BE49-F238E27FC236}">
                  <a16:creationId xmlns:a16="http://schemas.microsoft.com/office/drawing/2014/main" id="{8DAE7818-FB12-462D-8980-1E516ABB17EF}"/>
                </a:ext>
              </a:extLst>
            </p:cNvPr>
            <p:cNvSpPr/>
            <p:nvPr/>
          </p:nvSpPr>
          <p:spPr>
            <a:xfrm>
              <a:off x="1243851" y="4479345"/>
              <a:ext cx="23741053" cy="3917317"/>
            </a:xfrm>
            <a:prstGeom prst="roundRect">
              <a:avLst>
                <a:gd name="adj" fmla="val 4336"/>
              </a:avLst>
            </a:prstGeom>
            <a:solidFill>
              <a:srgbClr val="FEEBB0"/>
            </a:solidFill>
            <a:ln w="12700">
              <a:solidFill>
                <a:srgbClr val="91720D"/>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b="1" dirty="0">
                <a:latin typeface="Tahoma" panose="020B0604030504040204" pitchFamily="34" charset="0"/>
                <a:ea typeface="Tahoma" panose="020B0604030504040204" pitchFamily="34" charset="0"/>
                <a:cs typeface="Tahoma" panose="020B0604030504040204" pitchFamily="34" charset="0"/>
              </a:endParaRPr>
            </a:p>
          </p:txBody>
        </p:sp>
        <p:grpSp>
          <p:nvGrpSpPr>
            <p:cNvPr id="34" name="Group 33">
              <a:extLst>
                <a:ext uri="{FF2B5EF4-FFF2-40B4-BE49-F238E27FC236}">
                  <a16:creationId xmlns:a16="http://schemas.microsoft.com/office/drawing/2014/main" id="{4F23E3E1-FCE1-49FB-99AA-9C07F74C1F90}"/>
                </a:ext>
              </a:extLst>
            </p:cNvPr>
            <p:cNvGrpSpPr/>
            <p:nvPr/>
          </p:nvGrpSpPr>
          <p:grpSpPr>
            <a:xfrm>
              <a:off x="907537" y="4133365"/>
              <a:ext cx="4016349" cy="879513"/>
              <a:chOff x="907537" y="4133365"/>
              <a:chExt cx="4016349" cy="879513"/>
            </a:xfrm>
          </p:grpSpPr>
          <p:grpSp>
            <p:nvGrpSpPr>
              <p:cNvPr id="35" name="Group 34">
                <a:extLst>
                  <a:ext uri="{FF2B5EF4-FFF2-40B4-BE49-F238E27FC236}">
                    <a16:creationId xmlns:a16="http://schemas.microsoft.com/office/drawing/2014/main" id="{BEADDF1F-15D0-4CCD-BE1C-A94E1D49734D}"/>
                  </a:ext>
                </a:extLst>
              </p:cNvPr>
              <p:cNvGrpSpPr/>
              <p:nvPr/>
            </p:nvGrpSpPr>
            <p:grpSpPr>
              <a:xfrm>
                <a:off x="1390227" y="4312553"/>
                <a:ext cx="3533659" cy="700325"/>
                <a:chOff x="2056977" y="4674503"/>
                <a:chExt cx="3533659" cy="700325"/>
              </a:xfrm>
            </p:grpSpPr>
            <p:sp>
              <p:nvSpPr>
                <p:cNvPr id="45" name="Freeform 20">
                  <a:extLst>
                    <a:ext uri="{FF2B5EF4-FFF2-40B4-BE49-F238E27FC236}">
                      <a16:creationId xmlns:a16="http://schemas.microsoft.com/office/drawing/2014/main" id="{763A1102-4D2E-4FAA-9438-560F298E007E}"/>
                    </a:ext>
                  </a:extLst>
                </p:cNvPr>
                <p:cNvSpPr>
                  <a:spLocks/>
                </p:cNvSpPr>
                <p:nvPr/>
              </p:nvSpPr>
              <p:spPr bwMode="auto">
                <a:xfrm rot="5400000">
                  <a:off x="3488141" y="3272333"/>
                  <a:ext cx="671331" cy="3533659"/>
                </a:xfrm>
                <a:prstGeom prst="round2SameRect">
                  <a:avLst>
                    <a:gd name="adj1" fmla="val 19445"/>
                    <a:gd name="adj2" fmla="val 0"/>
                  </a:avLst>
                </a:prstGeom>
                <a:solidFill>
                  <a:schemeClr val="bg1"/>
                </a:solidFill>
                <a:ln w="57150">
                  <a:solidFill>
                    <a:srgbClr val="91720D"/>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sp>
              <p:nvSpPr>
                <p:cNvPr id="46" name="TextBox 45">
                  <a:extLst>
                    <a:ext uri="{FF2B5EF4-FFF2-40B4-BE49-F238E27FC236}">
                      <a16:creationId xmlns:a16="http://schemas.microsoft.com/office/drawing/2014/main" id="{465B47D8-6188-40CC-9F7D-2C1CD33E9853}"/>
                    </a:ext>
                  </a:extLst>
                </p:cNvPr>
                <p:cNvSpPr txBox="1"/>
                <p:nvPr/>
              </p:nvSpPr>
              <p:spPr>
                <a:xfrm>
                  <a:off x="2526391" y="4674503"/>
                  <a:ext cx="3064245" cy="602986"/>
                </a:xfrm>
                <a:prstGeom prst="rect">
                  <a:avLst/>
                </a:prstGeom>
                <a:noFill/>
              </p:spPr>
              <p:txBody>
                <a:bodyPr wrap="square" rtlCol="0">
                  <a:spAutoFit/>
                </a:bodyPr>
                <a:lstStyle/>
                <a:p>
                  <a:pPr algn="ctr"/>
                  <a:r>
                    <a:rPr lang="vi-VN" sz="4800" b="1" dirty="0">
                      <a:solidFill>
                        <a:srgbClr val="0000CC"/>
                      </a:solidFill>
                      <a:latin typeface="Tahoma" pitchFamily="34" charset="0"/>
                      <a:ea typeface="Tahoma" pitchFamily="34" charset="0"/>
                      <a:cs typeface="Tahoma" pitchFamily="34" charset="0"/>
                    </a:rPr>
                    <a:t>C</a:t>
                  </a:r>
                  <a:r>
                    <a:rPr lang="en-US" sz="4800" b="1" dirty="0" err="1">
                      <a:solidFill>
                        <a:srgbClr val="0000CC"/>
                      </a:solidFill>
                      <a:latin typeface="Tahoma" pitchFamily="34" charset="0"/>
                      <a:ea typeface="Tahoma" pitchFamily="34" charset="0"/>
                      <a:cs typeface="Tahoma" pitchFamily="34" charset="0"/>
                    </a:rPr>
                    <a:t>âu</a:t>
                  </a:r>
                  <a:r>
                    <a:rPr lang="vi-VN" sz="4800" b="1" dirty="0">
                      <a:solidFill>
                        <a:srgbClr val="0000CC"/>
                      </a:solidFill>
                      <a:latin typeface="Tahoma" pitchFamily="34" charset="0"/>
                      <a:ea typeface="Tahoma" pitchFamily="34" charset="0"/>
                      <a:cs typeface="Tahoma" pitchFamily="34" charset="0"/>
                    </a:rPr>
                    <a:t> </a:t>
                  </a:r>
                  <a:r>
                    <a:rPr lang="en-US" sz="4800" b="1" dirty="0">
                      <a:solidFill>
                        <a:srgbClr val="0000CC"/>
                      </a:solidFill>
                      <a:latin typeface="Tahoma" pitchFamily="34" charset="0"/>
                      <a:ea typeface="Tahoma" pitchFamily="34" charset="0"/>
                      <a:cs typeface="Tahoma" pitchFamily="34" charset="0"/>
                    </a:rPr>
                    <a:t>1.7</a:t>
                  </a:r>
                </a:p>
              </p:txBody>
            </p:sp>
          </p:grpSp>
          <p:pic>
            <p:nvPicPr>
              <p:cNvPr id="40" name="Picture 39">
                <a:extLst>
                  <a:ext uri="{FF2B5EF4-FFF2-40B4-BE49-F238E27FC236}">
                    <a16:creationId xmlns:a16="http://schemas.microsoft.com/office/drawing/2014/main" id="{39EA31CA-5E62-4855-ABBA-F2462D4BCF6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907537" y="4133365"/>
                <a:ext cx="1076356" cy="810107"/>
              </a:xfrm>
              <a:prstGeom prst="round2DiagRect">
                <a:avLst>
                  <a:gd name="adj1" fmla="val 30509"/>
                  <a:gd name="adj2" fmla="val 0"/>
                </a:avLst>
              </a:prstGeom>
              <a:ln w="38100" cap="sq">
                <a:solidFill>
                  <a:srgbClr val="91720D"/>
                </a:solidFill>
                <a:miter lim="800000"/>
              </a:ln>
              <a:effectLst>
                <a:outerShdw blurRad="254000" algn="tl" rotWithShape="0">
                  <a:srgbClr val="000000">
                    <a:alpha val="43000"/>
                  </a:srgbClr>
                </a:outerShdw>
              </a:effectLst>
            </p:spPr>
          </p:pic>
        </p:grpSp>
      </p:grpSp>
      <p:grpSp>
        <p:nvGrpSpPr>
          <p:cNvPr id="121" name="Group 120"/>
          <p:cNvGrpSpPr/>
          <p:nvPr/>
        </p:nvGrpSpPr>
        <p:grpSpPr>
          <a:xfrm>
            <a:off x="19399421" y="10382815"/>
            <a:ext cx="1137814" cy="1452400"/>
            <a:chOff x="19066718" y="10069438"/>
            <a:chExt cx="1164557" cy="1690475"/>
          </a:xfrm>
        </p:grpSpPr>
        <p:sp>
          <p:nvSpPr>
            <p:cNvPr id="122" name="TextBox 121"/>
            <p:cNvSpPr txBox="1"/>
            <p:nvPr/>
          </p:nvSpPr>
          <p:spPr>
            <a:xfrm>
              <a:off x="19276653" y="10792700"/>
              <a:ext cx="954622" cy="967213"/>
            </a:xfrm>
            <a:prstGeom prst="rect">
              <a:avLst/>
            </a:prstGeom>
            <a:noFill/>
          </p:spPr>
          <p:txBody>
            <a:bodyPr wrap="square" rtlCol="0">
              <a:spAutoFit/>
            </a:bodyPr>
            <a:lstStyle/>
            <a:p>
              <a:endParaRPr lang="en-US" sz="4800" b="1" dirty="0">
                <a:latin typeface="Tahoma" panose="020B0604030504040204" pitchFamily="34" charset="0"/>
                <a:ea typeface="Tahoma" panose="020B0604030504040204" pitchFamily="34" charset="0"/>
                <a:cs typeface="Tahoma" panose="020B0604030504040204" pitchFamily="34" charset="0"/>
              </a:endParaRPr>
            </a:p>
          </p:txBody>
        </p:sp>
        <p:sp>
          <p:nvSpPr>
            <p:cNvPr id="123" name="TextBox 122"/>
            <p:cNvSpPr txBox="1"/>
            <p:nvPr/>
          </p:nvSpPr>
          <p:spPr>
            <a:xfrm>
              <a:off x="19066718" y="10069438"/>
              <a:ext cx="504056" cy="967213"/>
            </a:xfrm>
            <a:prstGeom prst="rect">
              <a:avLst/>
            </a:prstGeom>
            <a:noFill/>
          </p:spPr>
          <p:txBody>
            <a:bodyPr wrap="square" rtlCol="0">
              <a:spAutoFit/>
            </a:bodyPr>
            <a:lstStyle/>
            <a:p>
              <a:endParaRPr lang="en-US" sz="48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mc:AlternateContent xmlns:mc="http://schemas.openxmlformats.org/markup-compatibility/2006" xmlns:a14="http://schemas.microsoft.com/office/drawing/2010/main">
        <mc:Choice Requires="a14">
          <p:sp>
            <p:nvSpPr>
              <p:cNvPr id="25" name="Content Placeholder 2">
                <a:extLst>
                  <a:ext uri="{FF2B5EF4-FFF2-40B4-BE49-F238E27FC236}">
                    <a16:creationId xmlns:a16="http://schemas.microsoft.com/office/drawing/2014/main" id="{D6DBD334-0230-49E3-9B4C-00768EC9E400}"/>
                  </a:ext>
                </a:extLst>
              </p:cNvPr>
              <p:cNvSpPr txBox="1">
                <a:spLocks/>
              </p:cNvSpPr>
              <p:nvPr/>
            </p:nvSpPr>
            <p:spPr>
              <a:xfrm>
                <a:off x="958602" y="2286000"/>
                <a:ext cx="22949945" cy="3739813"/>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r>
                  <a:rPr lang="en-US" b="1" dirty="0">
                    <a:latin typeface="Tahoma" panose="020B0604030504040204" pitchFamily="34" charset="0"/>
                    <a:ea typeface="Tahoma" panose="020B0604030504040204" pitchFamily="34" charset="0"/>
                    <a:cs typeface="Tahoma" panose="020B0604030504040204" pitchFamily="34" charset="0"/>
                  </a:rPr>
                  <a:t>                     </a:t>
                </a:r>
                <a:r>
                  <a:rPr lang="vi-VN" b="1" dirty="0">
                    <a:latin typeface="Tahoma" panose="020B0604030504040204" pitchFamily="34" charset="0"/>
                    <a:ea typeface="Tahoma" panose="020B0604030504040204" pitchFamily="34" charset="0"/>
                    <a:cs typeface="Tahoma" panose="020B0604030504040204" pitchFamily="34" charset="0"/>
                  </a:rPr>
                  <a:t>Dùng kí hiệu </a:t>
                </a:r>
                <a14:m>
                  <m:oMath xmlns:m="http://schemas.openxmlformats.org/officeDocument/2006/math">
                    <m:r>
                      <a:rPr lang="en-US" b="1">
                        <a:latin typeface="Cambria Math" panose="02040503050406030204" pitchFamily="18" charset="0"/>
                      </a:rPr>
                      <m:t>∀,∃</m:t>
                    </m:r>
                  </m:oMath>
                </a14:m>
                <a:r>
                  <a:rPr lang="vi-VN" b="1" dirty="0">
                    <a:latin typeface="Tahoma" panose="020B0604030504040204" pitchFamily="34" charset="0"/>
                    <a:ea typeface="Tahoma" panose="020B0604030504040204" pitchFamily="34" charset="0"/>
                    <a:cs typeface="Tahoma" panose="020B0604030504040204" pitchFamily="34" charset="0"/>
                  </a:rPr>
                  <a:t>  để viết các mệnh đề sau:</a:t>
                </a:r>
              </a:p>
              <a:p>
                <a:pPr marL="0" indent="0">
                  <a:buNone/>
                </a:pPr>
                <a:r>
                  <a:rPr lang="vi-VN" b="1" dirty="0">
                    <a:latin typeface="Tahoma" panose="020B0604030504040204" pitchFamily="34" charset="0"/>
                    <a:ea typeface="Tahoma" panose="020B0604030504040204" pitchFamily="34" charset="0"/>
                    <a:cs typeface="Tahoma" panose="020B0604030504040204" pitchFamily="34" charset="0"/>
                  </a:rPr>
                  <a:t>P: “Mọi số tự nhiên đều có bình phương lớn hơn hoặc bằng chính nó”;</a:t>
                </a:r>
              </a:p>
              <a:p>
                <a:pPr marL="0" indent="0">
                  <a:buNone/>
                </a:pPr>
                <a:r>
                  <a:rPr lang="vi-VN" b="1" dirty="0">
                    <a:latin typeface="Tahoma" panose="020B0604030504040204" pitchFamily="34" charset="0"/>
                    <a:ea typeface="Tahoma" panose="020B0604030504040204" pitchFamily="34" charset="0"/>
                    <a:cs typeface="Tahoma" panose="020B0604030504040204" pitchFamily="34" charset="0"/>
                  </a:rPr>
                  <a:t>Q: “ Có một số thực cộng với chính nó bằng 0”.</a:t>
                </a:r>
              </a:p>
            </p:txBody>
          </p:sp>
        </mc:Choice>
        <mc:Fallback xmlns="">
          <p:sp>
            <p:nvSpPr>
              <p:cNvPr id="25" name="Content Placeholder 2">
                <a:extLst>
                  <a:ext uri="{FF2B5EF4-FFF2-40B4-BE49-F238E27FC236}">
                    <a16:creationId xmlns:a16="http://schemas.microsoft.com/office/drawing/2014/main" id="{D6DBD334-0230-49E3-9B4C-00768EC9E400}"/>
                  </a:ext>
                </a:extLst>
              </p:cNvPr>
              <p:cNvSpPr txBox="1">
                <a:spLocks noRot="1" noChangeAspect="1" noMove="1" noResize="1" noEditPoints="1" noAdjustHandles="1" noChangeArrowheads="1" noChangeShapeType="1" noTextEdit="1"/>
              </p:cNvSpPr>
              <p:nvPr/>
            </p:nvSpPr>
            <p:spPr>
              <a:xfrm>
                <a:off x="958602" y="2286000"/>
                <a:ext cx="22949945" cy="3739813"/>
              </a:xfrm>
              <a:prstGeom prst="rect">
                <a:avLst/>
              </a:prstGeom>
              <a:blipFill>
                <a:blip r:embed="rId5"/>
                <a:stretch>
                  <a:fillRect l="-1195" t="-5873"/>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Content Placeholder 2">
                <a:extLst>
                  <a:ext uri="{FF2B5EF4-FFF2-40B4-BE49-F238E27FC236}">
                    <a16:creationId xmlns:a16="http://schemas.microsoft.com/office/drawing/2014/main" id="{E9B58A3C-5A15-4D68-A680-EF85CFEE2ECD}"/>
                  </a:ext>
                </a:extLst>
              </p:cNvPr>
              <p:cNvSpPr txBox="1">
                <a:spLocks/>
              </p:cNvSpPr>
              <p:nvPr/>
            </p:nvSpPr>
            <p:spPr>
              <a:xfrm>
                <a:off x="2653255" y="8739637"/>
                <a:ext cx="20282945" cy="3909563"/>
              </a:xfrm>
              <a:prstGeom prst="rect">
                <a:avLst/>
              </a:prstGeom>
              <a:noFill/>
              <a:ln>
                <a:noFill/>
              </a:ln>
            </p:spPr>
            <p:txBody>
              <a:bodyPr/>
              <a:lstStyle>
                <a:lvl1pPr marL="457200" indent="-457200" algn="l" defTabSz="1828800" rtl="0" eaLnBrk="1" latinLnBrk="0" hangingPunct="1">
                  <a:lnSpc>
                    <a:spcPct val="90000"/>
                  </a:lnSpc>
                  <a:spcBef>
                    <a:spcPts val="2000"/>
                  </a:spcBef>
                  <a:buFont typeface="Arial" panose="020B0604020202020204" pitchFamily="34" charset="0"/>
                  <a:buChar char="•"/>
                  <a:defRPr sz="4800" kern="1200">
                    <a:solidFill>
                      <a:schemeClr val="tx1"/>
                    </a:solidFill>
                    <a:latin typeface="Tomaho"/>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Tomaho"/>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14:m>
                  <m:oMath xmlns:m="http://schemas.openxmlformats.org/officeDocument/2006/math">
                    <m:r>
                      <a:rPr lang="en-US" b="1" i="1" smtClean="0">
                        <a:latin typeface="Cambria Math" panose="02040503050406030204" pitchFamily="18" charset="0"/>
                      </a:rPr>
                      <m:t>𝑷</m:t>
                    </m:r>
                    <m:r>
                      <a:rPr lang="en-US" b="1">
                        <a:latin typeface="Cambria Math" panose="02040503050406030204" pitchFamily="18" charset="0"/>
                      </a:rPr>
                      <m:t>:"∀</m:t>
                    </m:r>
                    <m:r>
                      <a:rPr lang="en-US" b="1" i="1">
                        <a:latin typeface="Cambria Math" panose="02040503050406030204" pitchFamily="18" charset="0"/>
                      </a:rPr>
                      <m:t>𝒏</m:t>
                    </m:r>
                    <m:r>
                      <a:rPr lang="en-US" b="1">
                        <a:latin typeface="Cambria Math" panose="02040503050406030204" pitchFamily="18" charset="0"/>
                      </a:rPr>
                      <m:t>∈</m:t>
                    </m:r>
                    <m:r>
                      <a:rPr lang="en-US" b="1">
                        <a:latin typeface="Cambria Math" panose="02040503050406030204" pitchFamily="18" charset="0"/>
                      </a:rPr>
                      <m:t>ℕ</m:t>
                    </m:r>
                    <m:r>
                      <a:rPr lang="en-US" b="1">
                        <a:latin typeface="Cambria Math" panose="02040503050406030204" pitchFamily="18" charset="0"/>
                      </a:rPr>
                      <m:t>,</m:t>
                    </m:r>
                    <m:sSup>
                      <m:sSupPr>
                        <m:ctrlPr>
                          <a:rPr lang="en-US" b="1" i="1">
                            <a:solidFill>
                              <a:srgbClr val="836967"/>
                            </a:solidFill>
                            <a:latin typeface="Cambria Math" panose="02040503050406030204" pitchFamily="18" charset="0"/>
                          </a:rPr>
                        </m:ctrlPr>
                      </m:sSupPr>
                      <m:e>
                        <m:r>
                          <a:rPr lang="en-US" b="1" i="1">
                            <a:latin typeface="Cambria Math" panose="02040503050406030204" pitchFamily="18" charset="0"/>
                          </a:rPr>
                          <m:t>𝒏</m:t>
                        </m:r>
                      </m:e>
                      <m:sup>
                        <m:r>
                          <a:rPr lang="en-US" b="1" i="1">
                            <a:latin typeface="Cambria Math" panose="02040503050406030204" pitchFamily="18" charset="0"/>
                          </a:rPr>
                          <m:t>𝟐</m:t>
                        </m:r>
                      </m:sup>
                    </m:sSup>
                    <m:r>
                      <a:rPr lang="en-US" b="1">
                        <a:latin typeface="Cambria Math" panose="02040503050406030204" pitchFamily="18" charset="0"/>
                      </a:rPr>
                      <m:t>≥</m:t>
                    </m:r>
                    <m:r>
                      <a:rPr lang="en-US" b="1" i="1">
                        <a:latin typeface="Cambria Math" panose="02040503050406030204" pitchFamily="18" charset="0"/>
                      </a:rPr>
                      <m:t>𝒏</m:t>
                    </m:r>
                    <m:r>
                      <a:rPr lang="en-US" b="1" i="1" smtClean="0">
                        <a:latin typeface="Cambria Math" panose="02040503050406030204" pitchFamily="18" charset="0"/>
                      </a:rPr>
                      <m:t>“</m:t>
                    </m:r>
                  </m:oMath>
                </a14:m>
                <a:endParaRPr lang="en-US" b="1" dirty="0">
                  <a:latin typeface="Tahoma" panose="020B0604030504040204" pitchFamily="34" charset="0"/>
                  <a:ea typeface="Tahoma" panose="020B0604030504040204" pitchFamily="34" charset="0"/>
                  <a:cs typeface="Tahoma" panose="020B0604030504040204" pitchFamily="34" charset="0"/>
                </a:endParaRPr>
              </a:p>
              <a:p>
                <a14:m>
                  <m:oMath xmlns:m="http://schemas.openxmlformats.org/officeDocument/2006/math">
                    <m:r>
                      <a:rPr lang="en-US" b="1" i="1">
                        <a:latin typeface="Cambria Math" panose="02040503050406030204" pitchFamily="18" charset="0"/>
                      </a:rPr>
                      <m:t>𝑸</m:t>
                    </m:r>
                    <m:r>
                      <a:rPr lang="en-US" b="1">
                        <a:latin typeface="Cambria Math" panose="02040503050406030204" pitchFamily="18" charset="0"/>
                      </a:rPr>
                      <m:t>:"∃</m:t>
                    </m:r>
                    <m:r>
                      <a:rPr lang="en-US" b="1" i="1">
                        <a:latin typeface="Cambria Math" panose="02040503050406030204" pitchFamily="18" charset="0"/>
                      </a:rPr>
                      <m:t>𝒙</m:t>
                    </m:r>
                    <m:r>
                      <a:rPr lang="en-US" b="1">
                        <a:latin typeface="Cambria Math" panose="02040503050406030204" pitchFamily="18" charset="0"/>
                      </a:rPr>
                      <m:t>∈</m:t>
                    </m:r>
                    <m:r>
                      <a:rPr lang="en-US" b="1">
                        <a:latin typeface="Cambria Math" panose="02040503050406030204" pitchFamily="18" charset="0"/>
                      </a:rPr>
                      <m:t>ℝ</m:t>
                    </m:r>
                    <m:r>
                      <a:rPr lang="en-US" b="1">
                        <a:latin typeface="Cambria Math" panose="02040503050406030204" pitchFamily="18" charset="0"/>
                      </a:rPr>
                      <m:t>,</m:t>
                    </m:r>
                    <m:r>
                      <a:rPr lang="en-US" b="1" i="1">
                        <a:latin typeface="Cambria Math" panose="02040503050406030204" pitchFamily="18" charset="0"/>
                      </a:rPr>
                      <m:t>𝒙</m:t>
                    </m:r>
                    <m:r>
                      <a:rPr lang="en-US" b="1">
                        <a:latin typeface="Cambria Math" panose="02040503050406030204" pitchFamily="18" charset="0"/>
                      </a:rPr>
                      <m:t>+</m:t>
                    </m:r>
                    <m:r>
                      <a:rPr lang="en-US" b="1" i="1">
                        <a:latin typeface="Cambria Math" panose="02040503050406030204" pitchFamily="18" charset="0"/>
                      </a:rPr>
                      <m:t>𝒙</m:t>
                    </m:r>
                    <m:r>
                      <a:rPr lang="en-US" b="1">
                        <a:latin typeface="Cambria Math" panose="02040503050406030204" pitchFamily="18" charset="0"/>
                      </a:rPr>
                      <m:t>=</m:t>
                    </m:r>
                    <m:r>
                      <a:rPr lang="en-US" b="1" i="1">
                        <a:latin typeface="Cambria Math" panose="02040503050406030204" pitchFamily="18" charset="0"/>
                      </a:rPr>
                      <m:t>𝟎</m:t>
                    </m:r>
                    <m:r>
                      <a:rPr lang="en-US" b="1">
                        <a:latin typeface="Cambria Math" panose="02040503050406030204" pitchFamily="18" charset="0"/>
                      </a:rPr>
                      <m:t>"</m:t>
                    </m:r>
                  </m:oMath>
                </a14:m>
                <a:endParaRPr lang="en-US" b="1" dirty="0">
                  <a:latin typeface="Tahoma" panose="020B0604030504040204" pitchFamily="34" charset="0"/>
                  <a:ea typeface="Tahoma" panose="020B0604030504040204" pitchFamily="34" charset="0"/>
                  <a:cs typeface="Tahoma" panose="020B0604030504040204" pitchFamily="34" charset="0"/>
                </a:endParaRPr>
              </a:p>
              <a:p>
                <a:endParaRPr lang="en-US" b="1"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26" name="Content Placeholder 2">
                <a:extLst>
                  <a:ext uri="{FF2B5EF4-FFF2-40B4-BE49-F238E27FC236}">
                    <a16:creationId xmlns:a16="http://schemas.microsoft.com/office/drawing/2014/main" id="{E9B58A3C-5A15-4D68-A680-EF85CFEE2ECD}"/>
                  </a:ext>
                </a:extLst>
              </p:cNvPr>
              <p:cNvSpPr txBox="1">
                <a:spLocks noRot="1" noChangeAspect="1" noMove="1" noResize="1" noEditPoints="1" noAdjustHandles="1" noChangeArrowheads="1" noChangeShapeType="1" noTextEdit="1"/>
              </p:cNvSpPr>
              <p:nvPr/>
            </p:nvSpPr>
            <p:spPr>
              <a:xfrm>
                <a:off x="2653255" y="8739637"/>
                <a:ext cx="20282945" cy="3909563"/>
              </a:xfrm>
              <a:prstGeom prst="rect">
                <a:avLst/>
              </a:prstGeom>
              <a:blipFill>
                <a:blip r:embed="rId6"/>
                <a:stretch>
                  <a:fillRect/>
                </a:stretch>
              </a:blipFill>
              <a:ln>
                <a:noFill/>
              </a:ln>
            </p:spPr>
            <p:txBody>
              <a:bodyPr/>
              <a:lstStyle/>
              <a:p>
                <a:r>
                  <a:rPr lang="en-US">
                    <a:noFill/>
                  </a:rPr>
                  <a:t> </a:t>
                </a:r>
              </a:p>
            </p:txBody>
          </p:sp>
        </mc:Fallback>
      </mc:AlternateContent>
      <p:grpSp>
        <p:nvGrpSpPr>
          <p:cNvPr id="21" name="Group 20">
            <a:extLst>
              <a:ext uri="{FF2B5EF4-FFF2-40B4-BE49-F238E27FC236}">
                <a16:creationId xmlns:a16="http://schemas.microsoft.com/office/drawing/2014/main" id="{6E7FF742-585D-4B8F-A963-4682BE178689}"/>
              </a:ext>
            </a:extLst>
          </p:cNvPr>
          <p:cNvGrpSpPr/>
          <p:nvPr/>
        </p:nvGrpSpPr>
        <p:grpSpPr>
          <a:xfrm>
            <a:off x="1143000" y="7477800"/>
            <a:ext cx="3725766" cy="828000"/>
            <a:chOff x="1275608" y="6322796"/>
            <a:chExt cx="3572909" cy="828631"/>
          </a:xfrm>
        </p:grpSpPr>
        <p:sp>
          <p:nvSpPr>
            <p:cNvPr id="22" name="Freeform 20">
              <a:extLst>
                <a:ext uri="{FF2B5EF4-FFF2-40B4-BE49-F238E27FC236}">
                  <a16:creationId xmlns:a16="http://schemas.microsoft.com/office/drawing/2014/main" id="{94711F0E-2486-47B7-8671-7C1E030E3DF6}"/>
                </a:ext>
              </a:extLst>
            </p:cNvPr>
            <p:cNvSpPr>
              <a:spLocks/>
            </p:cNvSpPr>
            <p:nvPr/>
          </p:nvSpPr>
          <p:spPr bwMode="auto">
            <a:xfrm rot="16200000" flipV="1">
              <a:off x="2908070" y="5210980"/>
              <a:ext cx="828631" cy="3052263"/>
            </a:xfrm>
            <a:prstGeom prst="round1Rect">
              <a:avLst/>
            </a:prstGeom>
            <a:solidFill>
              <a:sysClr val="window" lastClr="FFFFFF"/>
            </a:solidFill>
            <a:ln w="57150">
              <a:solidFill>
                <a:srgbClr val="70AD47">
                  <a:lumMod val="50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3" name="TextBox 22">
              <a:extLst>
                <a:ext uri="{FF2B5EF4-FFF2-40B4-BE49-F238E27FC236}">
                  <a16:creationId xmlns:a16="http://schemas.microsoft.com/office/drawing/2014/main" id="{A2E3694F-4E4D-456E-A900-93DA1449E92B}"/>
                </a:ext>
              </a:extLst>
            </p:cNvPr>
            <p:cNvSpPr txBox="1"/>
            <p:nvPr/>
          </p:nvSpPr>
          <p:spPr>
            <a:xfrm>
              <a:off x="2310574" y="6372066"/>
              <a:ext cx="2276953" cy="77002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Lời </a:t>
              </a:r>
              <a:r>
                <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g</a:t>
              </a:r>
              <a:r>
                <a:rPr kumimoji="0" lang="vi-VN"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rPr>
                <a:t>iải</a:t>
              </a:r>
              <a:endParaRPr kumimoji="0" lang="en-US" sz="4400" b="1" i="0" u="none" strike="noStrike" kern="0" cap="none" spc="0" normalizeH="0" baseline="0" noProof="0" dirty="0">
                <a:ln>
                  <a:noFill/>
                </a:ln>
                <a:solidFill>
                  <a:srgbClr val="FF0000"/>
                </a:solidFill>
                <a:effectLst/>
                <a:uLnTx/>
                <a:uFillTx/>
                <a:latin typeface="Tahoma" pitchFamily="34" charset="0"/>
                <a:ea typeface="Tahoma" pitchFamily="34" charset="0"/>
                <a:cs typeface="Tahoma" pitchFamily="34" charset="0"/>
              </a:endParaRPr>
            </a:p>
          </p:txBody>
        </p:sp>
        <p:sp>
          <p:nvSpPr>
            <p:cNvPr id="24" name="Round Diagonal Corner Rectangle 8">
              <a:extLst>
                <a:ext uri="{FF2B5EF4-FFF2-40B4-BE49-F238E27FC236}">
                  <a16:creationId xmlns:a16="http://schemas.microsoft.com/office/drawing/2014/main" id="{B9D8BA5F-AB09-46C0-9BE7-3DF09D91A7A3}"/>
                </a:ext>
              </a:extLst>
            </p:cNvPr>
            <p:cNvSpPr/>
            <p:nvPr/>
          </p:nvSpPr>
          <p:spPr>
            <a:xfrm flipV="1">
              <a:off x="1275608" y="6330946"/>
              <a:ext cx="852450" cy="820481"/>
            </a:xfrm>
            <a:prstGeom prst="round2DiagRect">
              <a:avLst/>
            </a:prstGeom>
            <a:solidFill>
              <a:srgbClr val="70AD47">
                <a:lumMod val="75000"/>
              </a:srgbClr>
            </a:solidFill>
            <a:ln w="57150" cap="flat" cmpd="sng" algn="ctr">
              <a:solidFill>
                <a:srgbClr val="70AD47">
                  <a:lumMod val="50000"/>
                </a:srgbClr>
              </a:solidFill>
              <a:prstDash val="solid"/>
              <a:miter lim="800000"/>
            </a:ln>
            <a:effectLst>
              <a:innerShdw blurRad="114300">
                <a:prstClr val="black"/>
              </a:inn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Freeform 9">
              <a:extLst>
                <a:ext uri="{FF2B5EF4-FFF2-40B4-BE49-F238E27FC236}">
                  <a16:creationId xmlns:a16="http://schemas.microsoft.com/office/drawing/2014/main" id="{88586342-A362-4107-8B92-429DF92E887F}"/>
                </a:ext>
              </a:extLst>
            </p:cNvPr>
            <p:cNvSpPr>
              <a:spLocks noEditPoints="1"/>
            </p:cNvSpPr>
            <p:nvPr/>
          </p:nvSpPr>
          <p:spPr bwMode="auto">
            <a:xfrm>
              <a:off x="1403701" y="6378164"/>
              <a:ext cx="545196" cy="739115"/>
            </a:xfrm>
            <a:custGeom>
              <a:avLst/>
              <a:gdLst>
                <a:gd name="T0" fmla="*/ 135 w 145"/>
                <a:gd name="T1" fmla="*/ 72 h 197"/>
                <a:gd name="T2" fmla="*/ 72 w 145"/>
                <a:gd name="T3" fmla="*/ 135 h 197"/>
                <a:gd name="T4" fmla="*/ 9 w 145"/>
                <a:gd name="T5" fmla="*/ 72 h 197"/>
                <a:gd name="T6" fmla="*/ 72 w 145"/>
                <a:gd name="T7" fmla="*/ 9 h 197"/>
                <a:gd name="T8" fmla="*/ 115 w 145"/>
                <a:gd name="T9" fmla="*/ 26 h 197"/>
                <a:gd name="T10" fmla="*/ 60 w 145"/>
                <a:gd name="T11" fmla="*/ 82 h 197"/>
                <a:gd name="T12" fmla="*/ 30 w 145"/>
                <a:gd name="T13" fmla="*/ 60 h 197"/>
                <a:gd name="T14" fmla="*/ 20 w 145"/>
                <a:gd name="T15" fmla="*/ 68 h 197"/>
                <a:gd name="T16" fmla="*/ 61 w 145"/>
                <a:gd name="T17" fmla="*/ 126 h 197"/>
                <a:gd name="T18" fmla="*/ 123 w 145"/>
                <a:gd name="T19" fmla="*/ 35 h 197"/>
                <a:gd name="T20" fmla="*/ 135 w 145"/>
                <a:gd name="T21" fmla="*/ 72 h 197"/>
                <a:gd name="T22" fmla="*/ 145 w 145"/>
                <a:gd name="T23" fmla="*/ 12 h 197"/>
                <a:gd name="T24" fmla="*/ 135 w 145"/>
                <a:gd name="T25" fmla="*/ 12 h 197"/>
                <a:gd name="T26" fmla="*/ 123 w 145"/>
                <a:gd name="T27" fmla="*/ 21 h 197"/>
                <a:gd name="T28" fmla="*/ 72 w 145"/>
                <a:gd name="T29" fmla="*/ 0 h 197"/>
                <a:gd name="T30" fmla="*/ 0 w 145"/>
                <a:gd name="T31" fmla="*/ 72 h 197"/>
                <a:gd name="T32" fmla="*/ 30 w 145"/>
                <a:gd name="T33" fmla="*/ 131 h 197"/>
                <a:gd name="T34" fmla="*/ 7 w 145"/>
                <a:gd name="T35" fmla="*/ 175 h 197"/>
                <a:gd name="T36" fmla="*/ 13 w 145"/>
                <a:gd name="T37" fmla="*/ 193 h 197"/>
                <a:gd name="T38" fmla="*/ 32 w 145"/>
                <a:gd name="T39" fmla="*/ 187 h 197"/>
                <a:gd name="T40" fmla="*/ 51 w 145"/>
                <a:gd name="T41" fmla="*/ 141 h 197"/>
                <a:gd name="T42" fmla="*/ 51 w 145"/>
                <a:gd name="T43" fmla="*/ 141 h 197"/>
                <a:gd name="T44" fmla="*/ 72 w 145"/>
                <a:gd name="T45" fmla="*/ 145 h 197"/>
                <a:gd name="T46" fmla="*/ 145 w 145"/>
                <a:gd name="T47" fmla="*/ 72 h 197"/>
                <a:gd name="T48" fmla="*/ 129 w 145"/>
                <a:gd name="T49" fmla="*/ 28 h 197"/>
                <a:gd name="T50" fmla="*/ 145 w 145"/>
                <a:gd name="T51" fmla="*/ 1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5" h="197">
                  <a:moveTo>
                    <a:pt x="135" y="72"/>
                  </a:moveTo>
                  <a:cubicBezTo>
                    <a:pt x="135" y="107"/>
                    <a:pt x="107" y="135"/>
                    <a:pt x="72" y="135"/>
                  </a:cubicBezTo>
                  <a:cubicBezTo>
                    <a:pt x="37" y="135"/>
                    <a:pt x="9" y="107"/>
                    <a:pt x="9" y="72"/>
                  </a:cubicBezTo>
                  <a:cubicBezTo>
                    <a:pt x="9" y="37"/>
                    <a:pt x="37" y="9"/>
                    <a:pt x="72" y="9"/>
                  </a:cubicBezTo>
                  <a:cubicBezTo>
                    <a:pt x="89" y="9"/>
                    <a:pt x="104" y="15"/>
                    <a:pt x="115" y="26"/>
                  </a:cubicBezTo>
                  <a:cubicBezTo>
                    <a:pt x="101" y="38"/>
                    <a:pt x="80" y="57"/>
                    <a:pt x="60" y="82"/>
                  </a:cubicBezTo>
                  <a:cubicBezTo>
                    <a:pt x="50" y="74"/>
                    <a:pt x="40" y="67"/>
                    <a:pt x="30" y="60"/>
                  </a:cubicBezTo>
                  <a:cubicBezTo>
                    <a:pt x="26" y="63"/>
                    <a:pt x="24" y="65"/>
                    <a:pt x="20" y="68"/>
                  </a:cubicBezTo>
                  <a:cubicBezTo>
                    <a:pt x="34" y="88"/>
                    <a:pt x="47" y="107"/>
                    <a:pt x="61" y="126"/>
                  </a:cubicBezTo>
                  <a:cubicBezTo>
                    <a:pt x="80" y="95"/>
                    <a:pt x="99" y="63"/>
                    <a:pt x="123" y="35"/>
                  </a:cubicBezTo>
                  <a:cubicBezTo>
                    <a:pt x="130" y="45"/>
                    <a:pt x="135" y="58"/>
                    <a:pt x="135" y="72"/>
                  </a:cubicBezTo>
                  <a:close/>
                  <a:moveTo>
                    <a:pt x="145" y="12"/>
                  </a:moveTo>
                  <a:cubicBezTo>
                    <a:pt x="141" y="12"/>
                    <a:pt x="138" y="12"/>
                    <a:pt x="135" y="12"/>
                  </a:cubicBezTo>
                  <a:cubicBezTo>
                    <a:pt x="135" y="12"/>
                    <a:pt x="130" y="15"/>
                    <a:pt x="123" y="21"/>
                  </a:cubicBezTo>
                  <a:cubicBezTo>
                    <a:pt x="110" y="8"/>
                    <a:pt x="92" y="0"/>
                    <a:pt x="72" y="0"/>
                  </a:cubicBezTo>
                  <a:cubicBezTo>
                    <a:pt x="32" y="0"/>
                    <a:pt x="0" y="32"/>
                    <a:pt x="0" y="72"/>
                  </a:cubicBezTo>
                  <a:cubicBezTo>
                    <a:pt x="0" y="97"/>
                    <a:pt x="11" y="118"/>
                    <a:pt x="30" y="131"/>
                  </a:cubicBezTo>
                  <a:cubicBezTo>
                    <a:pt x="7" y="175"/>
                    <a:pt x="7" y="175"/>
                    <a:pt x="7" y="175"/>
                  </a:cubicBezTo>
                  <a:cubicBezTo>
                    <a:pt x="3" y="182"/>
                    <a:pt x="6" y="190"/>
                    <a:pt x="13" y="193"/>
                  </a:cubicBezTo>
                  <a:cubicBezTo>
                    <a:pt x="20" y="197"/>
                    <a:pt x="28" y="194"/>
                    <a:pt x="32" y="187"/>
                  </a:cubicBezTo>
                  <a:cubicBezTo>
                    <a:pt x="51" y="141"/>
                    <a:pt x="51" y="141"/>
                    <a:pt x="51" y="141"/>
                  </a:cubicBezTo>
                  <a:cubicBezTo>
                    <a:pt x="51" y="141"/>
                    <a:pt x="51" y="141"/>
                    <a:pt x="51" y="141"/>
                  </a:cubicBezTo>
                  <a:cubicBezTo>
                    <a:pt x="58" y="143"/>
                    <a:pt x="65" y="145"/>
                    <a:pt x="72" y="145"/>
                  </a:cubicBezTo>
                  <a:cubicBezTo>
                    <a:pt x="112" y="145"/>
                    <a:pt x="145" y="112"/>
                    <a:pt x="145" y="72"/>
                  </a:cubicBezTo>
                  <a:cubicBezTo>
                    <a:pt x="145" y="55"/>
                    <a:pt x="138" y="40"/>
                    <a:pt x="129" y="28"/>
                  </a:cubicBezTo>
                  <a:cubicBezTo>
                    <a:pt x="134" y="22"/>
                    <a:pt x="139" y="17"/>
                    <a:pt x="145" y="12"/>
                  </a:cubicBezTo>
                  <a:close/>
                </a:path>
              </a:pathLst>
            </a:custGeom>
            <a:solidFill>
              <a:sysClr val="window" lastClr="FFFFF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400" b="1" i="0" u="none" strike="noStrike" kern="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92521481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5">
                                            <p:txEl>
                                              <p:pRg st="0" end="0"/>
                                            </p:txEl>
                                          </p:spTgt>
                                        </p:tgtEl>
                                        <p:attrNameLst>
                                          <p:attrName>style.visibility</p:attrName>
                                        </p:attrNameLst>
                                      </p:cBhvr>
                                      <p:to>
                                        <p:strVal val="visible"/>
                                      </p:to>
                                    </p:set>
                                    <p:animEffect transition="in" filter="wipe(up)">
                                      <p:cBhvr>
                                        <p:cTn id="12" dur="500"/>
                                        <p:tgtEl>
                                          <p:spTgt spid="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5">
                                            <p:txEl>
                                              <p:pRg st="1" end="1"/>
                                            </p:txEl>
                                          </p:spTgt>
                                        </p:tgtEl>
                                        <p:attrNameLst>
                                          <p:attrName>style.visibility</p:attrName>
                                        </p:attrNameLst>
                                      </p:cBhvr>
                                      <p:to>
                                        <p:strVal val="visible"/>
                                      </p:to>
                                    </p:set>
                                    <p:animEffect transition="in" filter="wipe(up)">
                                      <p:cBhvr>
                                        <p:cTn id="17" dur="500"/>
                                        <p:tgtEl>
                                          <p:spTgt spid="2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5">
                                            <p:txEl>
                                              <p:pRg st="2" end="2"/>
                                            </p:txEl>
                                          </p:spTgt>
                                        </p:tgtEl>
                                        <p:attrNameLst>
                                          <p:attrName>style.visibility</p:attrName>
                                        </p:attrNameLst>
                                      </p:cBhvr>
                                      <p:to>
                                        <p:strVal val="visible"/>
                                      </p:to>
                                    </p:set>
                                    <p:animEffect transition="in" filter="wipe(up)">
                                      <p:cBhvr>
                                        <p:cTn id="22" dur="500"/>
                                        <p:tgtEl>
                                          <p:spTgt spid="2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arn(inVertical)">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up)">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26">
                                            <p:txEl>
                                              <p:pRg st="0" end="0"/>
                                            </p:txEl>
                                          </p:spTgt>
                                        </p:tgtEl>
                                        <p:attrNameLst>
                                          <p:attrName>style.visibility</p:attrName>
                                        </p:attrNameLst>
                                      </p:cBhvr>
                                      <p:to>
                                        <p:strVal val="visible"/>
                                      </p:to>
                                    </p:set>
                                    <p:animEffect transition="in" filter="wipe(up)">
                                      <p:cBhvr>
                                        <p:cTn id="37" dur="500"/>
                                        <p:tgtEl>
                                          <p:spTgt spid="2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26">
                                            <p:txEl>
                                              <p:pRg st="1" end="1"/>
                                            </p:txEl>
                                          </p:spTgt>
                                        </p:tgtEl>
                                        <p:attrNameLst>
                                          <p:attrName>style.visibility</p:attrName>
                                        </p:attrNameLst>
                                      </p:cBhvr>
                                      <p:to>
                                        <p:strVal val="visible"/>
                                      </p:to>
                                    </p:set>
                                    <p:animEffect transition="in" filter="wipe(up)">
                                      <p:cBhvr>
                                        <p:cTn id="42" dur="500"/>
                                        <p:tgtEl>
                                          <p:spTgt spid="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a:xfrm>
            <a:off x="-406400" y="50800"/>
            <a:ext cx="12192000" cy="1241430"/>
          </a:xfrm>
          <a:prstGeom prst="rect">
            <a:avLst/>
          </a:prstGeom>
        </p:spPr>
        <p:txBody>
          <a:bodyPr>
            <a:spAutoFit/>
          </a:bodyPr>
          <a:lstStyle/>
          <a:p>
            <a:r>
              <a:rPr lang="en-US" sz="7467" b="1" spc="800" dirty="0">
                <a:solidFill>
                  <a:srgbClr val="191919"/>
                </a:solidFill>
                <a:latin typeface="Arial" panose="020B0604020202020204" pitchFamily="34" charset="0"/>
                <a:cs typeface="Arial" pitchFamily="34" charset="0"/>
              </a:rPr>
              <a:t> </a:t>
            </a:r>
            <a:r>
              <a:rPr lang="en-US" sz="7467" b="1" spc="800" dirty="0" smtClean="0">
                <a:solidFill>
                  <a:srgbClr val="191919"/>
                </a:solidFill>
                <a:latin typeface="Arial" panose="020B0604020202020204" pitchFamily="34" charset="0"/>
                <a:cs typeface="Arial" pitchFamily="34" charset="0"/>
              </a:rPr>
              <a:t>1.ĐỊNH </a:t>
            </a:r>
            <a:r>
              <a:rPr lang="en-US" sz="7467" b="1" spc="800" dirty="0">
                <a:solidFill>
                  <a:srgbClr val="191919"/>
                </a:solidFill>
                <a:latin typeface="Arial" panose="020B0604020202020204" pitchFamily="34" charset="0"/>
                <a:cs typeface="Arial" pitchFamily="34" charset="0"/>
              </a:rPr>
              <a:t>NGHĨA</a:t>
            </a:r>
          </a:p>
        </p:txBody>
      </p:sp>
      <p:sp>
        <p:nvSpPr>
          <p:cNvPr id="5" name="Rectangle 4"/>
          <p:cNvSpPr/>
          <p:nvPr/>
        </p:nvSpPr>
        <p:spPr>
          <a:xfrm>
            <a:off x="609600" y="9438793"/>
            <a:ext cx="21945600" cy="2718565"/>
          </a:xfrm>
          <a:prstGeom prst="rect">
            <a:avLst/>
          </a:prstGeom>
        </p:spPr>
        <p:txBody>
          <a:bodyPr wrap="square">
            <a:spAutoFit/>
          </a:bodyPr>
          <a:lstStyle/>
          <a:p>
            <a:pPr algn="just">
              <a:spcBef>
                <a:spcPct val="50000"/>
              </a:spcBef>
            </a:pPr>
            <a:r>
              <a:rPr lang="en-US" altLang="en-US" sz="8533" b="1" dirty="0">
                <a:solidFill>
                  <a:srgbClr val="0070C0"/>
                </a:solidFill>
                <a:latin typeface="Arial" panose="020B0604020202020204" pitchFamily="34" charset="0"/>
                <a:cs typeface="Arial" panose="020B0604020202020204" pitchFamily="34" charset="0"/>
              </a:rPr>
              <a:t>Ta </a:t>
            </a:r>
            <a:r>
              <a:rPr lang="en-US" altLang="en-US" sz="8533" b="1" dirty="0" err="1">
                <a:solidFill>
                  <a:srgbClr val="0070C0"/>
                </a:solidFill>
                <a:latin typeface="Arial" panose="020B0604020202020204" pitchFamily="34" charset="0"/>
                <a:cs typeface="Arial" panose="020B0604020202020204" pitchFamily="34" charset="0"/>
              </a:rPr>
              <a:t>thường</a:t>
            </a:r>
            <a:r>
              <a:rPr lang="en-US" altLang="en-US" sz="8533" b="1" dirty="0">
                <a:solidFill>
                  <a:srgbClr val="0070C0"/>
                </a:solidFill>
                <a:latin typeface="Arial" panose="020B0604020202020204" pitchFamily="34" charset="0"/>
                <a:cs typeface="Arial" panose="020B0604020202020204" pitchFamily="34" charset="0"/>
              </a:rPr>
              <a:t> </a:t>
            </a:r>
            <a:r>
              <a:rPr lang="en-US" altLang="en-US" sz="8533" b="1" dirty="0" err="1">
                <a:solidFill>
                  <a:srgbClr val="0070C0"/>
                </a:solidFill>
                <a:latin typeface="Arial" panose="020B0604020202020204" pitchFamily="34" charset="0"/>
                <a:cs typeface="Arial" panose="020B0604020202020204" pitchFamily="34" charset="0"/>
              </a:rPr>
              <a:t>kí</a:t>
            </a:r>
            <a:r>
              <a:rPr lang="en-US" altLang="en-US" sz="8533" b="1" dirty="0">
                <a:solidFill>
                  <a:srgbClr val="0070C0"/>
                </a:solidFill>
                <a:latin typeface="Arial" panose="020B0604020202020204" pitchFamily="34" charset="0"/>
                <a:cs typeface="Arial" panose="020B0604020202020204" pitchFamily="34" charset="0"/>
              </a:rPr>
              <a:t> </a:t>
            </a:r>
            <a:r>
              <a:rPr lang="en-US" altLang="en-US" sz="8533" b="1" dirty="0" err="1">
                <a:solidFill>
                  <a:srgbClr val="0070C0"/>
                </a:solidFill>
                <a:latin typeface="Arial" panose="020B0604020202020204" pitchFamily="34" charset="0"/>
                <a:cs typeface="Arial" panose="020B0604020202020204" pitchFamily="34" charset="0"/>
              </a:rPr>
              <a:t>hiệu</a:t>
            </a:r>
            <a:r>
              <a:rPr lang="en-US" altLang="en-US" sz="8533" b="1" dirty="0">
                <a:solidFill>
                  <a:srgbClr val="0070C0"/>
                </a:solidFill>
                <a:latin typeface="Arial" panose="020B0604020202020204" pitchFamily="34" charset="0"/>
                <a:cs typeface="Arial" panose="020B0604020202020204" pitchFamily="34" charset="0"/>
              </a:rPr>
              <a:t> </a:t>
            </a:r>
            <a:r>
              <a:rPr lang="en-US" altLang="en-US" sz="8533" b="1" dirty="0" err="1">
                <a:solidFill>
                  <a:srgbClr val="0070C0"/>
                </a:solidFill>
                <a:latin typeface="Arial" panose="020B0604020202020204" pitchFamily="34" charset="0"/>
                <a:cs typeface="Arial" panose="020B0604020202020204" pitchFamily="34" charset="0"/>
              </a:rPr>
              <a:t>mệnh</a:t>
            </a:r>
            <a:r>
              <a:rPr lang="en-US" altLang="en-US" sz="8533" b="1" dirty="0">
                <a:solidFill>
                  <a:srgbClr val="0070C0"/>
                </a:solidFill>
                <a:latin typeface="Arial" panose="020B0604020202020204" pitchFamily="34" charset="0"/>
                <a:cs typeface="Arial" panose="020B0604020202020204" pitchFamily="34" charset="0"/>
              </a:rPr>
              <a:t> </a:t>
            </a:r>
            <a:r>
              <a:rPr lang="en-US" altLang="en-US" sz="8533" b="1" dirty="0" err="1">
                <a:solidFill>
                  <a:srgbClr val="0070C0"/>
                </a:solidFill>
                <a:latin typeface="Arial" panose="020B0604020202020204" pitchFamily="34" charset="0"/>
                <a:cs typeface="Arial" panose="020B0604020202020204" pitchFamily="34" charset="0"/>
              </a:rPr>
              <a:t>đề</a:t>
            </a:r>
            <a:r>
              <a:rPr lang="en-US" altLang="en-US" sz="8533" b="1" dirty="0">
                <a:solidFill>
                  <a:srgbClr val="0070C0"/>
                </a:solidFill>
                <a:latin typeface="Arial" panose="020B0604020202020204" pitchFamily="34" charset="0"/>
                <a:cs typeface="Arial" panose="020B0604020202020204" pitchFamily="34" charset="0"/>
              </a:rPr>
              <a:t> </a:t>
            </a:r>
            <a:r>
              <a:rPr lang="en-US" altLang="en-US" sz="8533" b="1" dirty="0" err="1">
                <a:solidFill>
                  <a:srgbClr val="0070C0"/>
                </a:solidFill>
                <a:latin typeface="Arial" panose="020B0604020202020204" pitchFamily="34" charset="0"/>
                <a:cs typeface="Arial" panose="020B0604020202020204" pitchFamily="34" charset="0"/>
              </a:rPr>
              <a:t>bằng</a:t>
            </a:r>
            <a:r>
              <a:rPr lang="en-US" altLang="en-US" sz="8533" b="1" dirty="0">
                <a:solidFill>
                  <a:srgbClr val="0070C0"/>
                </a:solidFill>
                <a:latin typeface="Arial" panose="020B0604020202020204" pitchFamily="34" charset="0"/>
                <a:cs typeface="Arial" panose="020B0604020202020204" pitchFamily="34" charset="0"/>
              </a:rPr>
              <a:t> </a:t>
            </a:r>
            <a:r>
              <a:rPr lang="en-US" altLang="en-US" sz="8533" b="1" dirty="0" err="1">
                <a:solidFill>
                  <a:srgbClr val="0070C0"/>
                </a:solidFill>
                <a:latin typeface="Arial" panose="020B0604020202020204" pitchFamily="34" charset="0"/>
                <a:cs typeface="Arial" panose="020B0604020202020204" pitchFamily="34" charset="0"/>
              </a:rPr>
              <a:t>các</a:t>
            </a:r>
            <a:r>
              <a:rPr lang="en-US" altLang="en-US" sz="8533" b="1" dirty="0">
                <a:solidFill>
                  <a:srgbClr val="0070C0"/>
                </a:solidFill>
                <a:latin typeface="Arial" panose="020B0604020202020204" pitchFamily="34" charset="0"/>
                <a:cs typeface="Arial" panose="020B0604020202020204" pitchFamily="34" charset="0"/>
              </a:rPr>
              <a:t> </a:t>
            </a:r>
            <a:r>
              <a:rPr lang="en-US" altLang="en-US" sz="8533" b="1" dirty="0" err="1">
                <a:solidFill>
                  <a:srgbClr val="0070C0"/>
                </a:solidFill>
                <a:latin typeface="Arial" panose="020B0604020202020204" pitchFamily="34" charset="0"/>
                <a:cs typeface="Arial" panose="020B0604020202020204" pitchFamily="34" charset="0"/>
              </a:rPr>
              <a:t>chữ</a:t>
            </a:r>
            <a:r>
              <a:rPr lang="en-US" altLang="en-US" sz="8533" b="1" dirty="0">
                <a:solidFill>
                  <a:srgbClr val="0070C0"/>
                </a:solidFill>
                <a:latin typeface="Arial" panose="020B0604020202020204" pitchFamily="34" charset="0"/>
                <a:cs typeface="Arial" panose="020B0604020202020204" pitchFamily="34" charset="0"/>
              </a:rPr>
              <a:t> </a:t>
            </a:r>
            <a:r>
              <a:rPr lang="en-US" altLang="en-US" sz="8533" b="1" dirty="0" err="1">
                <a:solidFill>
                  <a:srgbClr val="0070C0"/>
                </a:solidFill>
                <a:latin typeface="Arial" panose="020B0604020202020204" pitchFamily="34" charset="0"/>
                <a:cs typeface="Arial" panose="020B0604020202020204" pitchFamily="34" charset="0"/>
              </a:rPr>
              <a:t>cái</a:t>
            </a:r>
            <a:r>
              <a:rPr lang="en-US" altLang="en-US" sz="8533" b="1" dirty="0">
                <a:solidFill>
                  <a:srgbClr val="0070C0"/>
                </a:solidFill>
                <a:latin typeface="Arial" panose="020B0604020202020204" pitchFamily="34" charset="0"/>
                <a:cs typeface="Arial" panose="020B0604020202020204" pitchFamily="34" charset="0"/>
              </a:rPr>
              <a:t> in </a:t>
            </a:r>
            <a:r>
              <a:rPr lang="en-US" altLang="en-US" sz="8533" b="1" dirty="0" err="1">
                <a:solidFill>
                  <a:srgbClr val="0070C0"/>
                </a:solidFill>
                <a:latin typeface="Arial" panose="020B0604020202020204" pitchFamily="34" charset="0"/>
                <a:cs typeface="Arial" panose="020B0604020202020204" pitchFamily="34" charset="0"/>
              </a:rPr>
              <a:t>hoa</a:t>
            </a:r>
            <a:r>
              <a:rPr lang="en-US" altLang="en-US" sz="8533" b="1" dirty="0">
                <a:solidFill>
                  <a:srgbClr val="0070C0"/>
                </a:solidFill>
                <a:latin typeface="Arial" panose="020B0604020202020204" pitchFamily="34" charset="0"/>
                <a:cs typeface="Arial" panose="020B0604020202020204" pitchFamily="34" charset="0"/>
              </a:rPr>
              <a:t> </a:t>
            </a:r>
            <a:r>
              <a:rPr lang="en-US" altLang="en-US" sz="8533" b="1" dirty="0" err="1">
                <a:solidFill>
                  <a:srgbClr val="0070C0"/>
                </a:solidFill>
                <a:latin typeface="Arial" panose="020B0604020202020204" pitchFamily="34" charset="0"/>
                <a:cs typeface="Arial" panose="020B0604020202020204" pitchFamily="34" charset="0"/>
              </a:rPr>
              <a:t>như</a:t>
            </a:r>
            <a:r>
              <a:rPr lang="en-US" altLang="en-US" sz="8533" b="1" dirty="0">
                <a:solidFill>
                  <a:srgbClr val="0070C0"/>
                </a:solidFill>
                <a:latin typeface="Arial" panose="020B0604020202020204" pitchFamily="34" charset="0"/>
                <a:cs typeface="Arial" panose="020B0604020202020204" pitchFamily="34" charset="0"/>
              </a:rPr>
              <a:t> P, Q, R,… </a:t>
            </a:r>
          </a:p>
        </p:txBody>
      </p:sp>
      <p:grpSp>
        <p:nvGrpSpPr>
          <p:cNvPr id="8" name="Group 7">
            <a:extLst>
              <a:ext uri="{FF2B5EF4-FFF2-40B4-BE49-F238E27FC236}">
                <a16:creationId xmlns:a16="http://schemas.microsoft.com/office/drawing/2014/main" id="{CCC436C0-DFEE-55B2-7BDC-3613B157EB18}"/>
              </a:ext>
            </a:extLst>
          </p:cNvPr>
          <p:cNvGrpSpPr/>
          <p:nvPr/>
        </p:nvGrpSpPr>
        <p:grpSpPr>
          <a:xfrm>
            <a:off x="0" y="2003176"/>
            <a:ext cx="25806400" cy="6443269"/>
            <a:chOff x="0" y="751191"/>
            <a:chExt cx="9677400" cy="2416226"/>
          </a:xfrm>
        </p:grpSpPr>
        <p:sp>
          <p:nvSpPr>
            <p:cNvPr id="2" name="Rectangle: Rounded Corners 1">
              <a:extLst>
                <a:ext uri="{FF2B5EF4-FFF2-40B4-BE49-F238E27FC236}">
                  <a16:creationId xmlns:a16="http://schemas.microsoft.com/office/drawing/2014/main" id="{8FE1C9B6-8043-3268-F790-327965EF2A64}"/>
                </a:ext>
              </a:extLst>
            </p:cNvPr>
            <p:cNvSpPr/>
            <p:nvPr/>
          </p:nvSpPr>
          <p:spPr>
            <a:xfrm>
              <a:off x="0" y="751191"/>
              <a:ext cx="9144000" cy="2416226"/>
            </a:xfrm>
            <a:prstGeom prst="roundRect">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467"/>
            </a:p>
          </p:txBody>
        </p:sp>
        <p:sp>
          <p:nvSpPr>
            <p:cNvPr id="6" name="Rectangle 5">
              <a:extLst>
                <a:ext uri="{FF2B5EF4-FFF2-40B4-BE49-F238E27FC236}">
                  <a16:creationId xmlns:a16="http://schemas.microsoft.com/office/drawing/2014/main" id="{F1FD7845-2165-979F-C10F-3431B23CFD2D}"/>
                </a:ext>
              </a:extLst>
            </p:cNvPr>
            <p:cNvSpPr/>
            <p:nvPr/>
          </p:nvSpPr>
          <p:spPr>
            <a:xfrm>
              <a:off x="0" y="917524"/>
              <a:ext cx="9677400" cy="2189181"/>
            </a:xfrm>
            <a:prstGeom prst="rect">
              <a:avLst/>
            </a:prstGeom>
          </p:spPr>
          <p:txBody>
            <a:bodyPr wrap="square">
              <a:spAutoFit/>
            </a:bodyPr>
            <a:lstStyle/>
            <a:p>
              <a:r>
                <a:rPr lang="en-US" altLang="en-US" sz="7467" b="1" dirty="0" err="1">
                  <a:solidFill>
                    <a:srgbClr val="191919"/>
                  </a:solidFill>
                  <a:latin typeface="Arial" panose="020B0604020202020204" pitchFamily="34" charset="0"/>
                  <a:cs typeface="Arial" panose="020B0604020202020204" pitchFamily="34" charset="0"/>
                </a:rPr>
                <a:t>Mệnh</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đề</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là</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một</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khẳng</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định</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đúng</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hoặc</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khẳng</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định</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sai</a:t>
              </a:r>
              <a:r>
                <a:rPr lang="en-US" altLang="en-US" sz="7467" b="1" dirty="0">
                  <a:solidFill>
                    <a:srgbClr val="191919"/>
                  </a:solidFill>
                  <a:latin typeface="Arial" panose="020B0604020202020204" pitchFamily="34" charset="0"/>
                  <a:cs typeface="Arial" panose="020B0604020202020204" pitchFamily="34" charset="0"/>
                </a:rPr>
                <a:t>.</a:t>
              </a:r>
            </a:p>
            <a:p>
              <a:endParaRPr lang="en-US" altLang="en-US" sz="7467" b="1" dirty="0">
                <a:solidFill>
                  <a:srgbClr val="191919"/>
                </a:solidFill>
                <a:latin typeface="Arial" panose="020B0604020202020204" pitchFamily="34" charset="0"/>
                <a:cs typeface="Arial" panose="020B0604020202020204" pitchFamily="34" charset="0"/>
              </a:endParaRPr>
            </a:p>
            <a:p>
              <a:endParaRPr lang="en-US" altLang="en-US" sz="7467" b="1" dirty="0">
                <a:solidFill>
                  <a:srgbClr val="191919"/>
                </a:solidFill>
                <a:latin typeface="Arial" panose="020B0604020202020204" pitchFamily="34" charset="0"/>
                <a:cs typeface="Arial" panose="020B0604020202020204" pitchFamily="34" charset="0"/>
              </a:endParaRPr>
            </a:p>
            <a:p>
              <a:r>
                <a:rPr lang="en-US" altLang="en-US" sz="7467" b="1" dirty="0" err="1">
                  <a:solidFill>
                    <a:srgbClr val="191919"/>
                  </a:solidFill>
                  <a:latin typeface="Arial" panose="020B0604020202020204" pitchFamily="34" charset="0"/>
                  <a:cs typeface="Arial" panose="020B0604020202020204" pitchFamily="34" charset="0"/>
                </a:rPr>
                <a:t>Mệnh</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đề</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không</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thể</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vừa</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đúng</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vừa</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sai</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hoặc</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không</a:t>
              </a:r>
              <a:r>
                <a:rPr lang="en-US" altLang="en-US" sz="7467" b="1" dirty="0">
                  <a:solidFill>
                    <a:srgbClr val="191919"/>
                  </a:solidFill>
                  <a:latin typeface="Arial" panose="020B0604020202020204" pitchFamily="34" charset="0"/>
                  <a:cs typeface="Arial" panose="020B0604020202020204" pitchFamily="34" charset="0"/>
                </a:rPr>
                <a:t> </a:t>
              </a:r>
            </a:p>
            <a:p>
              <a:r>
                <a:rPr lang="en-US" altLang="en-US" sz="7467" b="1" dirty="0" err="1">
                  <a:solidFill>
                    <a:srgbClr val="191919"/>
                  </a:solidFill>
                  <a:latin typeface="Arial" panose="020B0604020202020204" pitchFamily="34" charset="0"/>
                  <a:cs typeface="Arial" panose="020B0604020202020204" pitchFamily="34" charset="0"/>
                </a:rPr>
                <a:t>biết</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được</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đúng</a:t>
              </a:r>
              <a:r>
                <a:rPr lang="en-US" altLang="en-US" sz="7467" b="1" dirty="0">
                  <a:solidFill>
                    <a:srgbClr val="191919"/>
                  </a:solidFill>
                  <a:latin typeface="Arial" panose="020B0604020202020204" pitchFamily="34" charset="0"/>
                  <a:cs typeface="Arial" panose="020B0604020202020204" pitchFamily="34" charset="0"/>
                </a:rPr>
                <a:t> </a:t>
              </a:r>
              <a:r>
                <a:rPr lang="en-US" altLang="en-US" sz="7467" b="1" dirty="0" err="1">
                  <a:solidFill>
                    <a:srgbClr val="191919"/>
                  </a:solidFill>
                  <a:latin typeface="Arial" panose="020B0604020202020204" pitchFamily="34" charset="0"/>
                  <a:cs typeface="Arial" panose="020B0604020202020204" pitchFamily="34" charset="0"/>
                </a:rPr>
                <a:t>sai</a:t>
              </a:r>
              <a:r>
                <a:rPr lang="en-US" altLang="en-US" sz="7467" b="1" dirty="0">
                  <a:solidFill>
                    <a:srgbClr val="191919"/>
                  </a:solidFill>
                  <a:latin typeface="Arial" panose="020B0604020202020204" pitchFamily="34" charset="0"/>
                  <a:cs typeface="Arial" panose="020B0604020202020204" pitchFamily="34" charset="0"/>
                </a:rPr>
                <a:t>.</a:t>
              </a:r>
            </a:p>
          </p:txBody>
        </p:sp>
      </p:grpSp>
      <p:sp>
        <p:nvSpPr>
          <p:cNvPr id="7" name="Rectangle 6">
            <a:extLst>
              <a:ext uri="{FF2B5EF4-FFF2-40B4-BE49-F238E27FC236}">
                <a16:creationId xmlns:a16="http://schemas.microsoft.com/office/drawing/2014/main" id="{9554550D-9058-025E-DFF6-9E91539820FA}"/>
              </a:ext>
            </a:extLst>
          </p:cNvPr>
          <p:cNvSpPr/>
          <p:nvPr/>
        </p:nvSpPr>
        <p:spPr>
          <a:xfrm>
            <a:off x="7112001" y="4047171"/>
            <a:ext cx="16253167" cy="1241430"/>
          </a:xfrm>
          <a:prstGeom prst="rect">
            <a:avLst/>
          </a:prstGeom>
        </p:spPr>
        <p:txBody>
          <a:bodyPr wrap="none">
            <a:spAutoFit/>
          </a:bodyPr>
          <a:lstStyle/>
          <a:p>
            <a:r>
              <a:rPr lang="en-US" altLang="en-US" sz="7467" b="1" dirty="0" err="1">
                <a:solidFill>
                  <a:srgbClr val="FF0000"/>
                </a:solidFill>
                <a:latin typeface="Arial" panose="020B0604020202020204" pitchFamily="34" charset="0"/>
                <a:cs typeface="Arial" panose="020B0604020202020204" pitchFamily="34" charset="0"/>
              </a:rPr>
              <a:t>mệnh</a:t>
            </a:r>
            <a:r>
              <a:rPr lang="en-US" altLang="en-US" sz="7467" b="1" dirty="0">
                <a:solidFill>
                  <a:srgbClr val="FF0000"/>
                </a:solidFill>
                <a:latin typeface="Arial" panose="020B0604020202020204" pitchFamily="34" charset="0"/>
                <a:cs typeface="Arial" panose="020B0604020202020204" pitchFamily="34" charset="0"/>
              </a:rPr>
              <a:t> </a:t>
            </a:r>
            <a:r>
              <a:rPr lang="en-US" altLang="en-US" sz="7467" b="1" dirty="0" err="1">
                <a:solidFill>
                  <a:srgbClr val="FF0000"/>
                </a:solidFill>
                <a:latin typeface="Arial" panose="020B0604020202020204" pitchFamily="34" charset="0"/>
                <a:cs typeface="Arial" panose="020B0604020202020204" pitchFamily="34" charset="0"/>
              </a:rPr>
              <a:t>đề</a:t>
            </a:r>
            <a:r>
              <a:rPr lang="en-US" altLang="en-US" sz="7467" b="1" dirty="0">
                <a:solidFill>
                  <a:srgbClr val="FF0000"/>
                </a:solidFill>
                <a:latin typeface="Arial" panose="020B0604020202020204" pitchFamily="34" charset="0"/>
                <a:cs typeface="Arial" panose="020B0604020202020204" pitchFamily="34" charset="0"/>
              </a:rPr>
              <a:t> </a:t>
            </a:r>
            <a:r>
              <a:rPr lang="en-US" altLang="en-US" sz="7467" b="1" dirty="0" err="1">
                <a:solidFill>
                  <a:srgbClr val="FF0000"/>
                </a:solidFill>
                <a:latin typeface="Arial" panose="020B0604020202020204" pitchFamily="34" charset="0"/>
                <a:cs typeface="Arial" panose="020B0604020202020204" pitchFamily="34" charset="0"/>
              </a:rPr>
              <a:t>đúng</a:t>
            </a:r>
            <a:r>
              <a:rPr lang="en-US" altLang="en-US" sz="7467" b="1" dirty="0">
                <a:solidFill>
                  <a:srgbClr val="FF0000"/>
                </a:solidFill>
                <a:latin typeface="Arial" panose="020B0604020202020204" pitchFamily="34" charset="0"/>
                <a:cs typeface="Arial" panose="020B0604020202020204" pitchFamily="34" charset="0"/>
              </a:rPr>
              <a:t>              </a:t>
            </a:r>
            <a:r>
              <a:rPr lang="en-US" altLang="en-US" sz="7467" b="1" dirty="0" err="1">
                <a:solidFill>
                  <a:srgbClr val="FF0000"/>
                </a:solidFill>
                <a:latin typeface="Arial" panose="020B0604020202020204" pitchFamily="34" charset="0"/>
                <a:cs typeface="Arial" panose="020B0604020202020204" pitchFamily="34" charset="0"/>
              </a:rPr>
              <a:t>mệnh</a:t>
            </a:r>
            <a:r>
              <a:rPr lang="en-US" altLang="en-US" sz="7467" b="1" dirty="0">
                <a:solidFill>
                  <a:srgbClr val="FF0000"/>
                </a:solidFill>
                <a:latin typeface="Arial" panose="020B0604020202020204" pitchFamily="34" charset="0"/>
                <a:cs typeface="Arial" panose="020B0604020202020204" pitchFamily="34" charset="0"/>
              </a:rPr>
              <a:t> </a:t>
            </a:r>
            <a:r>
              <a:rPr lang="en-US" altLang="en-US" sz="7467" b="1" dirty="0" err="1">
                <a:solidFill>
                  <a:srgbClr val="FF0000"/>
                </a:solidFill>
                <a:latin typeface="Arial" panose="020B0604020202020204" pitchFamily="34" charset="0"/>
                <a:cs typeface="Arial" panose="020B0604020202020204" pitchFamily="34" charset="0"/>
              </a:rPr>
              <a:t>đề</a:t>
            </a:r>
            <a:r>
              <a:rPr lang="en-US" altLang="en-US" sz="7467" b="1" dirty="0">
                <a:solidFill>
                  <a:srgbClr val="FF0000"/>
                </a:solidFill>
                <a:latin typeface="Arial" panose="020B0604020202020204" pitchFamily="34" charset="0"/>
                <a:cs typeface="Arial" panose="020B0604020202020204" pitchFamily="34" charset="0"/>
              </a:rPr>
              <a:t> </a:t>
            </a:r>
            <a:r>
              <a:rPr lang="en-US" altLang="en-US" sz="7467" b="1" dirty="0" err="1">
                <a:solidFill>
                  <a:srgbClr val="FF0000"/>
                </a:solidFill>
                <a:latin typeface="Arial" panose="020B0604020202020204" pitchFamily="34" charset="0"/>
                <a:cs typeface="Arial" panose="020B0604020202020204" pitchFamily="34" charset="0"/>
              </a:rPr>
              <a:t>sai</a:t>
            </a:r>
            <a:r>
              <a:rPr lang="en-US" altLang="en-US" sz="7467" b="1"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205243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5"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2000"/>
                                        <p:tgtEl>
                                          <p:spTgt spid="8"/>
                                        </p:tgtEl>
                                      </p:cBhvr>
                                    </p:animEffect>
                                    <p:anim calcmode="lin" valueType="num">
                                      <p:cBhvr>
                                        <p:cTn id="14" dur="2000" fill="hold"/>
                                        <p:tgtEl>
                                          <p:spTgt spid="8"/>
                                        </p:tgtEl>
                                        <p:attrNameLst>
                                          <p:attrName>style.rotation</p:attrName>
                                        </p:attrNameLst>
                                      </p:cBhvr>
                                      <p:tavLst>
                                        <p:tav tm="0">
                                          <p:val>
                                            <p:fltVal val="720"/>
                                          </p:val>
                                        </p:tav>
                                        <p:tav tm="100000">
                                          <p:val>
                                            <p:fltVal val="0"/>
                                          </p:val>
                                        </p:tav>
                                      </p:tavLst>
                                    </p:anim>
                                    <p:anim calcmode="lin" valueType="num">
                                      <p:cBhvr>
                                        <p:cTn id="15" dur="2000" fill="hold"/>
                                        <p:tgtEl>
                                          <p:spTgt spid="8"/>
                                        </p:tgtEl>
                                        <p:attrNameLst>
                                          <p:attrName>ppt_h</p:attrName>
                                        </p:attrNameLst>
                                      </p:cBhvr>
                                      <p:tavLst>
                                        <p:tav tm="0">
                                          <p:val>
                                            <p:fltVal val="0"/>
                                          </p:val>
                                        </p:tav>
                                        <p:tav tm="100000">
                                          <p:val>
                                            <p:strVal val="#ppt_h"/>
                                          </p:val>
                                        </p:tav>
                                      </p:tavLst>
                                    </p:anim>
                                    <p:anim calcmode="lin" valueType="num">
                                      <p:cBhvr>
                                        <p:cTn id="16" dur="2000" fill="hold"/>
                                        <p:tgtEl>
                                          <p:spTgt spid="8"/>
                                        </p:tgtEl>
                                        <p:attrNameLst>
                                          <p:attrName>ppt_w</p:attrName>
                                        </p:attrNameLst>
                                      </p:cBhvr>
                                      <p:tavLst>
                                        <p:tav tm="0">
                                          <p:val>
                                            <p:fltVal val="0"/>
                                          </p:val>
                                        </p:tav>
                                        <p:tav tm="100000">
                                          <p:val>
                                            <p:strVal val="#ppt_w"/>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5"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7" name="Group 4096">
            <a:extLst>
              <a:ext uri="{FF2B5EF4-FFF2-40B4-BE49-F238E27FC236}">
                <a16:creationId xmlns:a16="http://schemas.microsoft.com/office/drawing/2014/main" id="{88603B95-9EF5-7645-B11F-B4EC8F4157E6}"/>
              </a:ext>
            </a:extLst>
          </p:cNvPr>
          <p:cNvGrpSpPr/>
          <p:nvPr/>
        </p:nvGrpSpPr>
        <p:grpSpPr>
          <a:xfrm>
            <a:off x="7871589" y="-679031"/>
            <a:ext cx="276224" cy="13258003"/>
            <a:chOff x="3935794" y="-339516"/>
            <a:chExt cx="138112" cy="6629001"/>
          </a:xfrm>
        </p:grpSpPr>
        <p:grpSp>
          <p:nvGrpSpPr>
            <p:cNvPr id="110" name="Group 14">
              <a:extLst>
                <a:ext uri="{FF2B5EF4-FFF2-40B4-BE49-F238E27FC236}">
                  <a16:creationId xmlns:a16="http://schemas.microsoft.com/office/drawing/2014/main" id="{65C7F5F6-E989-164A-A869-4488D865D103}"/>
                </a:ext>
              </a:extLst>
            </p:cNvPr>
            <p:cNvGrpSpPr>
              <a:grpSpLocks/>
            </p:cNvGrpSpPr>
            <p:nvPr/>
          </p:nvGrpSpPr>
          <p:grpSpPr bwMode="auto">
            <a:xfrm rot="5400000">
              <a:off x="3090450" y="505828"/>
              <a:ext cx="1828800" cy="138112"/>
              <a:chOff x="0" y="1896"/>
              <a:chExt cx="5760" cy="120"/>
            </a:xfrm>
          </p:grpSpPr>
          <p:sp>
            <p:nvSpPr>
              <p:cNvPr id="111" name="Rectangle 15">
                <a:extLst>
                  <a:ext uri="{FF2B5EF4-FFF2-40B4-BE49-F238E27FC236}">
                    <a16:creationId xmlns:a16="http://schemas.microsoft.com/office/drawing/2014/main" id="{C7662738-AD72-5945-840B-A72DBC56969C}"/>
                  </a:ext>
                </a:extLst>
              </p:cNvPr>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ahoma" panose="020B0604030504040204" pitchFamily="34" charset="0"/>
                </a:endParaRPr>
              </a:p>
            </p:txBody>
          </p:sp>
          <p:sp>
            <p:nvSpPr>
              <p:cNvPr id="112" name="Rectangle 16">
                <a:extLst>
                  <a:ext uri="{FF2B5EF4-FFF2-40B4-BE49-F238E27FC236}">
                    <a16:creationId xmlns:a16="http://schemas.microsoft.com/office/drawing/2014/main" id="{90D2637C-A770-D54E-AD5B-5DBB16C2ECA2}"/>
                  </a:ext>
                </a:extLst>
              </p:cNvPr>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ahoma" panose="020B0604030504040204" pitchFamily="34" charset="0"/>
                </a:endParaRPr>
              </a:p>
            </p:txBody>
          </p:sp>
        </p:grpSp>
        <p:grpSp>
          <p:nvGrpSpPr>
            <p:cNvPr id="113" name="Group 17">
              <a:extLst>
                <a:ext uri="{FF2B5EF4-FFF2-40B4-BE49-F238E27FC236}">
                  <a16:creationId xmlns:a16="http://schemas.microsoft.com/office/drawing/2014/main" id="{6A89570F-BD16-7442-A8DA-9CAA61A4427D}"/>
                </a:ext>
              </a:extLst>
            </p:cNvPr>
            <p:cNvGrpSpPr>
              <a:grpSpLocks/>
            </p:cNvGrpSpPr>
            <p:nvPr/>
          </p:nvGrpSpPr>
          <p:grpSpPr bwMode="auto">
            <a:xfrm rot="5400000">
              <a:off x="2405443" y="4621023"/>
              <a:ext cx="3198813" cy="138112"/>
              <a:chOff x="0" y="1896"/>
              <a:chExt cx="5760" cy="120"/>
            </a:xfrm>
          </p:grpSpPr>
          <p:sp>
            <p:nvSpPr>
              <p:cNvPr id="114" name="Rectangle 18">
                <a:extLst>
                  <a:ext uri="{FF2B5EF4-FFF2-40B4-BE49-F238E27FC236}">
                    <a16:creationId xmlns:a16="http://schemas.microsoft.com/office/drawing/2014/main" id="{84F2121E-2511-7E45-87BF-631D8E9B3B1B}"/>
                  </a:ext>
                </a:extLst>
              </p:cNvPr>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15" name="Rectangle 19">
                <a:extLst>
                  <a:ext uri="{FF2B5EF4-FFF2-40B4-BE49-F238E27FC236}">
                    <a16:creationId xmlns:a16="http://schemas.microsoft.com/office/drawing/2014/main" id="{612FD20A-2EC0-3744-A091-8B1D46E5FF62}"/>
                  </a:ext>
                </a:extLst>
              </p:cNvPr>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grpSp>
          <p:nvGrpSpPr>
            <p:cNvPr id="117" name="Group 27">
              <a:extLst>
                <a:ext uri="{FF2B5EF4-FFF2-40B4-BE49-F238E27FC236}">
                  <a16:creationId xmlns:a16="http://schemas.microsoft.com/office/drawing/2014/main" id="{7A07910B-96E3-A74E-8308-C93BB246D7B1}"/>
                </a:ext>
              </a:extLst>
            </p:cNvPr>
            <p:cNvGrpSpPr>
              <a:grpSpLocks/>
            </p:cNvGrpSpPr>
            <p:nvPr/>
          </p:nvGrpSpPr>
          <p:grpSpPr bwMode="auto">
            <a:xfrm rot="5400000">
              <a:off x="2861850" y="2123091"/>
              <a:ext cx="2286000" cy="138112"/>
              <a:chOff x="0" y="1896"/>
              <a:chExt cx="5760" cy="120"/>
            </a:xfrm>
          </p:grpSpPr>
          <p:sp>
            <p:nvSpPr>
              <p:cNvPr id="118" name="Rectangle 28">
                <a:extLst>
                  <a:ext uri="{FF2B5EF4-FFF2-40B4-BE49-F238E27FC236}">
                    <a16:creationId xmlns:a16="http://schemas.microsoft.com/office/drawing/2014/main" id="{ECD696C8-B979-1047-9432-59968675A0F4}"/>
                  </a:ext>
                </a:extLst>
              </p:cNvPr>
              <p:cNvSpPr>
                <a:spLocks noChangeArrowheads="1"/>
              </p:cNvSpPr>
              <p:nvPr/>
            </p:nvSpPr>
            <p:spPr bwMode="gray">
              <a:xfrm>
                <a:off x="0" y="1896"/>
                <a:ext cx="5760" cy="47"/>
              </a:xfrm>
              <a:prstGeom prst="rect">
                <a:avLst/>
              </a:prstGeom>
              <a:gradFill rotWithShape="1">
                <a:gsLst>
                  <a:gs pos="0">
                    <a:srgbClr val="808080"/>
                  </a:gs>
                  <a:gs pos="100000">
                    <a:srgbClr val="ECECEC"/>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ahoma" panose="020B0604030504040204" pitchFamily="34" charset="0"/>
                </a:endParaRPr>
              </a:p>
            </p:txBody>
          </p:sp>
          <p:sp>
            <p:nvSpPr>
              <p:cNvPr id="119" name="Rectangle 29">
                <a:extLst>
                  <a:ext uri="{FF2B5EF4-FFF2-40B4-BE49-F238E27FC236}">
                    <a16:creationId xmlns:a16="http://schemas.microsoft.com/office/drawing/2014/main" id="{A57F716F-4FF9-B241-A6F3-45F4F72ECFD4}"/>
                  </a:ext>
                </a:extLst>
              </p:cNvPr>
              <p:cNvSpPr>
                <a:spLocks noChangeArrowheads="1"/>
              </p:cNvSpPr>
              <p:nvPr/>
            </p:nvSpPr>
            <p:spPr bwMode="gray">
              <a:xfrm>
                <a:off x="0" y="1942"/>
                <a:ext cx="5760" cy="74"/>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ahoma" panose="020B0604030504040204" pitchFamily="34" charset="0"/>
                </a:endParaRPr>
              </a:p>
            </p:txBody>
          </p:sp>
        </p:grpSp>
      </p:grpSp>
      <p:grpSp>
        <p:nvGrpSpPr>
          <p:cNvPr id="120" name="a">
            <a:extLst>
              <a:ext uri="{FF2B5EF4-FFF2-40B4-BE49-F238E27FC236}">
                <a16:creationId xmlns:a16="http://schemas.microsoft.com/office/drawing/2014/main" id="{0086A4C8-83BB-B048-86B1-8274FBBDCB5C}"/>
              </a:ext>
            </a:extLst>
          </p:cNvPr>
          <p:cNvGrpSpPr>
            <a:grpSpLocks/>
          </p:cNvGrpSpPr>
          <p:nvPr/>
        </p:nvGrpSpPr>
        <p:grpSpPr bwMode="auto">
          <a:xfrm>
            <a:off x="7147687" y="3886376"/>
            <a:ext cx="17332325" cy="1796827"/>
            <a:chOff x="97" y="1826"/>
            <a:chExt cx="5459" cy="513"/>
          </a:xfrm>
        </p:grpSpPr>
        <p:grpSp>
          <p:nvGrpSpPr>
            <p:cNvPr id="121" name="Group 32">
              <a:extLst>
                <a:ext uri="{FF2B5EF4-FFF2-40B4-BE49-F238E27FC236}">
                  <a16:creationId xmlns:a16="http://schemas.microsoft.com/office/drawing/2014/main" id="{AD9CA601-BC4A-D040-94C0-F1CB6685C46F}"/>
                </a:ext>
              </a:extLst>
            </p:cNvPr>
            <p:cNvGrpSpPr>
              <a:grpSpLocks/>
            </p:cNvGrpSpPr>
            <p:nvPr/>
          </p:nvGrpSpPr>
          <p:grpSpPr bwMode="auto">
            <a:xfrm rot="5400000">
              <a:off x="233" y="1983"/>
              <a:ext cx="173" cy="287"/>
              <a:chOff x="1872" y="1113"/>
              <a:chExt cx="2015" cy="3033"/>
            </a:xfrm>
          </p:grpSpPr>
          <p:sp>
            <p:nvSpPr>
              <p:cNvPr id="136" name="AutoShape 33">
                <a:extLst>
                  <a:ext uri="{FF2B5EF4-FFF2-40B4-BE49-F238E27FC236}">
                    <a16:creationId xmlns:a16="http://schemas.microsoft.com/office/drawing/2014/main" id="{438938C9-CF38-FC41-937A-59DE7F9A24BE}"/>
                  </a:ext>
                </a:extLst>
              </p:cNvPr>
              <p:cNvSpPr>
                <a:spLocks noChangeArrowheads="1"/>
              </p:cNvSpPr>
              <p:nvPr/>
            </p:nvSpPr>
            <p:spPr bwMode="gray">
              <a:xfrm rot="16200000" flipH="1">
                <a:off x="1824" y="2524"/>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37" name="AutoShape 34">
                <a:extLst>
                  <a:ext uri="{FF2B5EF4-FFF2-40B4-BE49-F238E27FC236}">
                    <a16:creationId xmlns:a16="http://schemas.microsoft.com/office/drawing/2014/main" id="{41E0D733-68F3-F74B-90C1-BA8960194F41}"/>
                  </a:ext>
                </a:extLst>
              </p:cNvPr>
              <p:cNvSpPr>
                <a:spLocks noChangeArrowheads="1"/>
              </p:cNvSpPr>
              <p:nvPr/>
            </p:nvSpPr>
            <p:spPr bwMode="gray">
              <a:xfrm rot="5400000" flipH="1">
                <a:off x="3629" y="2493"/>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38" name="AutoShape 35">
                <a:extLst>
                  <a:ext uri="{FF2B5EF4-FFF2-40B4-BE49-F238E27FC236}">
                    <a16:creationId xmlns:a16="http://schemas.microsoft.com/office/drawing/2014/main" id="{BA3F132C-7461-B448-874A-D22BF18927C3}"/>
                  </a:ext>
                </a:extLst>
              </p:cNvPr>
              <p:cNvSpPr>
                <a:spLocks noChangeArrowheads="1"/>
              </p:cNvSpPr>
              <p:nvPr/>
            </p:nvSpPr>
            <p:spPr bwMode="gray">
              <a:xfrm rot="10800000" flipH="1">
                <a:off x="2722" y="3424"/>
                <a:ext cx="314" cy="211"/>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39" name="Oval 36">
                <a:extLst>
                  <a:ext uri="{FF2B5EF4-FFF2-40B4-BE49-F238E27FC236}">
                    <a16:creationId xmlns:a16="http://schemas.microsoft.com/office/drawing/2014/main" id="{4BCBD3D6-19C4-C34F-8436-5A9469534B78}"/>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40" name="Oval 37">
                <a:extLst>
                  <a:ext uri="{FF2B5EF4-FFF2-40B4-BE49-F238E27FC236}">
                    <a16:creationId xmlns:a16="http://schemas.microsoft.com/office/drawing/2014/main" id="{A08C1F41-6301-3746-9F63-EBABB5B60685}"/>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41" name="Oval 38">
                <a:extLst>
                  <a:ext uri="{FF2B5EF4-FFF2-40B4-BE49-F238E27FC236}">
                    <a16:creationId xmlns:a16="http://schemas.microsoft.com/office/drawing/2014/main" id="{04FA0250-38C9-F449-9BBF-22F726A1AA5A}"/>
                  </a:ext>
                </a:extLst>
              </p:cNvPr>
              <p:cNvSpPr>
                <a:spLocks noChangeArrowheads="1"/>
              </p:cNvSpPr>
              <p:nvPr/>
            </p:nvSpPr>
            <p:spPr bwMode="gray">
              <a:xfrm>
                <a:off x="2436" y="1120"/>
                <a:ext cx="864" cy="3019"/>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42" name="Oval 39">
                <a:extLst>
                  <a:ext uri="{FF2B5EF4-FFF2-40B4-BE49-F238E27FC236}">
                    <a16:creationId xmlns:a16="http://schemas.microsoft.com/office/drawing/2014/main" id="{9FB036F8-1BC4-384C-A6FD-1C3EA4F38DD3}"/>
                  </a:ext>
                </a:extLst>
              </p:cNvPr>
              <p:cNvSpPr>
                <a:spLocks noChangeArrowheads="1"/>
              </p:cNvSpPr>
              <p:nvPr/>
            </p:nvSpPr>
            <p:spPr bwMode="gray">
              <a:xfrm>
                <a:off x="2446" y="1127"/>
                <a:ext cx="864" cy="3019"/>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43" name="Oval 40">
                <a:extLst>
                  <a:ext uri="{FF2B5EF4-FFF2-40B4-BE49-F238E27FC236}">
                    <a16:creationId xmlns:a16="http://schemas.microsoft.com/office/drawing/2014/main" id="{C4124636-5CC9-6746-BF84-076D28BD30CC}"/>
                  </a:ext>
                </a:extLst>
              </p:cNvPr>
              <p:cNvSpPr>
                <a:spLocks noChangeArrowheads="1"/>
              </p:cNvSpPr>
              <p:nvPr/>
            </p:nvSpPr>
            <p:spPr bwMode="gray">
              <a:xfrm>
                <a:off x="2338" y="1113"/>
                <a:ext cx="1094" cy="3021"/>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44" name="Oval 41">
                <a:extLst>
                  <a:ext uri="{FF2B5EF4-FFF2-40B4-BE49-F238E27FC236}">
                    <a16:creationId xmlns:a16="http://schemas.microsoft.com/office/drawing/2014/main" id="{DA212495-F721-9B40-9D17-104A990806D4}"/>
                  </a:ext>
                </a:extLst>
              </p:cNvPr>
              <p:cNvSpPr>
                <a:spLocks noChangeArrowheads="1"/>
              </p:cNvSpPr>
              <p:nvPr/>
            </p:nvSpPr>
            <p:spPr bwMode="gray">
              <a:xfrm>
                <a:off x="2337" y="1122"/>
                <a:ext cx="1096" cy="3021"/>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sp>
          <p:nvSpPr>
            <p:cNvPr id="122" name="AutoShape 42">
              <a:extLst>
                <a:ext uri="{FF2B5EF4-FFF2-40B4-BE49-F238E27FC236}">
                  <a16:creationId xmlns:a16="http://schemas.microsoft.com/office/drawing/2014/main" id="{C9145477-CE46-CB45-B588-93328FA125FC}"/>
                </a:ext>
              </a:extLst>
            </p:cNvPr>
            <p:cNvSpPr>
              <a:spLocks noChangeArrowheads="1"/>
            </p:cNvSpPr>
            <p:nvPr/>
          </p:nvSpPr>
          <p:spPr bwMode="gray">
            <a:xfrm>
              <a:off x="569" y="1916"/>
              <a:ext cx="4987" cy="379"/>
            </a:xfrm>
            <a:prstGeom prst="roundRect">
              <a:avLst>
                <a:gd name="adj" fmla="val 10889"/>
              </a:avLst>
            </a:prstGeom>
            <a:solidFill>
              <a:schemeClr val="accent5"/>
            </a:solidFill>
            <a:ln w="3175">
              <a:solidFill>
                <a:srgbClr val="C00000"/>
              </a:solidFill>
              <a:round/>
              <a:headEnd/>
              <a:tailEnd/>
            </a:ln>
            <a:effectLst>
              <a:outerShdw dist="135003" dir="2928844" algn="ctr" rotWithShape="0">
                <a:srgbClr val="000000">
                  <a:alpha val="50000"/>
                </a:srgbClr>
              </a:outerShdw>
            </a:effectLst>
          </p:spPr>
          <p:txBody>
            <a:bodyPr wrap="none" anchor="ctr"/>
            <a:lstStyle>
              <a:lvl1pPr marL="11430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914411" indent="-914411" defTabSz="2438430">
                <a:buFontTx/>
                <a:buAutoNum type="alphaUcPeriod"/>
                <a:defRPr/>
              </a:pPr>
              <a:r>
                <a:rPr lang="fr-FR" sz="7467" b="1" dirty="0" err="1">
                  <a:cs typeface="Arial" panose="020B0604020202020204" pitchFamily="34" charset="0"/>
                </a:rPr>
                <a:t>Không</a:t>
              </a:r>
              <a:r>
                <a:rPr lang="fr-FR" sz="7467" b="1" dirty="0">
                  <a:cs typeface="Arial" panose="020B0604020202020204" pitchFamily="34" charset="0"/>
                </a:rPr>
                <a:t> </a:t>
              </a:r>
              <a:r>
                <a:rPr lang="fr-FR" sz="7467" b="1" dirty="0" err="1">
                  <a:cs typeface="Arial" panose="020B0604020202020204" pitchFamily="34" charset="0"/>
                </a:rPr>
                <a:t>được</a:t>
              </a:r>
              <a:r>
                <a:rPr lang="fr-FR" sz="7467" b="1" dirty="0">
                  <a:cs typeface="Arial" panose="020B0604020202020204" pitchFamily="34" charset="0"/>
                </a:rPr>
                <a:t> </a:t>
              </a:r>
              <a:r>
                <a:rPr lang="fr-FR" sz="7467" b="1" dirty="0" err="1">
                  <a:cs typeface="Arial" panose="020B0604020202020204" pitchFamily="34" charset="0"/>
                </a:rPr>
                <a:t>đi</a:t>
              </a:r>
              <a:r>
                <a:rPr lang="fr-FR" sz="7467" b="1" dirty="0">
                  <a:cs typeface="Arial" panose="020B0604020202020204" pitchFamily="34" charset="0"/>
                </a:rPr>
                <a:t> </a:t>
              </a:r>
              <a:r>
                <a:rPr lang="fr-FR" sz="7467" b="1" dirty="0" err="1">
                  <a:cs typeface="Arial" panose="020B0604020202020204" pitchFamily="34" charset="0"/>
                </a:rPr>
                <a:t>học</a:t>
              </a:r>
              <a:r>
                <a:rPr lang="fr-FR" sz="7467" b="1" dirty="0">
                  <a:cs typeface="Arial" panose="020B0604020202020204" pitchFamily="34" charset="0"/>
                </a:rPr>
                <a:t> </a:t>
              </a:r>
              <a:r>
                <a:rPr lang="fr-FR" sz="7467" b="1" dirty="0" err="1">
                  <a:cs typeface="Arial" panose="020B0604020202020204" pitchFamily="34" charset="0"/>
                </a:rPr>
                <a:t>muộn</a:t>
              </a:r>
              <a:r>
                <a:rPr lang="fr-FR" sz="3733" b="1" dirty="0">
                  <a:cs typeface="Arial" panose="020B0604020202020204" pitchFamily="34" charset="0"/>
                </a:rPr>
                <a:t>.</a:t>
              </a:r>
              <a:r>
                <a:rPr lang="fr-FR" sz="7467" b="1" dirty="0">
                  <a:cs typeface="Arial" panose="020B0604020202020204" pitchFamily="34" charset="0"/>
                </a:rPr>
                <a:t> </a:t>
              </a:r>
            </a:p>
          </p:txBody>
        </p:sp>
        <p:sp>
          <p:nvSpPr>
            <p:cNvPr id="123" name="AutoShape 43">
              <a:extLst>
                <a:ext uri="{FF2B5EF4-FFF2-40B4-BE49-F238E27FC236}">
                  <a16:creationId xmlns:a16="http://schemas.microsoft.com/office/drawing/2014/main" id="{3D470BC9-C553-F34F-94D9-9E31E1B1D126}"/>
                </a:ext>
              </a:extLst>
            </p:cNvPr>
            <p:cNvSpPr>
              <a:spLocks noChangeArrowheads="1"/>
            </p:cNvSpPr>
            <p:nvPr/>
          </p:nvSpPr>
          <p:spPr bwMode="gray">
            <a:xfrm>
              <a:off x="445" y="1932"/>
              <a:ext cx="489" cy="310"/>
            </a:xfrm>
            <a:prstGeom prst="roundRect">
              <a:avLst>
                <a:gd name="adj" fmla="val 11921"/>
              </a:avLst>
            </a:prstGeom>
            <a:gradFill rotWithShape="1">
              <a:gsLst>
                <a:gs pos="0">
                  <a:schemeClr val="accent1"/>
                </a:gs>
                <a:gs pos="100000">
                  <a:schemeClr val="accent1">
                    <a:gamma/>
                    <a:shade val="69804"/>
                    <a:invGamma/>
                  </a:schemeClr>
                </a:gs>
              </a:gsLst>
              <a:lin ang="5400000" scaled="1"/>
            </a:gradFill>
            <a:ln w="38100">
              <a:solidFill>
                <a:schemeClr val="bg1"/>
              </a:solidFill>
              <a:round/>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24" name="Freeform 44">
              <a:extLst>
                <a:ext uri="{FF2B5EF4-FFF2-40B4-BE49-F238E27FC236}">
                  <a16:creationId xmlns:a16="http://schemas.microsoft.com/office/drawing/2014/main" id="{5B13AE12-7437-8342-848E-A15C6C4FF919}"/>
                </a:ext>
              </a:extLst>
            </p:cNvPr>
            <p:cNvSpPr>
              <a:spLocks/>
            </p:cNvSpPr>
            <p:nvPr/>
          </p:nvSpPr>
          <p:spPr bwMode="gray">
            <a:xfrm>
              <a:off x="475" y="1951"/>
              <a:ext cx="244" cy="155"/>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25" name="Text Box 45">
              <a:extLst>
                <a:ext uri="{FF2B5EF4-FFF2-40B4-BE49-F238E27FC236}">
                  <a16:creationId xmlns:a16="http://schemas.microsoft.com/office/drawing/2014/main" id="{B20FFC05-9630-DF48-8C7F-35661944B6D3}"/>
                </a:ext>
              </a:extLst>
            </p:cNvPr>
            <p:cNvSpPr txBox="1">
              <a:spLocks noChangeArrowheads="1"/>
            </p:cNvSpPr>
            <p:nvPr/>
          </p:nvSpPr>
          <p:spPr bwMode="gray">
            <a:xfrm>
              <a:off x="627" y="1926"/>
              <a:ext cx="237" cy="272"/>
            </a:xfrm>
            <a:prstGeom prst="rect">
              <a:avLst/>
            </a:prstGeom>
            <a:noFill/>
            <a:ln w="9525" algn="ctr">
              <a:noFill/>
              <a:miter lim="800000"/>
              <a:headEnd/>
              <a:tailEnd/>
            </a:ln>
            <a:effectLst>
              <a:outerShdw dist="35921" dir="2700000" algn="ctr" rotWithShape="0">
                <a:schemeClr val="tx1"/>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1828823">
                <a:defRPr/>
              </a:pPr>
              <a:r>
                <a:rPr lang="en-US" altLang="en-VN" sz="5600" b="1" dirty="0">
                  <a:solidFill>
                    <a:srgbClr val="000000"/>
                  </a:solidFill>
                  <a:latin typeface="Times New Roman" panose="02020603050405020304" pitchFamily="18" charset="0"/>
                  <a:cs typeface="Times New Roman" panose="02020603050405020304" pitchFamily="18" charset="0"/>
                </a:rPr>
                <a:t>A</a:t>
              </a:r>
            </a:p>
          </p:txBody>
        </p:sp>
        <p:grpSp>
          <p:nvGrpSpPr>
            <p:cNvPr id="126" name="Group 46">
              <a:extLst>
                <a:ext uri="{FF2B5EF4-FFF2-40B4-BE49-F238E27FC236}">
                  <a16:creationId xmlns:a16="http://schemas.microsoft.com/office/drawing/2014/main" id="{A81CDC00-6A2F-BF45-B4E3-AD1A4277DEEE}"/>
                </a:ext>
              </a:extLst>
            </p:cNvPr>
            <p:cNvGrpSpPr>
              <a:grpSpLocks/>
            </p:cNvGrpSpPr>
            <p:nvPr/>
          </p:nvGrpSpPr>
          <p:grpSpPr bwMode="auto">
            <a:xfrm rot="5400000">
              <a:off x="84" y="1839"/>
              <a:ext cx="513" cy="488"/>
              <a:chOff x="1870" y="1824"/>
              <a:chExt cx="2014" cy="1823"/>
            </a:xfrm>
          </p:grpSpPr>
          <p:sp>
            <p:nvSpPr>
              <p:cNvPr id="127" name="AutoShape 47">
                <a:extLst>
                  <a:ext uri="{FF2B5EF4-FFF2-40B4-BE49-F238E27FC236}">
                    <a16:creationId xmlns:a16="http://schemas.microsoft.com/office/drawing/2014/main" id="{1624FF6B-C1E8-4D4E-A23D-9E2E16A0EF9C}"/>
                  </a:ext>
                </a:extLst>
              </p:cNvPr>
              <p:cNvSpPr>
                <a:spLocks noChangeArrowheads="1"/>
              </p:cNvSpPr>
              <p:nvPr/>
            </p:nvSpPr>
            <p:spPr bwMode="gray">
              <a:xfrm rot="16200000" flipH="1">
                <a:off x="1817" y="2532"/>
                <a:ext cx="310"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28" name="AutoShape 48">
                <a:extLst>
                  <a:ext uri="{FF2B5EF4-FFF2-40B4-BE49-F238E27FC236}">
                    <a16:creationId xmlns:a16="http://schemas.microsoft.com/office/drawing/2014/main" id="{885ECE37-4E46-534F-8A97-D7D2034E3B25}"/>
                  </a:ext>
                </a:extLst>
              </p:cNvPr>
              <p:cNvSpPr>
                <a:spLocks noChangeArrowheads="1"/>
              </p:cNvSpPr>
              <p:nvPr/>
            </p:nvSpPr>
            <p:spPr bwMode="gray">
              <a:xfrm rot="5400000" flipH="1">
                <a:off x="3629" y="2492"/>
                <a:ext cx="306"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29" name="AutoShape 49">
                <a:extLst>
                  <a:ext uri="{FF2B5EF4-FFF2-40B4-BE49-F238E27FC236}">
                    <a16:creationId xmlns:a16="http://schemas.microsoft.com/office/drawing/2014/main" id="{4C847FD4-2DAF-6D44-A9E5-48ED1BB50321}"/>
                  </a:ext>
                </a:extLst>
              </p:cNvPr>
              <p:cNvSpPr>
                <a:spLocks noChangeArrowheads="1"/>
              </p:cNvSpPr>
              <p:nvPr/>
            </p:nvSpPr>
            <p:spPr bwMode="gray">
              <a:xfrm rot="10800000" flipH="1">
                <a:off x="2722" y="3442"/>
                <a:ext cx="310"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30" name="Oval 50">
                <a:extLst>
                  <a:ext uri="{FF2B5EF4-FFF2-40B4-BE49-F238E27FC236}">
                    <a16:creationId xmlns:a16="http://schemas.microsoft.com/office/drawing/2014/main" id="{393FD192-A762-D348-B5C5-AAFB3E7032FF}"/>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31" name="Oval 51">
                <a:extLst>
                  <a:ext uri="{FF2B5EF4-FFF2-40B4-BE49-F238E27FC236}">
                    <a16:creationId xmlns:a16="http://schemas.microsoft.com/office/drawing/2014/main" id="{B3DB6E3E-EAD0-4B45-8C97-FE757EA8F454}"/>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32" name="Oval 52">
                <a:extLst>
                  <a:ext uri="{FF2B5EF4-FFF2-40B4-BE49-F238E27FC236}">
                    <a16:creationId xmlns:a16="http://schemas.microsoft.com/office/drawing/2014/main" id="{A5B181C7-5770-3D45-897B-FB2ED9C0534C}"/>
                  </a:ext>
                </a:extLst>
              </p:cNvPr>
              <p:cNvSpPr>
                <a:spLocks noChangeArrowheads="1"/>
              </p:cNvSpPr>
              <p:nvPr/>
            </p:nvSpPr>
            <p:spPr bwMode="gray">
              <a:xfrm>
                <a:off x="2733" y="2103"/>
                <a:ext cx="291" cy="106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33" name="Oval 53">
                <a:extLst>
                  <a:ext uri="{FF2B5EF4-FFF2-40B4-BE49-F238E27FC236}">
                    <a16:creationId xmlns:a16="http://schemas.microsoft.com/office/drawing/2014/main" id="{B9715451-344C-B045-AEE1-FD64B6D2F16B}"/>
                  </a:ext>
                </a:extLst>
              </p:cNvPr>
              <p:cNvSpPr>
                <a:spLocks noChangeArrowheads="1"/>
              </p:cNvSpPr>
              <p:nvPr/>
            </p:nvSpPr>
            <p:spPr bwMode="gray">
              <a:xfrm>
                <a:off x="2737" y="2098"/>
                <a:ext cx="291" cy="1068"/>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34" name="Oval 54">
                <a:extLst>
                  <a:ext uri="{FF2B5EF4-FFF2-40B4-BE49-F238E27FC236}">
                    <a16:creationId xmlns:a16="http://schemas.microsoft.com/office/drawing/2014/main" id="{2E78CDCB-8581-8C4F-A982-06D715CF61BE}"/>
                  </a:ext>
                </a:extLst>
              </p:cNvPr>
              <p:cNvSpPr>
                <a:spLocks noChangeArrowheads="1"/>
              </p:cNvSpPr>
              <p:nvPr/>
            </p:nvSpPr>
            <p:spPr bwMode="gray">
              <a:xfrm>
                <a:off x="2333" y="2101"/>
                <a:ext cx="1099" cy="106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35" name="Oval 55">
                <a:extLst>
                  <a:ext uri="{FF2B5EF4-FFF2-40B4-BE49-F238E27FC236}">
                    <a16:creationId xmlns:a16="http://schemas.microsoft.com/office/drawing/2014/main" id="{44E745D6-E96A-9146-9CFC-DE86C625631D}"/>
                  </a:ext>
                </a:extLst>
              </p:cNvPr>
              <p:cNvSpPr>
                <a:spLocks noChangeArrowheads="1"/>
              </p:cNvSpPr>
              <p:nvPr/>
            </p:nvSpPr>
            <p:spPr bwMode="gray">
              <a:xfrm>
                <a:off x="2337" y="2098"/>
                <a:ext cx="1096" cy="1069"/>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grpSp>
      <p:grpSp>
        <p:nvGrpSpPr>
          <p:cNvPr id="145" name="b">
            <a:extLst>
              <a:ext uri="{FF2B5EF4-FFF2-40B4-BE49-F238E27FC236}">
                <a16:creationId xmlns:a16="http://schemas.microsoft.com/office/drawing/2014/main" id="{347D2C49-3C30-4C48-B338-432F571645F4}"/>
              </a:ext>
            </a:extLst>
          </p:cNvPr>
          <p:cNvGrpSpPr>
            <a:grpSpLocks/>
          </p:cNvGrpSpPr>
          <p:nvPr/>
        </p:nvGrpSpPr>
        <p:grpSpPr bwMode="auto">
          <a:xfrm>
            <a:off x="7147687" y="6035294"/>
            <a:ext cx="16760826" cy="1628776"/>
            <a:chOff x="97" y="1826"/>
            <a:chExt cx="5279" cy="513"/>
          </a:xfrm>
        </p:grpSpPr>
        <p:grpSp>
          <p:nvGrpSpPr>
            <p:cNvPr id="146" name="Group 57">
              <a:extLst>
                <a:ext uri="{FF2B5EF4-FFF2-40B4-BE49-F238E27FC236}">
                  <a16:creationId xmlns:a16="http://schemas.microsoft.com/office/drawing/2014/main" id="{FCA87E87-C951-914C-A7BB-85B26FA38031}"/>
                </a:ext>
              </a:extLst>
            </p:cNvPr>
            <p:cNvGrpSpPr>
              <a:grpSpLocks/>
            </p:cNvGrpSpPr>
            <p:nvPr/>
          </p:nvGrpSpPr>
          <p:grpSpPr bwMode="auto">
            <a:xfrm rot="5400000">
              <a:off x="233" y="1982"/>
              <a:ext cx="173" cy="287"/>
              <a:chOff x="1872" y="1113"/>
              <a:chExt cx="2015" cy="3033"/>
            </a:xfrm>
          </p:grpSpPr>
          <p:sp>
            <p:nvSpPr>
              <p:cNvPr id="161" name="AutoShape 58">
                <a:extLst>
                  <a:ext uri="{FF2B5EF4-FFF2-40B4-BE49-F238E27FC236}">
                    <a16:creationId xmlns:a16="http://schemas.microsoft.com/office/drawing/2014/main" id="{8DD01B76-4C1B-574E-9FCE-2FA5ADB64AB7}"/>
                  </a:ext>
                </a:extLst>
              </p:cNvPr>
              <p:cNvSpPr>
                <a:spLocks noChangeArrowheads="1"/>
              </p:cNvSpPr>
              <p:nvPr/>
            </p:nvSpPr>
            <p:spPr bwMode="gray">
              <a:xfrm rot="16200000" flipH="1">
                <a:off x="1824" y="2524"/>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62" name="AutoShape 59">
                <a:extLst>
                  <a:ext uri="{FF2B5EF4-FFF2-40B4-BE49-F238E27FC236}">
                    <a16:creationId xmlns:a16="http://schemas.microsoft.com/office/drawing/2014/main" id="{0F87E6AF-F06A-F741-A428-2954C79DE126}"/>
                  </a:ext>
                </a:extLst>
              </p:cNvPr>
              <p:cNvSpPr>
                <a:spLocks noChangeArrowheads="1"/>
              </p:cNvSpPr>
              <p:nvPr/>
            </p:nvSpPr>
            <p:spPr bwMode="gray">
              <a:xfrm rot="5400000" flipH="1">
                <a:off x="3629" y="2493"/>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63" name="AutoShape 60">
                <a:extLst>
                  <a:ext uri="{FF2B5EF4-FFF2-40B4-BE49-F238E27FC236}">
                    <a16:creationId xmlns:a16="http://schemas.microsoft.com/office/drawing/2014/main" id="{A81F3A0C-9C30-2349-B46D-00ED065318D0}"/>
                  </a:ext>
                </a:extLst>
              </p:cNvPr>
              <p:cNvSpPr>
                <a:spLocks noChangeArrowheads="1"/>
              </p:cNvSpPr>
              <p:nvPr/>
            </p:nvSpPr>
            <p:spPr bwMode="gray">
              <a:xfrm rot="10800000" flipH="1">
                <a:off x="2722" y="3424"/>
                <a:ext cx="314" cy="211"/>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64" name="Oval 61">
                <a:extLst>
                  <a:ext uri="{FF2B5EF4-FFF2-40B4-BE49-F238E27FC236}">
                    <a16:creationId xmlns:a16="http://schemas.microsoft.com/office/drawing/2014/main" id="{21F7AFF3-19C8-774A-9A8B-3EFCB73D2838}"/>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65" name="Oval 62">
                <a:extLst>
                  <a:ext uri="{FF2B5EF4-FFF2-40B4-BE49-F238E27FC236}">
                    <a16:creationId xmlns:a16="http://schemas.microsoft.com/office/drawing/2014/main" id="{FF5214FE-6A4E-8740-9237-3E240B55D09F}"/>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66" name="Oval 63">
                <a:extLst>
                  <a:ext uri="{FF2B5EF4-FFF2-40B4-BE49-F238E27FC236}">
                    <a16:creationId xmlns:a16="http://schemas.microsoft.com/office/drawing/2014/main" id="{6225B918-6012-D246-A7CE-43ABB5648BF4}"/>
                  </a:ext>
                </a:extLst>
              </p:cNvPr>
              <p:cNvSpPr>
                <a:spLocks noChangeArrowheads="1"/>
              </p:cNvSpPr>
              <p:nvPr/>
            </p:nvSpPr>
            <p:spPr bwMode="gray">
              <a:xfrm>
                <a:off x="2390" y="1120"/>
                <a:ext cx="954" cy="3019"/>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67" name="Oval 64">
                <a:extLst>
                  <a:ext uri="{FF2B5EF4-FFF2-40B4-BE49-F238E27FC236}">
                    <a16:creationId xmlns:a16="http://schemas.microsoft.com/office/drawing/2014/main" id="{7E9DB243-1BAD-4C4A-8B89-F6991CF60178}"/>
                  </a:ext>
                </a:extLst>
              </p:cNvPr>
              <p:cNvSpPr>
                <a:spLocks noChangeArrowheads="1"/>
              </p:cNvSpPr>
              <p:nvPr/>
            </p:nvSpPr>
            <p:spPr bwMode="gray">
              <a:xfrm>
                <a:off x="2401" y="1127"/>
                <a:ext cx="955" cy="3019"/>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68" name="Oval 65">
                <a:extLst>
                  <a:ext uri="{FF2B5EF4-FFF2-40B4-BE49-F238E27FC236}">
                    <a16:creationId xmlns:a16="http://schemas.microsoft.com/office/drawing/2014/main" id="{77A05DA1-84B2-2749-A082-01ADC5AB68D8}"/>
                  </a:ext>
                </a:extLst>
              </p:cNvPr>
              <p:cNvSpPr>
                <a:spLocks noChangeArrowheads="1"/>
              </p:cNvSpPr>
              <p:nvPr/>
            </p:nvSpPr>
            <p:spPr bwMode="gray">
              <a:xfrm>
                <a:off x="2338" y="1113"/>
                <a:ext cx="1094" cy="3021"/>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69" name="Oval 66">
                <a:extLst>
                  <a:ext uri="{FF2B5EF4-FFF2-40B4-BE49-F238E27FC236}">
                    <a16:creationId xmlns:a16="http://schemas.microsoft.com/office/drawing/2014/main" id="{1293F07A-1DF6-0444-8D84-700AB66C9E11}"/>
                  </a:ext>
                </a:extLst>
              </p:cNvPr>
              <p:cNvSpPr>
                <a:spLocks noChangeArrowheads="1"/>
              </p:cNvSpPr>
              <p:nvPr/>
            </p:nvSpPr>
            <p:spPr bwMode="gray">
              <a:xfrm>
                <a:off x="2337" y="1122"/>
                <a:ext cx="1096" cy="3021"/>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sp>
          <p:nvSpPr>
            <p:cNvPr id="147" name="AutoShape 67">
              <a:extLst>
                <a:ext uri="{FF2B5EF4-FFF2-40B4-BE49-F238E27FC236}">
                  <a16:creationId xmlns:a16="http://schemas.microsoft.com/office/drawing/2014/main" id="{040B78B9-B03B-3741-A1F7-9C2B83950949}"/>
                </a:ext>
              </a:extLst>
            </p:cNvPr>
            <p:cNvSpPr>
              <a:spLocks noChangeArrowheads="1"/>
            </p:cNvSpPr>
            <p:nvPr/>
          </p:nvSpPr>
          <p:spPr bwMode="gray">
            <a:xfrm>
              <a:off x="389" y="1897"/>
              <a:ext cx="4987" cy="379"/>
            </a:xfrm>
            <a:prstGeom prst="roundRect">
              <a:avLst>
                <a:gd name="adj" fmla="val 10889"/>
              </a:avLst>
            </a:prstGeom>
            <a:solidFill>
              <a:schemeClr val="accent5"/>
            </a:solidFill>
            <a:ln w="3175">
              <a:solidFill>
                <a:srgbClr val="C00000"/>
              </a:solidFill>
              <a:round/>
              <a:headEnd/>
              <a:tailEnd/>
            </a:ln>
            <a:effectLst>
              <a:outerShdw dist="135003" dir="2928844" algn="ctr" rotWithShape="0">
                <a:srgbClr val="000000">
                  <a:alpha val="50000"/>
                </a:srgbClr>
              </a:outerShdw>
            </a:effectLst>
          </p:spPr>
          <p:txBody>
            <a:bodyPr wrap="none" anchor="ctr"/>
            <a:lstStyle>
              <a:lvl1pPr marL="11430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914411" indent="-914411" defTabSz="2438430">
                <a:buFontTx/>
                <a:buAutoNum type="alphaUcPeriod"/>
                <a:defRPr/>
              </a:pPr>
              <a:r>
                <a:rPr lang="fr-FR" sz="7467" b="1" dirty="0">
                  <a:solidFill>
                    <a:srgbClr val="0070C0"/>
                  </a:solidFill>
                  <a:cs typeface="Arial" panose="020B0604020202020204" pitchFamily="34" charset="0"/>
                </a:rPr>
                <a:t>  </a:t>
              </a:r>
              <a:r>
                <a:rPr lang="fr-FR" sz="7467" b="1" dirty="0">
                  <a:cs typeface="Arial" panose="020B0604020202020204" pitchFamily="34" charset="0"/>
                </a:rPr>
                <a:t>15 là </a:t>
              </a:r>
              <a:r>
                <a:rPr lang="fr-FR" sz="7467" b="1" dirty="0" err="1">
                  <a:cs typeface="Arial" panose="020B0604020202020204" pitchFamily="34" charset="0"/>
                </a:rPr>
                <a:t>số</a:t>
              </a:r>
              <a:r>
                <a:rPr lang="fr-FR" sz="7467" b="1" dirty="0">
                  <a:cs typeface="Arial" panose="020B0604020202020204" pitchFamily="34" charset="0"/>
                </a:rPr>
                <a:t> </a:t>
              </a:r>
              <a:r>
                <a:rPr lang="fr-FR" sz="7467" b="1" dirty="0" err="1">
                  <a:cs typeface="Arial" panose="020B0604020202020204" pitchFamily="34" charset="0"/>
                </a:rPr>
                <a:t>nguyên</a:t>
              </a:r>
              <a:r>
                <a:rPr lang="fr-FR" sz="7467" b="1" dirty="0">
                  <a:cs typeface="Arial" panose="020B0604020202020204" pitchFamily="34" charset="0"/>
                </a:rPr>
                <a:t> </a:t>
              </a:r>
              <a:r>
                <a:rPr lang="fr-FR" sz="7467" b="1" dirty="0" err="1">
                  <a:cs typeface="Arial" panose="020B0604020202020204" pitchFamily="34" charset="0"/>
                </a:rPr>
                <a:t>tố</a:t>
              </a:r>
              <a:r>
                <a:rPr lang="fr-FR" sz="7467" b="1" dirty="0">
                  <a:cs typeface="Arial" panose="020B0604020202020204" pitchFamily="34" charset="0"/>
                </a:rPr>
                <a:t>.</a:t>
              </a:r>
              <a:endParaRPr lang="en-US" sz="3733" b="1" dirty="0">
                <a:cs typeface="Arial" panose="020B0604020202020204" pitchFamily="34" charset="0"/>
              </a:endParaRPr>
            </a:p>
          </p:txBody>
        </p:sp>
        <p:sp>
          <p:nvSpPr>
            <p:cNvPr id="148" name="AutoShape 68">
              <a:extLst>
                <a:ext uri="{FF2B5EF4-FFF2-40B4-BE49-F238E27FC236}">
                  <a16:creationId xmlns:a16="http://schemas.microsoft.com/office/drawing/2014/main" id="{7796A702-254B-694A-BC83-EAE8BAAB0FE7}"/>
                </a:ext>
              </a:extLst>
            </p:cNvPr>
            <p:cNvSpPr>
              <a:spLocks noChangeArrowheads="1"/>
            </p:cNvSpPr>
            <p:nvPr/>
          </p:nvSpPr>
          <p:spPr bwMode="gray">
            <a:xfrm>
              <a:off x="445" y="1932"/>
              <a:ext cx="489" cy="310"/>
            </a:xfrm>
            <a:prstGeom prst="roundRect">
              <a:avLst>
                <a:gd name="adj" fmla="val 11921"/>
              </a:avLst>
            </a:prstGeom>
            <a:gradFill rotWithShape="1">
              <a:gsLst>
                <a:gs pos="0">
                  <a:schemeClr val="accent1"/>
                </a:gs>
                <a:gs pos="100000">
                  <a:schemeClr val="accent1">
                    <a:gamma/>
                    <a:shade val="69804"/>
                    <a:invGamma/>
                  </a:schemeClr>
                </a:gs>
              </a:gsLst>
              <a:lin ang="5400000" scaled="1"/>
            </a:gradFill>
            <a:ln w="38100">
              <a:solidFill>
                <a:schemeClr val="bg1"/>
              </a:solidFill>
              <a:round/>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49" name="Freeform 69">
              <a:extLst>
                <a:ext uri="{FF2B5EF4-FFF2-40B4-BE49-F238E27FC236}">
                  <a16:creationId xmlns:a16="http://schemas.microsoft.com/office/drawing/2014/main" id="{340BEAC4-9836-114B-9B7C-149680D55536}"/>
                </a:ext>
              </a:extLst>
            </p:cNvPr>
            <p:cNvSpPr>
              <a:spLocks/>
            </p:cNvSpPr>
            <p:nvPr/>
          </p:nvSpPr>
          <p:spPr bwMode="gray">
            <a:xfrm>
              <a:off x="475" y="1951"/>
              <a:ext cx="244" cy="155"/>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50" name="Text Box 70">
              <a:extLst>
                <a:ext uri="{FF2B5EF4-FFF2-40B4-BE49-F238E27FC236}">
                  <a16:creationId xmlns:a16="http://schemas.microsoft.com/office/drawing/2014/main" id="{AADC4A62-5398-9944-9B4A-031495A7087F}"/>
                </a:ext>
              </a:extLst>
            </p:cNvPr>
            <p:cNvSpPr txBox="1">
              <a:spLocks noChangeArrowheads="1"/>
            </p:cNvSpPr>
            <p:nvPr/>
          </p:nvSpPr>
          <p:spPr bwMode="gray">
            <a:xfrm>
              <a:off x="627" y="1926"/>
              <a:ext cx="237" cy="301"/>
            </a:xfrm>
            <a:prstGeom prst="rect">
              <a:avLst/>
            </a:prstGeom>
            <a:noFill/>
            <a:ln w="9525" algn="ctr">
              <a:noFill/>
              <a:miter lim="800000"/>
              <a:headEnd/>
              <a:tailEnd/>
            </a:ln>
            <a:effectLst>
              <a:outerShdw dist="35921" dir="2700000" algn="ctr" rotWithShape="0">
                <a:schemeClr val="tx1"/>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1828823">
                <a:defRPr/>
              </a:pPr>
              <a:r>
                <a:rPr lang="en-US" altLang="en-VN" sz="5600" b="1">
                  <a:solidFill>
                    <a:srgbClr val="000000"/>
                  </a:solidFill>
                  <a:latin typeface="Times New Roman" panose="02020603050405020304" pitchFamily="18" charset="0"/>
                  <a:cs typeface="Times New Roman" panose="02020603050405020304" pitchFamily="18" charset="0"/>
                </a:rPr>
                <a:t>B</a:t>
              </a:r>
            </a:p>
          </p:txBody>
        </p:sp>
        <p:grpSp>
          <p:nvGrpSpPr>
            <p:cNvPr id="151" name="Group 71">
              <a:extLst>
                <a:ext uri="{FF2B5EF4-FFF2-40B4-BE49-F238E27FC236}">
                  <a16:creationId xmlns:a16="http://schemas.microsoft.com/office/drawing/2014/main" id="{FF160F2F-EE40-624C-8815-6DB340111300}"/>
                </a:ext>
              </a:extLst>
            </p:cNvPr>
            <p:cNvGrpSpPr>
              <a:grpSpLocks/>
            </p:cNvGrpSpPr>
            <p:nvPr/>
          </p:nvGrpSpPr>
          <p:grpSpPr bwMode="auto">
            <a:xfrm rot="5400000">
              <a:off x="84" y="1839"/>
              <a:ext cx="513" cy="488"/>
              <a:chOff x="1870" y="1824"/>
              <a:chExt cx="2014" cy="1823"/>
            </a:xfrm>
          </p:grpSpPr>
          <p:sp>
            <p:nvSpPr>
              <p:cNvPr id="152" name="AutoShape 72">
                <a:extLst>
                  <a:ext uri="{FF2B5EF4-FFF2-40B4-BE49-F238E27FC236}">
                    <a16:creationId xmlns:a16="http://schemas.microsoft.com/office/drawing/2014/main" id="{EAE44BAD-12A0-CA43-AE75-556AD451183B}"/>
                  </a:ext>
                </a:extLst>
              </p:cNvPr>
              <p:cNvSpPr>
                <a:spLocks noChangeArrowheads="1"/>
              </p:cNvSpPr>
              <p:nvPr/>
            </p:nvSpPr>
            <p:spPr bwMode="gray">
              <a:xfrm rot="16200000" flipH="1">
                <a:off x="1817" y="2532"/>
                <a:ext cx="310"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53" name="AutoShape 73">
                <a:extLst>
                  <a:ext uri="{FF2B5EF4-FFF2-40B4-BE49-F238E27FC236}">
                    <a16:creationId xmlns:a16="http://schemas.microsoft.com/office/drawing/2014/main" id="{020D0BF1-F73F-0E4C-B1D9-19AE21B4BF19}"/>
                  </a:ext>
                </a:extLst>
              </p:cNvPr>
              <p:cNvSpPr>
                <a:spLocks noChangeArrowheads="1"/>
              </p:cNvSpPr>
              <p:nvPr/>
            </p:nvSpPr>
            <p:spPr bwMode="gray">
              <a:xfrm rot="5400000" flipH="1">
                <a:off x="3629" y="2492"/>
                <a:ext cx="306"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54" name="AutoShape 74">
                <a:extLst>
                  <a:ext uri="{FF2B5EF4-FFF2-40B4-BE49-F238E27FC236}">
                    <a16:creationId xmlns:a16="http://schemas.microsoft.com/office/drawing/2014/main" id="{FEF2DF40-8621-B048-ADAD-8FFD729BA869}"/>
                  </a:ext>
                </a:extLst>
              </p:cNvPr>
              <p:cNvSpPr>
                <a:spLocks noChangeArrowheads="1"/>
              </p:cNvSpPr>
              <p:nvPr/>
            </p:nvSpPr>
            <p:spPr bwMode="gray">
              <a:xfrm rot="10800000" flipH="1">
                <a:off x="2722" y="3442"/>
                <a:ext cx="310"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55" name="Oval 75">
                <a:extLst>
                  <a:ext uri="{FF2B5EF4-FFF2-40B4-BE49-F238E27FC236}">
                    <a16:creationId xmlns:a16="http://schemas.microsoft.com/office/drawing/2014/main" id="{4119453D-B881-C247-96C2-AC8039AB1894}"/>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56" name="Oval 76">
                <a:extLst>
                  <a:ext uri="{FF2B5EF4-FFF2-40B4-BE49-F238E27FC236}">
                    <a16:creationId xmlns:a16="http://schemas.microsoft.com/office/drawing/2014/main" id="{46D89F64-69AA-0847-AE50-865833D445F5}"/>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57" name="Oval 77">
                <a:extLst>
                  <a:ext uri="{FF2B5EF4-FFF2-40B4-BE49-F238E27FC236}">
                    <a16:creationId xmlns:a16="http://schemas.microsoft.com/office/drawing/2014/main" id="{60806CAA-1213-504A-8D63-52A7A53A7D8E}"/>
                  </a:ext>
                </a:extLst>
              </p:cNvPr>
              <p:cNvSpPr>
                <a:spLocks noChangeArrowheads="1"/>
              </p:cNvSpPr>
              <p:nvPr/>
            </p:nvSpPr>
            <p:spPr bwMode="gray">
              <a:xfrm>
                <a:off x="2719" y="2103"/>
                <a:ext cx="321" cy="106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58" name="Oval 78">
                <a:extLst>
                  <a:ext uri="{FF2B5EF4-FFF2-40B4-BE49-F238E27FC236}">
                    <a16:creationId xmlns:a16="http://schemas.microsoft.com/office/drawing/2014/main" id="{3166CC23-1BE3-0944-8ABC-68B63863852B}"/>
                  </a:ext>
                </a:extLst>
              </p:cNvPr>
              <p:cNvSpPr>
                <a:spLocks noChangeArrowheads="1"/>
              </p:cNvSpPr>
              <p:nvPr/>
            </p:nvSpPr>
            <p:spPr bwMode="gray">
              <a:xfrm>
                <a:off x="2723" y="2098"/>
                <a:ext cx="321" cy="1068"/>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59" name="Oval 79">
                <a:extLst>
                  <a:ext uri="{FF2B5EF4-FFF2-40B4-BE49-F238E27FC236}">
                    <a16:creationId xmlns:a16="http://schemas.microsoft.com/office/drawing/2014/main" id="{A25E5E27-343D-2A48-8BB9-57F1D600C0B8}"/>
                  </a:ext>
                </a:extLst>
              </p:cNvPr>
              <p:cNvSpPr>
                <a:spLocks noChangeArrowheads="1"/>
              </p:cNvSpPr>
              <p:nvPr/>
            </p:nvSpPr>
            <p:spPr bwMode="gray">
              <a:xfrm>
                <a:off x="2333" y="2101"/>
                <a:ext cx="1099" cy="106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60" name="Oval 80">
                <a:extLst>
                  <a:ext uri="{FF2B5EF4-FFF2-40B4-BE49-F238E27FC236}">
                    <a16:creationId xmlns:a16="http://schemas.microsoft.com/office/drawing/2014/main" id="{49FBE209-94FA-9348-BEB1-97316C7C3973}"/>
                  </a:ext>
                </a:extLst>
              </p:cNvPr>
              <p:cNvSpPr>
                <a:spLocks noChangeArrowheads="1"/>
              </p:cNvSpPr>
              <p:nvPr/>
            </p:nvSpPr>
            <p:spPr bwMode="gray">
              <a:xfrm>
                <a:off x="2337" y="2098"/>
                <a:ext cx="1096" cy="1069"/>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grpSp>
      <p:grpSp>
        <p:nvGrpSpPr>
          <p:cNvPr id="170" name="c">
            <a:extLst>
              <a:ext uri="{FF2B5EF4-FFF2-40B4-BE49-F238E27FC236}">
                <a16:creationId xmlns:a16="http://schemas.microsoft.com/office/drawing/2014/main" id="{B111ACFA-C6D7-144F-9878-548AB1109900}"/>
              </a:ext>
            </a:extLst>
          </p:cNvPr>
          <p:cNvGrpSpPr>
            <a:grpSpLocks/>
          </p:cNvGrpSpPr>
          <p:nvPr/>
        </p:nvGrpSpPr>
        <p:grpSpPr bwMode="auto">
          <a:xfrm>
            <a:off x="7147687" y="7813953"/>
            <a:ext cx="16760826" cy="1628776"/>
            <a:chOff x="97" y="1826"/>
            <a:chExt cx="5279" cy="513"/>
          </a:xfrm>
        </p:grpSpPr>
        <p:grpSp>
          <p:nvGrpSpPr>
            <p:cNvPr id="171" name="Group 85">
              <a:extLst>
                <a:ext uri="{FF2B5EF4-FFF2-40B4-BE49-F238E27FC236}">
                  <a16:creationId xmlns:a16="http://schemas.microsoft.com/office/drawing/2014/main" id="{341EFF6D-7AFC-B64D-99A0-339916ABD208}"/>
                </a:ext>
              </a:extLst>
            </p:cNvPr>
            <p:cNvGrpSpPr>
              <a:grpSpLocks/>
            </p:cNvGrpSpPr>
            <p:nvPr/>
          </p:nvGrpSpPr>
          <p:grpSpPr bwMode="auto">
            <a:xfrm rot="5400000">
              <a:off x="233" y="1982"/>
              <a:ext cx="173" cy="287"/>
              <a:chOff x="1872" y="1113"/>
              <a:chExt cx="2015" cy="3033"/>
            </a:xfrm>
          </p:grpSpPr>
          <p:sp>
            <p:nvSpPr>
              <p:cNvPr id="186" name="AutoShape 86">
                <a:extLst>
                  <a:ext uri="{FF2B5EF4-FFF2-40B4-BE49-F238E27FC236}">
                    <a16:creationId xmlns:a16="http://schemas.microsoft.com/office/drawing/2014/main" id="{D690F7BA-9714-4C47-8FAE-AB3F65A19E46}"/>
                  </a:ext>
                </a:extLst>
              </p:cNvPr>
              <p:cNvSpPr>
                <a:spLocks noChangeArrowheads="1"/>
              </p:cNvSpPr>
              <p:nvPr/>
            </p:nvSpPr>
            <p:spPr bwMode="gray">
              <a:xfrm rot="16200000" flipH="1">
                <a:off x="1824" y="2524"/>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87" name="AutoShape 87">
                <a:extLst>
                  <a:ext uri="{FF2B5EF4-FFF2-40B4-BE49-F238E27FC236}">
                    <a16:creationId xmlns:a16="http://schemas.microsoft.com/office/drawing/2014/main" id="{13F31A48-8E01-174A-9854-E81B6278672B}"/>
                  </a:ext>
                </a:extLst>
              </p:cNvPr>
              <p:cNvSpPr>
                <a:spLocks noChangeArrowheads="1"/>
              </p:cNvSpPr>
              <p:nvPr/>
            </p:nvSpPr>
            <p:spPr bwMode="gray">
              <a:xfrm rot="5400000" flipH="1">
                <a:off x="3629" y="2493"/>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88" name="AutoShape 88">
                <a:extLst>
                  <a:ext uri="{FF2B5EF4-FFF2-40B4-BE49-F238E27FC236}">
                    <a16:creationId xmlns:a16="http://schemas.microsoft.com/office/drawing/2014/main" id="{4C460E2F-DFBF-9445-94F2-0BE13CAA03FD}"/>
                  </a:ext>
                </a:extLst>
              </p:cNvPr>
              <p:cNvSpPr>
                <a:spLocks noChangeArrowheads="1"/>
              </p:cNvSpPr>
              <p:nvPr/>
            </p:nvSpPr>
            <p:spPr bwMode="gray">
              <a:xfrm rot="10800000" flipH="1">
                <a:off x="2722" y="3424"/>
                <a:ext cx="314" cy="211"/>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89" name="Oval 89">
                <a:extLst>
                  <a:ext uri="{FF2B5EF4-FFF2-40B4-BE49-F238E27FC236}">
                    <a16:creationId xmlns:a16="http://schemas.microsoft.com/office/drawing/2014/main" id="{8A91E777-0973-E943-9875-2F3C1CF75ED0}"/>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90" name="Oval 90">
                <a:extLst>
                  <a:ext uri="{FF2B5EF4-FFF2-40B4-BE49-F238E27FC236}">
                    <a16:creationId xmlns:a16="http://schemas.microsoft.com/office/drawing/2014/main" id="{870FCC35-132A-114A-9AE4-8ADBCA273DC8}"/>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91" name="Oval 91">
                <a:extLst>
                  <a:ext uri="{FF2B5EF4-FFF2-40B4-BE49-F238E27FC236}">
                    <a16:creationId xmlns:a16="http://schemas.microsoft.com/office/drawing/2014/main" id="{44B2D0FE-083B-0E49-B7D0-63F89048E6A3}"/>
                  </a:ext>
                </a:extLst>
              </p:cNvPr>
              <p:cNvSpPr>
                <a:spLocks noChangeArrowheads="1"/>
              </p:cNvSpPr>
              <p:nvPr/>
            </p:nvSpPr>
            <p:spPr bwMode="gray">
              <a:xfrm>
                <a:off x="2390" y="1120"/>
                <a:ext cx="954" cy="3019"/>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92" name="Oval 92">
                <a:extLst>
                  <a:ext uri="{FF2B5EF4-FFF2-40B4-BE49-F238E27FC236}">
                    <a16:creationId xmlns:a16="http://schemas.microsoft.com/office/drawing/2014/main" id="{E03D2E77-329F-9844-A7CE-6AF0D2C223A5}"/>
                  </a:ext>
                </a:extLst>
              </p:cNvPr>
              <p:cNvSpPr>
                <a:spLocks noChangeArrowheads="1"/>
              </p:cNvSpPr>
              <p:nvPr/>
            </p:nvSpPr>
            <p:spPr bwMode="gray">
              <a:xfrm>
                <a:off x="2401" y="1127"/>
                <a:ext cx="955" cy="3019"/>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93" name="Oval 93">
                <a:extLst>
                  <a:ext uri="{FF2B5EF4-FFF2-40B4-BE49-F238E27FC236}">
                    <a16:creationId xmlns:a16="http://schemas.microsoft.com/office/drawing/2014/main" id="{5F796F66-1CBA-DB4C-881E-D38A6FB59780}"/>
                  </a:ext>
                </a:extLst>
              </p:cNvPr>
              <p:cNvSpPr>
                <a:spLocks noChangeArrowheads="1"/>
              </p:cNvSpPr>
              <p:nvPr/>
            </p:nvSpPr>
            <p:spPr bwMode="gray">
              <a:xfrm>
                <a:off x="2338" y="1113"/>
                <a:ext cx="1094" cy="3021"/>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94" name="Oval 94">
                <a:extLst>
                  <a:ext uri="{FF2B5EF4-FFF2-40B4-BE49-F238E27FC236}">
                    <a16:creationId xmlns:a16="http://schemas.microsoft.com/office/drawing/2014/main" id="{0AB25A78-BA9C-E14F-9A5A-00158B906AD4}"/>
                  </a:ext>
                </a:extLst>
              </p:cNvPr>
              <p:cNvSpPr>
                <a:spLocks noChangeArrowheads="1"/>
              </p:cNvSpPr>
              <p:nvPr/>
            </p:nvSpPr>
            <p:spPr bwMode="gray">
              <a:xfrm>
                <a:off x="2337" y="1122"/>
                <a:ext cx="1096" cy="3021"/>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sp>
          <p:nvSpPr>
            <p:cNvPr id="172" name="AutoShape 95">
              <a:extLst>
                <a:ext uri="{FF2B5EF4-FFF2-40B4-BE49-F238E27FC236}">
                  <a16:creationId xmlns:a16="http://schemas.microsoft.com/office/drawing/2014/main" id="{94454224-3C2F-3D48-A81E-1EAAEF7234EB}"/>
                </a:ext>
              </a:extLst>
            </p:cNvPr>
            <p:cNvSpPr>
              <a:spLocks noChangeArrowheads="1"/>
            </p:cNvSpPr>
            <p:nvPr/>
          </p:nvSpPr>
          <p:spPr bwMode="gray">
            <a:xfrm>
              <a:off x="389" y="1897"/>
              <a:ext cx="4987" cy="379"/>
            </a:xfrm>
            <a:prstGeom prst="roundRect">
              <a:avLst>
                <a:gd name="adj" fmla="val 10889"/>
              </a:avLst>
            </a:prstGeom>
            <a:solidFill>
              <a:schemeClr val="accent5"/>
            </a:solidFill>
            <a:ln w="3175">
              <a:solidFill>
                <a:srgbClr val="C00000"/>
              </a:solidFill>
              <a:round/>
              <a:headEnd/>
              <a:tailEnd/>
            </a:ln>
            <a:effectLst>
              <a:outerShdw dist="135003" dir="2928844" algn="ctr" rotWithShape="0">
                <a:srgbClr val="000000">
                  <a:alpha val="50000"/>
                </a:srgbClr>
              </a:outerShdw>
            </a:effectLst>
          </p:spPr>
          <p:txBody>
            <a:bodyPr wrap="none" anchor="ctr"/>
            <a:lstStyle>
              <a:lvl1pPr marL="11430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2286029" defTabSz="1828823">
                <a:defRPr/>
              </a:pPr>
              <a:endParaRPr lang="fr-FR" sz="6400" b="1" dirty="0">
                <a:solidFill>
                  <a:srgbClr val="0070C0"/>
                </a:solidFill>
                <a:cs typeface="Arial" panose="020B0604020202020204" pitchFamily="34" charset="0"/>
              </a:endParaRPr>
            </a:p>
            <a:p>
              <a:pPr marL="2286029" defTabSz="1828823">
                <a:defRPr/>
              </a:pPr>
              <a:r>
                <a:rPr lang="fr-FR" sz="6400" b="1" dirty="0" err="1">
                  <a:cs typeface="Arial" panose="020B0604020202020204" pitchFamily="34" charset="0"/>
                </a:rPr>
                <a:t>Hôm</a:t>
              </a:r>
              <a:r>
                <a:rPr lang="fr-FR" sz="6400" b="1" dirty="0">
                  <a:cs typeface="Arial" panose="020B0604020202020204" pitchFamily="34" charset="0"/>
                </a:rPr>
                <a:t> </a:t>
              </a:r>
              <a:r>
                <a:rPr lang="fr-FR" sz="6400" b="1" dirty="0" err="1">
                  <a:cs typeface="Arial" panose="020B0604020202020204" pitchFamily="34" charset="0"/>
                </a:rPr>
                <a:t>nay</a:t>
              </a:r>
              <a:r>
                <a:rPr lang="fr-FR" sz="6400" b="1" dirty="0">
                  <a:cs typeface="Arial" panose="020B0604020202020204" pitchFamily="34" charset="0"/>
                </a:rPr>
                <a:t> </a:t>
              </a:r>
              <a:r>
                <a:rPr lang="fr-FR" sz="6400" b="1" dirty="0" err="1">
                  <a:cs typeface="Arial" panose="020B0604020202020204" pitchFamily="34" charset="0"/>
                </a:rPr>
                <a:t>trời</a:t>
              </a:r>
              <a:r>
                <a:rPr lang="fr-FR" sz="6400" b="1" dirty="0">
                  <a:cs typeface="Arial" panose="020B0604020202020204" pitchFamily="34" charset="0"/>
                </a:rPr>
                <a:t> </a:t>
              </a:r>
              <a:r>
                <a:rPr lang="fr-FR" sz="6400" b="1" dirty="0" err="1">
                  <a:cs typeface="Arial" panose="020B0604020202020204" pitchFamily="34" charset="0"/>
                </a:rPr>
                <a:t>nắng</a:t>
              </a:r>
              <a:r>
                <a:rPr lang="fr-FR" sz="6400" b="1" dirty="0">
                  <a:cs typeface="Arial" panose="020B0604020202020204" pitchFamily="34" charset="0"/>
                </a:rPr>
                <a:t>. </a:t>
              </a:r>
              <a:endParaRPr lang="en-US" sz="6400" b="1" dirty="0"/>
            </a:p>
            <a:p>
              <a:pPr marL="2286029" defTabSz="1828823">
                <a:defRPr/>
              </a:pPr>
              <a:r>
                <a:rPr lang="en-US" altLang="en-VN" sz="5600" b="1" dirty="0">
                  <a:solidFill>
                    <a:srgbClr val="0033CC"/>
                  </a:solidFill>
                  <a:latin typeface="Times New Roman" panose="02020603050405020304" pitchFamily="18" charset="0"/>
                  <a:cs typeface="Times New Roman" panose="02020603050405020304" pitchFamily="18" charset="0"/>
                </a:rPr>
                <a:t>   </a:t>
              </a:r>
            </a:p>
          </p:txBody>
        </p:sp>
        <p:sp>
          <p:nvSpPr>
            <p:cNvPr id="173" name="AutoShape 96">
              <a:extLst>
                <a:ext uri="{FF2B5EF4-FFF2-40B4-BE49-F238E27FC236}">
                  <a16:creationId xmlns:a16="http://schemas.microsoft.com/office/drawing/2014/main" id="{9F7BB1E3-FED2-9140-AD6C-F7A656C8F429}"/>
                </a:ext>
              </a:extLst>
            </p:cNvPr>
            <p:cNvSpPr>
              <a:spLocks noChangeArrowheads="1"/>
            </p:cNvSpPr>
            <p:nvPr/>
          </p:nvSpPr>
          <p:spPr bwMode="gray">
            <a:xfrm>
              <a:off x="445" y="1932"/>
              <a:ext cx="489" cy="310"/>
            </a:xfrm>
            <a:prstGeom prst="roundRect">
              <a:avLst>
                <a:gd name="adj" fmla="val 11921"/>
              </a:avLst>
            </a:prstGeom>
            <a:gradFill rotWithShape="1">
              <a:gsLst>
                <a:gs pos="0">
                  <a:schemeClr val="accent1"/>
                </a:gs>
                <a:gs pos="100000">
                  <a:schemeClr val="accent1">
                    <a:gamma/>
                    <a:shade val="69804"/>
                    <a:invGamma/>
                  </a:schemeClr>
                </a:gs>
              </a:gsLst>
              <a:lin ang="5400000" scaled="1"/>
            </a:gradFill>
            <a:ln w="38100">
              <a:solidFill>
                <a:schemeClr val="bg1"/>
              </a:solidFill>
              <a:round/>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74" name="Freeform 97">
              <a:extLst>
                <a:ext uri="{FF2B5EF4-FFF2-40B4-BE49-F238E27FC236}">
                  <a16:creationId xmlns:a16="http://schemas.microsoft.com/office/drawing/2014/main" id="{25525C48-D31D-6B44-B60F-3D46BC2A4596}"/>
                </a:ext>
              </a:extLst>
            </p:cNvPr>
            <p:cNvSpPr>
              <a:spLocks/>
            </p:cNvSpPr>
            <p:nvPr/>
          </p:nvSpPr>
          <p:spPr bwMode="gray">
            <a:xfrm>
              <a:off x="475" y="1951"/>
              <a:ext cx="244" cy="155"/>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75" name="Text Box 98">
              <a:extLst>
                <a:ext uri="{FF2B5EF4-FFF2-40B4-BE49-F238E27FC236}">
                  <a16:creationId xmlns:a16="http://schemas.microsoft.com/office/drawing/2014/main" id="{DC2848B6-2527-6C41-AB87-EC403EFDB3AF}"/>
                </a:ext>
              </a:extLst>
            </p:cNvPr>
            <p:cNvSpPr txBox="1">
              <a:spLocks noChangeArrowheads="1"/>
            </p:cNvSpPr>
            <p:nvPr/>
          </p:nvSpPr>
          <p:spPr bwMode="gray">
            <a:xfrm>
              <a:off x="627" y="1926"/>
              <a:ext cx="237" cy="301"/>
            </a:xfrm>
            <a:prstGeom prst="rect">
              <a:avLst/>
            </a:prstGeom>
            <a:noFill/>
            <a:ln w="9525" algn="ctr">
              <a:noFill/>
              <a:miter lim="800000"/>
              <a:headEnd/>
              <a:tailEnd/>
            </a:ln>
            <a:effectLst>
              <a:outerShdw dist="35921" dir="2700000" algn="ctr" rotWithShape="0">
                <a:schemeClr val="tx1"/>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1828823">
                <a:defRPr/>
              </a:pPr>
              <a:r>
                <a:rPr lang="en-US" altLang="en-VN" sz="5600" b="1">
                  <a:solidFill>
                    <a:srgbClr val="000000"/>
                  </a:solidFill>
                  <a:latin typeface="Times New Roman" panose="02020603050405020304" pitchFamily="18" charset="0"/>
                  <a:cs typeface="Times New Roman" panose="02020603050405020304" pitchFamily="18" charset="0"/>
                </a:rPr>
                <a:t>C</a:t>
              </a:r>
            </a:p>
          </p:txBody>
        </p:sp>
        <p:grpSp>
          <p:nvGrpSpPr>
            <p:cNvPr id="176" name="Group 99">
              <a:extLst>
                <a:ext uri="{FF2B5EF4-FFF2-40B4-BE49-F238E27FC236}">
                  <a16:creationId xmlns:a16="http://schemas.microsoft.com/office/drawing/2014/main" id="{9AE88363-5647-5B48-A8D4-BA0BA7D23883}"/>
                </a:ext>
              </a:extLst>
            </p:cNvPr>
            <p:cNvGrpSpPr>
              <a:grpSpLocks/>
            </p:cNvGrpSpPr>
            <p:nvPr/>
          </p:nvGrpSpPr>
          <p:grpSpPr bwMode="auto">
            <a:xfrm rot="5400000">
              <a:off x="84" y="1839"/>
              <a:ext cx="513" cy="488"/>
              <a:chOff x="1870" y="1824"/>
              <a:chExt cx="2014" cy="1823"/>
            </a:xfrm>
          </p:grpSpPr>
          <p:sp>
            <p:nvSpPr>
              <p:cNvPr id="177" name="AutoShape 100">
                <a:extLst>
                  <a:ext uri="{FF2B5EF4-FFF2-40B4-BE49-F238E27FC236}">
                    <a16:creationId xmlns:a16="http://schemas.microsoft.com/office/drawing/2014/main" id="{98ACD953-E561-2247-8A14-A05EBC26B349}"/>
                  </a:ext>
                </a:extLst>
              </p:cNvPr>
              <p:cNvSpPr>
                <a:spLocks noChangeArrowheads="1"/>
              </p:cNvSpPr>
              <p:nvPr/>
            </p:nvSpPr>
            <p:spPr bwMode="gray">
              <a:xfrm rot="16200000" flipH="1">
                <a:off x="1817" y="2532"/>
                <a:ext cx="310"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78" name="AutoShape 101">
                <a:extLst>
                  <a:ext uri="{FF2B5EF4-FFF2-40B4-BE49-F238E27FC236}">
                    <a16:creationId xmlns:a16="http://schemas.microsoft.com/office/drawing/2014/main" id="{42D80AA5-B6C7-1F4D-9219-B2057DC866DF}"/>
                  </a:ext>
                </a:extLst>
              </p:cNvPr>
              <p:cNvSpPr>
                <a:spLocks noChangeArrowheads="1"/>
              </p:cNvSpPr>
              <p:nvPr/>
            </p:nvSpPr>
            <p:spPr bwMode="gray">
              <a:xfrm rot="5400000" flipH="1">
                <a:off x="3629" y="2492"/>
                <a:ext cx="306"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79" name="AutoShape 102">
                <a:extLst>
                  <a:ext uri="{FF2B5EF4-FFF2-40B4-BE49-F238E27FC236}">
                    <a16:creationId xmlns:a16="http://schemas.microsoft.com/office/drawing/2014/main" id="{763CA401-30EA-BA4A-9726-354A62090293}"/>
                  </a:ext>
                </a:extLst>
              </p:cNvPr>
              <p:cNvSpPr>
                <a:spLocks noChangeArrowheads="1"/>
              </p:cNvSpPr>
              <p:nvPr/>
            </p:nvSpPr>
            <p:spPr bwMode="gray">
              <a:xfrm rot="10800000" flipH="1">
                <a:off x="2722" y="3442"/>
                <a:ext cx="310"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80" name="Oval 103">
                <a:extLst>
                  <a:ext uri="{FF2B5EF4-FFF2-40B4-BE49-F238E27FC236}">
                    <a16:creationId xmlns:a16="http://schemas.microsoft.com/office/drawing/2014/main" id="{97DE8593-B9A9-C041-A50E-C9205948C8D4}"/>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81" name="Oval 104">
                <a:extLst>
                  <a:ext uri="{FF2B5EF4-FFF2-40B4-BE49-F238E27FC236}">
                    <a16:creationId xmlns:a16="http://schemas.microsoft.com/office/drawing/2014/main" id="{9669E563-992C-2F41-B751-92C149D53DAA}"/>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82" name="Oval 105">
                <a:extLst>
                  <a:ext uri="{FF2B5EF4-FFF2-40B4-BE49-F238E27FC236}">
                    <a16:creationId xmlns:a16="http://schemas.microsoft.com/office/drawing/2014/main" id="{A9C93DAA-4DE9-6840-860B-DCBEA28DFEEA}"/>
                  </a:ext>
                </a:extLst>
              </p:cNvPr>
              <p:cNvSpPr>
                <a:spLocks noChangeArrowheads="1"/>
              </p:cNvSpPr>
              <p:nvPr/>
            </p:nvSpPr>
            <p:spPr bwMode="gray">
              <a:xfrm>
                <a:off x="2719" y="2103"/>
                <a:ext cx="321" cy="106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83" name="Oval 106">
                <a:extLst>
                  <a:ext uri="{FF2B5EF4-FFF2-40B4-BE49-F238E27FC236}">
                    <a16:creationId xmlns:a16="http://schemas.microsoft.com/office/drawing/2014/main" id="{124F60C6-40F5-B146-8219-F322EDAE4550}"/>
                  </a:ext>
                </a:extLst>
              </p:cNvPr>
              <p:cNvSpPr>
                <a:spLocks noChangeArrowheads="1"/>
              </p:cNvSpPr>
              <p:nvPr/>
            </p:nvSpPr>
            <p:spPr bwMode="gray">
              <a:xfrm>
                <a:off x="2723" y="2098"/>
                <a:ext cx="321" cy="1068"/>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184" name="Oval 107">
                <a:extLst>
                  <a:ext uri="{FF2B5EF4-FFF2-40B4-BE49-F238E27FC236}">
                    <a16:creationId xmlns:a16="http://schemas.microsoft.com/office/drawing/2014/main" id="{69592A46-39F8-2246-B5D0-BD9DFEA9A07F}"/>
                  </a:ext>
                </a:extLst>
              </p:cNvPr>
              <p:cNvSpPr>
                <a:spLocks noChangeArrowheads="1"/>
              </p:cNvSpPr>
              <p:nvPr/>
            </p:nvSpPr>
            <p:spPr bwMode="gray">
              <a:xfrm>
                <a:off x="2333" y="2101"/>
                <a:ext cx="1099" cy="106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85" name="Oval 108">
                <a:extLst>
                  <a:ext uri="{FF2B5EF4-FFF2-40B4-BE49-F238E27FC236}">
                    <a16:creationId xmlns:a16="http://schemas.microsoft.com/office/drawing/2014/main" id="{7BA84757-C67B-8D4B-B602-AE07D3A048DA}"/>
                  </a:ext>
                </a:extLst>
              </p:cNvPr>
              <p:cNvSpPr>
                <a:spLocks noChangeArrowheads="1"/>
              </p:cNvSpPr>
              <p:nvPr/>
            </p:nvSpPr>
            <p:spPr bwMode="gray">
              <a:xfrm>
                <a:off x="2337" y="2098"/>
                <a:ext cx="1096" cy="1069"/>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grpSp>
      <p:grpSp>
        <p:nvGrpSpPr>
          <p:cNvPr id="195" name="d">
            <a:extLst>
              <a:ext uri="{FF2B5EF4-FFF2-40B4-BE49-F238E27FC236}">
                <a16:creationId xmlns:a16="http://schemas.microsoft.com/office/drawing/2014/main" id="{8A32F30B-B9F3-824D-8014-18A57DD2730C}"/>
              </a:ext>
            </a:extLst>
          </p:cNvPr>
          <p:cNvGrpSpPr>
            <a:grpSpLocks/>
          </p:cNvGrpSpPr>
          <p:nvPr/>
        </p:nvGrpSpPr>
        <p:grpSpPr bwMode="auto">
          <a:xfrm>
            <a:off x="7147687" y="9892926"/>
            <a:ext cx="16497301" cy="1628774"/>
            <a:chOff x="97" y="1826"/>
            <a:chExt cx="5196" cy="513"/>
          </a:xfrm>
        </p:grpSpPr>
        <p:grpSp>
          <p:nvGrpSpPr>
            <p:cNvPr id="196" name="Group 110">
              <a:extLst>
                <a:ext uri="{FF2B5EF4-FFF2-40B4-BE49-F238E27FC236}">
                  <a16:creationId xmlns:a16="http://schemas.microsoft.com/office/drawing/2014/main" id="{DCFBF455-37B7-2C48-B324-1893B1EE0E59}"/>
                </a:ext>
              </a:extLst>
            </p:cNvPr>
            <p:cNvGrpSpPr>
              <a:grpSpLocks/>
            </p:cNvGrpSpPr>
            <p:nvPr/>
          </p:nvGrpSpPr>
          <p:grpSpPr bwMode="auto">
            <a:xfrm rot="5400000">
              <a:off x="233" y="1982"/>
              <a:ext cx="173" cy="287"/>
              <a:chOff x="1872" y="1113"/>
              <a:chExt cx="2015" cy="3033"/>
            </a:xfrm>
          </p:grpSpPr>
          <p:sp>
            <p:nvSpPr>
              <p:cNvPr id="211" name="AutoShape 111">
                <a:extLst>
                  <a:ext uri="{FF2B5EF4-FFF2-40B4-BE49-F238E27FC236}">
                    <a16:creationId xmlns:a16="http://schemas.microsoft.com/office/drawing/2014/main" id="{FDC16E44-9A15-1B4E-9E69-592448033BD7}"/>
                  </a:ext>
                </a:extLst>
              </p:cNvPr>
              <p:cNvSpPr>
                <a:spLocks noChangeArrowheads="1"/>
              </p:cNvSpPr>
              <p:nvPr/>
            </p:nvSpPr>
            <p:spPr bwMode="gray">
              <a:xfrm rot="16200000" flipH="1">
                <a:off x="1824" y="2524"/>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12" name="AutoShape 112">
                <a:extLst>
                  <a:ext uri="{FF2B5EF4-FFF2-40B4-BE49-F238E27FC236}">
                    <a16:creationId xmlns:a16="http://schemas.microsoft.com/office/drawing/2014/main" id="{E04C52DD-BF98-1448-AD8C-59FD9157731B}"/>
                  </a:ext>
                </a:extLst>
              </p:cNvPr>
              <p:cNvSpPr>
                <a:spLocks noChangeArrowheads="1"/>
              </p:cNvSpPr>
              <p:nvPr/>
            </p:nvSpPr>
            <p:spPr bwMode="gray">
              <a:xfrm rot="5400000" flipH="1">
                <a:off x="3629" y="2493"/>
                <a:ext cx="305" cy="210"/>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13" name="AutoShape 113">
                <a:extLst>
                  <a:ext uri="{FF2B5EF4-FFF2-40B4-BE49-F238E27FC236}">
                    <a16:creationId xmlns:a16="http://schemas.microsoft.com/office/drawing/2014/main" id="{E5B7A1CA-0894-0142-802A-CF651C6C19CB}"/>
                  </a:ext>
                </a:extLst>
              </p:cNvPr>
              <p:cNvSpPr>
                <a:spLocks noChangeArrowheads="1"/>
              </p:cNvSpPr>
              <p:nvPr/>
            </p:nvSpPr>
            <p:spPr bwMode="gray">
              <a:xfrm rot="10800000" flipH="1">
                <a:off x="2722" y="3424"/>
                <a:ext cx="314" cy="211"/>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14" name="Oval 114">
                <a:extLst>
                  <a:ext uri="{FF2B5EF4-FFF2-40B4-BE49-F238E27FC236}">
                    <a16:creationId xmlns:a16="http://schemas.microsoft.com/office/drawing/2014/main" id="{9E48B2D2-AB90-9E43-8A06-8C445187509A}"/>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215" name="Oval 115">
                <a:extLst>
                  <a:ext uri="{FF2B5EF4-FFF2-40B4-BE49-F238E27FC236}">
                    <a16:creationId xmlns:a16="http://schemas.microsoft.com/office/drawing/2014/main" id="{C29F7083-8DFE-034E-930E-3C7577901FC8}"/>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216" name="Oval 116">
                <a:extLst>
                  <a:ext uri="{FF2B5EF4-FFF2-40B4-BE49-F238E27FC236}">
                    <a16:creationId xmlns:a16="http://schemas.microsoft.com/office/drawing/2014/main" id="{BBE916A4-BC32-0641-BC6F-25B557946ACA}"/>
                  </a:ext>
                </a:extLst>
              </p:cNvPr>
              <p:cNvSpPr>
                <a:spLocks noChangeArrowheads="1"/>
              </p:cNvSpPr>
              <p:nvPr/>
            </p:nvSpPr>
            <p:spPr bwMode="gray">
              <a:xfrm>
                <a:off x="2390" y="1120"/>
                <a:ext cx="954" cy="3019"/>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17" name="Oval 117">
                <a:extLst>
                  <a:ext uri="{FF2B5EF4-FFF2-40B4-BE49-F238E27FC236}">
                    <a16:creationId xmlns:a16="http://schemas.microsoft.com/office/drawing/2014/main" id="{BA767EB1-1BC5-E846-8BCC-C974B384CD4C}"/>
                  </a:ext>
                </a:extLst>
              </p:cNvPr>
              <p:cNvSpPr>
                <a:spLocks noChangeArrowheads="1"/>
              </p:cNvSpPr>
              <p:nvPr/>
            </p:nvSpPr>
            <p:spPr bwMode="gray">
              <a:xfrm>
                <a:off x="2401" y="1127"/>
                <a:ext cx="955" cy="3019"/>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218" name="Oval 118">
                <a:extLst>
                  <a:ext uri="{FF2B5EF4-FFF2-40B4-BE49-F238E27FC236}">
                    <a16:creationId xmlns:a16="http://schemas.microsoft.com/office/drawing/2014/main" id="{9CD8D5FC-EAE1-D54A-8FA2-1C61C9F59934}"/>
                  </a:ext>
                </a:extLst>
              </p:cNvPr>
              <p:cNvSpPr>
                <a:spLocks noChangeArrowheads="1"/>
              </p:cNvSpPr>
              <p:nvPr/>
            </p:nvSpPr>
            <p:spPr bwMode="gray">
              <a:xfrm>
                <a:off x="2338" y="1113"/>
                <a:ext cx="1094" cy="3021"/>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19" name="Oval 119">
                <a:extLst>
                  <a:ext uri="{FF2B5EF4-FFF2-40B4-BE49-F238E27FC236}">
                    <a16:creationId xmlns:a16="http://schemas.microsoft.com/office/drawing/2014/main" id="{446D52AD-2F54-6C43-87DF-7CB7B4AB460D}"/>
                  </a:ext>
                </a:extLst>
              </p:cNvPr>
              <p:cNvSpPr>
                <a:spLocks noChangeArrowheads="1"/>
              </p:cNvSpPr>
              <p:nvPr/>
            </p:nvSpPr>
            <p:spPr bwMode="gray">
              <a:xfrm>
                <a:off x="2337" y="1122"/>
                <a:ext cx="1096" cy="3021"/>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sp>
          <p:nvSpPr>
            <p:cNvPr id="197" name="AutoShape 120">
              <a:extLst>
                <a:ext uri="{FF2B5EF4-FFF2-40B4-BE49-F238E27FC236}">
                  <a16:creationId xmlns:a16="http://schemas.microsoft.com/office/drawing/2014/main" id="{D2AC7140-9057-D045-9391-7E1EA6AD520B}"/>
                </a:ext>
              </a:extLst>
            </p:cNvPr>
            <p:cNvSpPr>
              <a:spLocks noChangeArrowheads="1"/>
            </p:cNvSpPr>
            <p:nvPr/>
          </p:nvSpPr>
          <p:spPr bwMode="gray">
            <a:xfrm>
              <a:off x="306" y="1880"/>
              <a:ext cx="4987" cy="379"/>
            </a:xfrm>
            <a:prstGeom prst="roundRect">
              <a:avLst>
                <a:gd name="adj" fmla="val 10889"/>
              </a:avLst>
            </a:prstGeom>
            <a:solidFill>
              <a:schemeClr val="accent5"/>
            </a:solidFill>
            <a:ln w="3175">
              <a:solidFill>
                <a:srgbClr val="C00000"/>
              </a:solidFill>
              <a:round/>
              <a:headEnd/>
              <a:tailEnd/>
            </a:ln>
            <a:effectLst>
              <a:outerShdw dist="135003" dir="2928844" algn="ctr" rotWithShape="0">
                <a:srgbClr val="000000">
                  <a:alpha val="50000"/>
                </a:srgbClr>
              </a:outerShdw>
            </a:effectLst>
          </p:spPr>
          <p:txBody>
            <a:bodyPr wrap="none" anchor="ctr"/>
            <a:lstStyle>
              <a:lvl1pPr marL="11430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2286029" defTabSz="1828823">
                <a:defRPr/>
              </a:pPr>
              <a:endParaRPr lang="fr-FR" sz="6400" b="1" dirty="0">
                <a:solidFill>
                  <a:srgbClr val="0070C0"/>
                </a:solidFill>
                <a:cs typeface="Arial" panose="020B0604020202020204" pitchFamily="34" charset="0"/>
              </a:endParaRPr>
            </a:p>
            <a:p>
              <a:pPr marL="2286029" defTabSz="1828823">
                <a:defRPr/>
              </a:pPr>
              <a:r>
                <a:rPr lang="fr-FR" sz="6400" b="1" dirty="0" err="1">
                  <a:cs typeface="Arial" panose="020B0604020202020204" pitchFamily="34" charset="0"/>
                </a:rPr>
                <a:t>Bạn</a:t>
              </a:r>
              <a:r>
                <a:rPr lang="fr-FR" sz="6400" b="1" dirty="0">
                  <a:cs typeface="Arial" panose="020B0604020202020204" pitchFamily="34" charset="0"/>
                </a:rPr>
                <a:t> </a:t>
              </a:r>
              <a:r>
                <a:rPr lang="fr-FR" sz="6400" b="1" dirty="0" err="1">
                  <a:cs typeface="Arial" panose="020B0604020202020204" pitchFamily="34" charset="0"/>
                </a:rPr>
                <a:t>có</a:t>
              </a:r>
              <a:r>
                <a:rPr lang="fr-FR" sz="6400" b="1" dirty="0">
                  <a:cs typeface="Arial" panose="020B0604020202020204" pitchFamily="34" charset="0"/>
                </a:rPr>
                <a:t> </a:t>
              </a:r>
              <a:r>
                <a:rPr lang="fr-FR" sz="6400" b="1" dirty="0" err="1">
                  <a:cs typeface="Arial" panose="020B0604020202020204" pitchFamily="34" charset="0"/>
                </a:rPr>
                <a:t>đói</a:t>
              </a:r>
              <a:r>
                <a:rPr lang="fr-FR" sz="6400" b="1" dirty="0">
                  <a:cs typeface="Arial" panose="020B0604020202020204" pitchFamily="34" charset="0"/>
                </a:rPr>
                <a:t> </a:t>
              </a:r>
              <a:r>
                <a:rPr lang="fr-FR" sz="6400" b="1" dirty="0" err="1">
                  <a:cs typeface="Arial" panose="020B0604020202020204" pitchFamily="34" charset="0"/>
                </a:rPr>
                <a:t>không</a:t>
              </a:r>
              <a:r>
                <a:rPr lang="fr-FR" sz="6400" b="1" dirty="0">
                  <a:cs typeface="Arial" panose="020B0604020202020204" pitchFamily="34" charset="0"/>
                </a:rPr>
                <a:t>?</a:t>
              </a:r>
              <a:endParaRPr lang="en-US" sz="6400" b="1" dirty="0">
                <a:cs typeface="Arial" panose="020B0604020202020204" pitchFamily="34" charset="0"/>
              </a:endParaRPr>
            </a:p>
            <a:p>
              <a:pPr marL="2286029" defTabSz="1828823">
                <a:defRPr/>
              </a:pPr>
              <a:endParaRPr lang="en-US" altLang="en-VN" sz="5600" b="1" dirty="0">
                <a:solidFill>
                  <a:srgbClr val="0033CC"/>
                </a:solidFill>
                <a:latin typeface="Times New Roman" panose="02020603050405020304" pitchFamily="18" charset="0"/>
                <a:cs typeface="Times New Roman" panose="02020603050405020304" pitchFamily="18" charset="0"/>
              </a:endParaRPr>
            </a:p>
          </p:txBody>
        </p:sp>
        <p:sp>
          <p:nvSpPr>
            <p:cNvPr id="198" name="AutoShape 121">
              <a:extLst>
                <a:ext uri="{FF2B5EF4-FFF2-40B4-BE49-F238E27FC236}">
                  <a16:creationId xmlns:a16="http://schemas.microsoft.com/office/drawing/2014/main" id="{525EE98C-7A82-754F-8112-652EC2881E5C}"/>
                </a:ext>
              </a:extLst>
            </p:cNvPr>
            <p:cNvSpPr>
              <a:spLocks noChangeArrowheads="1"/>
            </p:cNvSpPr>
            <p:nvPr/>
          </p:nvSpPr>
          <p:spPr bwMode="gray">
            <a:xfrm>
              <a:off x="445" y="1932"/>
              <a:ext cx="489" cy="310"/>
            </a:xfrm>
            <a:prstGeom prst="roundRect">
              <a:avLst>
                <a:gd name="adj" fmla="val 11921"/>
              </a:avLst>
            </a:prstGeom>
            <a:gradFill rotWithShape="1">
              <a:gsLst>
                <a:gs pos="0">
                  <a:schemeClr val="accent1"/>
                </a:gs>
                <a:gs pos="100000">
                  <a:schemeClr val="accent1">
                    <a:gamma/>
                    <a:shade val="69804"/>
                    <a:invGamma/>
                  </a:schemeClr>
                </a:gs>
              </a:gsLst>
              <a:lin ang="5400000" scaled="1"/>
            </a:gradFill>
            <a:ln w="38100">
              <a:solidFill>
                <a:schemeClr val="bg1"/>
              </a:solidFill>
              <a:round/>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199" name="Freeform 122">
              <a:extLst>
                <a:ext uri="{FF2B5EF4-FFF2-40B4-BE49-F238E27FC236}">
                  <a16:creationId xmlns:a16="http://schemas.microsoft.com/office/drawing/2014/main" id="{5CBBC936-F241-3A46-9D61-13FC3D2FE868}"/>
                </a:ext>
              </a:extLst>
            </p:cNvPr>
            <p:cNvSpPr>
              <a:spLocks/>
            </p:cNvSpPr>
            <p:nvPr/>
          </p:nvSpPr>
          <p:spPr bwMode="gray">
            <a:xfrm>
              <a:off x="475" y="1951"/>
              <a:ext cx="244" cy="155"/>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00" name="Text Box 123">
              <a:extLst>
                <a:ext uri="{FF2B5EF4-FFF2-40B4-BE49-F238E27FC236}">
                  <a16:creationId xmlns:a16="http://schemas.microsoft.com/office/drawing/2014/main" id="{608E690E-7228-4449-8F04-DC61B0E3E842}"/>
                </a:ext>
              </a:extLst>
            </p:cNvPr>
            <p:cNvSpPr txBox="1">
              <a:spLocks noChangeArrowheads="1"/>
            </p:cNvSpPr>
            <p:nvPr/>
          </p:nvSpPr>
          <p:spPr bwMode="gray">
            <a:xfrm>
              <a:off x="627" y="1926"/>
              <a:ext cx="237" cy="301"/>
            </a:xfrm>
            <a:prstGeom prst="rect">
              <a:avLst/>
            </a:prstGeom>
            <a:noFill/>
            <a:ln w="9525" algn="ctr">
              <a:noFill/>
              <a:miter lim="800000"/>
              <a:headEnd/>
              <a:tailEnd/>
            </a:ln>
            <a:effectLst>
              <a:outerShdw dist="35921" dir="2700000" algn="ctr" rotWithShape="0">
                <a:schemeClr val="tx1"/>
              </a:outerShdw>
            </a:effec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defTabSz="1828823">
                <a:defRPr/>
              </a:pPr>
              <a:r>
                <a:rPr lang="en-US" altLang="en-VN" sz="5600" b="1">
                  <a:solidFill>
                    <a:srgbClr val="000000"/>
                  </a:solidFill>
                  <a:latin typeface="Times New Roman" panose="02020603050405020304" pitchFamily="18" charset="0"/>
                  <a:cs typeface="Times New Roman" panose="02020603050405020304" pitchFamily="18" charset="0"/>
                </a:rPr>
                <a:t>D</a:t>
              </a:r>
            </a:p>
          </p:txBody>
        </p:sp>
        <p:grpSp>
          <p:nvGrpSpPr>
            <p:cNvPr id="201" name="Group 124">
              <a:extLst>
                <a:ext uri="{FF2B5EF4-FFF2-40B4-BE49-F238E27FC236}">
                  <a16:creationId xmlns:a16="http://schemas.microsoft.com/office/drawing/2014/main" id="{BE492B4D-D277-6448-8ECF-0BEE04E653EF}"/>
                </a:ext>
              </a:extLst>
            </p:cNvPr>
            <p:cNvGrpSpPr>
              <a:grpSpLocks/>
            </p:cNvGrpSpPr>
            <p:nvPr/>
          </p:nvGrpSpPr>
          <p:grpSpPr bwMode="auto">
            <a:xfrm rot="5400000">
              <a:off x="84" y="1839"/>
              <a:ext cx="513" cy="488"/>
              <a:chOff x="1870" y="1824"/>
              <a:chExt cx="2014" cy="1823"/>
            </a:xfrm>
          </p:grpSpPr>
          <p:sp>
            <p:nvSpPr>
              <p:cNvPr id="202" name="AutoShape 125">
                <a:extLst>
                  <a:ext uri="{FF2B5EF4-FFF2-40B4-BE49-F238E27FC236}">
                    <a16:creationId xmlns:a16="http://schemas.microsoft.com/office/drawing/2014/main" id="{7E8497F5-EF85-944B-AE7C-D171A2050AC4}"/>
                  </a:ext>
                </a:extLst>
              </p:cNvPr>
              <p:cNvSpPr>
                <a:spLocks noChangeArrowheads="1"/>
              </p:cNvSpPr>
              <p:nvPr/>
            </p:nvSpPr>
            <p:spPr bwMode="gray">
              <a:xfrm rot="16200000" flipH="1">
                <a:off x="1817" y="2532"/>
                <a:ext cx="310"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03" name="AutoShape 126">
                <a:extLst>
                  <a:ext uri="{FF2B5EF4-FFF2-40B4-BE49-F238E27FC236}">
                    <a16:creationId xmlns:a16="http://schemas.microsoft.com/office/drawing/2014/main" id="{1C021689-A82B-8D42-8347-79F4ECEDA4DB}"/>
                  </a:ext>
                </a:extLst>
              </p:cNvPr>
              <p:cNvSpPr>
                <a:spLocks noChangeArrowheads="1"/>
              </p:cNvSpPr>
              <p:nvPr/>
            </p:nvSpPr>
            <p:spPr bwMode="gray">
              <a:xfrm rot="5400000" flipH="1">
                <a:off x="3629" y="2492"/>
                <a:ext cx="306" cy="204"/>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04" name="AutoShape 127">
                <a:extLst>
                  <a:ext uri="{FF2B5EF4-FFF2-40B4-BE49-F238E27FC236}">
                    <a16:creationId xmlns:a16="http://schemas.microsoft.com/office/drawing/2014/main" id="{194209C3-F188-C84C-88B7-491B2F61D6FB}"/>
                  </a:ext>
                </a:extLst>
              </p:cNvPr>
              <p:cNvSpPr>
                <a:spLocks noChangeArrowheads="1"/>
              </p:cNvSpPr>
              <p:nvPr/>
            </p:nvSpPr>
            <p:spPr bwMode="gray">
              <a:xfrm rot="10800000" flipH="1">
                <a:off x="2722" y="3442"/>
                <a:ext cx="310"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05" name="Oval 128">
                <a:extLst>
                  <a:ext uri="{FF2B5EF4-FFF2-40B4-BE49-F238E27FC236}">
                    <a16:creationId xmlns:a16="http://schemas.microsoft.com/office/drawing/2014/main" id="{A31C9C4C-84BB-0645-85CF-FE5B28472C8D}"/>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206" name="Oval 129">
                <a:extLst>
                  <a:ext uri="{FF2B5EF4-FFF2-40B4-BE49-F238E27FC236}">
                    <a16:creationId xmlns:a16="http://schemas.microsoft.com/office/drawing/2014/main" id="{C054EF91-F4CD-E14F-9FFC-BD30FDD121B5}"/>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207" name="Oval 130">
                <a:extLst>
                  <a:ext uri="{FF2B5EF4-FFF2-40B4-BE49-F238E27FC236}">
                    <a16:creationId xmlns:a16="http://schemas.microsoft.com/office/drawing/2014/main" id="{D3DF7E83-4892-C743-9928-EE16FE1448C3}"/>
                  </a:ext>
                </a:extLst>
              </p:cNvPr>
              <p:cNvSpPr>
                <a:spLocks noChangeArrowheads="1"/>
              </p:cNvSpPr>
              <p:nvPr/>
            </p:nvSpPr>
            <p:spPr bwMode="gray">
              <a:xfrm>
                <a:off x="2719" y="2103"/>
                <a:ext cx="321" cy="1067"/>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08" name="Oval 131">
                <a:extLst>
                  <a:ext uri="{FF2B5EF4-FFF2-40B4-BE49-F238E27FC236}">
                    <a16:creationId xmlns:a16="http://schemas.microsoft.com/office/drawing/2014/main" id="{F2A35741-3A7A-514D-9204-89505F6601AF}"/>
                  </a:ext>
                </a:extLst>
              </p:cNvPr>
              <p:cNvSpPr>
                <a:spLocks noChangeArrowheads="1"/>
              </p:cNvSpPr>
              <p:nvPr/>
            </p:nvSpPr>
            <p:spPr bwMode="gray">
              <a:xfrm>
                <a:off x="2723" y="2098"/>
                <a:ext cx="321" cy="1068"/>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sp>
            <p:nvSpPr>
              <p:cNvPr id="209" name="Oval 132">
                <a:extLst>
                  <a:ext uri="{FF2B5EF4-FFF2-40B4-BE49-F238E27FC236}">
                    <a16:creationId xmlns:a16="http://schemas.microsoft.com/office/drawing/2014/main" id="{2B57E336-118E-BD40-A053-6B387C82C8B3}"/>
                  </a:ext>
                </a:extLst>
              </p:cNvPr>
              <p:cNvSpPr>
                <a:spLocks noChangeArrowheads="1"/>
              </p:cNvSpPr>
              <p:nvPr/>
            </p:nvSpPr>
            <p:spPr bwMode="gray">
              <a:xfrm>
                <a:off x="2333" y="2101"/>
                <a:ext cx="1099" cy="106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imes New Roman" panose="02020603050405020304" pitchFamily="18" charset="0"/>
                  <a:cs typeface="Times New Roman" panose="02020603050405020304" pitchFamily="18" charset="0"/>
                </a:endParaRPr>
              </a:p>
            </p:txBody>
          </p:sp>
          <p:sp>
            <p:nvSpPr>
              <p:cNvPr id="210" name="Oval 133">
                <a:extLst>
                  <a:ext uri="{FF2B5EF4-FFF2-40B4-BE49-F238E27FC236}">
                    <a16:creationId xmlns:a16="http://schemas.microsoft.com/office/drawing/2014/main" id="{E081FF56-59FE-7A40-B7EA-5723975E94CC}"/>
                  </a:ext>
                </a:extLst>
              </p:cNvPr>
              <p:cNvSpPr>
                <a:spLocks noChangeArrowheads="1"/>
              </p:cNvSpPr>
              <p:nvPr/>
            </p:nvSpPr>
            <p:spPr bwMode="gray">
              <a:xfrm>
                <a:off x="2337" y="2098"/>
                <a:ext cx="1096" cy="1069"/>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imes New Roman" panose="02020603050405020304" pitchFamily="18" charset="0"/>
                  <a:cs typeface="Times New Roman" panose="02020603050405020304" pitchFamily="18" charset="0"/>
                </a:endParaRPr>
              </a:p>
            </p:txBody>
          </p:sp>
        </p:grpSp>
      </p:grpSp>
      <p:sp>
        <p:nvSpPr>
          <p:cNvPr id="2" name="Rectangle 1">
            <a:extLst>
              <a:ext uri="{FF2B5EF4-FFF2-40B4-BE49-F238E27FC236}">
                <a16:creationId xmlns:a16="http://schemas.microsoft.com/office/drawing/2014/main" id="{63EFA35E-563D-4049-9CC0-1EAFC6148E34}"/>
              </a:ext>
            </a:extLst>
          </p:cNvPr>
          <p:cNvSpPr/>
          <p:nvPr/>
        </p:nvSpPr>
        <p:spPr>
          <a:xfrm>
            <a:off x="201680" y="48768"/>
            <a:ext cx="6152859" cy="4124206"/>
          </a:xfrm>
          <a:prstGeom prst="rect">
            <a:avLst/>
          </a:prstGeom>
          <a:noFill/>
        </p:spPr>
        <p:txBody>
          <a:bodyPr wrap="square" lIns="182880" tIns="91440" rIns="182880" bIns="91440">
            <a:spAutoFit/>
          </a:bodyPr>
          <a:lstStyle/>
          <a:p>
            <a:pPr algn="ctr" defTabSz="1828823">
              <a:defRPr/>
            </a:pPr>
            <a:r>
              <a:rPr lang="en-US" sz="12800" b="1" dirty="0">
                <a:ln w="0"/>
                <a:solidFill>
                  <a:srgbClr val="4D4D4D"/>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LUYỆN</a:t>
            </a:r>
          </a:p>
          <a:p>
            <a:pPr algn="ctr" defTabSz="1828823">
              <a:defRPr/>
            </a:pPr>
            <a:r>
              <a:rPr lang="en-US" sz="12800" b="1" dirty="0">
                <a:ln w="0"/>
                <a:solidFill>
                  <a:srgbClr val="4D4D4D"/>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TẬP</a:t>
            </a:r>
          </a:p>
        </p:txBody>
      </p:sp>
      <p:grpSp>
        <p:nvGrpSpPr>
          <p:cNvPr id="4103" name="Group 4102">
            <a:extLst>
              <a:ext uri="{FF2B5EF4-FFF2-40B4-BE49-F238E27FC236}">
                <a16:creationId xmlns:a16="http://schemas.microsoft.com/office/drawing/2014/main" id="{648A6B11-7241-3747-9F22-5968F3A77D2F}"/>
              </a:ext>
            </a:extLst>
          </p:cNvPr>
          <p:cNvGrpSpPr/>
          <p:nvPr/>
        </p:nvGrpSpPr>
        <p:grpSpPr>
          <a:xfrm>
            <a:off x="7205201" y="694944"/>
            <a:ext cx="16855715" cy="3048001"/>
            <a:chOff x="3602599" y="347472"/>
            <a:chExt cx="8427857" cy="1524000"/>
          </a:xfrm>
        </p:grpSpPr>
        <p:sp>
          <p:nvSpPr>
            <p:cNvPr id="230" name="Rectangle 22">
              <a:extLst>
                <a:ext uri="{FF2B5EF4-FFF2-40B4-BE49-F238E27FC236}">
                  <a16:creationId xmlns:a16="http://schemas.microsoft.com/office/drawing/2014/main" id="{B7B1B7F8-1548-E84D-B472-E7957D8534D3}"/>
                </a:ext>
              </a:extLst>
            </p:cNvPr>
            <p:cNvSpPr>
              <a:spLocks noChangeArrowheads="1"/>
            </p:cNvSpPr>
            <p:nvPr/>
          </p:nvSpPr>
          <p:spPr bwMode="gray">
            <a:xfrm>
              <a:off x="4003489" y="1000163"/>
              <a:ext cx="685800" cy="93980"/>
            </a:xfrm>
            <a:prstGeom prst="rect">
              <a:avLst/>
            </a:prstGeom>
            <a:gradFill rotWithShape="1">
              <a:gsLst>
                <a:gs pos="0">
                  <a:srgbClr val="CFCFCF"/>
                </a:gs>
                <a:gs pos="100000">
                  <a:srgbClr val="5F5F5F"/>
                </a:gs>
              </a:gsLst>
              <a:lin ang="5400000" scaled="1"/>
            </a:gra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ahoma" panose="020B0604030504040204" pitchFamily="34" charset="0"/>
              </a:endParaRPr>
            </a:p>
          </p:txBody>
        </p:sp>
        <p:grpSp>
          <p:nvGrpSpPr>
            <p:cNvPr id="4100" name="Group 4099">
              <a:extLst>
                <a:ext uri="{FF2B5EF4-FFF2-40B4-BE49-F238E27FC236}">
                  <a16:creationId xmlns:a16="http://schemas.microsoft.com/office/drawing/2014/main" id="{14DCE650-E51F-4242-9463-2A62E647B422}"/>
                </a:ext>
              </a:extLst>
            </p:cNvPr>
            <p:cNvGrpSpPr/>
            <p:nvPr/>
          </p:nvGrpSpPr>
          <p:grpSpPr>
            <a:xfrm>
              <a:off x="3602599" y="347472"/>
              <a:ext cx="8427857" cy="1524000"/>
              <a:chOff x="3602599" y="347472"/>
              <a:chExt cx="8427857" cy="1524000"/>
            </a:xfrm>
          </p:grpSpPr>
          <p:grpSp>
            <p:nvGrpSpPr>
              <p:cNvPr id="4099" name="Group 4098">
                <a:extLst>
                  <a:ext uri="{FF2B5EF4-FFF2-40B4-BE49-F238E27FC236}">
                    <a16:creationId xmlns:a16="http://schemas.microsoft.com/office/drawing/2014/main" id="{2ED0F7AC-E17B-2742-8EEB-957F485E56D9}"/>
                  </a:ext>
                </a:extLst>
              </p:cNvPr>
              <p:cNvGrpSpPr/>
              <p:nvPr/>
            </p:nvGrpSpPr>
            <p:grpSpPr>
              <a:xfrm>
                <a:off x="3602599" y="347472"/>
                <a:ext cx="8427857" cy="1524000"/>
                <a:chOff x="3602599" y="347472"/>
                <a:chExt cx="8427857" cy="1524000"/>
              </a:xfrm>
            </p:grpSpPr>
            <p:sp>
              <p:nvSpPr>
                <p:cNvPr id="116" name="AutoShape 26">
                  <a:extLst>
                    <a:ext uri="{FF2B5EF4-FFF2-40B4-BE49-F238E27FC236}">
                      <a16:creationId xmlns:a16="http://schemas.microsoft.com/office/drawing/2014/main" id="{CF3496D5-C7D9-A243-9DB3-1DA7D7764106}"/>
                    </a:ext>
                  </a:extLst>
                </p:cNvPr>
                <p:cNvSpPr>
                  <a:spLocks noChangeArrowheads="1"/>
                </p:cNvSpPr>
                <p:nvPr/>
              </p:nvSpPr>
              <p:spPr bwMode="auto">
                <a:xfrm>
                  <a:off x="4715256" y="347472"/>
                  <a:ext cx="7315200" cy="1524000"/>
                </a:xfrm>
                <a:prstGeom prst="roundRect">
                  <a:avLst>
                    <a:gd name="adj" fmla="val 16667"/>
                  </a:avLst>
                </a:prstGeom>
                <a:gradFill rotWithShape="1">
                  <a:gsLst>
                    <a:gs pos="0">
                      <a:schemeClr val="accent1"/>
                    </a:gs>
                    <a:gs pos="100000">
                      <a:schemeClr val="tx1"/>
                    </a:gs>
                  </a:gsLst>
                  <a:lin ang="2700000" scaled="1"/>
                </a:gradFill>
                <a:ln w="38100">
                  <a:solidFill>
                    <a:srgbClr val="333333"/>
                  </a:solidFill>
                  <a:round/>
                  <a:headEnd type="none" w="sm" len="sm"/>
                  <a:tailEnd type="none" w="sm" len="sm"/>
                </a:ln>
                <a:effectLst>
                  <a:outerShdw dist="107763" dir="2700000" algn="ctr" rotWithShape="0">
                    <a:schemeClr val="bg2">
                      <a:alpha val="50000"/>
                    </a:schemeClr>
                  </a:outerShdw>
                </a:effectLst>
              </p:spPr>
              <p:txBody>
                <a:bodyPr wrap="none" anchor="ctr"/>
                <a:lstStyle/>
                <a:p>
                  <a:pPr algn="ctr" defTabSz="1828823">
                    <a:defRPr/>
                  </a:pPr>
                  <a:endParaRPr lang="en-US" sz="4000">
                    <a:solidFill>
                      <a:srgbClr val="000000"/>
                    </a:solidFill>
                    <a:latin typeface="Tahoma" pitchFamily="34" charset="0"/>
                  </a:endParaRPr>
                </a:p>
              </p:txBody>
            </p:sp>
            <p:grpSp>
              <p:nvGrpSpPr>
                <p:cNvPr id="220" name="Group 136">
                  <a:extLst>
                    <a:ext uri="{FF2B5EF4-FFF2-40B4-BE49-F238E27FC236}">
                      <a16:creationId xmlns:a16="http://schemas.microsoft.com/office/drawing/2014/main" id="{E3E2475C-2434-FF4C-A611-46ED9E688519}"/>
                    </a:ext>
                  </a:extLst>
                </p:cNvPr>
                <p:cNvGrpSpPr>
                  <a:grpSpLocks/>
                </p:cNvGrpSpPr>
                <p:nvPr/>
              </p:nvGrpSpPr>
              <p:grpSpPr bwMode="auto">
                <a:xfrm rot="5400000">
                  <a:off x="3607361" y="666769"/>
                  <a:ext cx="695325" cy="704850"/>
                  <a:chOff x="1872" y="1824"/>
                  <a:chExt cx="2014" cy="1821"/>
                </a:xfrm>
              </p:grpSpPr>
              <p:sp>
                <p:nvSpPr>
                  <p:cNvPr id="221" name="AutoShape 137">
                    <a:extLst>
                      <a:ext uri="{FF2B5EF4-FFF2-40B4-BE49-F238E27FC236}">
                        <a16:creationId xmlns:a16="http://schemas.microsoft.com/office/drawing/2014/main" id="{936ADAE3-18BE-3742-99F0-5084A2C47247}"/>
                      </a:ext>
                    </a:extLst>
                  </p:cNvPr>
                  <p:cNvSpPr>
                    <a:spLocks noChangeArrowheads="1"/>
                  </p:cNvSpPr>
                  <p:nvPr/>
                </p:nvSpPr>
                <p:spPr bwMode="gray">
                  <a:xfrm rot="16200000" flipH="1">
                    <a:off x="1822" y="2531"/>
                    <a:ext cx="308" cy="207"/>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ahoma" pitchFamily="34" charset="0"/>
                    </a:endParaRPr>
                  </a:p>
                </p:txBody>
              </p:sp>
              <p:sp>
                <p:nvSpPr>
                  <p:cNvPr id="222" name="AutoShape 138">
                    <a:extLst>
                      <a:ext uri="{FF2B5EF4-FFF2-40B4-BE49-F238E27FC236}">
                        <a16:creationId xmlns:a16="http://schemas.microsoft.com/office/drawing/2014/main" id="{007E13A1-23FE-1B4C-8EFC-0F67A805BD01}"/>
                      </a:ext>
                    </a:extLst>
                  </p:cNvPr>
                  <p:cNvSpPr>
                    <a:spLocks noChangeArrowheads="1"/>
                  </p:cNvSpPr>
                  <p:nvPr/>
                </p:nvSpPr>
                <p:spPr bwMode="gray">
                  <a:xfrm rot="5400000" flipH="1">
                    <a:off x="3629" y="2498"/>
                    <a:ext cx="308" cy="207"/>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ahoma" pitchFamily="34" charset="0"/>
                    </a:endParaRPr>
                  </a:p>
                </p:txBody>
              </p:sp>
              <p:sp>
                <p:nvSpPr>
                  <p:cNvPr id="223" name="AutoShape 139">
                    <a:extLst>
                      <a:ext uri="{FF2B5EF4-FFF2-40B4-BE49-F238E27FC236}">
                        <a16:creationId xmlns:a16="http://schemas.microsoft.com/office/drawing/2014/main" id="{F789792D-B777-954C-B84F-1C430CF85E96}"/>
                      </a:ext>
                    </a:extLst>
                  </p:cNvPr>
                  <p:cNvSpPr>
                    <a:spLocks noChangeArrowheads="1"/>
                  </p:cNvSpPr>
                  <p:nvPr/>
                </p:nvSpPr>
                <p:spPr bwMode="gray">
                  <a:xfrm rot="10800000" flipH="1">
                    <a:off x="2727" y="3440"/>
                    <a:ext cx="303" cy="205"/>
                  </a:xfrm>
                  <a:prstGeom prst="upArrow">
                    <a:avLst>
                      <a:gd name="adj1" fmla="val 51676"/>
                      <a:gd name="adj2" fmla="val 100000"/>
                    </a:avLst>
                  </a:prstGeom>
                  <a:gradFill rotWithShape="1">
                    <a:gsLst>
                      <a:gs pos="0">
                        <a:schemeClr val="tx2"/>
                      </a:gs>
                      <a:gs pos="100000">
                        <a:schemeClr val="tx2">
                          <a:gamma/>
                          <a:tint val="39216"/>
                          <a:invGamma/>
                        </a:schemeClr>
                      </a:gs>
                    </a:gsLst>
                    <a:lin ang="0" scaled="1"/>
                  </a:gradFill>
                  <a:ln w="9525" algn="ctr">
                    <a:noFill/>
                    <a:miter lim="800000"/>
                    <a:headEnd/>
                    <a:tailEnd/>
                  </a:ln>
                  <a:effectLst/>
                </p:spPr>
                <p:txBody>
                  <a:bodyPr wrap="none" anchor="ctr"/>
                  <a:lstStyle/>
                  <a:p>
                    <a:pPr defTabSz="1828823">
                      <a:defRPr/>
                    </a:pPr>
                    <a:endParaRPr lang="en-US" sz="3600">
                      <a:solidFill>
                        <a:srgbClr val="24962F"/>
                      </a:solidFill>
                      <a:latin typeface="Tahoma" pitchFamily="34" charset="0"/>
                    </a:endParaRPr>
                  </a:p>
                </p:txBody>
              </p:sp>
              <p:sp>
                <p:nvSpPr>
                  <p:cNvPr id="224" name="Oval 140">
                    <a:extLst>
                      <a:ext uri="{FF2B5EF4-FFF2-40B4-BE49-F238E27FC236}">
                        <a16:creationId xmlns:a16="http://schemas.microsoft.com/office/drawing/2014/main" id="{2FABADBB-025D-754D-8DE6-AE24F93DFA35}"/>
                      </a:ext>
                    </a:extLst>
                  </p:cNvPr>
                  <p:cNvSpPr>
                    <a:spLocks noChangeArrowheads="1"/>
                  </p:cNvSpPr>
                  <p:nvPr/>
                </p:nvSpPr>
                <p:spPr bwMode="gray">
                  <a:xfrm>
                    <a:off x="2078" y="1824"/>
                    <a:ext cx="1615" cy="1615"/>
                  </a:xfrm>
                  <a:prstGeom prst="ellipse">
                    <a:avLst/>
                  </a:prstGeom>
                  <a:gradFill rotWithShape="1">
                    <a:gsLst>
                      <a:gs pos="0">
                        <a:srgbClr val="767676"/>
                      </a:gs>
                      <a:gs pos="50000">
                        <a:srgbClr val="FFFFFF"/>
                      </a:gs>
                      <a:gs pos="100000">
                        <a:srgbClr val="767676"/>
                      </a:gs>
                    </a:gsLst>
                    <a:lin ang="5400000" scaled="1"/>
                  </a:gradFill>
                  <a:ln w="57150" algn="ctr">
                    <a:solidFill>
                      <a:schemeClr val="bg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ahoma" panose="020B0604030504040204" pitchFamily="34" charset="0"/>
                    </a:endParaRPr>
                  </a:p>
                </p:txBody>
              </p:sp>
              <p:sp>
                <p:nvSpPr>
                  <p:cNvPr id="225" name="Oval 141">
                    <a:extLst>
                      <a:ext uri="{FF2B5EF4-FFF2-40B4-BE49-F238E27FC236}">
                        <a16:creationId xmlns:a16="http://schemas.microsoft.com/office/drawing/2014/main" id="{0BA9BCAA-A0EB-7F46-A27A-053B91BE41F2}"/>
                      </a:ext>
                    </a:extLst>
                  </p:cNvPr>
                  <p:cNvSpPr>
                    <a:spLocks noChangeArrowheads="1"/>
                  </p:cNvSpPr>
                  <p:nvPr/>
                </p:nvSpPr>
                <p:spPr bwMode="gray">
                  <a:xfrm>
                    <a:off x="2170" y="1915"/>
                    <a:ext cx="1430" cy="1430"/>
                  </a:xfrm>
                  <a:prstGeom prst="ellipse">
                    <a:avLst/>
                  </a:prstGeom>
                  <a:gradFill rotWithShape="1">
                    <a:gsLst>
                      <a:gs pos="0">
                        <a:srgbClr val="A2A2A2"/>
                      </a:gs>
                      <a:gs pos="50000">
                        <a:srgbClr val="FFFFFF"/>
                      </a:gs>
                      <a:gs pos="100000">
                        <a:srgbClr val="A2A2A2"/>
                      </a:gs>
                    </a:gsLst>
                    <a:lin ang="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ahoma" panose="020B0604030504040204" pitchFamily="34" charset="0"/>
                    </a:endParaRPr>
                  </a:p>
                </p:txBody>
              </p:sp>
              <p:sp>
                <p:nvSpPr>
                  <p:cNvPr id="226" name="Oval 142">
                    <a:extLst>
                      <a:ext uri="{FF2B5EF4-FFF2-40B4-BE49-F238E27FC236}">
                        <a16:creationId xmlns:a16="http://schemas.microsoft.com/office/drawing/2014/main" id="{355017F6-CAB1-FA45-8E77-744581568B51}"/>
                      </a:ext>
                    </a:extLst>
                  </p:cNvPr>
                  <p:cNvSpPr>
                    <a:spLocks noChangeArrowheads="1"/>
                  </p:cNvSpPr>
                  <p:nvPr/>
                </p:nvSpPr>
                <p:spPr bwMode="gray">
                  <a:xfrm>
                    <a:off x="2697" y="2044"/>
                    <a:ext cx="376" cy="117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w="38100" algn="ctr">
                    <a:noFill/>
                    <a:round/>
                    <a:headEnd/>
                    <a:tailEnd/>
                  </a:ln>
                  <a:effectLst/>
                </p:spPr>
                <p:txBody>
                  <a:bodyPr wrap="none" anchor="ctr">
                    <a:spAutoFit/>
                  </a:bodyPr>
                  <a:lstStyle/>
                  <a:p>
                    <a:pPr defTabSz="1828823">
                      <a:defRPr/>
                    </a:pPr>
                    <a:endParaRPr lang="en-US" sz="3600">
                      <a:solidFill>
                        <a:srgbClr val="24962F"/>
                      </a:solidFill>
                      <a:latin typeface="Tahoma" pitchFamily="34" charset="0"/>
                    </a:endParaRPr>
                  </a:p>
                </p:txBody>
              </p:sp>
              <p:sp>
                <p:nvSpPr>
                  <p:cNvPr id="227" name="Oval 143">
                    <a:extLst>
                      <a:ext uri="{FF2B5EF4-FFF2-40B4-BE49-F238E27FC236}">
                        <a16:creationId xmlns:a16="http://schemas.microsoft.com/office/drawing/2014/main" id="{9C3B9CB0-9194-7045-BE37-E489D67D1849}"/>
                      </a:ext>
                    </a:extLst>
                  </p:cNvPr>
                  <p:cNvSpPr>
                    <a:spLocks noChangeArrowheads="1"/>
                  </p:cNvSpPr>
                  <p:nvPr/>
                </p:nvSpPr>
                <p:spPr bwMode="gray">
                  <a:xfrm>
                    <a:off x="2696" y="2045"/>
                    <a:ext cx="376" cy="1174"/>
                  </a:xfrm>
                  <a:prstGeom prst="ellipse">
                    <a:avLst/>
                  </a:prstGeom>
                  <a:gradFill rotWithShape="1">
                    <a:gsLst>
                      <a:gs pos="0">
                        <a:srgbClr val="000000"/>
                      </a:gs>
                      <a:gs pos="100000">
                        <a:srgbClr val="FFCC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ahoma" panose="020B0604030504040204" pitchFamily="34" charset="0"/>
                    </a:endParaRPr>
                  </a:p>
                </p:txBody>
              </p:sp>
              <p:sp>
                <p:nvSpPr>
                  <p:cNvPr id="228" name="Oval 144">
                    <a:extLst>
                      <a:ext uri="{FF2B5EF4-FFF2-40B4-BE49-F238E27FC236}">
                        <a16:creationId xmlns:a16="http://schemas.microsoft.com/office/drawing/2014/main" id="{266E3F2F-6C5F-4F4F-BFF2-0F8841EEEA5A}"/>
                      </a:ext>
                    </a:extLst>
                  </p:cNvPr>
                  <p:cNvSpPr>
                    <a:spLocks noChangeArrowheads="1"/>
                  </p:cNvSpPr>
                  <p:nvPr/>
                </p:nvSpPr>
                <p:spPr bwMode="gray">
                  <a:xfrm>
                    <a:off x="2336" y="2045"/>
                    <a:ext cx="1094" cy="1174"/>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w="38100" algn="ctr">
                    <a:noFill/>
                    <a:round/>
                    <a:headEnd/>
                    <a:tailEnd/>
                  </a:ln>
                  <a:effectLst/>
                </p:spPr>
                <p:txBody>
                  <a:bodyPr anchor="ctr">
                    <a:spAutoFit/>
                  </a:bodyPr>
                  <a:lstStyle/>
                  <a:p>
                    <a:pPr defTabSz="1828823">
                      <a:defRPr/>
                    </a:pPr>
                    <a:endParaRPr lang="en-US" sz="3600">
                      <a:solidFill>
                        <a:srgbClr val="24962F"/>
                      </a:solidFill>
                      <a:latin typeface="Tahoma" pitchFamily="34" charset="0"/>
                    </a:endParaRPr>
                  </a:p>
                </p:txBody>
              </p:sp>
              <p:sp>
                <p:nvSpPr>
                  <p:cNvPr id="229" name="Oval 145">
                    <a:extLst>
                      <a:ext uri="{FF2B5EF4-FFF2-40B4-BE49-F238E27FC236}">
                        <a16:creationId xmlns:a16="http://schemas.microsoft.com/office/drawing/2014/main" id="{EE0AFF50-ECD0-7845-91E1-346B22424D8F}"/>
                      </a:ext>
                    </a:extLst>
                  </p:cNvPr>
                  <p:cNvSpPr>
                    <a:spLocks noChangeArrowheads="1"/>
                  </p:cNvSpPr>
                  <p:nvPr/>
                </p:nvSpPr>
                <p:spPr bwMode="gray">
                  <a:xfrm>
                    <a:off x="2337" y="2045"/>
                    <a:ext cx="1096" cy="1174"/>
                  </a:xfrm>
                  <a:prstGeom prst="ellipse">
                    <a:avLst/>
                  </a:prstGeom>
                  <a:gradFill rotWithShape="1">
                    <a:gsLst>
                      <a:gs pos="0">
                        <a:srgbClr val="FFCC00"/>
                      </a:gs>
                      <a:gs pos="100000">
                        <a:srgbClr val="7C6300"/>
                      </a:gs>
                    </a:gsLst>
                    <a:lin ang="2700000" scaled="1"/>
                  </a:gra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defTabSz="1828823">
                      <a:defRPr/>
                    </a:pPr>
                    <a:endParaRPr lang="en-VN" altLang="en-VN" sz="3600">
                      <a:solidFill>
                        <a:srgbClr val="24962F"/>
                      </a:solidFill>
                      <a:latin typeface="Tahoma" panose="020B0604030504040204" pitchFamily="34" charset="0"/>
                    </a:endParaRPr>
                  </a:p>
                </p:txBody>
              </p:sp>
            </p:grpSp>
          </p:grpSp>
          <p:sp>
            <p:nvSpPr>
              <p:cNvPr id="4096" name="TextBox 4095">
                <a:extLst>
                  <a:ext uri="{FF2B5EF4-FFF2-40B4-BE49-F238E27FC236}">
                    <a16:creationId xmlns:a16="http://schemas.microsoft.com/office/drawing/2014/main" id="{16F80C88-0200-344B-A784-BC8FDC2E28FE}"/>
                  </a:ext>
                </a:extLst>
              </p:cNvPr>
              <p:cNvSpPr txBox="1"/>
              <p:nvPr/>
            </p:nvSpPr>
            <p:spPr>
              <a:xfrm>
                <a:off x="5089704" y="492111"/>
                <a:ext cx="6843274" cy="1359282"/>
              </a:xfrm>
              <a:prstGeom prst="rect">
                <a:avLst/>
              </a:prstGeom>
              <a:noFill/>
            </p:spPr>
            <p:txBody>
              <a:bodyPr wrap="square" rtlCol="0">
                <a:spAutoFit/>
              </a:bodyPr>
              <a:lstStyle/>
              <a:p>
                <a:pPr defTabSz="2438430">
                  <a:defRPr/>
                </a:pPr>
                <a:r>
                  <a:rPr lang="fr-FR" sz="8533" b="1" dirty="0" err="1">
                    <a:solidFill>
                      <a:srgbClr val="000000"/>
                    </a:solidFill>
                    <a:latin typeface="Times New Roman" panose="02020603050405020304" pitchFamily="18" charset="0"/>
                    <a:cs typeface="Times New Roman" panose="02020603050405020304" pitchFamily="18" charset="0"/>
                  </a:rPr>
                  <a:t>Trong</a:t>
                </a:r>
                <a:r>
                  <a:rPr lang="fr-FR" sz="8533" b="1" dirty="0">
                    <a:solidFill>
                      <a:srgbClr val="000000"/>
                    </a:solidFill>
                    <a:latin typeface="Times New Roman" panose="02020603050405020304" pitchFamily="18" charset="0"/>
                    <a:cs typeface="Times New Roman" panose="02020603050405020304" pitchFamily="18" charset="0"/>
                  </a:rPr>
                  <a:t> </a:t>
                </a:r>
                <a:r>
                  <a:rPr lang="fr-FR" sz="8533" b="1" dirty="0" err="1">
                    <a:solidFill>
                      <a:srgbClr val="000000"/>
                    </a:solidFill>
                    <a:latin typeface="Times New Roman" panose="02020603050405020304" pitchFamily="18" charset="0"/>
                    <a:cs typeface="Times New Roman" panose="02020603050405020304" pitchFamily="18" charset="0"/>
                  </a:rPr>
                  <a:t>các</a:t>
                </a:r>
                <a:r>
                  <a:rPr lang="fr-FR" sz="8533" b="1" dirty="0">
                    <a:solidFill>
                      <a:srgbClr val="000000"/>
                    </a:solidFill>
                    <a:latin typeface="Times New Roman" panose="02020603050405020304" pitchFamily="18" charset="0"/>
                    <a:cs typeface="Times New Roman" panose="02020603050405020304" pitchFamily="18" charset="0"/>
                  </a:rPr>
                  <a:t> </a:t>
                </a:r>
                <a:r>
                  <a:rPr lang="fr-FR" sz="8533" b="1" dirty="0" err="1">
                    <a:solidFill>
                      <a:srgbClr val="000000"/>
                    </a:solidFill>
                    <a:latin typeface="Times New Roman" panose="02020603050405020304" pitchFamily="18" charset="0"/>
                    <a:cs typeface="Times New Roman" panose="02020603050405020304" pitchFamily="18" charset="0"/>
                  </a:rPr>
                  <a:t>câu</a:t>
                </a:r>
                <a:r>
                  <a:rPr lang="fr-FR" sz="8533" b="1" dirty="0">
                    <a:solidFill>
                      <a:srgbClr val="000000"/>
                    </a:solidFill>
                    <a:latin typeface="Times New Roman" panose="02020603050405020304" pitchFamily="18" charset="0"/>
                    <a:cs typeface="Times New Roman" panose="02020603050405020304" pitchFamily="18" charset="0"/>
                  </a:rPr>
                  <a:t> </a:t>
                </a:r>
                <a:r>
                  <a:rPr lang="fr-FR" sz="8533" b="1" dirty="0" err="1">
                    <a:solidFill>
                      <a:srgbClr val="000000"/>
                    </a:solidFill>
                    <a:latin typeface="Times New Roman" panose="02020603050405020304" pitchFamily="18" charset="0"/>
                    <a:cs typeface="Times New Roman" panose="02020603050405020304" pitchFamily="18" charset="0"/>
                  </a:rPr>
                  <a:t>sau</a:t>
                </a:r>
                <a:r>
                  <a:rPr lang="fr-FR" sz="8533" b="1" dirty="0">
                    <a:solidFill>
                      <a:srgbClr val="000000"/>
                    </a:solidFill>
                    <a:latin typeface="Times New Roman" panose="02020603050405020304" pitchFamily="18" charset="0"/>
                    <a:cs typeface="Times New Roman" panose="02020603050405020304" pitchFamily="18" charset="0"/>
                  </a:rPr>
                  <a:t> </a:t>
                </a:r>
                <a:r>
                  <a:rPr lang="fr-FR" sz="8533" b="1" dirty="0" err="1">
                    <a:solidFill>
                      <a:srgbClr val="000000"/>
                    </a:solidFill>
                    <a:latin typeface="Times New Roman" panose="02020603050405020304" pitchFamily="18" charset="0"/>
                    <a:cs typeface="Times New Roman" panose="02020603050405020304" pitchFamily="18" charset="0"/>
                  </a:rPr>
                  <a:t>câu</a:t>
                </a:r>
                <a:r>
                  <a:rPr lang="fr-FR" sz="8533" b="1" dirty="0">
                    <a:solidFill>
                      <a:srgbClr val="000000"/>
                    </a:solidFill>
                    <a:latin typeface="Times New Roman" panose="02020603050405020304" pitchFamily="18" charset="0"/>
                    <a:cs typeface="Times New Roman" panose="02020603050405020304" pitchFamily="18" charset="0"/>
                  </a:rPr>
                  <a:t> </a:t>
                </a:r>
                <a:r>
                  <a:rPr lang="fr-FR" sz="8533" b="1" dirty="0" err="1">
                    <a:solidFill>
                      <a:srgbClr val="000000"/>
                    </a:solidFill>
                    <a:latin typeface="Times New Roman" panose="02020603050405020304" pitchFamily="18" charset="0"/>
                    <a:cs typeface="Times New Roman" panose="02020603050405020304" pitchFamily="18" charset="0"/>
                  </a:rPr>
                  <a:t>nào</a:t>
                </a:r>
                <a:r>
                  <a:rPr lang="fr-FR" sz="8533" b="1" dirty="0">
                    <a:solidFill>
                      <a:srgbClr val="000000"/>
                    </a:solidFill>
                    <a:latin typeface="Times New Roman" panose="02020603050405020304" pitchFamily="18" charset="0"/>
                    <a:cs typeface="Times New Roman" panose="02020603050405020304" pitchFamily="18" charset="0"/>
                  </a:rPr>
                  <a:t> là </a:t>
                </a:r>
                <a:r>
                  <a:rPr lang="fr-FR" sz="8533" b="1" dirty="0" err="1">
                    <a:solidFill>
                      <a:srgbClr val="000000"/>
                    </a:solidFill>
                    <a:latin typeface="Times New Roman" panose="02020603050405020304" pitchFamily="18" charset="0"/>
                    <a:cs typeface="Times New Roman" panose="02020603050405020304" pitchFamily="18" charset="0"/>
                  </a:rPr>
                  <a:t>mệnh</a:t>
                </a:r>
                <a:r>
                  <a:rPr lang="fr-FR" sz="8533" b="1" dirty="0">
                    <a:solidFill>
                      <a:srgbClr val="000000"/>
                    </a:solidFill>
                    <a:latin typeface="Times New Roman" panose="02020603050405020304" pitchFamily="18" charset="0"/>
                    <a:cs typeface="Times New Roman" panose="02020603050405020304" pitchFamily="18" charset="0"/>
                  </a:rPr>
                  <a:t> </a:t>
                </a:r>
                <a:r>
                  <a:rPr lang="fr-FR" sz="8533" b="1" dirty="0" err="1">
                    <a:solidFill>
                      <a:srgbClr val="000000"/>
                    </a:solidFill>
                    <a:latin typeface="Times New Roman" panose="02020603050405020304" pitchFamily="18" charset="0"/>
                    <a:cs typeface="Times New Roman" panose="02020603050405020304" pitchFamily="18" charset="0"/>
                  </a:rPr>
                  <a:t>đề</a:t>
                </a:r>
                <a:r>
                  <a:rPr lang="fr-FR" sz="8533" b="1" dirty="0">
                    <a:solidFill>
                      <a:srgbClr val="000000"/>
                    </a:solidFill>
                    <a:latin typeface="Times New Roman" panose="02020603050405020304" pitchFamily="18" charset="0"/>
                    <a:cs typeface="Times New Roman" panose="02020603050405020304" pitchFamily="18" charset="0"/>
                  </a:rPr>
                  <a:t>?</a:t>
                </a:r>
                <a:endParaRPr lang="en-US" sz="8533" b="1" dirty="0">
                  <a:solidFill>
                    <a:srgbClr val="000000"/>
                  </a:solidFill>
                  <a:latin typeface="Times New Roman" panose="02020603050405020304" pitchFamily="18" charset="0"/>
                  <a:cs typeface="Times New Roman" panose="02020603050405020304" pitchFamily="18" charset="0"/>
                </a:endParaRPr>
              </a:p>
            </p:txBody>
          </p:sp>
        </p:grpSp>
      </p:grpSp>
      <p:pic>
        <p:nvPicPr>
          <p:cNvPr id="4102" name="Picture 4101">
            <a:extLst>
              <a:ext uri="{FF2B5EF4-FFF2-40B4-BE49-F238E27FC236}">
                <a16:creationId xmlns:a16="http://schemas.microsoft.com/office/drawing/2014/main" id="{9C5C9F27-85B3-0C49-ACCD-BCE7472E3A52}"/>
              </a:ext>
            </a:extLst>
          </p:cNvPr>
          <p:cNvPicPr>
            <a:picLocks noChangeAspect="1"/>
          </p:cNvPicPr>
          <p:nvPr/>
        </p:nvPicPr>
        <p:blipFill>
          <a:blip r:embed="rId8"/>
          <a:stretch>
            <a:fillRect/>
          </a:stretch>
        </p:blipFill>
        <p:spPr>
          <a:xfrm>
            <a:off x="-36593" y="5342003"/>
            <a:ext cx="6299181" cy="5827867"/>
          </a:xfrm>
          <a:prstGeom prst="rect">
            <a:avLst/>
          </a:prstGeom>
        </p:spPr>
      </p:pic>
      <p:pic>
        <p:nvPicPr>
          <p:cNvPr id="3" name="Nhạc-30s-Khởi-động-_hơi-sạch_-Đường-lên-đỉnh-Olympia-năm-thứ-22.wav" descr="Nhạc-30s-Khởi-động-_hơi-sạch_-Đường-lên-đỉnh-Olympia-năm-thứ-22.wav">
            <a:hlinkClick r:id="" action="ppaction://media"/>
            <a:extLst>
              <a:ext uri="{FF2B5EF4-FFF2-40B4-BE49-F238E27FC236}">
                <a16:creationId xmlns:a16="http://schemas.microsoft.com/office/drawing/2014/main" id="{361AB613-5033-7E41-98BB-321CC8D7545F}"/>
              </a:ext>
            </a:extLst>
          </p:cNvPr>
          <p:cNvPicPr>
            <a:picLocks noChangeAspect="1"/>
          </p:cNvPicPr>
          <p:nvPr>
            <a:audioFile r:link="rId1"/>
            <p:extLst>
              <p:ext uri="{DAA4B4D4-6D71-4841-9C94-3DE7FCFB9230}">
                <p14:media xmlns:p14="http://schemas.microsoft.com/office/powerpoint/2010/main" r:embed="rId2">
                  <p14:trim end="24242.5756"/>
                </p14:media>
              </p:ext>
            </p:extLst>
          </p:nvPr>
        </p:nvPicPr>
        <p:blipFill>
          <a:blip r:embed="rId9"/>
          <a:stretch>
            <a:fillRect/>
          </a:stretch>
        </p:blipFill>
        <p:spPr>
          <a:xfrm>
            <a:off x="3088485" y="-3720592"/>
            <a:ext cx="1625600" cy="1625600"/>
          </a:xfrm>
          <a:prstGeom prst="rect">
            <a:avLst/>
          </a:prstGeom>
        </p:spPr>
      </p:pic>
      <p:sp>
        <p:nvSpPr>
          <p:cNvPr id="9" name="TextBox 8">
            <a:extLst>
              <a:ext uri="{FF2B5EF4-FFF2-40B4-BE49-F238E27FC236}">
                <a16:creationId xmlns:a16="http://schemas.microsoft.com/office/drawing/2014/main" id="{47F9BE14-32BA-DE73-9EE2-6275F164444A}"/>
              </a:ext>
            </a:extLst>
          </p:cNvPr>
          <p:cNvSpPr txBox="1"/>
          <p:nvPr/>
        </p:nvSpPr>
        <p:spPr>
          <a:xfrm>
            <a:off x="14020800" y="8323452"/>
            <a:ext cx="12852400" cy="1405449"/>
          </a:xfrm>
          <a:prstGeom prst="rect">
            <a:avLst/>
          </a:prstGeom>
          <a:noFill/>
        </p:spPr>
        <p:txBody>
          <a:bodyPr wrap="square">
            <a:spAutoFit/>
          </a:bodyPr>
          <a:lstStyle/>
          <a:p>
            <a:pPr defTabSz="2438430">
              <a:defRPr/>
            </a:pPr>
            <a:endParaRPr lang="en-US" sz="8533" b="1" dirty="0">
              <a:solidFill>
                <a:srgbClr val="0070C0"/>
              </a:solidFill>
              <a:latin typeface="Arial"/>
            </a:endParaRPr>
          </a:p>
        </p:txBody>
      </p:sp>
    </p:spTree>
    <p:extLst>
      <p:ext uri="{BB962C8B-B14F-4D97-AF65-F5344CB8AC3E}">
        <p14:creationId xmlns:p14="http://schemas.microsoft.com/office/powerpoint/2010/main" val="3608255700"/>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par>
                                <p:cTn id="8" presetID="22" presetClass="entr" presetSubtype="1" fill="hold" nodeType="withEffect">
                                  <p:stCondLst>
                                    <p:cond delay="0"/>
                                  </p:stCondLst>
                                  <p:childTnLst>
                                    <p:set>
                                      <p:cBhvr>
                                        <p:cTn id="9" dur="1" fill="hold">
                                          <p:stCondLst>
                                            <p:cond delay="0"/>
                                          </p:stCondLst>
                                        </p:cTn>
                                        <p:tgtEl>
                                          <p:spTgt spid="4097"/>
                                        </p:tgtEl>
                                        <p:attrNameLst>
                                          <p:attrName>style.visibility</p:attrName>
                                        </p:attrNameLst>
                                      </p:cBhvr>
                                      <p:to>
                                        <p:strVal val="visible"/>
                                      </p:to>
                                    </p:set>
                                    <p:animEffect transition="in" filter="wipe(up)">
                                      <p:cBhvr>
                                        <p:cTn id="10" dur="500"/>
                                        <p:tgtEl>
                                          <p:spTgt spid="4097"/>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4103"/>
                                        </p:tgtEl>
                                        <p:attrNameLst>
                                          <p:attrName>style.visibility</p:attrName>
                                        </p:attrNameLst>
                                      </p:cBhvr>
                                      <p:to>
                                        <p:strVal val="visible"/>
                                      </p:to>
                                    </p:set>
                                    <p:animEffect transition="in" filter="wipe(left)">
                                      <p:cBhvr>
                                        <p:cTn id="14" dur="500"/>
                                        <p:tgtEl>
                                          <p:spTgt spid="4103"/>
                                        </p:tgtEl>
                                      </p:cBhvr>
                                    </p:animEffect>
                                  </p:childTnLst>
                                  <p:subTnLst>
                                    <p:audio>
                                      <p:cMediaNode>
                                        <p:cTn display="0" masterRel="sameClick">
                                          <p:stCondLst>
                                            <p:cond evt="begin" delay="0">
                                              <p:tn val="12"/>
                                            </p:cond>
                                          </p:stCondLst>
                                          <p:endCondLst>
                                            <p:cond evt="onStopAudio" delay="0">
                                              <p:tgtEl>
                                                <p:sldTgt/>
                                              </p:tgtEl>
                                            </p:cond>
                                          </p:endCondLst>
                                        </p:cTn>
                                        <p:tgtEl>
                                          <p:sndTgt r:embed="rId5" name="whoosh.wav"/>
                                        </p:tgtEl>
                                      </p:cMediaNode>
                                    </p:audio>
                                  </p:subTnLst>
                                </p:cTn>
                              </p:par>
                            </p:childTnLst>
                          </p:cTn>
                        </p:par>
                        <p:par>
                          <p:cTn id="15" fill="hold">
                            <p:stCondLst>
                              <p:cond delay="1000"/>
                            </p:stCondLst>
                            <p:childTnLst>
                              <p:par>
                                <p:cTn id="16" presetID="22" presetClass="entr" presetSubtype="8" fill="hold" nodeType="afterEffect">
                                  <p:stCondLst>
                                    <p:cond delay="0"/>
                                  </p:stCondLst>
                                  <p:childTnLst>
                                    <p:set>
                                      <p:cBhvr>
                                        <p:cTn id="17" dur="1" fill="hold">
                                          <p:stCondLst>
                                            <p:cond delay="0"/>
                                          </p:stCondLst>
                                        </p:cTn>
                                        <p:tgtEl>
                                          <p:spTgt spid="120"/>
                                        </p:tgtEl>
                                        <p:attrNameLst>
                                          <p:attrName>style.visibility</p:attrName>
                                        </p:attrNameLst>
                                      </p:cBhvr>
                                      <p:to>
                                        <p:strVal val="visible"/>
                                      </p:to>
                                    </p:set>
                                    <p:animEffect transition="in" filter="wipe(left)">
                                      <p:cBhvr>
                                        <p:cTn id="18" dur="500"/>
                                        <p:tgtEl>
                                          <p:spTgt spid="120"/>
                                        </p:tgtEl>
                                      </p:cBhvr>
                                    </p:animEffect>
                                  </p:childTnLst>
                                  <p:subTnLst>
                                    <p:audio>
                                      <p:cMediaNode>
                                        <p:cTn display="0" masterRel="sameClick">
                                          <p:stCondLst>
                                            <p:cond evt="begin" delay="0">
                                              <p:tn val="16"/>
                                            </p:cond>
                                          </p:stCondLst>
                                          <p:endCondLst>
                                            <p:cond evt="onStopAudio" delay="0">
                                              <p:tgtEl>
                                                <p:sldTgt/>
                                              </p:tgtEl>
                                            </p:cond>
                                          </p:endCondLst>
                                        </p:cTn>
                                        <p:tgtEl>
                                          <p:sndTgt r:embed="rId5" name="whoosh.wav"/>
                                        </p:tgtEl>
                                      </p:cMediaNode>
                                    </p:audio>
                                  </p:sub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145"/>
                                        </p:tgtEl>
                                        <p:attrNameLst>
                                          <p:attrName>style.visibility</p:attrName>
                                        </p:attrNameLst>
                                      </p:cBhvr>
                                      <p:to>
                                        <p:strVal val="visible"/>
                                      </p:to>
                                    </p:set>
                                    <p:animEffect transition="in" filter="wipe(left)">
                                      <p:cBhvr>
                                        <p:cTn id="22" dur="500"/>
                                        <p:tgtEl>
                                          <p:spTgt spid="145"/>
                                        </p:tgtEl>
                                      </p:cBhvr>
                                    </p:animEffect>
                                  </p:childTnLst>
                                  <p:subTnLst>
                                    <p:audio>
                                      <p:cMediaNode>
                                        <p:cTn display="0" masterRel="sameClick">
                                          <p:stCondLst>
                                            <p:cond evt="begin" delay="0">
                                              <p:tn val="20"/>
                                            </p:cond>
                                          </p:stCondLst>
                                          <p:endCondLst>
                                            <p:cond evt="onStopAudio" delay="0">
                                              <p:tgtEl>
                                                <p:sldTgt/>
                                              </p:tgtEl>
                                            </p:cond>
                                          </p:endCondLst>
                                        </p:cTn>
                                        <p:tgtEl>
                                          <p:sndTgt r:embed="rId5" name="whoosh.wav"/>
                                        </p:tgtEl>
                                      </p:cMediaNode>
                                    </p:audio>
                                  </p:sub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170"/>
                                        </p:tgtEl>
                                        <p:attrNameLst>
                                          <p:attrName>style.visibility</p:attrName>
                                        </p:attrNameLst>
                                      </p:cBhvr>
                                      <p:to>
                                        <p:strVal val="visible"/>
                                      </p:to>
                                    </p:set>
                                    <p:animEffect transition="in" filter="wipe(left)">
                                      <p:cBhvr>
                                        <p:cTn id="26" dur="500"/>
                                        <p:tgtEl>
                                          <p:spTgt spid="170"/>
                                        </p:tgtEl>
                                      </p:cBhvr>
                                    </p:animEffect>
                                  </p:childTnLst>
                                  <p:subTnLst>
                                    <p:audio>
                                      <p:cMediaNode>
                                        <p:cTn display="0" masterRel="sameClick">
                                          <p:stCondLst>
                                            <p:cond evt="begin" delay="0">
                                              <p:tn val="24"/>
                                            </p:cond>
                                          </p:stCondLst>
                                          <p:endCondLst>
                                            <p:cond evt="onStopAudio" delay="0">
                                              <p:tgtEl>
                                                <p:sldTgt/>
                                              </p:tgtEl>
                                            </p:cond>
                                          </p:endCondLst>
                                        </p:cTn>
                                        <p:tgtEl>
                                          <p:sndTgt r:embed="rId5" name="whoosh.wav"/>
                                        </p:tgtEl>
                                      </p:cMediaNode>
                                    </p:audio>
                                  </p:subTnLst>
                                </p:cTn>
                              </p:par>
                            </p:childTnLst>
                          </p:cTn>
                        </p:par>
                        <p:par>
                          <p:cTn id="27" fill="hold">
                            <p:stCondLst>
                              <p:cond delay="2500"/>
                            </p:stCondLst>
                            <p:childTnLst>
                              <p:par>
                                <p:cTn id="28" presetID="22" presetClass="entr" presetSubtype="8" fill="hold" nodeType="afterEffect">
                                  <p:stCondLst>
                                    <p:cond delay="0"/>
                                  </p:stCondLst>
                                  <p:childTnLst>
                                    <p:set>
                                      <p:cBhvr>
                                        <p:cTn id="29" dur="1" fill="hold">
                                          <p:stCondLst>
                                            <p:cond delay="0"/>
                                          </p:stCondLst>
                                        </p:cTn>
                                        <p:tgtEl>
                                          <p:spTgt spid="195"/>
                                        </p:tgtEl>
                                        <p:attrNameLst>
                                          <p:attrName>style.visibility</p:attrName>
                                        </p:attrNameLst>
                                      </p:cBhvr>
                                      <p:to>
                                        <p:strVal val="visible"/>
                                      </p:to>
                                    </p:set>
                                    <p:animEffect transition="in" filter="wipe(left)">
                                      <p:cBhvr>
                                        <p:cTn id="30" dur="500"/>
                                        <p:tgtEl>
                                          <p:spTgt spid="195"/>
                                        </p:tgtEl>
                                      </p:cBhvr>
                                    </p:animEffect>
                                  </p:childTnLst>
                                  <p:subTnLst>
                                    <p:audio>
                                      <p:cMediaNode>
                                        <p:cTn display="0" masterRel="sameClick">
                                          <p:stCondLst>
                                            <p:cond evt="begin" delay="0">
                                              <p:tn val="28"/>
                                            </p:cond>
                                          </p:stCondLst>
                                          <p:endCondLst>
                                            <p:cond evt="onStopAudio" delay="0">
                                              <p:tgtEl>
                                                <p:sldTgt/>
                                              </p:tgtEl>
                                            </p:cond>
                                          </p:endCondLst>
                                        </p:cTn>
                                        <p:tgtEl>
                                          <p:sndTgt r:embed="rId5" name="whoosh.wav"/>
                                        </p:tgtEl>
                                      </p:cMediaNode>
                                    </p:audio>
                                  </p:subTnLst>
                                </p:cTn>
                              </p:par>
                              <p:par>
                                <p:cTn id="31" presetID="1" presetClass="mediacall" presetSubtype="0" fill="hold" nodeType="withEffect">
                                  <p:stCondLst>
                                    <p:cond delay="0"/>
                                  </p:stCondLst>
                                  <p:childTnLst>
                                    <p:cmd type="call" cmd="playFrom(0.0)">
                                      <p:cBhvr>
                                        <p:cTn id="32" dur="111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20"/>
                    </p:tgtEl>
                  </p:cond>
                </p:stCondLst>
                <p:endSync evt="end" delay="0">
                  <p:rtn val="all"/>
                </p:endSync>
                <p:childTnLst>
                  <p:par>
                    <p:cTn id="34" fill="hold">
                      <p:stCondLst>
                        <p:cond delay="0"/>
                      </p:stCondLst>
                      <p:childTnLst>
                        <p:par>
                          <p:cTn id="35" fill="hold">
                            <p:stCondLst>
                              <p:cond delay="0"/>
                            </p:stCondLst>
                            <p:childTnLst>
                              <p:par>
                                <p:cTn id="36" presetID="26" presetClass="emph" presetSubtype="0" fill="hold" nodeType="clickEffect">
                                  <p:stCondLst>
                                    <p:cond delay="0"/>
                                  </p:stCondLst>
                                  <p:childTnLst>
                                    <p:animEffect transition="out" filter="fade">
                                      <p:cBhvr>
                                        <p:cTn id="37" dur="500" tmFilter="0, 0; .2, .5; .8, .5; 1, 0"/>
                                        <p:tgtEl>
                                          <p:spTgt spid="120"/>
                                        </p:tgtEl>
                                      </p:cBhvr>
                                    </p:animEffect>
                                    <p:animScale>
                                      <p:cBhvr>
                                        <p:cTn id="38" dur="250" autoRev="1" fill="hold"/>
                                        <p:tgtEl>
                                          <p:spTgt spid="120"/>
                                        </p:tgtEl>
                                      </p:cBhvr>
                                      <p:by x="105000" y="105000"/>
                                    </p:animScale>
                                  </p:childTnLst>
                                  <p:subTnLst>
                                    <p:audio>
                                      <p:cMediaNode>
                                        <p:cTn display="0" masterRel="sameClick">
                                          <p:stCondLst>
                                            <p:cond evt="begin" delay="0">
                                              <p:tn val="36"/>
                                            </p:cond>
                                          </p:stCondLst>
                                          <p:endCondLst>
                                            <p:cond evt="onStopAudio" delay="0">
                                              <p:tgtEl>
                                                <p:sldTgt/>
                                              </p:tgtEl>
                                            </p:cond>
                                          </p:endCondLst>
                                        </p:cTn>
                                        <p:tgtEl>
                                          <p:sndTgt r:embed="rId6" name="sai (1).wav"/>
                                        </p:tgtEl>
                                      </p:cMediaNode>
                                    </p:audio>
                                  </p:subTnLst>
                                </p:cTn>
                              </p:par>
                            </p:childTnLst>
                          </p:cTn>
                        </p:par>
                      </p:childTnLst>
                    </p:cTn>
                  </p:par>
                </p:childTnLst>
              </p:cTn>
              <p:nextCondLst>
                <p:cond evt="onClick" delay="0">
                  <p:tgtEl>
                    <p:spTgt spid="120"/>
                  </p:tgtEl>
                </p:cond>
              </p:nextCondLst>
            </p:seq>
            <p:seq concurrent="1" nextAc="seek">
              <p:cTn id="39" restart="whenNotActive" fill="hold" evtFilter="cancelBubble" nodeType="interactiveSeq">
                <p:stCondLst>
                  <p:cond evt="onClick" delay="0">
                    <p:tgtEl>
                      <p:spTgt spid="145"/>
                    </p:tgtEl>
                  </p:cond>
                </p:stCondLst>
                <p:endSync evt="end" delay="0">
                  <p:rtn val="all"/>
                </p:endSync>
                <p:childTnLst>
                  <p:par>
                    <p:cTn id="40" fill="hold">
                      <p:stCondLst>
                        <p:cond delay="0"/>
                      </p:stCondLst>
                      <p:childTnLst>
                        <p:par>
                          <p:cTn id="41" fill="hold">
                            <p:stCondLst>
                              <p:cond delay="0"/>
                            </p:stCondLst>
                            <p:childTnLst>
                              <p:par>
                                <p:cTn id="42" presetID="26" presetClass="emph" presetSubtype="0" fill="hold" nodeType="clickEffect">
                                  <p:stCondLst>
                                    <p:cond delay="0"/>
                                  </p:stCondLst>
                                  <p:childTnLst>
                                    <p:animEffect transition="out" filter="fade">
                                      <p:cBhvr>
                                        <p:cTn id="43" dur="500" tmFilter="0, 0; .2, .5; .8, .5; 1, 0"/>
                                        <p:tgtEl>
                                          <p:spTgt spid="145"/>
                                        </p:tgtEl>
                                      </p:cBhvr>
                                    </p:animEffect>
                                    <p:animScale>
                                      <p:cBhvr>
                                        <p:cTn id="44" dur="250" autoRev="1" fill="hold"/>
                                        <p:tgtEl>
                                          <p:spTgt spid="145"/>
                                        </p:tgtEl>
                                      </p:cBhvr>
                                      <p:by x="105000" y="105000"/>
                                    </p:animScale>
                                  </p:childTnLst>
                                  <p:subTnLst>
                                    <p:audio>
                                      <p:cMediaNode>
                                        <p:cTn display="0" masterRel="sameClick">
                                          <p:stCondLst>
                                            <p:cond evt="begin" delay="0">
                                              <p:tn val="42"/>
                                            </p:cond>
                                          </p:stCondLst>
                                          <p:endCondLst>
                                            <p:cond evt="onStopAudio" delay="0">
                                              <p:tgtEl>
                                                <p:sldTgt/>
                                              </p:tgtEl>
                                            </p:cond>
                                          </p:endCondLst>
                                        </p:cTn>
                                        <p:tgtEl>
                                          <p:sndTgt r:embed="rId7" name="%C4%91u%CC%81ng (1).wav"/>
                                        </p:tgtEl>
                                      </p:cMediaNode>
                                    </p:audio>
                                  </p:subTnLst>
                                </p:cTn>
                              </p:par>
                              <p:par>
                                <p:cTn id="45" presetID="3" presetClass="exit" presetSubtype="10" fill="hold" nodeType="withEffect">
                                  <p:stCondLst>
                                    <p:cond delay="0"/>
                                  </p:stCondLst>
                                  <p:childTnLst>
                                    <p:animEffect transition="out" filter="blinds(horizontal)">
                                      <p:cBhvr>
                                        <p:cTn id="46" dur="500"/>
                                        <p:tgtEl>
                                          <p:spTgt spid="120"/>
                                        </p:tgtEl>
                                      </p:cBhvr>
                                    </p:animEffect>
                                    <p:set>
                                      <p:cBhvr>
                                        <p:cTn id="47" dur="1" fill="hold">
                                          <p:stCondLst>
                                            <p:cond delay="499"/>
                                          </p:stCondLst>
                                        </p:cTn>
                                        <p:tgtEl>
                                          <p:spTgt spid="120"/>
                                        </p:tgtEl>
                                        <p:attrNameLst>
                                          <p:attrName>style.visibility</p:attrName>
                                        </p:attrNameLst>
                                      </p:cBhvr>
                                      <p:to>
                                        <p:strVal val="hidden"/>
                                      </p:to>
                                    </p:set>
                                  </p:childTnLst>
                                </p:cTn>
                              </p:par>
                              <p:par>
                                <p:cTn id="48" presetID="3" presetClass="exit" presetSubtype="10" fill="hold" nodeType="withEffect">
                                  <p:stCondLst>
                                    <p:cond delay="0"/>
                                  </p:stCondLst>
                                  <p:childTnLst>
                                    <p:animEffect transition="out" filter="blinds(horizontal)">
                                      <p:cBhvr>
                                        <p:cTn id="49" dur="500"/>
                                        <p:tgtEl>
                                          <p:spTgt spid="170"/>
                                        </p:tgtEl>
                                      </p:cBhvr>
                                    </p:animEffect>
                                    <p:set>
                                      <p:cBhvr>
                                        <p:cTn id="50" dur="1" fill="hold">
                                          <p:stCondLst>
                                            <p:cond delay="499"/>
                                          </p:stCondLst>
                                        </p:cTn>
                                        <p:tgtEl>
                                          <p:spTgt spid="170"/>
                                        </p:tgtEl>
                                        <p:attrNameLst>
                                          <p:attrName>style.visibility</p:attrName>
                                        </p:attrNameLst>
                                      </p:cBhvr>
                                      <p:to>
                                        <p:strVal val="hidden"/>
                                      </p:to>
                                    </p:set>
                                  </p:childTnLst>
                                </p:cTn>
                              </p:par>
                              <p:par>
                                <p:cTn id="51" presetID="3" presetClass="exit" presetSubtype="10" fill="hold" nodeType="withEffect">
                                  <p:stCondLst>
                                    <p:cond delay="0"/>
                                  </p:stCondLst>
                                  <p:childTnLst>
                                    <p:animEffect transition="out" filter="blinds(horizontal)">
                                      <p:cBhvr>
                                        <p:cTn id="52" dur="500"/>
                                        <p:tgtEl>
                                          <p:spTgt spid="195"/>
                                        </p:tgtEl>
                                      </p:cBhvr>
                                    </p:animEffect>
                                    <p:set>
                                      <p:cBhvr>
                                        <p:cTn id="53" dur="1" fill="hold">
                                          <p:stCondLst>
                                            <p:cond delay="499"/>
                                          </p:stCondLst>
                                        </p:cTn>
                                        <p:tgtEl>
                                          <p:spTgt spid="195"/>
                                        </p:tgtEl>
                                        <p:attrNameLst>
                                          <p:attrName>style.visibility</p:attrName>
                                        </p:attrNameLst>
                                      </p:cBhvr>
                                      <p:to>
                                        <p:strVal val="hidden"/>
                                      </p:to>
                                    </p:set>
                                  </p:childTnLst>
                                </p:cTn>
                              </p:par>
                            </p:childTnLst>
                          </p:cTn>
                        </p:par>
                      </p:childTnLst>
                    </p:cTn>
                  </p:par>
                </p:childTnLst>
              </p:cTn>
              <p:nextCondLst>
                <p:cond evt="onClick" delay="0">
                  <p:tgtEl>
                    <p:spTgt spid="145"/>
                  </p:tgtEl>
                </p:cond>
              </p:nextCondLst>
            </p:seq>
            <p:seq concurrent="1" nextAc="seek">
              <p:cTn id="54" restart="whenNotActive" fill="hold" evtFilter="cancelBubble" nodeType="interactiveSeq">
                <p:stCondLst>
                  <p:cond evt="onClick" delay="0">
                    <p:tgtEl>
                      <p:spTgt spid="170"/>
                    </p:tgtEl>
                  </p:cond>
                </p:stCondLst>
                <p:endSync evt="end" delay="0">
                  <p:rtn val="all"/>
                </p:endSync>
                <p:childTnLst>
                  <p:par>
                    <p:cTn id="55" fill="hold">
                      <p:stCondLst>
                        <p:cond delay="0"/>
                      </p:stCondLst>
                      <p:childTnLst>
                        <p:par>
                          <p:cTn id="56" fill="hold">
                            <p:stCondLst>
                              <p:cond delay="0"/>
                            </p:stCondLst>
                            <p:childTnLst>
                              <p:par>
                                <p:cTn id="57" presetID="26" presetClass="emph" presetSubtype="0" fill="hold" nodeType="clickEffect">
                                  <p:stCondLst>
                                    <p:cond delay="0"/>
                                  </p:stCondLst>
                                  <p:childTnLst>
                                    <p:animEffect transition="out" filter="fade">
                                      <p:cBhvr>
                                        <p:cTn id="58" dur="500" tmFilter="0, 0; .2, .5; .8, .5; 1, 0"/>
                                        <p:tgtEl>
                                          <p:spTgt spid="170"/>
                                        </p:tgtEl>
                                      </p:cBhvr>
                                    </p:animEffect>
                                    <p:animScale>
                                      <p:cBhvr>
                                        <p:cTn id="59" dur="250" autoRev="1" fill="hold"/>
                                        <p:tgtEl>
                                          <p:spTgt spid="170"/>
                                        </p:tgtEl>
                                      </p:cBhvr>
                                      <p:by x="105000" y="105000"/>
                                    </p:animScale>
                                  </p:childTnLst>
                                  <p:subTnLst>
                                    <p:audio>
                                      <p:cMediaNode>
                                        <p:cTn display="0" masterRel="sameClick">
                                          <p:stCondLst>
                                            <p:cond evt="begin" delay="0">
                                              <p:tn val="57"/>
                                            </p:cond>
                                          </p:stCondLst>
                                          <p:endCondLst>
                                            <p:cond evt="onStopAudio" delay="0">
                                              <p:tgtEl>
                                                <p:sldTgt/>
                                              </p:tgtEl>
                                            </p:cond>
                                          </p:endCondLst>
                                        </p:cTn>
                                        <p:tgtEl>
                                          <p:sndTgt r:embed="rId6" name="sai (1).wav"/>
                                        </p:tgtEl>
                                      </p:cMediaNode>
                                    </p:audio>
                                  </p:subTnLst>
                                </p:cTn>
                              </p:par>
                            </p:childTnLst>
                          </p:cTn>
                        </p:par>
                      </p:childTnLst>
                    </p:cTn>
                  </p:par>
                </p:childTnLst>
              </p:cTn>
              <p:nextCondLst>
                <p:cond evt="onClick" delay="0">
                  <p:tgtEl>
                    <p:spTgt spid="170"/>
                  </p:tgtEl>
                </p:cond>
              </p:nextCondLst>
            </p:seq>
            <p:seq concurrent="1" nextAc="seek">
              <p:cTn id="60" restart="whenNotActive" fill="hold" evtFilter="cancelBubble" nodeType="interactiveSeq">
                <p:stCondLst>
                  <p:cond evt="onClick" delay="0">
                    <p:tgtEl>
                      <p:spTgt spid="195"/>
                    </p:tgtEl>
                  </p:cond>
                </p:stCondLst>
                <p:endSync evt="end" delay="0">
                  <p:rtn val="all"/>
                </p:endSync>
                <p:childTnLst>
                  <p:par>
                    <p:cTn id="61" fill="hold">
                      <p:stCondLst>
                        <p:cond delay="0"/>
                      </p:stCondLst>
                      <p:childTnLst>
                        <p:par>
                          <p:cTn id="62" fill="hold">
                            <p:stCondLst>
                              <p:cond delay="0"/>
                            </p:stCondLst>
                            <p:childTnLst>
                              <p:par>
                                <p:cTn id="63" presetID="26" presetClass="emph" presetSubtype="0" fill="hold" nodeType="clickEffect">
                                  <p:stCondLst>
                                    <p:cond delay="0"/>
                                  </p:stCondLst>
                                  <p:childTnLst>
                                    <p:animEffect transition="out" filter="fade">
                                      <p:cBhvr>
                                        <p:cTn id="64" dur="500" tmFilter="0, 0; .2, .5; .8, .5; 1, 0"/>
                                        <p:tgtEl>
                                          <p:spTgt spid="195"/>
                                        </p:tgtEl>
                                      </p:cBhvr>
                                    </p:animEffect>
                                    <p:animScale>
                                      <p:cBhvr>
                                        <p:cTn id="65" dur="250" autoRev="1" fill="hold"/>
                                        <p:tgtEl>
                                          <p:spTgt spid="195"/>
                                        </p:tgtEl>
                                      </p:cBhvr>
                                      <p:by x="105000" y="105000"/>
                                    </p:animScale>
                                  </p:childTnLst>
                                  <p:subTnLst>
                                    <p:audio>
                                      <p:cMediaNode>
                                        <p:cTn display="0" masterRel="sameClick">
                                          <p:stCondLst>
                                            <p:cond evt="begin" delay="0">
                                              <p:tn val="63"/>
                                            </p:cond>
                                          </p:stCondLst>
                                          <p:endCondLst>
                                            <p:cond evt="onStopAudio" delay="0">
                                              <p:tgtEl>
                                                <p:sldTgt/>
                                              </p:tgtEl>
                                            </p:cond>
                                          </p:endCondLst>
                                        </p:cTn>
                                        <p:tgtEl>
                                          <p:sndTgt r:embed="rId6" name="sai (1).wav"/>
                                        </p:tgtEl>
                                      </p:cMediaNode>
                                    </p:audio>
                                  </p:subTnLst>
                                </p:cTn>
                              </p:par>
                            </p:childTnLst>
                          </p:cTn>
                        </p:par>
                      </p:childTnLst>
                    </p:cTn>
                  </p:par>
                </p:childTnLst>
              </p:cTn>
              <p:nextCondLst>
                <p:cond evt="onClick" delay="0">
                  <p:tgtEl>
                    <p:spTgt spid="195"/>
                  </p:tgtEl>
                </p:cond>
              </p:nextCondLst>
            </p:seq>
            <p:audio>
              <p:cMediaNode vol="80000">
                <p:cTn id="66" fill="hold" display="0">
                  <p:stCondLst>
                    <p:cond delay="indefinite"/>
                  </p:stCondLst>
                  <p:endCondLst>
                    <p:cond evt="onStopAudio" delay="0">
                      <p:tgtEl>
                        <p:sldTgt/>
                      </p:tgtEl>
                    </p:cond>
                  </p:endCondLst>
                </p:cTn>
                <p:tgtEl>
                  <p:spTgt spid="3"/>
                </p:tgtEl>
              </p:cMediaNode>
            </p:audio>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507999" y="672863"/>
            <a:ext cx="24560344" cy="2062039"/>
          </a:xfrm>
          <a:prstGeom prst="rect">
            <a:avLst/>
          </a:prstGeom>
          <a:noFill/>
        </p:spPr>
        <p:txBody>
          <a:bodyPr wrap="square" rtlCol="0">
            <a:spAutoFit/>
          </a:bodyPr>
          <a:lstStyle/>
          <a:p>
            <a:pPr>
              <a:lnSpc>
                <a:spcPct val="150000"/>
              </a:lnSpc>
            </a:pPr>
            <a:r>
              <a:rPr lang="en-US" sz="8533" i="1" dirty="0" err="1">
                <a:solidFill>
                  <a:srgbClr val="FF0000"/>
                </a:solidFill>
                <a:latin typeface="Arial" panose="020B0604020202020204" pitchFamily="34" charset="0"/>
                <a:cs typeface="Arial" panose="020B0604020202020204" pitchFamily="34" charset="0"/>
              </a:rPr>
              <a:t>Ví</a:t>
            </a:r>
            <a:r>
              <a:rPr lang="en-US" sz="8533" i="1" dirty="0">
                <a:solidFill>
                  <a:srgbClr val="FF0000"/>
                </a:solidFill>
                <a:latin typeface="Arial" panose="020B0604020202020204" pitchFamily="34" charset="0"/>
                <a:cs typeface="Arial" panose="020B0604020202020204" pitchFamily="34" charset="0"/>
              </a:rPr>
              <a:t> </a:t>
            </a:r>
            <a:r>
              <a:rPr lang="en-US" sz="8533" i="1" dirty="0" err="1">
                <a:solidFill>
                  <a:srgbClr val="FF0000"/>
                </a:solidFill>
                <a:latin typeface="Arial" panose="020B0604020202020204" pitchFamily="34" charset="0"/>
                <a:cs typeface="Arial" panose="020B0604020202020204" pitchFamily="34" charset="0"/>
              </a:rPr>
              <a:t>dụ</a:t>
            </a:r>
            <a:r>
              <a:rPr lang="en-US" sz="8533" i="1" dirty="0">
                <a:solidFill>
                  <a:srgbClr val="FF0000"/>
                </a:solidFill>
                <a:latin typeface="Arial" panose="020B0604020202020204" pitchFamily="34" charset="0"/>
                <a:cs typeface="Arial" panose="020B0604020202020204" pitchFamily="34" charset="0"/>
              </a:rPr>
              <a:t> 1</a:t>
            </a:r>
            <a:r>
              <a:rPr lang="en-US" sz="8533" i="1" dirty="0">
                <a:solidFill>
                  <a:srgbClr val="FFFF00"/>
                </a:solidFill>
                <a:latin typeface="Arial" panose="020B0604020202020204" pitchFamily="34" charset="0"/>
                <a:cs typeface="Arial" panose="020B0604020202020204" pitchFamily="34" charset="0"/>
              </a:rPr>
              <a:t>.</a:t>
            </a:r>
            <a:r>
              <a:rPr lang="en-US" sz="8533" i="1" dirty="0">
                <a:solidFill>
                  <a:srgbClr val="7030A0"/>
                </a:solidFill>
                <a:latin typeface="Arial" panose="020B0604020202020204" pitchFamily="34" charset="0"/>
                <a:cs typeface="Arial" panose="020B0604020202020204" pitchFamily="34" charset="0"/>
              </a:rPr>
              <a:t>Trong </a:t>
            </a:r>
            <a:r>
              <a:rPr lang="en-US" sz="8533" i="1" dirty="0" err="1">
                <a:solidFill>
                  <a:srgbClr val="7030A0"/>
                </a:solidFill>
                <a:latin typeface="Arial" panose="020B0604020202020204" pitchFamily="34" charset="0"/>
                <a:cs typeface="Arial" panose="020B0604020202020204" pitchFamily="34" charset="0"/>
              </a:rPr>
              <a:t>các</a:t>
            </a:r>
            <a:r>
              <a:rPr lang="en-US" sz="8533" i="1" dirty="0">
                <a:solidFill>
                  <a:srgbClr val="7030A0"/>
                </a:solidFill>
                <a:latin typeface="Arial" panose="020B0604020202020204" pitchFamily="34" charset="0"/>
                <a:cs typeface="Arial" panose="020B0604020202020204" pitchFamily="34" charset="0"/>
              </a:rPr>
              <a:t> </a:t>
            </a:r>
            <a:r>
              <a:rPr lang="en-US" sz="8533" i="1" dirty="0" err="1">
                <a:solidFill>
                  <a:srgbClr val="7030A0"/>
                </a:solidFill>
                <a:latin typeface="Arial" panose="020B0604020202020204" pitchFamily="34" charset="0"/>
                <a:cs typeface="Arial" panose="020B0604020202020204" pitchFamily="34" charset="0"/>
              </a:rPr>
              <a:t>câu</a:t>
            </a:r>
            <a:r>
              <a:rPr lang="en-US" sz="8533" i="1" dirty="0">
                <a:solidFill>
                  <a:srgbClr val="7030A0"/>
                </a:solidFill>
                <a:latin typeface="Arial" panose="020B0604020202020204" pitchFamily="34" charset="0"/>
                <a:cs typeface="Arial" panose="020B0604020202020204" pitchFamily="34" charset="0"/>
              </a:rPr>
              <a:t> </a:t>
            </a:r>
            <a:r>
              <a:rPr lang="en-US" sz="8533" i="1" dirty="0" err="1">
                <a:solidFill>
                  <a:srgbClr val="7030A0"/>
                </a:solidFill>
                <a:latin typeface="Arial" panose="020B0604020202020204" pitchFamily="34" charset="0"/>
                <a:cs typeface="Arial" panose="020B0604020202020204" pitchFamily="34" charset="0"/>
              </a:rPr>
              <a:t>sau</a:t>
            </a:r>
            <a:r>
              <a:rPr lang="en-US" sz="8533" i="1" dirty="0">
                <a:solidFill>
                  <a:srgbClr val="7030A0"/>
                </a:solidFill>
                <a:latin typeface="Arial" panose="020B0604020202020204" pitchFamily="34" charset="0"/>
                <a:cs typeface="Arial" panose="020B0604020202020204" pitchFamily="34" charset="0"/>
              </a:rPr>
              <a:t>, </a:t>
            </a:r>
            <a:r>
              <a:rPr lang="en-US" sz="8533" i="1" dirty="0" err="1">
                <a:solidFill>
                  <a:srgbClr val="7030A0"/>
                </a:solidFill>
                <a:latin typeface="Arial" panose="020B0604020202020204" pitchFamily="34" charset="0"/>
                <a:cs typeface="Arial" panose="020B0604020202020204" pitchFamily="34" charset="0"/>
              </a:rPr>
              <a:t>câu</a:t>
            </a:r>
            <a:r>
              <a:rPr lang="en-US" sz="8533" i="1" dirty="0">
                <a:solidFill>
                  <a:srgbClr val="7030A0"/>
                </a:solidFill>
                <a:latin typeface="Arial" panose="020B0604020202020204" pitchFamily="34" charset="0"/>
                <a:cs typeface="Arial" panose="020B0604020202020204" pitchFamily="34" charset="0"/>
              </a:rPr>
              <a:t> </a:t>
            </a:r>
            <a:r>
              <a:rPr lang="en-US" sz="8533" i="1" dirty="0" err="1">
                <a:solidFill>
                  <a:srgbClr val="7030A0"/>
                </a:solidFill>
                <a:latin typeface="Arial" panose="020B0604020202020204" pitchFamily="34" charset="0"/>
                <a:cs typeface="Arial" panose="020B0604020202020204" pitchFamily="34" charset="0"/>
              </a:rPr>
              <a:t>nào</a:t>
            </a:r>
            <a:r>
              <a:rPr lang="en-US" sz="8533" i="1" dirty="0">
                <a:solidFill>
                  <a:srgbClr val="7030A0"/>
                </a:solidFill>
                <a:latin typeface="Arial" panose="020B0604020202020204" pitchFamily="34" charset="0"/>
                <a:cs typeface="Arial" panose="020B0604020202020204" pitchFamily="34" charset="0"/>
              </a:rPr>
              <a:t> </a:t>
            </a:r>
            <a:r>
              <a:rPr lang="en-US" sz="8533" i="1" dirty="0" err="1">
                <a:solidFill>
                  <a:srgbClr val="7030A0"/>
                </a:solidFill>
                <a:latin typeface="Arial" panose="020B0604020202020204" pitchFamily="34" charset="0"/>
                <a:cs typeface="Arial" panose="020B0604020202020204" pitchFamily="34" charset="0"/>
              </a:rPr>
              <a:t>là</a:t>
            </a:r>
            <a:r>
              <a:rPr lang="en-US" sz="8533" i="1" dirty="0">
                <a:solidFill>
                  <a:srgbClr val="7030A0"/>
                </a:solidFill>
                <a:latin typeface="Arial" panose="020B0604020202020204" pitchFamily="34" charset="0"/>
                <a:cs typeface="Arial" panose="020B0604020202020204" pitchFamily="34" charset="0"/>
              </a:rPr>
              <a:t> </a:t>
            </a:r>
            <a:r>
              <a:rPr lang="en-US" sz="8533" i="1" dirty="0" err="1">
                <a:solidFill>
                  <a:srgbClr val="7030A0"/>
                </a:solidFill>
                <a:latin typeface="Arial" panose="020B0604020202020204" pitchFamily="34" charset="0"/>
                <a:cs typeface="Arial" panose="020B0604020202020204" pitchFamily="34" charset="0"/>
              </a:rPr>
              <a:t>mệnh</a:t>
            </a:r>
            <a:r>
              <a:rPr lang="en-US" sz="8533" i="1" dirty="0">
                <a:solidFill>
                  <a:srgbClr val="7030A0"/>
                </a:solidFill>
                <a:latin typeface="Arial" panose="020B0604020202020204" pitchFamily="34" charset="0"/>
                <a:cs typeface="Arial" panose="020B0604020202020204" pitchFamily="34" charset="0"/>
              </a:rPr>
              <a:t> </a:t>
            </a:r>
            <a:r>
              <a:rPr lang="en-US" sz="8533" i="1" dirty="0" err="1">
                <a:solidFill>
                  <a:srgbClr val="7030A0"/>
                </a:solidFill>
                <a:latin typeface="Arial" panose="020B0604020202020204" pitchFamily="34" charset="0"/>
                <a:cs typeface="Arial" panose="020B0604020202020204" pitchFamily="34" charset="0"/>
              </a:rPr>
              <a:t>đề</a:t>
            </a:r>
            <a:r>
              <a:rPr lang="en-US" sz="8533" i="1" dirty="0">
                <a:solidFill>
                  <a:srgbClr val="7030A0"/>
                </a:solidFill>
                <a:latin typeface="Arial" panose="020B0604020202020204" pitchFamily="34" charset="0"/>
                <a:cs typeface="Arial" panose="020B0604020202020204" pitchFamily="34" charset="0"/>
              </a:rPr>
              <a:t>? </a:t>
            </a:r>
            <a:endParaRPr lang="vi-VN" sz="8533" i="1" dirty="0">
              <a:solidFill>
                <a:srgbClr val="7030A0"/>
              </a:solidFill>
              <a:latin typeface="Arial" panose="020B0604020202020204" pitchFamily="34" charset="0"/>
              <a:cs typeface="Arial" panose="020B0604020202020204" pitchFamily="34" charset="0"/>
            </a:endParaRPr>
          </a:p>
        </p:txBody>
      </p:sp>
      <p:sp>
        <p:nvSpPr>
          <p:cNvPr id="21" name="Text Box 7"/>
          <p:cNvSpPr txBox="1">
            <a:spLocks noChangeArrowheads="1"/>
          </p:cNvSpPr>
          <p:nvPr/>
        </p:nvSpPr>
        <p:spPr bwMode="auto">
          <a:xfrm>
            <a:off x="2117336" y="3048088"/>
            <a:ext cx="15036800" cy="1241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7467" dirty="0">
                <a:solidFill>
                  <a:srgbClr val="000000"/>
                </a:solidFill>
                <a:cs typeface="Arial" panose="020B0604020202020204" pitchFamily="34" charset="0"/>
              </a:rPr>
              <a:t>a. “3 </a:t>
            </a:r>
            <a:r>
              <a:rPr lang="en-US" altLang="en-US" sz="7467" dirty="0" err="1">
                <a:solidFill>
                  <a:srgbClr val="000000"/>
                </a:solidFill>
                <a:cs typeface="Arial" panose="020B0604020202020204" pitchFamily="34" charset="0"/>
              </a:rPr>
              <a:t>là</a:t>
            </a:r>
            <a:r>
              <a:rPr lang="en-US" altLang="en-US" sz="7467" dirty="0">
                <a:solidFill>
                  <a:srgbClr val="000000"/>
                </a:solidFill>
                <a:cs typeface="Arial" panose="020B0604020202020204" pitchFamily="34" charset="0"/>
              </a:rPr>
              <a:t> </a:t>
            </a:r>
            <a:r>
              <a:rPr lang="en-US" altLang="en-US" sz="7467" dirty="0" err="1">
                <a:solidFill>
                  <a:srgbClr val="000000"/>
                </a:solidFill>
                <a:cs typeface="Arial" panose="020B0604020202020204" pitchFamily="34" charset="0"/>
              </a:rPr>
              <a:t>số</a:t>
            </a:r>
            <a:r>
              <a:rPr lang="en-US" altLang="en-US" sz="7467" dirty="0">
                <a:solidFill>
                  <a:srgbClr val="000000"/>
                </a:solidFill>
                <a:cs typeface="Arial" panose="020B0604020202020204" pitchFamily="34" charset="0"/>
              </a:rPr>
              <a:t> </a:t>
            </a:r>
            <a:r>
              <a:rPr lang="en-US" altLang="en-US" sz="7467" dirty="0" err="1">
                <a:solidFill>
                  <a:srgbClr val="000000"/>
                </a:solidFill>
                <a:cs typeface="Arial" panose="020B0604020202020204" pitchFamily="34" charset="0"/>
              </a:rPr>
              <a:t>lẻ</a:t>
            </a:r>
            <a:r>
              <a:rPr lang="en-US" altLang="en-US" sz="7467" dirty="0">
                <a:solidFill>
                  <a:srgbClr val="000000"/>
                </a:solidFill>
                <a:cs typeface="Arial" panose="020B0604020202020204" pitchFamily="34" charset="0"/>
              </a:rPr>
              <a:t>”</a:t>
            </a:r>
            <a:r>
              <a:rPr lang="en-US" altLang="en-US" sz="7467" b="1" dirty="0">
                <a:solidFill>
                  <a:srgbClr val="000000"/>
                </a:solidFill>
                <a:cs typeface="Arial" panose="020B0604020202020204" pitchFamily="34" charset="0"/>
              </a:rPr>
              <a:t>.</a:t>
            </a:r>
          </a:p>
        </p:txBody>
      </p:sp>
      <p:sp>
        <p:nvSpPr>
          <p:cNvPr id="22" name="Text Box 7"/>
          <p:cNvSpPr txBox="1">
            <a:spLocks noChangeArrowheads="1"/>
          </p:cNvSpPr>
          <p:nvPr/>
        </p:nvSpPr>
        <p:spPr bwMode="auto">
          <a:xfrm>
            <a:off x="2179449" y="5057568"/>
            <a:ext cx="15372632" cy="1241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7467" dirty="0">
                <a:solidFill>
                  <a:srgbClr val="000000"/>
                </a:solidFill>
                <a:cs typeface="Arial" panose="020B0604020202020204" pitchFamily="34" charset="0"/>
              </a:rPr>
              <a:t>b. 1+2&gt;3.</a:t>
            </a:r>
          </a:p>
        </p:txBody>
      </p:sp>
      <p:sp>
        <p:nvSpPr>
          <p:cNvPr id="23" name="Text Box 7"/>
          <p:cNvSpPr txBox="1">
            <a:spLocks noChangeArrowheads="1"/>
          </p:cNvSpPr>
          <p:nvPr/>
        </p:nvSpPr>
        <p:spPr bwMode="auto">
          <a:xfrm>
            <a:off x="1684703" y="7583692"/>
            <a:ext cx="15902072" cy="1241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7467" dirty="0">
                <a:solidFill>
                  <a:srgbClr val="000000"/>
                </a:solidFill>
                <a:cs typeface="Arial" panose="020B0604020202020204" pitchFamily="34" charset="0"/>
              </a:rPr>
              <a:t>c. </a:t>
            </a:r>
            <a:r>
              <a:rPr lang="el-GR" altLang="en-US" sz="7467" dirty="0">
                <a:solidFill>
                  <a:srgbClr val="000000"/>
                </a:solidFill>
                <a:cs typeface="Arial" panose="020B0604020202020204" pitchFamily="34" charset="0"/>
              </a:rPr>
              <a:t>Π</a:t>
            </a:r>
            <a:r>
              <a:rPr lang="en-US" altLang="en-US" sz="7467" dirty="0">
                <a:solidFill>
                  <a:srgbClr val="000000"/>
                </a:solidFill>
                <a:cs typeface="Arial" panose="020B0604020202020204" pitchFamily="34" charset="0"/>
              </a:rPr>
              <a:t> </a:t>
            </a:r>
            <a:r>
              <a:rPr lang="en-US" altLang="en-US" sz="7467" dirty="0" err="1">
                <a:solidFill>
                  <a:srgbClr val="000000"/>
                </a:solidFill>
                <a:cs typeface="Arial" panose="020B0604020202020204" pitchFamily="34" charset="0"/>
              </a:rPr>
              <a:t>là</a:t>
            </a:r>
            <a:r>
              <a:rPr lang="en-US" altLang="en-US" sz="7467" dirty="0">
                <a:solidFill>
                  <a:srgbClr val="000000"/>
                </a:solidFill>
                <a:cs typeface="Arial" panose="020B0604020202020204" pitchFamily="34" charset="0"/>
              </a:rPr>
              <a:t> 1 </a:t>
            </a:r>
            <a:r>
              <a:rPr lang="en-US" altLang="en-US" sz="7467" dirty="0" err="1">
                <a:solidFill>
                  <a:srgbClr val="000000"/>
                </a:solidFill>
                <a:cs typeface="Arial" panose="020B0604020202020204" pitchFamily="34" charset="0"/>
              </a:rPr>
              <a:t>số</a:t>
            </a:r>
            <a:r>
              <a:rPr lang="en-US" altLang="en-US" sz="7467" dirty="0">
                <a:solidFill>
                  <a:srgbClr val="000000"/>
                </a:solidFill>
                <a:cs typeface="Arial" panose="020B0604020202020204" pitchFamily="34" charset="0"/>
              </a:rPr>
              <a:t> </a:t>
            </a:r>
            <a:r>
              <a:rPr lang="en-US" altLang="en-US" sz="7467" dirty="0" err="1">
                <a:solidFill>
                  <a:srgbClr val="000000"/>
                </a:solidFill>
                <a:cs typeface="Arial" panose="020B0604020202020204" pitchFamily="34" charset="0"/>
              </a:rPr>
              <a:t>vô</a:t>
            </a:r>
            <a:r>
              <a:rPr lang="en-US" altLang="en-US" sz="7467" dirty="0">
                <a:solidFill>
                  <a:srgbClr val="000000"/>
                </a:solidFill>
                <a:cs typeface="Arial" panose="020B0604020202020204" pitchFamily="34" charset="0"/>
              </a:rPr>
              <a:t> </a:t>
            </a:r>
            <a:r>
              <a:rPr lang="en-US" altLang="en-US" sz="7467" dirty="0" err="1">
                <a:solidFill>
                  <a:srgbClr val="000000"/>
                </a:solidFill>
                <a:cs typeface="Arial" panose="020B0604020202020204" pitchFamily="34" charset="0"/>
              </a:rPr>
              <a:t>tỉ</a:t>
            </a:r>
            <a:r>
              <a:rPr lang="en-US" altLang="en-US" sz="7467" dirty="0">
                <a:solidFill>
                  <a:srgbClr val="000000"/>
                </a:solidFill>
                <a:cs typeface="Arial" panose="020B0604020202020204" pitchFamily="34" charset="0"/>
              </a:rPr>
              <a:t> </a:t>
            </a:r>
            <a:r>
              <a:rPr lang="en-US" altLang="en-US" sz="7467" dirty="0" err="1">
                <a:solidFill>
                  <a:srgbClr val="000000"/>
                </a:solidFill>
                <a:cs typeface="Arial" panose="020B0604020202020204" pitchFamily="34" charset="0"/>
              </a:rPr>
              <a:t>phải</a:t>
            </a:r>
            <a:r>
              <a:rPr lang="en-US" altLang="en-US" sz="7467" dirty="0">
                <a:solidFill>
                  <a:srgbClr val="000000"/>
                </a:solidFill>
                <a:cs typeface="Arial" panose="020B0604020202020204" pitchFamily="34" charset="0"/>
              </a:rPr>
              <a:t> </a:t>
            </a:r>
            <a:r>
              <a:rPr lang="en-US" altLang="en-US" sz="7467" dirty="0" err="1">
                <a:solidFill>
                  <a:srgbClr val="000000"/>
                </a:solidFill>
                <a:cs typeface="Arial" panose="020B0604020202020204" pitchFamily="34" charset="0"/>
              </a:rPr>
              <a:t>không</a:t>
            </a:r>
            <a:r>
              <a:rPr lang="en-US" altLang="en-US" sz="7467" dirty="0">
                <a:solidFill>
                  <a:srgbClr val="000000"/>
                </a:solidFill>
                <a:cs typeface="Arial" panose="020B0604020202020204" pitchFamily="34" charset="0"/>
              </a:rPr>
              <a:t>?</a:t>
            </a:r>
          </a:p>
        </p:txBody>
      </p:sp>
      <p:sp>
        <p:nvSpPr>
          <p:cNvPr id="24" name="Text Box 7"/>
          <p:cNvSpPr txBox="1">
            <a:spLocks noChangeArrowheads="1"/>
          </p:cNvSpPr>
          <p:nvPr/>
        </p:nvSpPr>
        <p:spPr bwMode="auto">
          <a:xfrm>
            <a:off x="2179448" y="9914704"/>
            <a:ext cx="15036800" cy="1241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7467" dirty="0">
                <a:solidFill>
                  <a:srgbClr val="000000"/>
                </a:solidFill>
                <a:cs typeface="Arial" panose="020B0604020202020204" pitchFamily="34" charset="0"/>
              </a:rPr>
              <a:t>d. 0,0001 </a:t>
            </a:r>
            <a:r>
              <a:rPr lang="en-US" altLang="en-US" sz="7467" dirty="0" err="1">
                <a:solidFill>
                  <a:srgbClr val="000000"/>
                </a:solidFill>
                <a:cs typeface="Arial" panose="020B0604020202020204" pitchFamily="34" charset="0"/>
              </a:rPr>
              <a:t>là</a:t>
            </a:r>
            <a:r>
              <a:rPr lang="en-US" altLang="en-US" sz="7467" dirty="0">
                <a:solidFill>
                  <a:srgbClr val="000000"/>
                </a:solidFill>
                <a:cs typeface="Arial" panose="020B0604020202020204" pitchFamily="34" charset="0"/>
              </a:rPr>
              <a:t> </a:t>
            </a:r>
            <a:r>
              <a:rPr lang="en-US" altLang="en-US" sz="7467" dirty="0" err="1">
                <a:solidFill>
                  <a:srgbClr val="000000"/>
                </a:solidFill>
                <a:cs typeface="Arial" panose="020B0604020202020204" pitchFamily="34" charset="0"/>
              </a:rPr>
              <a:t>số</a:t>
            </a:r>
            <a:r>
              <a:rPr lang="en-US" altLang="en-US" sz="7467" dirty="0">
                <a:solidFill>
                  <a:srgbClr val="000000"/>
                </a:solidFill>
                <a:cs typeface="Arial" panose="020B0604020202020204" pitchFamily="34" charset="0"/>
              </a:rPr>
              <a:t> </a:t>
            </a:r>
            <a:r>
              <a:rPr lang="en-US" altLang="en-US" sz="7467" dirty="0" err="1">
                <a:solidFill>
                  <a:srgbClr val="000000"/>
                </a:solidFill>
                <a:cs typeface="Arial" panose="020B0604020202020204" pitchFamily="34" charset="0"/>
              </a:rPr>
              <a:t>rất</a:t>
            </a:r>
            <a:r>
              <a:rPr lang="en-US" altLang="en-US" sz="7467" dirty="0">
                <a:solidFill>
                  <a:srgbClr val="000000"/>
                </a:solidFill>
                <a:cs typeface="Arial" panose="020B0604020202020204" pitchFamily="34" charset="0"/>
              </a:rPr>
              <a:t> </a:t>
            </a:r>
            <a:r>
              <a:rPr lang="en-US" altLang="en-US" sz="7467" dirty="0" err="1">
                <a:solidFill>
                  <a:srgbClr val="000000"/>
                </a:solidFill>
                <a:cs typeface="Arial" panose="020B0604020202020204" pitchFamily="34" charset="0"/>
              </a:rPr>
              <a:t>bé</a:t>
            </a:r>
            <a:r>
              <a:rPr lang="en-US" altLang="en-US" sz="7467" dirty="0">
                <a:solidFill>
                  <a:srgbClr val="000000"/>
                </a:solidFill>
                <a:cs typeface="Arial" panose="020B0604020202020204" pitchFamily="34" charset="0"/>
              </a:rPr>
              <a:t>.</a:t>
            </a:r>
          </a:p>
        </p:txBody>
      </p:sp>
      <p:sp>
        <p:nvSpPr>
          <p:cNvPr id="25" name="Text Box 7"/>
          <p:cNvSpPr txBox="1">
            <a:spLocks noChangeArrowheads="1"/>
          </p:cNvSpPr>
          <p:nvPr/>
        </p:nvSpPr>
        <p:spPr bwMode="auto">
          <a:xfrm>
            <a:off x="14273125" y="3103671"/>
            <a:ext cx="4876800" cy="1241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7467" b="1" dirty="0">
                <a:solidFill>
                  <a:srgbClr val="FF0000"/>
                </a:solidFill>
                <a:cs typeface="Arial" panose="020B0604020202020204" pitchFamily="34" charset="0"/>
              </a:rPr>
              <a:t>MĐ </a:t>
            </a:r>
            <a:r>
              <a:rPr lang="en-US" altLang="en-US" sz="7467" b="1" dirty="0" err="1">
                <a:solidFill>
                  <a:srgbClr val="FF0000"/>
                </a:solidFill>
                <a:cs typeface="Arial" panose="020B0604020202020204" pitchFamily="34" charset="0"/>
              </a:rPr>
              <a:t>đúng</a:t>
            </a:r>
            <a:endParaRPr lang="en-US" altLang="en-US" sz="7467" b="1" dirty="0">
              <a:solidFill>
                <a:srgbClr val="FF0000"/>
              </a:solidFill>
              <a:cs typeface="Arial" panose="020B0604020202020204" pitchFamily="34" charset="0"/>
            </a:endParaRPr>
          </a:p>
        </p:txBody>
      </p:sp>
      <p:sp>
        <p:nvSpPr>
          <p:cNvPr id="26" name="Text Box 7"/>
          <p:cNvSpPr txBox="1">
            <a:spLocks noChangeArrowheads="1"/>
          </p:cNvSpPr>
          <p:nvPr/>
        </p:nvSpPr>
        <p:spPr bwMode="auto">
          <a:xfrm>
            <a:off x="14273125" y="4776997"/>
            <a:ext cx="4876800" cy="1241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7467" b="1" dirty="0">
                <a:solidFill>
                  <a:srgbClr val="FF0000"/>
                </a:solidFill>
                <a:cs typeface="Arial" panose="020B0604020202020204" pitchFamily="34" charset="0"/>
              </a:rPr>
              <a:t>MĐ </a:t>
            </a:r>
            <a:r>
              <a:rPr lang="en-US" altLang="en-US" sz="7467" b="1" dirty="0" err="1">
                <a:solidFill>
                  <a:srgbClr val="FF0000"/>
                </a:solidFill>
                <a:cs typeface="Arial" panose="020B0604020202020204" pitchFamily="34" charset="0"/>
              </a:rPr>
              <a:t>sai</a:t>
            </a:r>
            <a:endParaRPr lang="en-US" altLang="en-US" sz="7467" b="1" dirty="0">
              <a:solidFill>
                <a:srgbClr val="FF0000"/>
              </a:solidFill>
              <a:cs typeface="Arial" panose="020B0604020202020204" pitchFamily="34" charset="0"/>
            </a:endParaRPr>
          </a:p>
        </p:txBody>
      </p:sp>
      <p:sp>
        <p:nvSpPr>
          <p:cNvPr id="27" name="Text Box 7"/>
          <p:cNvSpPr txBox="1">
            <a:spLocks noChangeArrowheads="1"/>
          </p:cNvSpPr>
          <p:nvPr/>
        </p:nvSpPr>
        <p:spPr bwMode="auto">
          <a:xfrm>
            <a:off x="15286991" y="6772823"/>
            <a:ext cx="10033677" cy="239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7467" b="1" dirty="0" err="1">
                <a:solidFill>
                  <a:srgbClr val="FF0000"/>
                </a:solidFill>
                <a:cs typeface="Arial" panose="020B0604020202020204" pitchFamily="34" charset="0"/>
              </a:rPr>
              <a:t>Là</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câu</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hỏi</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không</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phải</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mệnh</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đề</a:t>
            </a:r>
            <a:r>
              <a:rPr lang="en-US" altLang="en-US" sz="7467" b="1" dirty="0">
                <a:solidFill>
                  <a:srgbClr val="FF0000"/>
                </a:solidFill>
                <a:cs typeface="Arial" panose="020B0604020202020204" pitchFamily="34" charset="0"/>
              </a:rPr>
              <a:t> </a:t>
            </a:r>
          </a:p>
        </p:txBody>
      </p:sp>
      <p:sp>
        <p:nvSpPr>
          <p:cNvPr id="2" name="Text Box 7">
            <a:extLst>
              <a:ext uri="{FF2B5EF4-FFF2-40B4-BE49-F238E27FC236}">
                <a16:creationId xmlns:a16="http://schemas.microsoft.com/office/drawing/2014/main" id="{1A084518-7512-D180-ED32-B636A71BCDE0}"/>
              </a:ext>
            </a:extLst>
          </p:cNvPr>
          <p:cNvSpPr txBox="1">
            <a:spLocks noChangeArrowheads="1"/>
          </p:cNvSpPr>
          <p:nvPr/>
        </p:nvSpPr>
        <p:spPr bwMode="auto">
          <a:xfrm>
            <a:off x="14273125" y="9616084"/>
            <a:ext cx="10795216" cy="3539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7467" b="1" dirty="0" err="1">
                <a:solidFill>
                  <a:srgbClr val="FF0000"/>
                </a:solidFill>
                <a:cs typeface="Arial" panose="020B0604020202020204" pitchFamily="34" charset="0"/>
              </a:rPr>
              <a:t>Không</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có</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tính</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hoặc</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đúng</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hoặc</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sai</a:t>
            </a:r>
            <a:r>
              <a:rPr lang="en-US" altLang="en-US" sz="7467" b="1" dirty="0">
                <a:solidFill>
                  <a:srgbClr val="FF0000"/>
                </a:solidFill>
                <a:cs typeface="Arial" panose="020B0604020202020204" pitchFamily="34" charset="0"/>
              </a:rPr>
              <a:t> do </a:t>
            </a:r>
            <a:r>
              <a:rPr lang="en-US" altLang="en-US" sz="7467" b="1" dirty="0" err="1">
                <a:solidFill>
                  <a:srgbClr val="FF0000"/>
                </a:solidFill>
                <a:cs typeface="Arial" panose="020B0604020202020204" pitchFamily="34" charset="0"/>
              </a:rPr>
              <a:t>đó</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không</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phải</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mệnh</a:t>
            </a:r>
            <a:r>
              <a:rPr lang="en-US" altLang="en-US" sz="7467" b="1" dirty="0">
                <a:solidFill>
                  <a:srgbClr val="FF0000"/>
                </a:solidFill>
                <a:cs typeface="Arial" panose="020B0604020202020204" pitchFamily="34" charset="0"/>
              </a:rPr>
              <a:t> </a:t>
            </a:r>
            <a:r>
              <a:rPr lang="en-US" altLang="en-US" sz="7467" b="1" dirty="0" err="1">
                <a:solidFill>
                  <a:srgbClr val="FF0000"/>
                </a:solidFill>
                <a:cs typeface="Arial" panose="020B0604020202020204" pitchFamily="34" charset="0"/>
              </a:rPr>
              <a:t>đề</a:t>
            </a:r>
            <a:endParaRPr lang="en-US" altLang="en-US" sz="7467" b="1" dirty="0">
              <a:solidFill>
                <a:srgbClr val="FF0000"/>
              </a:solidFill>
              <a:cs typeface="Arial" panose="020B0604020202020204" pitchFamily="34" charset="0"/>
            </a:endParaRPr>
          </a:p>
        </p:txBody>
      </p:sp>
      <p:sp>
        <p:nvSpPr>
          <p:cNvPr id="9" name="Arrow: Right 8">
            <a:extLst>
              <a:ext uri="{FF2B5EF4-FFF2-40B4-BE49-F238E27FC236}">
                <a16:creationId xmlns:a16="http://schemas.microsoft.com/office/drawing/2014/main" id="{7CFFA8CC-0182-AA49-C203-D78EDA19B77C}"/>
              </a:ext>
            </a:extLst>
          </p:cNvPr>
          <p:cNvSpPr/>
          <p:nvPr/>
        </p:nvSpPr>
        <p:spPr>
          <a:xfrm>
            <a:off x="9701895" y="3445693"/>
            <a:ext cx="3165864" cy="697627"/>
          </a:xfrm>
          <a:prstGeom prst="rightArrow">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467"/>
          </a:p>
        </p:txBody>
      </p:sp>
      <p:sp>
        <p:nvSpPr>
          <p:cNvPr id="10" name="Arrow: Right 9">
            <a:extLst>
              <a:ext uri="{FF2B5EF4-FFF2-40B4-BE49-F238E27FC236}">
                <a16:creationId xmlns:a16="http://schemas.microsoft.com/office/drawing/2014/main" id="{25F59428-EC45-E250-6C6C-0B7A6E7A9ADA}"/>
              </a:ext>
            </a:extLst>
          </p:cNvPr>
          <p:cNvSpPr/>
          <p:nvPr/>
        </p:nvSpPr>
        <p:spPr>
          <a:xfrm>
            <a:off x="14273125" y="8044963"/>
            <a:ext cx="812800" cy="739536"/>
          </a:xfrm>
          <a:prstGeom prst="rightArrow">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467"/>
          </a:p>
        </p:txBody>
      </p:sp>
      <p:sp>
        <p:nvSpPr>
          <p:cNvPr id="11" name="Arrow: Right 10">
            <a:extLst>
              <a:ext uri="{FF2B5EF4-FFF2-40B4-BE49-F238E27FC236}">
                <a16:creationId xmlns:a16="http://schemas.microsoft.com/office/drawing/2014/main" id="{EA697C77-261A-71E9-454C-31B93CCAF0DD}"/>
              </a:ext>
            </a:extLst>
          </p:cNvPr>
          <p:cNvSpPr/>
          <p:nvPr/>
        </p:nvSpPr>
        <p:spPr>
          <a:xfrm>
            <a:off x="11877525" y="10493506"/>
            <a:ext cx="2230203" cy="348813"/>
          </a:xfrm>
          <a:prstGeom prst="rightArrow">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467"/>
          </a:p>
        </p:txBody>
      </p:sp>
      <p:sp>
        <p:nvSpPr>
          <p:cNvPr id="12" name="Arrow: Right 11">
            <a:extLst>
              <a:ext uri="{FF2B5EF4-FFF2-40B4-BE49-F238E27FC236}">
                <a16:creationId xmlns:a16="http://schemas.microsoft.com/office/drawing/2014/main" id="{1B6395DA-616C-1305-6B3C-CBE0DAE19CD4}"/>
              </a:ext>
            </a:extLst>
          </p:cNvPr>
          <p:cNvSpPr/>
          <p:nvPr/>
        </p:nvSpPr>
        <p:spPr>
          <a:xfrm>
            <a:off x="9342732" y="5339189"/>
            <a:ext cx="3165864" cy="697627"/>
          </a:xfrm>
          <a:prstGeom prst="rightArrow">
            <a:avLst/>
          </a:prstGeom>
          <a:solidFill>
            <a:srgbClr val="0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467"/>
          </a:p>
        </p:txBody>
      </p:sp>
    </p:spTree>
    <p:extLst>
      <p:ext uri="{BB962C8B-B14F-4D97-AF65-F5344CB8AC3E}">
        <p14:creationId xmlns:p14="http://schemas.microsoft.com/office/powerpoint/2010/main" val="368916656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ppt_x"/>
                                          </p:val>
                                        </p:tav>
                                        <p:tav tm="100000">
                                          <p:val>
                                            <p:strVal val="#ppt_x"/>
                                          </p:val>
                                        </p:tav>
                                      </p:tavLst>
                                    </p:anim>
                                    <p:anim calcmode="lin" valueType="num">
                                      <p:cBhvr additive="base">
                                        <p:cTn id="16" dur="500" fill="hold"/>
                                        <p:tgtEl>
                                          <p:spTgt spid="2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500" fill="hold"/>
                                        <p:tgtEl>
                                          <p:spTgt spid="24"/>
                                        </p:tgtEl>
                                        <p:attrNameLst>
                                          <p:attrName>ppt_x</p:attrName>
                                        </p:attrNameLst>
                                      </p:cBhvr>
                                      <p:tavLst>
                                        <p:tav tm="0">
                                          <p:val>
                                            <p:strVal val="#ppt_x"/>
                                          </p:val>
                                        </p:tav>
                                        <p:tav tm="100000">
                                          <p:val>
                                            <p:strVal val="#ppt_x"/>
                                          </p:val>
                                        </p:tav>
                                      </p:tavLst>
                                    </p:anim>
                                    <p:anim calcmode="lin" valueType="num">
                                      <p:cBhvr additive="base">
                                        <p:cTn id="2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1000"/>
                                        <p:tgtEl>
                                          <p:spTgt spid="25"/>
                                        </p:tgtEl>
                                      </p:cBhvr>
                                    </p:animEffect>
                                    <p:anim calcmode="lin" valueType="num">
                                      <p:cBhvr>
                                        <p:cTn id="37" dur="1000" fill="hold"/>
                                        <p:tgtEl>
                                          <p:spTgt spid="25"/>
                                        </p:tgtEl>
                                        <p:attrNameLst>
                                          <p:attrName>ppt_x</p:attrName>
                                        </p:attrNameLst>
                                      </p:cBhvr>
                                      <p:tavLst>
                                        <p:tav tm="0">
                                          <p:val>
                                            <p:strVal val="#ppt_x"/>
                                          </p:val>
                                        </p:tav>
                                        <p:tav tm="100000">
                                          <p:val>
                                            <p:strVal val="#ppt_x"/>
                                          </p:val>
                                        </p:tav>
                                      </p:tavLst>
                                    </p:anim>
                                    <p:anim calcmode="lin" valueType="num">
                                      <p:cBhvr>
                                        <p:cTn id="3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circle(in)">
                                      <p:cBhvr>
                                        <p:cTn id="50" dur="2000"/>
                                        <p:tgtEl>
                                          <p:spTgt spid="26"/>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p:cTn id="55" dur="500" fill="hold"/>
                                        <p:tgtEl>
                                          <p:spTgt spid="10"/>
                                        </p:tgtEl>
                                        <p:attrNameLst>
                                          <p:attrName>ppt_w</p:attrName>
                                        </p:attrNameLst>
                                      </p:cBhvr>
                                      <p:tavLst>
                                        <p:tav tm="0">
                                          <p:val>
                                            <p:fltVal val="0"/>
                                          </p:val>
                                        </p:tav>
                                        <p:tav tm="100000">
                                          <p:val>
                                            <p:strVal val="#ppt_w"/>
                                          </p:val>
                                        </p:tav>
                                      </p:tavLst>
                                    </p:anim>
                                    <p:anim calcmode="lin" valueType="num">
                                      <p:cBhvr>
                                        <p:cTn id="56" dur="500" fill="hold"/>
                                        <p:tgtEl>
                                          <p:spTgt spid="10"/>
                                        </p:tgtEl>
                                        <p:attrNameLst>
                                          <p:attrName>ppt_h</p:attrName>
                                        </p:attrNameLst>
                                      </p:cBhvr>
                                      <p:tavLst>
                                        <p:tav tm="0">
                                          <p:val>
                                            <p:fltVal val="0"/>
                                          </p:val>
                                        </p:tav>
                                        <p:tav tm="100000">
                                          <p:val>
                                            <p:strVal val="#ppt_h"/>
                                          </p:val>
                                        </p:tav>
                                      </p:tavLst>
                                    </p:anim>
                                    <p:animEffect transition="in" filter="fade">
                                      <p:cBhvr>
                                        <p:cTn id="57" dur="500"/>
                                        <p:tgtEl>
                                          <p:spTgt spid="10"/>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randombar(horizontal)">
                                      <p:cBhvr>
                                        <p:cTn id="62" dur="50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 calcmode="lin" valueType="num">
                                      <p:cBhvr>
                                        <p:cTn id="67" dur="500" fill="hold"/>
                                        <p:tgtEl>
                                          <p:spTgt spid="11"/>
                                        </p:tgtEl>
                                        <p:attrNameLst>
                                          <p:attrName>ppt_w</p:attrName>
                                        </p:attrNameLst>
                                      </p:cBhvr>
                                      <p:tavLst>
                                        <p:tav tm="0">
                                          <p:val>
                                            <p:fltVal val="0"/>
                                          </p:val>
                                        </p:tav>
                                        <p:tav tm="100000">
                                          <p:val>
                                            <p:strVal val="#ppt_w"/>
                                          </p:val>
                                        </p:tav>
                                      </p:tavLst>
                                    </p:anim>
                                    <p:anim calcmode="lin" valueType="num">
                                      <p:cBhvr>
                                        <p:cTn id="68" dur="500" fill="hold"/>
                                        <p:tgtEl>
                                          <p:spTgt spid="11"/>
                                        </p:tgtEl>
                                        <p:attrNameLst>
                                          <p:attrName>ppt_h</p:attrName>
                                        </p:attrNameLst>
                                      </p:cBhvr>
                                      <p:tavLst>
                                        <p:tav tm="0">
                                          <p:val>
                                            <p:fltVal val="0"/>
                                          </p:val>
                                        </p:tav>
                                        <p:tav tm="100000">
                                          <p:val>
                                            <p:strVal val="#ppt_h"/>
                                          </p:val>
                                        </p:tav>
                                      </p:tavLst>
                                    </p:anim>
                                    <p:animEffect transition="in" filter="fade">
                                      <p:cBhvr>
                                        <p:cTn id="69" dur="500"/>
                                        <p:tgtEl>
                                          <p:spTgt spid="11"/>
                                        </p:tgtEl>
                                      </p:cBhvr>
                                    </p:animEffect>
                                  </p:childTnLst>
                                </p:cTn>
                              </p:par>
                            </p:childTnLst>
                          </p:cTn>
                        </p:par>
                      </p:childTnLst>
                    </p:cTn>
                  </p:par>
                  <p:par>
                    <p:cTn id="70" fill="hold">
                      <p:stCondLst>
                        <p:cond delay="indefinite"/>
                      </p:stCondLst>
                      <p:childTnLst>
                        <p:par>
                          <p:cTn id="71" fill="hold">
                            <p:stCondLst>
                              <p:cond delay="0"/>
                            </p:stCondLst>
                            <p:childTnLst>
                              <p:par>
                                <p:cTn id="72" presetID="6" presetClass="entr" presetSubtype="16"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animEffect transition="in" filter="circle(in)">
                                      <p:cBhvr>
                                        <p:cTn id="7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1" grpId="0"/>
      <p:bldP spid="22" grpId="0"/>
      <p:bldP spid="23" grpId="0"/>
      <p:bldP spid="24" grpId="0"/>
      <p:bldP spid="25" grpId="0"/>
      <p:bldP spid="26" grpId="0"/>
      <p:bldP spid="27" grpId="0"/>
      <p:bldP spid="2" grpId="0"/>
      <p:bldP spid="9" grpId="0"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ounded Rectangle 71">
            <a:extLst>
              <a:ext uri="{FF2B5EF4-FFF2-40B4-BE49-F238E27FC236}">
                <a16:creationId xmlns:a16="http://schemas.microsoft.com/office/drawing/2014/main" id="{898CECA5-0895-4040-871F-D75E1184B6FC}"/>
              </a:ext>
            </a:extLst>
          </p:cNvPr>
          <p:cNvSpPr/>
          <p:nvPr/>
        </p:nvSpPr>
        <p:spPr>
          <a:xfrm>
            <a:off x="851973" y="1905000"/>
            <a:ext cx="22680054" cy="11529786"/>
          </a:xfrm>
          <a:prstGeom prst="roundRect">
            <a:avLst>
              <a:gd name="adj" fmla="val 2127"/>
            </a:avLst>
          </a:prstGeom>
          <a:solidFill>
            <a:schemeClr val="bg1"/>
          </a:solidFill>
          <a:ln w="28575">
            <a:solidFill>
              <a:srgbClr val="0999C8"/>
            </a:solidFill>
          </a:ln>
        </p:spPr>
        <p:style>
          <a:lnRef idx="2">
            <a:schemeClr val="accent1">
              <a:shade val="50000"/>
            </a:schemeClr>
          </a:lnRef>
          <a:fillRef idx="1">
            <a:schemeClr val="accent1"/>
          </a:fillRef>
          <a:effectRef idx="0">
            <a:schemeClr val="accent1"/>
          </a:effectRef>
          <a:fontRef idx="minor">
            <a:schemeClr val="lt1"/>
          </a:fontRef>
        </p:style>
        <p:txBody>
          <a:bodyPr lIns="36000" tIns="18000" rIns="36000" bIns="18000" rtlCol="0" anchor="ctr"/>
          <a:lstStyle/>
          <a:p>
            <a:pPr algn="ctr"/>
            <a:endParaRPr lang="en-US" sz="4600" dirty="0">
              <a:latin typeface="Tahoma" pitchFamily="34" charset="0"/>
              <a:ea typeface="Tahoma" pitchFamily="34" charset="0"/>
              <a:cs typeface="Tahoma" pitchFamily="34" charset="0"/>
            </a:endParaRPr>
          </a:p>
        </p:txBody>
      </p:sp>
      <p:grpSp>
        <p:nvGrpSpPr>
          <p:cNvPr id="112" name="Group 111">
            <a:extLst>
              <a:ext uri="{FF2B5EF4-FFF2-40B4-BE49-F238E27FC236}">
                <a16:creationId xmlns:a16="http://schemas.microsoft.com/office/drawing/2014/main" id="{1F6311BF-A4CF-4E55-85D0-0A86514BB33B}"/>
              </a:ext>
            </a:extLst>
          </p:cNvPr>
          <p:cNvGrpSpPr/>
          <p:nvPr/>
        </p:nvGrpSpPr>
        <p:grpSpPr>
          <a:xfrm>
            <a:off x="7447897" y="1143000"/>
            <a:ext cx="11110068" cy="1275969"/>
            <a:chOff x="71819" y="108752"/>
            <a:chExt cx="6395438" cy="872484"/>
          </a:xfrm>
        </p:grpSpPr>
        <p:pic>
          <p:nvPicPr>
            <p:cNvPr id="113" name="Picture 112">
              <a:extLst>
                <a:ext uri="{FF2B5EF4-FFF2-40B4-BE49-F238E27FC236}">
                  <a16:creationId xmlns:a16="http://schemas.microsoft.com/office/drawing/2014/main" id="{E248C2BE-8566-4C92-B9DC-0F7EBDD761BF}"/>
                </a:ext>
              </a:extLst>
            </p:cNvPr>
            <p:cNvPicPr>
              <a:picLocks noChangeAspect="1"/>
            </p:cNvPicPr>
            <p:nvPr/>
          </p:nvPicPr>
          <p:blipFill>
            <a:blip r:embed="rId3"/>
            <a:stretch>
              <a:fillRect/>
            </a:stretch>
          </p:blipFill>
          <p:spPr>
            <a:xfrm>
              <a:off x="71819" y="148683"/>
              <a:ext cx="6395438" cy="824094"/>
            </a:xfrm>
            <a:prstGeom prst="rect">
              <a:avLst/>
            </a:prstGeom>
          </p:spPr>
        </p:pic>
        <p:sp>
          <p:nvSpPr>
            <p:cNvPr id="114" name="TextBox 321">
              <a:extLst>
                <a:ext uri="{FF2B5EF4-FFF2-40B4-BE49-F238E27FC236}">
                  <a16:creationId xmlns:a16="http://schemas.microsoft.com/office/drawing/2014/main" id="{39A246B9-3D0B-4A2B-A2B0-AD412E909BB4}"/>
                </a:ext>
              </a:extLst>
            </p:cNvPr>
            <p:cNvSpPr txBox="1"/>
            <p:nvPr/>
          </p:nvSpPr>
          <p:spPr>
            <a:xfrm>
              <a:off x="1236809" y="245789"/>
              <a:ext cx="4239341" cy="595896"/>
            </a:xfrm>
            <a:prstGeom prst="rect">
              <a:avLst/>
            </a:prstGeom>
            <a:noFill/>
          </p:spPr>
          <p:txBody>
            <a:bodyPr wrap="square" rtlCol="0">
              <a:noAutofit/>
            </a:bodyPr>
            <a:lstStyle/>
            <a:p>
              <a:pPr marL="0" marR="0" algn="ctr">
                <a:lnSpc>
                  <a:spcPct val="106000"/>
                </a:lnSpc>
                <a:spcBef>
                  <a:spcPts val="0"/>
                </a:spcBef>
                <a:spcAft>
                  <a:spcPts val="800"/>
                </a:spcAft>
              </a:pPr>
              <a:r>
                <a:rPr lang="en-US" sz="5400" b="1" kern="1200">
                  <a:solidFill>
                    <a:srgbClr val="FCFFEF"/>
                  </a:solidFill>
                  <a:effectLst/>
                  <a:latin typeface="Calibri" panose="020F0502020204030204" pitchFamily="34" charset="0"/>
                  <a:ea typeface="Cascadia Mono" panose="020B0609020000020004" pitchFamily="49" charset="0"/>
                  <a:cs typeface="Times New Roman" panose="02020603050405020304" pitchFamily="18" charset="0"/>
                </a:rPr>
                <a:t>MỆNH ĐỀ</a:t>
              </a:r>
              <a:endParaRPr lang="en-US" sz="5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5" name="TextBox 321">
              <a:extLst>
                <a:ext uri="{FF2B5EF4-FFF2-40B4-BE49-F238E27FC236}">
                  <a16:creationId xmlns:a16="http://schemas.microsoft.com/office/drawing/2014/main" id="{EFE5FD9A-8DAE-41E9-BE5B-4B8636094028}"/>
                </a:ext>
              </a:extLst>
            </p:cNvPr>
            <p:cNvSpPr txBox="1"/>
            <p:nvPr/>
          </p:nvSpPr>
          <p:spPr>
            <a:xfrm>
              <a:off x="366091" y="108752"/>
              <a:ext cx="715323" cy="872484"/>
            </a:xfrm>
            <a:prstGeom prst="rect">
              <a:avLst/>
            </a:prstGeom>
            <a:noFill/>
          </p:spPr>
          <p:txBody>
            <a:bodyPr wrap="square" rtlCol="0">
              <a:noAutofit/>
            </a:bodyPr>
            <a:lstStyle/>
            <a:p>
              <a:pPr marL="0" marR="0" algn="ctr">
                <a:lnSpc>
                  <a:spcPct val="106000"/>
                </a:lnSpc>
                <a:spcBef>
                  <a:spcPts val="0"/>
                </a:spcBef>
                <a:spcAft>
                  <a:spcPts val="800"/>
                </a:spcAft>
              </a:pPr>
              <a:r>
                <a:rPr lang="en-US" sz="6000" b="1" kern="1200">
                  <a:solidFill>
                    <a:srgbClr val="FFFFFF"/>
                  </a:solidFill>
                  <a:effectLst/>
                  <a:latin typeface="Calibri" panose="020F0502020204030204" pitchFamily="34" charset="0"/>
                  <a:ea typeface="Cascadia Mono" panose="020B0609020000020004" pitchFamily="49" charset="0"/>
                  <a:cs typeface="Times New Roman" panose="02020603050405020304" pitchFamily="18" charset="0"/>
                </a:rPr>
                <a:t>1</a:t>
              </a:r>
              <a:endParaRPr lang="en-US" sz="6000">
                <a:effectLst/>
                <a:latin typeface="Times New Roman" panose="02020603050405020304" pitchFamily="18" charset="0"/>
                <a:ea typeface="Calibri" panose="020F0502020204030204" pitchFamily="34" charset="0"/>
                <a:cs typeface="Times New Roman" panose="02020603050405020304" pitchFamily="18" charset="0"/>
              </a:endParaRPr>
            </a:p>
          </p:txBody>
        </p:sp>
      </p:grpSp>
      <p:sp>
        <p:nvSpPr>
          <p:cNvPr id="27" name="TextBox 26">
            <a:extLst>
              <a:ext uri="{FF2B5EF4-FFF2-40B4-BE49-F238E27FC236}">
                <a16:creationId xmlns:a16="http://schemas.microsoft.com/office/drawing/2014/main" id="{3A653732-9210-4228-AD0D-1B9B77B02426}"/>
              </a:ext>
            </a:extLst>
          </p:cNvPr>
          <p:cNvSpPr txBox="1"/>
          <p:nvPr/>
        </p:nvSpPr>
        <p:spPr>
          <a:xfrm>
            <a:off x="1839065" y="4640743"/>
            <a:ext cx="1848583" cy="800219"/>
          </a:xfrm>
          <a:prstGeom prst="rect">
            <a:avLst/>
          </a:prstGeom>
          <a:noFill/>
        </p:spPr>
        <p:txBody>
          <a:bodyPr wrap="none" rtlCol="0">
            <a:spAutoFit/>
          </a:bodyPr>
          <a:lstStyle/>
          <a:p>
            <a:r>
              <a:rPr lang="en-US" sz="4600" b="1">
                <a:solidFill>
                  <a:schemeClr val="bg1"/>
                </a:solidFill>
                <a:latin typeface="Tahoma" pitchFamily="34" charset="0"/>
                <a:ea typeface="Tahoma" pitchFamily="34" charset="0"/>
                <a:cs typeface="Tahoma" pitchFamily="34" charset="0"/>
              </a:rPr>
              <a:t>Chú ý</a:t>
            </a:r>
            <a:endParaRPr lang="en-US" sz="4600" b="1" dirty="0">
              <a:solidFill>
                <a:schemeClr val="bg1"/>
              </a:solidFill>
              <a:latin typeface="Tahoma" pitchFamily="34" charset="0"/>
              <a:ea typeface="Tahoma" pitchFamily="34" charset="0"/>
              <a:cs typeface="Tahoma" pitchFamily="34" charset="0"/>
            </a:endParaRPr>
          </a:p>
        </p:txBody>
      </p:sp>
      <p:sp>
        <p:nvSpPr>
          <p:cNvPr id="49" name="Rounded Rectangle 61">
            <a:extLst>
              <a:ext uri="{FF2B5EF4-FFF2-40B4-BE49-F238E27FC236}">
                <a16:creationId xmlns:a16="http://schemas.microsoft.com/office/drawing/2014/main" id="{8C4F66B5-9F53-45FC-B951-E4D1E076FC2C}"/>
              </a:ext>
            </a:extLst>
          </p:cNvPr>
          <p:cNvSpPr/>
          <p:nvPr/>
        </p:nvSpPr>
        <p:spPr>
          <a:xfrm>
            <a:off x="1055781" y="2726936"/>
            <a:ext cx="22163170" cy="10227063"/>
          </a:xfrm>
          <a:prstGeom prst="roundRect">
            <a:avLst>
              <a:gd name="adj" fmla="val 5347"/>
            </a:avLst>
          </a:prstGeom>
          <a:solidFill>
            <a:srgbClr val="70AD47">
              <a:lumMod val="20000"/>
              <a:lumOff val="80000"/>
            </a:srgbClr>
          </a:solidFill>
          <a:ln w="28575" cap="flat" cmpd="sng" algn="ctr">
            <a:solidFill>
              <a:srgbClr val="70AD47">
                <a:lumMod val="75000"/>
              </a:srgbClr>
            </a:solidFill>
            <a:prstDash val="solid"/>
            <a:miter lim="800000"/>
          </a:ln>
          <a:effectLst/>
        </p:spPr>
        <p:txBody>
          <a:bodyPr rtlCol="0" anchor="ctr"/>
          <a:lstStyle/>
          <a:p>
            <a:endParaRPr lang="en-US" sz="4800" b="1">
              <a:latin typeface="Tahoma" panose="020B0604030504040204" pitchFamily="34" charset="0"/>
              <a:ea typeface="Tahoma" panose="020B0604030504040204" pitchFamily="34" charset="0"/>
              <a:cs typeface="Tahoma" panose="020B0604030504040204" pitchFamily="34" charset="0"/>
            </a:endParaRPr>
          </a:p>
        </p:txBody>
      </p:sp>
      <p:grpSp>
        <p:nvGrpSpPr>
          <p:cNvPr id="50" name="Group 67">
            <a:extLst>
              <a:ext uri="{FF2B5EF4-FFF2-40B4-BE49-F238E27FC236}">
                <a16:creationId xmlns:a16="http://schemas.microsoft.com/office/drawing/2014/main" id="{BAE863BA-DDC7-40A3-BD63-B632301C2DDF}"/>
              </a:ext>
            </a:extLst>
          </p:cNvPr>
          <p:cNvGrpSpPr/>
          <p:nvPr/>
        </p:nvGrpSpPr>
        <p:grpSpPr>
          <a:xfrm>
            <a:off x="1526207" y="2362200"/>
            <a:ext cx="4569793" cy="940513"/>
            <a:chOff x="1311958" y="3405486"/>
            <a:chExt cx="5547673" cy="940513"/>
          </a:xfrm>
        </p:grpSpPr>
        <p:sp>
          <p:nvSpPr>
            <p:cNvPr id="51" name="Freeform 20">
              <a:extLst>
                <a:ext uri="{FF2B5EF4-FFF2-40B4-BE49-F238E27FC236}">
                  <a16:creationId xmlns:a16="http://schemas.microsoft.com/office/drawing/2014/main" id="{15D07D9B-5448-498A-B68D-C65FD69E3A6E}"/>
                </a:ext>
              </a:extLst>
            </p:cNvPr>
            <p:cNvSpPr>
              <a:spLocks/>
            </p:cNvSpPr>
            <p:nvPr/>
          </p:nvSpPr>
          <p:spPr bwMode="auto">
            <a:xfrm rot="5400000">
              <a:off x="4069456" y="1523012"/>
              <a:ext cx="793396" cy="4786954"/>
            </a:xfrm>
            <a:prstGeom prst="round2SameRect">
              <a:avLst/>
            </a:prstGeom>
            <a:solidFill>
              <a:srgbClr val="70AD47">
                <a:lumMod val="75000"/>
              </a:srgbClr>
            </a:solidFill>
            <a:ln w="57150">
              <a:solidFill>
                <a:srgbClr val="70AD47">
                  <a:lumMod val="75000"/>
                </a:srgbClr>
              </a:solidFill>
            </a:ln>
            <a:effectLst>
              <a:innerShdw blurRad="63500" dist="50800" dir="18900000">
                <a:prstClr val="black">
                  <a:alpha val="50000"/>
                </a:prstClr>
              </a:inn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2" name="TextBox 51">
              <a:extLst>
                <a:ext uri="{FF2B5EF4-FFF2-40B4-BE49-F238E27FC236}">
                  <a16:creationId xmlns:a16="http://schemas.microsoft.com/office/drawing/2014/main" id="{38ADCDEF-9ADE-4990-911D-DB4A647079A9}"/>
                </a:ext>
              </a:extLst>
            </p:cNvPr>
            <p:cNvSpPr txBox="1"/>
            <p:nvPr/>
          </p:nvSpPr>
          <p:spPr>
            <a:xfrm>
              <a:off x="2316645" y="3484582"/>
              <a:ext cx="3333361"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600" b="1" kern="0">
                  <a:solidFill>
                    <a:prstClr val="white"/>
                  </a:solidFill>
                  <a:latin typeface="Tahoma" pitchFamily="34" charset="0"/>
                  <a:ea typeface="Tahoma" pitchFamily="34" charset="0"/>
                  <a:cs typeface="Tahoma" pitchFamily="34" charset="0"/>
                </a:rPr>
                <a:t>Luyện tập 1</a:t>
              </a:r>
              <a:endParaRPr kumimoji="0" lang="en-US" sz="4600" b="1" i="0" u="none" strike="noStrike" kern="0" cap="none" spc="0" normalizeH="0" baseline="0" noProof="0" dirty="0">
                <a:ln>
                  <a:noFill/>
                </a:ln>
                <a:solidFill>
                  <a:prstClr val="white"/>
                </a:solidFill>
                <a:effectLst/>
                <a:uLnTx/>
                <a:uFillTx/>
                <a:latin typeface="Tahoma" pitchFamily="34" charset="0"/>
                <a:ea typeface="Tahoma" pitchFamily="34" charset="0"/>
                <a:cs typeface="Tahoma" pitchFamily="34" charset="0"/>
              </a:endParaRPr>
            </a:p>
          </p:txBody>
        </p:sp>
        <p:grpSp>
          <p:nvGrpSpPr>
            <p:cNvPr id="53" name="Group 70">
              <a:extLst>
                <a:ext uri="{FF2B5EF4-FFF2-40B4-BE49-F238E27FC236}">
                  <a16:creationId xmlns:a16="http://schemas.microsoft.com/office/drawing/2014/main" id="{9DB54C55-6C13-4C06-B677-EB45AED0EF74}"/>
                </a:ext>
              </a:extLst>
            </p:cNvPr>
            <p:cNvGrpSpPr/>
            <p:nvPr/>
          </p:nvGrpSpPr>
          <p:grpSpPr>
            <a:xfrm>
              <a:off x="1311958" y="3405486"/>
              <a:ext cx="950173" cy="940513"/>
              <a:chOff x="1311958" y="3405486"/>
              <a:chExt cx="950173" cy="940513"/>
            </a:xfrm>
          </p:grpSpPr>
          <p:sp>
            <p:nvSpPr>
              <p:cNvPr id="54" name="Rectangle 53">
                <a:extLst>
                  <a:ext uri="{FF2B5EF4-FFF2-40B4-BE49-F238E27FC236}">
                    <a16:creationId xmlns:a16="http://schemas.microsoft.com/office/drawing/2014/main" id="{F43D8799-9111-4045-A7B0-7DF40BFE6CB2}"/>
                  </a:ext>
                </a:extLst>
              </p:cNvPr>
              <p:cNvSpPr/>
              <p:nvPr/>
            </p:nvSpPr>
            <p:spPr>
              <a:xfrm>
                <a:off x="1406975" y="3672018"/>
                <a:ext cx="596676" cy="540312"/>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5" name="Freeform 13">
                <a:extLst>
                  <a:ext uri="{FF2B5EF4-FFF2-40B4-BE49-F238E27FC236}">
                    <a16:creationId xmlns:a16="http://schemas.microsoft.com/office/drawing/2014/main" id="{0964B461-7639-42FF-9628-5AEBCC705C50}"/>
                  </a:ext>
                </a:extLst>
              </p:cNvPr>
              <p:cNvSpPr>
                <a:spLocks noEditPoints="1"/>
              </p:cNvSpPr>
              <p:nvPr/>
            </p:nvSpPr>
            <p:spPr bwMode="auto">
              <a:xfrm>
                <a:off x="1311958" y="3581027"/>
                <a:ext cx="190035" cy="268948"/>
              </a:xfrm>
              <a:custGeom>
                <a:avLst/>
                <a:gdLst>
                  <a:gd name="T0" fmla="*/ 34 w 50"/>
                  <a:gd name="T1" fmla="*/ 16 h 71"/>
                  <a:gd name="T2" fmla="*/ 34 w 50"/>
                  <a:gd name="T3" fmla="*/ 55 h 71"/>
                  <a:gd name="T4" fmla="*/ 16 w 50"/>
                  <a:gd name="T5" fmla="*/ 55 h 71"/>
                  <a:gd name="T6" fmla="*/ 16 w 50"/>
                  <a:gd name="T7" fmla="*/ 16 h 71"/>
                  <a:gd name="T8" fmla="*/ 34 w 50"/>
                  <a:gd name="T9" fmla="*/ 16 h 71"/>
                  <a:gd name="T10" fmla="*/ 34 w 50"/>
                  <a:gd name="T11" fmla="*/ 0 h 71"/>
                  <a:gd name="T12" fmla="*/ 16 w 50"/>
                  <a:gd name="T13" fmla="*/ 0 h 71"/>
                  <a:gd name="T14" fmla="*/ 0 w 50"/>
                  <a:gd name="T15" fmla="*/ 16 h 71"/>
                  <a:gd name="T16" fmla="*/ 0 w 50"/>
                  <a:gd name="T17" fmla="*/ 55 h 71"/>
                  <a:gd name="T18" fmla="*/ 16 w 50"/>
                  <a:gd name="T19" fmla="*/ 71 h 71"/>
                  <a:gd name="T20" fmla="*/ 34 w 50"/>
                  <a:gd name="T21" fmla="*/ 71 h 71"/>
                  <a:gd name="T22" fmla="*/ 50 w 50"/>
                  <a:gd name="T23" fmla="*/ 55 h 71"/>
                  <a:gd name="T24" fmla="*/ 50 w 50"/>
                  <a:gd name="T25" fmla="*/ 16 h 71"/>
                  <a:gd name="T26" fmla="*/ 34 w 50"/>
                  <a:gd name="T27"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1">
                    <a:moveTo>
                      <a:pt x="34" y="16"/>
                    </a:moveTo>
                    <a:cubicBezTo>
                      <a:pt x="34" y="55"/>
                      <a:pt x="34" y="55"/>
                      <a:pt x="34" y="55"/>
                    </a:cubicBezTo>
                    <a:cubicBezTo>
                      <a:pt x="16" y="55"/>
                      <a:pt x="16" y="55"/>
                      <a:pt x="16" y="55"/>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5"/>
                      <a:pt x="0" y="55"/>
                      <a:pt x="0" y="55"/>
                    </a:cubicBezTo>
                    <a:cubicBezTo>
                      <a:pt x="0" y="64"/>
                      <a:pt x="7" y="71"/>
                      <a:pt x="16" y="71"/>
                    </a:cubicBezTo>
                    <a:cubicBezTo>
                      <a:pt x="34" y="71"/>
                      <a:pt x="34" y="71"/>
                      <a:pt x="34" y="71"/>
                    </a:cubicBezTo>
                    <a:cubicBezTo>
                      <a:pt x="43" y="71"/>
                      <a:pt x="50" y="64"/>
                      <a:pt x="50" y="55"/>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6" name="Freeform 14">
                <a:extLst>
                  <a:ext uri="{FF2B5EF4-FFF2-40B4-BE49-F238E27FC236}">
                    <a16:creationId xmlns:a16="http://schemas.microsoft.com/office/drawing/2014/main" id="{2BD50541-A2D2-439A-9CFF-5A2D5CF0EAFB}"/>
                  </a:ext>
                </a:extLst>
              </p:cNvPr>
              <p:cNvSpPr>
                <a:spLocks noEditPoints="1"/>
              </p:cNvSpPr>
              <p:nvPr/>
            </p:nvSpPr>
            <p:spPr bwMode="auto">
              <a:xfrm>
                <a:off x="1311958" y="3581027"/>
                <a:ext cx="277000" cy="181983"/>
              </a:xfrm>
              <a:custGeom>
                <a:avLst/>
                <a:gdLst>
                  <a:gd name="T0" fmla="*/ 57 w 73"/>
                  <a:gd name="T1" fmla="*/ 16 h 48"/>
                  <a:gd name="T2" fmla="*/ 57 w 73"/>
                  <a:gd name="T3" fmla="*/ 32 h 48"/>
                  <a:gd name="T4" fmla="*/ 16 w 73"/>
                  <a:gd name="T5" fmla="*/ 32 h 48"/>
                  <a:gd name="T6" fmla="*/ 16 w 73"/>
                  <a:gd name="T7" fmla="*/ 16 h 48"/>
                  <a:gd name="T8" fmla="*/ 57 w 73"/>
                  <a:gd name="T9" fmla="*/ 16 h 48"/>
                  <a:gd name="T10" fmla="*/ 57 w 73"/>
                  <a:gd name="T11" fmla="*/ 0 h 48"/>
                  <a:gd name="T12" fmla="*/ 16 w 73"/>
                  <a:gd name="T13" fmla="*/ 0 h 48"/>
                  <a:gd name="T14" fmla="*/ 0 w 73"/>
                  <a:gd name="T15" fmla="*/ 16 h 48"/>
                  <a:gd name="T16" fmla="*/ 0 w 73"/>
                  <a:gd name="T17" fmla="*/ 32 h 48"/>
                  <a:gd name="T18" fmla="*/ 16 w 73"/>
                  <a:gd name="T19" fmla="*/ 48 h 48"/>
                  <a:gd name="T20" fmla="*/ 57 w 73"/>
                  <a:gd name="T21" fmla="*/ 48 h 48"/>
                  <a:gd name="T22" fmla="*/ 73 w 73"/>
                  <a:gd name="T23" fmla="*/ 32 h 48"/>
                  <a:gd name="T24" fmla="*/ 73 w 73"/>
                  <a:gd name="T25" fmla="*/ 16 h 48"/>
                  <a:gd name="T26" fmla="*/ 57 w 73"/>
                  <a:gd name="T2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8">
                    <a:moveTo>
                      <a:pt x="57" y="16"/>
                    </a:moveTo>
                    <a:cubicBezTo>
                      <a:pt x="57" y="32"/>
                      <a:pt x="57" y="32"/>
                      <a:pt x="57" y="32"/>
                    </a:cubicBezTo>
                    <a:cubicBezTo>
                      <a:pt x="16" y="32"/>
                      <a:pt x="16" y="32"/>
                      <a:pt x="16" y="32"/>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2"/>
                      <a:pt x="0" y="32"/>
                      <a:pt x="0" y="32"/>
                    </a:cubicBezTo>
                    <a:cubicBezTo>
                      <a:pt x="0" y="41"/>
                      <a:pt x="7" y="48"/>
                      <a:pt x="16" y="48"/>
                    </a:cubicBezTo>
                    <a:cubicBezTo>
                      <a:pt x="57" y="48"/>
                      <a:pt x="57" y="48"/>
                      <a:pt x="57" y="48"/>
                    </a:cubicBezTo>
                    <a:cubicBezTo>
                      <a:pt x="66" y="48"/>
                      <a:pt x="73" y="41"/>
                      <a:pt x="73" y="32"/>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7" name="Freeform 15">
                <a:extLst>
                  <a:ext uri="{FF2B5EF4-FFF2-40B4-BE49-F238E27FC236}">
                    <a16:creationId xmlns:a16="http://schemas.microsoft.com/office/drawing/2014/main" id="{25BBDF65-0816-4435-86C9-CE992D59BA26}"/>
                  </a:ext>
                </a:extLst>
              </p:cNvPr>
              <p:cNvSpPr>
                <a:spLocks noEditPoints="1"/>
              </p:cNvSpPr>
              <p:nvPr/>
            </p:nvSpPr>
            <p:spPr bwMode="auto">
              <a:xfrm>
                <a:off x="1563190" y="3581027"/>
                <a:ext cx="285052" cy="181983"/>
              </a:xfrm>
              <a:custGeom>
                <a:avLst/>
                <a:gdLst>
                  <a:gd name="T0" fmla="*/ 58 w 75"/>
                  <a:gd name="T1" fmla="*/ 16 h 48"/>
                  <a:gd name="T2" fmla="*/ 43 w 75"/>
                  <a:gd name="T3" fmla="*/ 32 h 48"/>
                  <a:gd name="T4" fmla="*/ 16 w 75"/>
                  <a:gd name="T5" fmla="*/ 32 h 48"/>
                  <a:gd name="T6" fmla="*/ 16 w 75"/>
                  <a:gd name="T7" fmla="*/ 16 h 48"/>
                  <a:gd name="T8" fmla="*/ 58 w 75"/>
                  <a:gd name="T9" fmla="*/ 16 h 48"/>
                  <a:gd name="T10" fmla="*/ 58 w 75"/>
                  <a:gd name="T11" fmla="*/ 0 h 48"/>
                  <a:gd name="T12" fmla="*/ 16 w 75"/>
                  <a:gd name="T13" fmla="*/ 0 h 48"/>
                  <a:gd name="T14" fmla="*/ 0 w 75"/>
                  <a:gd name="T15" fmla="*/ 16 h 48"/>
                  <a:gd name="T16" fmla="*/ 0 w 75"/>
                  <a:gd name="T17" fmla="*/ 32 h 48"/>
                  <a:gd name="T18" fmla="*/ 16 w 75"/>
                  <a:gd name="T19" fmla="*/ 48 h 48"/>
                  <a:gd name="T20" fmla="*/ 43 w 75"/>
                  <a:gd name="T21" fmla="*/ 48 h 48"/>
                  <a:gd name="T22" fmla="*/ 55 w 75"/>
                  <a:gd name="T23" fmla="*/ 43 h 48"/>
                  <a:gd name="T24" fmla="*/ 70 w 75"/>
                  <a:gd name="T25" fmla="*/ 26 h 48"/>
                  <a:gd name="T26" fmla="*/ 73 w 75"/>
                  <a:gd name="T27" fmla="*/ 9 h 48"/>
                  <a:gd name="T28" fmla="*/ 58 w 75"/>
                  <a:gd name="T29"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8">
                    <a:moveTo>
                      <a:pt x="58" y="16"/>
                    </a:moveTo>
                    <a:cubicBezTo>
                      <a:pt x="43" y="32"/>
                      <a:pt x="43" y="32"/>
                      <a:pt x="43" y="32"/>
                    </a:cubicBezTo>
                    <a:cubicBezTo>
                      <a:pt x="16" y="32"/>
                      <a:pt x="16" y="32"/>
                      <a:pt x="16" y="32"/>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2"/>
                      <a:pt x="0" y="32"/>
                      <a:pt x="0" y="32"/>
                    </a:cubicBezTo>
                    <a:cubicBezTo>
                      <a:pt x="0" y="41"/>
                      <a:pt x="8" y="48"/>
                      <a:pt x="16" y="48"/>
                    </a:cubicBezTo>
                    <a:cubicBezTo>
                      <a:pt x="43" y="48"/>
                      <a:pt x="43" y="48"/>
                      <a:pt x="43" y="48"/>
                    </a:cubicBezTo>
                    <a:cubicBezTo>
                      <a:pt x="48" y="48"/>
                      <a:pt x="52" y="46"/>
                      <a:pt x="55" y="43"/>
                    </a:cubicBezTo>
                    <a:cubicBezTo>
                      <a:pt x="70" y="26"/>
                      <a:pt x="70" y="26"/>
                      <a:pt x="70" y="26"/>
                    </a:cubicBezTo>
                    <a:cubicBezTo>
                      <a:pt x="74" y="22"/>
                      <a:pt x="75" y="15"/>
                      <a:pt x="73" y="9"/>
                    </a:cubicBezTo>
                    <a:cubicBezTo>
                      <a:pt x="70" y="3"/>
                      <a:pt x="64"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8" name="Freeform 16">
                <a:extLst>
                  <a:ext uri="{FF2B5EF4-FFF2-40B4-BE49-F238E27FC236}">
                    <a16:creationId xmlns:a16="http://schemas.microsoft.com/office/drawing/2014/main" id="{D17517C7-E177-434D-8C4D-A78AAA7627E4}"/>
                  </a:ext>
                </a:extLst>
              </p:cNvPr>
              <p:cNvSpPr>
                <a:spLocks noEditPoints="1"/>
              </p:cNvSpPr>
              <p:nvPr/>
            </p:nvSpPr>
            <p:spPr bwMode="auto">
              <a:xfrm>
                <a:off x="1563190" y="4151132"/>
                <a:ext cx="280221" cy="194867"/>
              </a:xfrm>
              <a:custGeom>
                <a:avLst/>
                <a:gdLst>
                  <a:gd name="T0" fmla="*/ 58 w 74"/>
                  <a:gd name="T1" fmla="*/ 16 h 51"/>
                  <a:gd name="T2" fmla="*/ 58 w 74"/>
                  <a:gd name="T3" fmla="*/ 35 h 51"/>
                  <a:gd name="T4" fmla="*/ 16 w 74"/>
                  <a:gd name="T5" fmla="*/ 35 h 51"/>
                  <a:gd name="T6" fmla="*/ 16 w 74"/>
                  <a:gd name="T7" fmla="*/ 16 h 51"/>
                  <a:gd name="T8" fmla="*/ 58 w 74"/>
                  <a:gd name="T9" fmla="*/ 16 h 51"/>
                  <a:gd name="T10" fmla="*/ 58 w 74"/>
                  <a:gd name="T11" fmla="*/ 0 h 51"/>
                  <a:gd name="T12" fmla="*/ 16 w 74"/>
                  <a:gd name="T13" fmla="*/ 0 h 51"/>
                  <a:gd name="T14" fmla="*/ 0 w 74"/>
                  <a:gd name="T15" fmla="*/ 16 h 51"/>
                  <a:gd name="T16" fmla="*/ 0 w 74"/>
                  <a:gd name="T17" fmla="*/ 35 h 51"/>
                  <a:gd name="T18" fmla="*/ 16 w 74"/>
                  <a:gd name="T19" fmla="*/ 51 h 51"/>
                  <a:gd name="T20" fmla="*/ 58 w 74"/>
                  <a:gd name="T21" fmla="*/ 51 h 51"/>
                  <a:gd name="T22" fmla="*/ 74 w 74"/>
                  <a:gd name="T23" fmla="*/ 35 h 51"/>
                  <a:gd name="T24" fmla="*/ 74 w 74"/>
                  <a:gd name="T25" fmla="*/ 16 h 51"/>
                  <a:gd name="T26" fmla="*/ 58 w 74"/>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51">
                    <a:moveTo>
                      <a:pt x="58" y="16"/>
                    </a:moveTo>
                    <a:cubicBezTo>
                      <a:pt x="58" y="35"/>
                      <a:pt x="58" y="35"/>
                      <a:pt x="58" y="35"/>
                    </a:cubicBezTo>
                    <a:cubicBezTo>
                      <a:pt x="16" y="35"/>
                      <a:pt x="16" y="35"/>
                      <a:pt x="16" y="35"/>
                    </a:cubicBezTo>
                    <a:cubicBezTo>
                      <a:pt x="16" y="16"/>
                      <a:pt x="16" y="16"/>
                      <a:pt x="16" y="16"/>
                    </a:cubicBezTo>
                    <a:cubicBezTo>
                      <a:pt x="58" y="16"/>
                      <a:pt x="58" y="16"/>
                      <a:pt x="58" y="16"/>
                    </a:cubicBezTo>
                    <a:moveTo>
                      <a:pt x="58" y="0"/>
                    </a:moveTo>
                    <a:cubicBezTo>
                      <a:pt x="16" y="0"/>
                      <a:pt x="16" y="0"/>
                      <a:pt x="16" y="0"/>
                    </a:cubicBezTo>
                    <a:cubicBezTo>
                      <a:pt x="8" y="0"/>
                      <a:pt x="0" y="7"/>
                      <a:pt x="0" y="16"/>
                    </a:cubicBezTo>
                    <a:cubicBezTo>
                      <a:pt x="0" y="35"/>
                      <a:pt x="0" y="35"/>
                      <a:pt x="0" y="35"/>
                    </a:cubicBezTo>
                    <a:cubicBezTo>
                      <a:pt x="0" y="43"/>
                      <a:pt x="8" y="51"/>
                      <a:pt x="16" y="51"/>
                    </a:cubicBezTo>
                    <a:cubicBezTo>
                      <a:pt x="58" y="51"/>
                      <a:pt x="58" y="51"/>
                      <a:pt x="58" y="51"/>
                    </a:cubicBezTo>
                    <a:cubicBezTo>
                      <a:pt x="67" y="51"/>
                      <a:pt x="74" y="43"/>
                      <a:pt x="74" y="35"/>
                    </a:cubicBezTo>
                    <a:cubicBezTo>
                      <a:pt x="74" y="16"/>
                      <a:pt x="74" y="16"/>
                      <a:pt x="74" y="16"/>
                    </a:cubicBezTo>
                    <a:cubicBezTo>
                      <a:pt x="74" y="7"/>
                      <a:pt x="67" y="0"/>
                      <a:pt x="58"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59" name="Freeform 17">
                <a:extLst>
                  <a:ext uri="{FF2B5EF4-FFF2-40B4-BE49-F238E27FC236}">
                    <a16:creationId xmlns:a16="http://schemas.microsoft.com/office/drawing/2014/main" id="{9B01B60B-B2FF-4665-8ED7-490257C21EAE}"/>
                  </a:ext>
                </a:extLst>
              </p:cNvPr>
              <p:cNvSpPr>
                <a:spLocks noEditPoints="1"/>
              </p:cNvSpPr>
              <p:nvPr/>
            </p:nvSpPr>
            <p:spPr bwMode="auto">
              <a:xfrm>
                <a:off x="1311958" y="4064167"/>
                <a:ext cx="19003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0" name="Freeform 18">
                <a:extLst>
                  <a:ext uri="{FF2B5EF4-FFF2-40B4-BE49-F238E27FC236}">
                    <a16:creationId xmlns:a16="http://schemas.microsoft.com/office/drawing/2014/main" id="{19109C17-AF6D-4476-A672-55EC71EF9A0D}"/>
                  </a:ext>
                </a:extLst>
              </p:cNvPr>
              <p:cNvSpPr>
                <a:spLocks noEditPoints="1"/>
              </p:cNvSpPr>
              <p:nvPr/>
            </p:nvSpPr>
            <p:spPr bwMode="auto">
              <a:xfrm>
                <a:off x="1311958" y="4151132"/>
                <a:ext cx="27700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1" name="Freeform 19">
                <a:extLst>
                  <a:ext uri="{FF2B5EF4-FFF2-40B4-BE49-F238E27FC236}">
                    <a16:creationId xmlns:a16="http://schemas.microsoft.com/office/drawing/2014/main" id="{81AC942F-911A-4CB3-9629-21F5E1B5FBC6}"/>
                  </a:ext>
                </a:extLst>
              </p:cNvPr>
              <p:cNvSpPr>
                <a:spLocks noEditPoints="1"/>
              </p:cNvSpPr>
              <p:nvPr/>
            </p:nvSpPr>
            <p:spPr bwMode="auto">
              <a:xfrm>
                <a:off x="1311958" y="3820986"/>
                <a:ext cx="19003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2" name="Freeform 20">
                <a:extLst>
                  <a:ext uri="{FF2B5EF4-FFF2-40B4-BE49-F238E27FC236}">
                    <a16:creationId xmlns:a16="http://schemas.microsoft.com/office/drawing/2014/main" id="{D9F382EA-F4E2-4501-BC82-C78D2C810BC9}"/>
                  </a:ext>
                </a:extLst>
              </p:cNvPr>
              <p:cNvSpPr>
                <a:spLocks noEditPoints="1"/>
              </p:cNvSpPr>
              <p:nvPr/>
            </p:nvSpPr>
            <p:spPr bwMode="auto">
              <a:xfrm>
                <a:off x="1907830" y="4064167"/>
                <a:ext cx="191645" cy="281832"/>
              </a:xfrm>
              <a:custGeom>
                <a:avLst/>
                <a:gdLst>
                  <a:gd name="T0" fmla="*/ 34 w 50"/>
                  <a:gd name="T1" fmla="*/ 16 h 74"/>
                  <a:gd name="T2" fmla="*/ 34 w 50"/>
                  <a:gd name="T3" fmla="*/ 58 h 74"/>
                  <a:gd name="T4" fmla="*/ 16 w 50"/>
                  <a:gd name="T5" fmla="*/ 58 h 74"/>
                  <a:gd name="T6" fmla="*/ 16 w 50"/>
                  <a:gd name="T7" fmla="*/ 16 h 74"/>
                  <a:gd name="T8" fmla="*/ 34 w 50"/>
                  <a:gd name="T9" fmla="*/ 16 h 74"/>
                  <a:gd name="T10" fmla="*/ 34 w 50"/>
                  <a:gd name="T11" fmla="*/ 0 h 74"/>
                  <a:gd name="T12" fmla="*/ 16 w 50"/>
                  <a:gd name="T13" fmla="*/ 0 h 74"/>
                  <a:gd name="T14" fmla="*/ 0 w 50"/>
                  <a:gd name="T15" fmla="*/ 16 h 74"/>
                  <a:gd name="T16" fmla="*/ 0 w 50"/>
                  <a:gd name="T17" fmla="*/ 58 h 74"/>
                  <a:gd name="T18" fmla="*/ 16 w 50"/>
                  <a:gd name="T19" fmla="*/ 74 h 74"/>
                  <a:gd name="T20" fmla="*/ 34 w 50"/>
                  <a:gd name="T21" fmla="*/ 74 h 74"/>
                  <a:gd name="T22" fmla="*/ 50 w 50"/>
                  <a:gd name="T23" fmla="*/ 58 h 74"/>
                  <a:gd name="T24" fmla="*/ 50 w 50"/>
                  <a:gd name="T25" fmla="*/ 16 h 74"/>
                  <a:gd name="T26" fmla="*/ 34 w 50"/>
                  <a:gd name="T2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4">
                    <a:moveTo>
                      <a:pt x="34" y="16"/>
                    </a:moveTo>
                    <a:cubicBezTo>
                      <a:pt x="34" y="58"/>
                      <a:pt x="34" y="58"/>
                      <a:pt x="34" y="58"/>
                    </a:cubicBezTo>
                    <a:cubicBezTo>
                      <a:pt x="16" y="58"/>
                      <a:pt x="16" y="58"/>
                      <a:pt x="16" y="58"/>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8"/>
                      <a:pt x="0" y="58"/>
                      <a:pt x="0" y="58"/>
                    </a:cubicBezTo>
                    <a:cubicBezTo>
                      <a:pt x="0" y="66"/>
                      <a:pt x="7" y="74"/>
                      <a:pt x="16" y="74"/>
                    </a:cubicBezTo>
                    <a:cubicBezTo>
                      <a:pt x="34" y="74"/>
                      <a:pt x="34" y="74"/>
                      <a:pt x="34" y="74"/>
                    </a:cubicBezTo>
                    <a:cubicBezTo>
                      <a:pt x="43" y="74"/>
                      <a:pt x="50" y="66"/>
                      <a:pt x="50" y="58"/>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3" name="Freeform 21">
                <a:extLst>
                  <a:ext uri="{FF2B5EF4-FFF2-40B4-BE49-F238E27FC236}">
                    <a16:creationId xmlns:a16="http://schemas.microsoft.com/office/drawing/2014/main" id="{F1ECB0E6-4452-4C42-BAAB-DC3E74C35AE2}"/>
                  </a:ext>
                </a:extLst>
              </p:cNvPr>
              <p:cNvSpPr>
                <a:spLocks noEditPoints="1"/>
              </p:cNvSpPr>
              <p:nvPr/>
            </p:nvSpPr>
            <p:spPr bwMode="auto">
              <a:xfrm>
                <a:off x="1820865" y="4151132"/>
                <a:ext cx="278610" cy="194867"/>
              </a:xfrm>
              <a:custGeom>
                <a:avLst/>
                <a:gdLst>
                  <a:gd name="T0" fmla="*/ 57 w 73"/>
                  <a:gd name="T1" fmla="*/ 16 h 51"/>
                  <a:gd name="T2" fmla="*/ 57 w 73"/>
                  <a:gd name="T3" fmla="*/ 35 h 51"/>
                  <a:gd name="T4" fmla="*/ 16 w 73"/>
                  <a:gd name="T5" fmla="*/ 35 h 51"/>
                  <a:gd name="T6" fmla="*/ 16 w 73"/>
                  <a:gd name="T7" fmla="*/ 16 h 51"/>
                  <a:gd name="T8" fmla="*/ 57 w 73"/>
                  <a:gd name="T9" fmla="*/ 16 h 51"/>
                  <a:gd name="T10" fmla="*/ 57 w 73"/>
                  <a:gd name="T11" fmla="*/ 0 h 51"/>
                  <a:gd name="T12" fmla="*/ 16 w 73"/>
                  <a:gd name="T13" fmla="*/ 0 h 51"/>
                  <a:gd name="T14" fmla="*/ 0 w 73"/>
                  <a:gd name="T15" fmla="*/ 16 h 51"/>
                  <a:gd name="T16" fmla="*/ 0 w 73"/>
                  <a:gd name="T17" fmla="*/ 35 h 51"/>
                  <a:gd name="T18" fmla="*/ 16 w 73"/>
                  <a:gd name="T19" fmla="*/ 51 h 51"/>
                  <a:gd name="T20" fmla="*/ 57 w 73"/>
                  <a:gd name="T21" fmla="*/ 51 h 51"/>
                  <a:gd name="T22" fmla="*/ 73 w 73"/>
                  <a:gd name="T23" fmla="*/ 35 h 51"/>
                  <a:gd name="T24" fmla="*/ 73 w 73"/>
                  <a:gd name="T25" fmla="*/ 16 h 51"/>
                  <a:gd name="T26" fmla="*/ 57 w 73"/>
                  <a:gd name="T2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51">
                    <a:moveTo>
                      <a:pt x="57" y="16"/>
                    </a:moveTo>
                    <a:cubicBezTo>
                      <a:pt x="57" y="35"/>
                      <a:pt x="57" y="35"/>
                      <a:pt x="57" y="35"/>
                    </a:cubicBezTo>
                    <a:cubicBezTo>
                      <a:pt x="16" y="35"/>
                      <a:pt x="16" y="35"/>
                      <a:pt x="16" y="35"/>
                    </a:cubicBezTo>
                    <a:cubicBezTo>
                      <a:pt x="16" y="16"/>
                      <a:pt x="16" y="16"/>
                      <a:pt x="16" y="16"/>
                    </a:cubicBezTo>
                    <a:cubicBezTo>
                      <a:pt x="57" y="16"/>
                      <a:pt x="57" y="16"/>
                      <a:pt x="57" y="16"/>
                    </a:cubicBezTo>
                    <a:moveTo>
                      <a:pt x="57" y="0"/>
                    </a:moveTo>
                    <a:cubicBezTo>
                      <a:pt x="16" y="0"/>
                      <a:pt x="16" y="0"/>
                      <a:pt x="16" y="0"/>
                    </a:cubicBezTo>
                    <a:cubicBezTo>
                      <a:pt x="7" y="0"/>
                      <a:pt x="0" y="7"/>
                      <a:pt x="0" y="16"/>
                    </a:cubicBezTo>
                    <a:cubicBezTo>
                      <a:pt x="0" y="35"/>
                      <a:pt x="0" y="35"/>
                      <a:pt x="0" y="35"/>
                    </a:cubicBezTo>
                    <a:cubicBezTo>
                      <a:pt x="0" y="43"/>
                      <a:pt x="7" y="51"/>
                      <a:pt x="16" y="51"/>
                    </a:cubicBezTo>
                    <a:cubicBezTo>
                      <a:pt x="57" y="51"/>
                      <a:pt x="57" y="51"/>
                      <a:pt x="57" y="51"/>
                    </a:cubicBezTo>
                    <a:cubicBezTo>
                      <a:pt x="66" y="51"/>
                      <a:pt x="73" y="43"/>
                      <a:pt x="73" y="35"/>
                    </a:cubicBezTo>
                    <a:cubicBezTo>
                      <a:pt x="73" y="16"/>
                      <a:pt x="73" y="16"/>
                      <a:pt x="73" y="16"/>
                    </a:cubicBezTo>
                    <a:cubicBezTo>
                      <a:pt x="73" y="7"/>
                      <a:pt x="66" y="0"/>
                      <a:pt x="57"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4" name="Freeform 22">
                <a:extLst>
                  <a:ext uri="{FF2B5EF4-FFF2-40B4-BE49-F238E27FC236}">
                    <a16:creationId xmlns:a16="http://schemas.microsoft.com/office/drawing/2014/main" id="{4BAED771-D18E-4AB8-90C4-545B70E84253}"/>
                  </a:ext>
                </a:extLst>
              </p:cNvPr>
              <p:cNvSpPr>
                <a:spLocks noEditPoints="1"/>
              </p:cNvSpPr>
              <p:nvPr/>
            </p:nvSpPr>
            <p:spPr bwMode="auto">
              <a:xfrm>
                <a:off x="1907830" y="3820986"/>
                <a:ext cx="191645" cy="273779"/>
              </a:xfrm>
              <a:custGeom>
                <a:avLst/>
                <a:gdLst>
                  <a:gd name="T0" fmla="*/ 34 w 50"/>
                  <a:gd name="T1" fmla="*/ 16 h 72"/>
                  <a:gd name="T2" fmla="*/ 34 w 50"/>
                  <a:gd name="T3" fmla="*/ 56 h 72"/>
                  <a:gd name="T4" fmla="*/ 16 w 50"/>
                  <a:gd name="T5" fmla="*/ 56 h 72"/>
                  <a:gd name="T6" fmla="*/ 16 w 50"/>
                  <a:gd name="T7" fmla="*/ 16 h 72"/>
                  <a:gd name="T8" fmla="*/ 34 w 50"/>
                  <a:gd name="T9" fmla="*/ 16 h 72"/>
                  <a:gd name="T10" fmla="*/ 34 w 50"/>
                  <a:gd name="T11" fmla="*/ 0 h 72"/>
                  <a:gd name="T12" fmla="*/ 16 w 50"/>
                  <a:gd name="T13" fmla="*/ 0 h 72"/>
                  <a:gd name="T14" fmla="*/ 0 w 50"/>
                  <a:gd name="T15" fmla="*/ 16 h 72"/>
                  <a:gd name="T16" fmla="*/ 0 w 50"/>
                  <a:gd name="T17" fmla="*/ 56 h 72"/>
                  <a:gd name="T18" fmla="*/ 16 w 50"/>
                  <a:gd name="T19" fmla="*/ 72 h 72"/>
                  <a:gd name="T20" fmla="*/ 34 w 50"/>
                  <a:gd name="T21" fmla="*/ 72 h 72"/>
                  <a:gd name="T22" fmla="*/ 50 w 50"/>
                  <a:gd name="T23" fmla="*/ 56 h 72"/>
                  <a:gd name="T24" fmla="*/ 50 w 50"/>
                  <a:gd name="T25" fmla="*/ 16 h 72"/>
                  <a:gd name="T26" fmla="*/ 34 w 50"/>
                  <a:gd name="T27" fmla="*/ 0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0" h="72">
                    <a:moveTo>
                      <a:pt x="34" y="16"/>
                    </a:moveTo>
                    <a:cubicBezTo>
                      <a:pt x="34" y="56"/>
                      <a:pt x="34" y="56"/>
                      <a:pt x="34" y="56"/>
                    </a:cubicBezTo>
                    <a:cubicBezTo>
                      <a:pt x="16" y="56"/>
                      <a:pt x="16" y="56"/>
                      <a:pt x="16" y="56"/>
                    </a:cubicBezTo>
                    <a:cubicBezTo>
                      <a:pt x="16" y="16"/>
                      <a:pt x="16" y="16"/>
                      <a:pt x="16" y="16"/>
                    </a:cubicBezTo>
                    <a:cubicBezTo>
                      <a:pt x="34" y="16"/>
                      <a:pt x="34" y="16"/>
                      <a:pt x="34" y="16"/>
                    </a:cubicBezTo>
                    <a:moveTo>
                      <a:pt x="34" y="0"/>
                    </a:moveTo>
                    <a:cubicBezTo>
                      <a:pt x="16" y="0"/>
                      <a:pt x="16" y="0"/>
                      <a:pt x="16" y="0"/>
                    </a:cubicBezTo>
                    <a:cubicBezTo>
                      <a:pt x="7" y="0"/>
                      <a:pt x="0" y="7"/>
                      <a:pt x="0" y="16"/>
                    </a:cubicBezTo>
                    <a:cubicBezTo>
                      <a:pt x="0" y="56"/>
                      <a:pt x="0" y="56"/>
                      <a:pt x="0" y="56"/>
                    </a:cubicBezTo>
                    <a:cubicBezTo>
                      <a:pt x="0" y="65"/>
                      <a:pt x="7" y="72"/>
                      <a:pt x="16" y="72"/>
                    </a:cubicBezTo>
                    <a:cubicBezTo>
                      <a:pt x="34" y="72"/>
                      <a:pt x="34" y="72"/>
                      <a:pt x="34" y="72"/>
                    </a:cubicBezTo>
                    <a:cubicBezTo>
                      <a:pt x="43" y="72"/>
                      <a:pt x="50" y="65"/>
                      <a:pt x="50" y="56"/>
                    </a:cubicBezTo>
                    <a:cubicBezTo>
                      <a:pt x="50" y="16"/>
                      <a:pt x="50" y="16"/>
                      <a:pt x="50" y="16"/>
                    </a:cubicBezTo>
                    <a:cubicBezTo>
                      <a:pt x="50" y="7"/>
                      <a:pt x="43" y="0"/>
                      <a:pt x="34"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5" name="Freeform 23">
                <a:extLst>
                  <a:ext uri="{FF2B5EF4-FFF2-40B4-BE49-F238E27FC236}">
                    <a16:creationId xmlns:a16="http://schemas.microsoft.com/office/drawing/2014/main" id="{9015FA6A-8E42-44EB-BD0B-B4F3C8124FCA}"/>
                  </a:ext>
                </a:extLst>
              </p:cNvPr>
              <p:cNvSpPr>
                <a:spLocks noEditPoints="1"/>
              </p:cNvSpPr>
              <p:nvPr/>
            </p:nvSpPr>
            <p:spPr bwMode="auto">
              <a:xfrm>
                <a:off x="1661428" y="3405486"/>
                <a:ext cx="600703" cy="594262"/>
              </a:xfrm>
              <a:custGeom>
                <a:avLst/>
                <a:gdLst>
                  <a:gd name="T0" fmla="*/ 105 w 158"/>
                  <a:gd name="T1" fmla="*/ 16 h 156"/>
                  <a:gd name="T2" fmla="*/ 140 w 158"/>
                  <a:gd name="T3" fmla="*/ 56 h 156"/>
                  <a:gd name="T4" fmla="*/ 56 w 158"/>
                  <a:gd name="T5" fmla="*/ 140 h 156"/>
                  <a:gd name="T6" fmla="*/ 17 w 158"/>
                  <a:gd name="T7" fmla="*/ 99 h 156"/>
                  <a:gd name="T8" fmla="*/ 105 w 158"/>
                  <a:gd name="T9" fmla="*/ 16 h 156"/>
                  <a:gd name="T10" fmla="*/ 105 w 158"/>
                  <a:gd name="T11" fmla="*/ 0 h 156"/>
                  <a:gd name="T12" fmla="*/ 94 w 158"/>
                  <a:gd name="T13" fmla="*/ 5 h 156"/>
                  <a:gd name="T14" fmla="*/ 6 w 158"/>
                  <a:gd name="T15" fmla="*/ 87 h 156"/>
                  <a:gd name="T16" fmla="*/ 5 w 158"/>
                  <a:gd name="T17" fmla="*/ 109 h 156"/>
                  <a:gd name="T18" fmla="*/ 44 w 158"/>
                  <a:gd name="T19" fmla="*/ 151 h 156"/>
                  <a:gd name="T20" fmla="*/ 55 w 158"/>
                  <a:gd name="T21" fmla="*/ 156 h 156"/>
                  <a:gd name="T22" fmla="*/ 56 w 158"/>
                  <a:gd name="T23" fmla="*/ 156 h 156"/>
                  <a:gd name="T24" fmla="*/ 67 w 158"/>
                  <a:gd name="T25" fmla="*/ 152 h 156"/>
                  <a:gd name="T26" fmla="*/ 151 w 158"/>
                  <a:gd name="T27" fmla="*/ 67 h 156"/>
                  <a:gd name="T28" fmla="*/ 152 w 158"/>
                  <a:gd name="T29" fmla="*/ 45 h 156"/>
                  <a:gd name="T30" fmla="*/ 117 w 158"/>
                  <a:gd name="T31" fmla="*/ 6 h 156"/>
                  <a:gd name="T32" fmla="*/ 105 w 158"/>
                  <a:gd name="T33" fmla="*/ 0 h 156"/>
                  <a:gd name="T34" fmla="*/ 105 w 158"/>
                  <a:gd name="T35"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156">
                    <a:moveTo>
                      <a:pt x="105" y="16"/>
                    </a:moveTo>
                    <a:cubicBezTo>
                      <a:pt x="140" y="56"/>
                      <a:pt x="140" y="56"/>
                      <a:pt x="140" y="56"/>
                    </a:cubicBezTo>
                    <a:cubicBezTo>
                      <a:pt x="56" y="140"/>
                      <a:pt x="56" y="140"/>
                      <a:pt x="56" y="140"/>
                    </a:cubicBezTo>
                    <a:cubicBezTo>
                      <a:pt x="17" y="99"/>
                      <a:pt x="17" y="99"/>
                      <a:pt x="17" y="99"/>
                    </a:cubicBezTo>
                    <a:cubicBezTo>
                      <a:pt x="105" y="16"/>
                      <a:pt x="105" y="16"/>
                      <a:pt x="105" y="16"/>
                    </a:cubicBezTo>
                    <a:moveTo>
                      <a:pt x="105" y="0"/>
                    </a:moveTo>
                    <a:cubicBezTo>
                      <a:pt x="101" y="0"/>
                      <a:pt x="97" y="2"/>
                      <a:pt x="94" y="5"/>
                    </a:cubicBezTo>
                    <a:cubicBezTo>
                      <a:pt x="6" y="87"/>
                      <a:pt x="6" y="87"/>
                      <a:pt x="6" y="87"/>
                    </a:cubicBezTo>
                    <a:cubicBezTo>
                      <a:pt x="0" y="93"/>
                      <a:pt x="0" y="103"/>
                      <a:pt x="5" y="109"/>
                    </a:cubicBezTo>
                    <a:cubicBezTo>
                      <a:pt x="44" y="151"/>
                      <a:pt x="44" y="151"/>
                      <a:pt x="44" y="151"/>
                    </a:cubicBezTo>
                    <a:cubicBezTo>
                      <a:pt x="47" y="154"/>
                      <a:pt x="51" y="156"/>
                      <a:pt x="55" y="156"/>
                    </a:cubicBezTo>
                    <a:cubicBezTo>
                      <a:pt x="55" y="156"/>
                      <a:pt x="56" y="156"/>
                      <a:pt x="56" y="156"/>
                    </a:cubicBezTo>
                    <a:cubicBezTo>
                      <a:pt x="60" y="156"/>
                      <a:pt x="64" y="155"/>
                      <a:pt x="67" y="152"/>
                    </a:cubicBezTo>
                    <a:cubicBezTo>
                      <a:pt x="151" y="67"/>
                      <a:pt x="151" y="67"/>
                      <a:pt x="151" y="67"/>
                    </a:cubicBezTo>
                    <a:cubicBezTo>
                      <a:pt x="157" y="61"/>
                      <a:pt x="158" y="52"/>
                      <a:pt x="152" y="45"/>
                    </a:cubicBezTo>
                    <a:cubicBezTo>
                      <a:pt x="117" y="6"/>
                      <a:pt x="117" y="6"/>
                      <a:pt x="117" y="6"/>
                    </a:cubicBezTo>
                    <a:cubicBezTo>
                      <a:pt x="114" y="3"/>
                      <a:pt x="110" y="1"/>
                      <a:pt x="105" y="0"/>
                    </a:cubicBezTo>
                    <a:cubicBezTo>
                      <a:pt x="105" y="0"/>
                      <a:pt x="105" y="0"/>
                      <a:pt x="105"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6" name="Freeform 24">
                <a:extLst>
                  <a:ext uri="{FF2B5EF4-FFF2-40B4-BE49-F238E27FC236}">
                    <a16:creationId xmlns:a16="http://schemas.microsoft.com/office/drawing/2014/main" id="{67CF42F9-44A5-43B1-8433-A9E6B4A6ADC5}"/>
                  </a:ext>
                </a:extLst>
              </p:cNvPr>
              <p:cNvSpPr>
                <a:spLocks noEditPoints="1"/>
              </p:cNvSpPr>
              <p:nvPr/>
            </p:nvSpPr>
            <p:spPr bwMode="auto">
              <a:xfrm>
                <a:off x="1555138" y="3790388"/>
                <a:ext cx="318872" cy="293105"/>
              </a:xfrm>
              <a:custGeom>
                <a:avLst/>
                <a:gdLst>
                  <a:gd name="T0" fmla="*/ 32 w 84"/>
                  <a:gd name="T1" fmla="*/ 16 h 77"/>
                  <a:gd name="T2" fmla="*/ 67 w 84"/>
                  <a:gd name="T3" fmla="*/ 50 h 77"/>
                  <a:gd name="T4" fmla="*/ 17 w 84"/>
                  <a:gd name="T5" fmla="*/ 61 h 77"/>
                  <a:gd name="T6" fmla="*/ 32 w 84"/>
                  <a:gd name="T7" fmla="*/ 16 h 77"/>
                  <a:gd name="T8" fmla="*/ 32 w 84"/>
                  <a:gd name="T9" fmla="*/ 0 h 77"/>
                  <a:gd name="T10" fmla="*/ 28 w 84"/>
                  <a:gd name="T11" fmla="*/ 1 h 77"/>
                  <a:gd name="T12" fmla="*/ 17 w 84"/>
                  <a:gd name="T13" fmla="*/ 11 h 77"/>
                  <a:gd name="T14" fmla="*/ 2 w 84"/>
                  <a:gd name="T15" fmla="*/ 56 h 77"/>
                  <a:gd name="T16" fmla="*/ 5 w 84"/>
                  <a:gd name="T17" fmla="*/ 72 h 77"/>
                  <a:gd name="T18" fmla="*/ 17 w 84"/>
                  <a:gd name="T19" fmla="*/ 77 h 77"/>
                  <a:gd name="T20" fmla="*/ 20 w 84"/>
                  <a:gd name="T21" fmla="*/ 76 h 77"/>
                  <a:gd name="T22" fmla="*/ 71 w 84"/>
                  <a:gd name="T23" fmla="*/ 65 h 77"/>
                  <a:gd name="T24" fmla="*/ 83 w 84"/>
                  <a:gd name="T25" fmla="*/ 54 h 77"/>
                  <a:gd name="T26" fmla="*/ 78 w 84"/>
                  <a:gd name="T27" fmla="*/ 38 h 77"/>
                  <a:gd name="T28" fmla="*/ 43 w 84"/>
                  <a:gd name="T29" fmla="*/ 5 h 77"/>
                  <a:gd name="T30" fmla="*/ 32 w 84"/>
                  <a:gd name="T3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4" h="77">
                    <a:moveTo>
                      <a:pt x="32" y="16"/>
                    </a:moveTo>
                    <a:cubicBezTo>
                      <a:pt x="67" y="50"/>
                      <a:pt x="67" y="50"/>
                      <a:pt x="67" y="50"/>
                    </a:cubicBezTo>
                    <a:cubicBezTo>
                      <a:pt x="17" y="61"/>
                      <a:pt x="17" y="61"/>
                      <a:pt x="17" y="61"/>
                    </a:cubicBezTo>
                    <a:cubicBezTo>
                      <a:pt x="32" y="16"/>
                      <a:pt x="32" y="16"/>
                      <a:pt x="32" y="16"/>
                    </a:cubicBezTo>
                    <a:moveTo>
                      <a:pt x="32" y="0"/>
                    </a:moveTo>
                    <a:cubicBezTo>
                      <a:pt x="31" y="0"/>
                      <a:pt x="29" y="0"/>
                      <a:pt x="28" y="1"/>
                    </a:cubicBezTo>
                    <a:cubicBezTo>
                      <a:pt x="23" y="2"/>
                      <a:pt x="18" y="6"/>
                      <a:pt x="17" y="11"/>
                    </a:cubicBezTo>
                    <a:cubicBezTo>
                      <a:pt x="2" y="56"/>
                      <a:pt x="2" y="56"/>
                      <a:pt x="2" y="56"/>
                    </a:cubicBezTo>
                    <a:cubicBezTo>
                      <a:pt x="0" y="61"/>
                      <a:pt x="1" y="67"/>
                      <a:pt x="5" y="72"/>
                    </a:cubicBezTo>
                    <a:cubicBezTo>
                      <a:pt x="8" y="75"/>
                      <a:pt x="12" y="77"/>
                      <a:pt x="17" y="77"/>
                    </a:cubicBezTo>
                    <a:cubicBezTo>
                      <a:pt x="18" y="77"/>
                      <a:pt x="19" y="77"/>
                      <a:pt x="20" y="76"/>
                    </a:cubicBezTo>
                    <a:cubicBezTo>
                      <a:pt x="71" y="65"/>
                      <a:pt x="71" y="65"/>
                      <a:pt x="71" y="65"/>
                    </a:cubicBezTo>
                    <a:cubicBezTo>
                      <a:pt x="77" y="64"/>
                      <a:pt x="81" y="59"/>
                      <a:pt x="83" y="54"/>
                    </a:cubicBezTo>
                    <a:cubicBezTo>
                      <a:pt x="84" y="48"/>
                      <a:pt x="83" y="42"/>
                      <a:pt x="78" y="38"/>
                    </a:cubicBezTo>
                    <a:cubicBezTo>
                      <a:pt x="43" y="5"/>
                      <a:pt x="43" y="5"/>
                      <a:pt x="43" y="5"/>
                    </a:cubicBezTo>
                    <a:cubicBezTo>
                      <a:pt x="40" y="2"/>
                      <a:pt x="36" y="0"/>
                      <a:pt x="32" y="0"/>
                    </a:cubicBezTo>
                    <a:close/>
                  </a:path>
                </a:pathLst>
              </a:custGeom>
              <a:solidFill>
                <a:srgbClr val="70AD47">
                  <a:lumMod val="75000"/>
                </a:srgb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7" name="Freeform 25">
                <a:extLst>
                  <a:ext uri="{FF2B5EF4-FFF2-40B4-BE49-F238E27FC236}">
                    <a16:creationId xmlns:a16="http://schemas.microsoft.com/office/drawing/2014/main" id="{024383A2-15A9-46AB-9836-B440A160DEB9}"/>
                  </a:ext>
                </a:extLst>
              </p:cNvPr>
              <p:cNvSpPr>
                <a:spLocks/>
              </p:cNvSpPr>
              <p:nvPr/>
            </p:nvSpPr>
            <p:spPr bwMode="auto">
              <a:xfrm>
                <a:off x="1371545" y="3642225"/>
                <a:ext cx="69249" cy="148163"/>
              </a:xfrm>
              <a:custGeom>
                <a:avLst/>
                <a:gdLst>
                  <a:gd name="T0" fmla="*/ 0 w 43"/>
                  <a:gd name="T1" fmla="*/ 0 h 92"/>
                  <a:gd name="T2" fmla="*/ 43 w 43"/>
                  <a:gd name="T3" fmla="*/ 0 h 92"/>
                  <a:gd name="T4" fmla="*/ 43 w 43"/>
                  <a:gd name="T5" fmla="*/ 92 h 92"/>
                  <a:gd name="T6" fmla="*/ 0 w 43"/>
                  <a:gd name="T7" fmla="*/ 92 h 92"/>
                  <a:gd name="T8" fmla="*/ 0 w 43"/>
                  <a:gd name="T9" fmla="*/ 0 h 92"/>
                  <a:gd name="T10" fmla="*/ 0 w 43"/>
                  <a:gd name="T11" fmla="*/ 0 h 92"/>
                </a:gdLst>
                <a:ahLst/>
                <a:cxnLst>
                  <a:cxn ang="0">
                    <a:pos x="T0" y="T1"/>
                  </a:cxn>
                  <a:cxn ang="0">
                    <a:pos x="T2" y="T3"/>
                  </a:cxn>
                  <a:cxn ang="0">
                    <a:pos x="T4" y="T5"/>
                  </a:cxn>
                  <a:cxn ang="0">
                    <a:pos x="T6" y="T7"/>
                  </a:cxn>
                  <a:cxn ang="0">
                    <a:pos x="T8" y="T9"/>
                  </a:cxn>
                  <a:cxn ang="0">
                    <a:pos x="T10" y="T11"/>
                  </a:cxn>
                </a:cxnLst>
                <a:rect l="0" t="0" r="r" b="b"/>
                <a:pathLst>
                  <a:path w="43" h="92">
                    <a:moveTo>
                      <a:pt x="0" y="0"/>
                    </a:moveTo>
                    <a:lnTo>
                      <a:pt x="43" y="0"/>
                    </a:lnTo>
                    <a:lnTo>
                      <a:pt x="43" y="92"/>
                    </a:lnTo>
                    <a:lnTo>
                      <a:pt x="0" y="92"/>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8" name="Freeform 26">
                <a:extLst>
                  <a:ext uri="{FF2B5EF4-FFF2-40B4-BE49-F238E27FC236}">
                    <a16:creationId xmlns:a16="http://schemas.microsoft.com/office/drawing/2014/main" id="{CBBC424F-E267-4294-AC7B-C2A365F10E51}"/>
                  </a:ext>
                </a:extLst>
              </p:cNvPr>
              <p:cNvSpPr>
                <a:spLocks/>
              </p:cNvSpPr>
              <p:nvPr/>
            </p:nvSpPr>
            <p:spPr bwMode="auto">
              <a:xfrm>
                <a:off x="1371545" y="3642225"/>
                <a:ext cx="156215" cy="59588"/>
              </a:xfrm>
              <a:custGeom>
                <a:avLst/>
                <a:gdLst>
                  <a:gd name="T0" fmla="*/ 0 w 97"/>
                  <a:gd name="T1" fmla="*/ 0 h 37"/>
                  <a:gd name="T2" fmla="*/ 97 w 97"/>
                  <a:gd name="T3" fmla="*/ 0 h 37"/>
                  <a:gd name="T4" fmla="*/ 97 w 97"/>
                  <a:gd name="T5" fmla="*/ 37 h 37"/>
                  <a:gd name="T6" fmla="*/ 0 w 97"/>
                  <a:gd name="T7" fmla="*/ 37 h 37"/>
                  <a:gd name="T8" fmla="*/ 0 w 97"/>
                  <a:gd name="T9" fmla="*/ 0 h 37"/>
                  <a:gd name="T10" fmla="*/ 0 w 97"/>
                  <a:gd name="T11" fmla="*/ 0 h 37"/>
                </a:gdLst>
                <a:ahLst/>
                <a:cxnLst>
                  <a:cxn ang="0">
                    <a:pos x="T0" y="T1"/>
                  </a:cxn>
                  <a:cxn ang="0">
                    <a:pos x="T2" y="T3"/>
                  </a:cxn>
                  <a:cxn ang="0">
                    <a:pos x="T4" y="T5"/>
                  </a:cxn>
                  <a:cxn ang="0">
                    <a:pos x="T6" y="T7"/>
                  </a:cxn>
                  <a:cxn ang="0">
                    <a:pos x="T8" y="T9"/>
                  </a:cxn>
                  <a:cxn ang="0">
                    <a:pos x="T10" y="T11"/>
                  </a:cxn>
                </a:cxnLst>
                <a:rect l="0" t="0" r="r" b="b"/>
                <a:pathLst>
                  <a:path w="97" h="37">
                    <a:moveTo>
                      <a:pt x="0" y="0"/>
                    </a:moveTo>
                    <a:lnTo>
                      <a:pt x="97" y="0"/>
                    </a:lnTo>
                    <a:lnTo>
                      <a:pt x="97" y="37"/>
                    </a:lnTo>
                    <a:lnTo>
                      <a:pt x="0" y="37"/>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69" name="Freeform 27">
                <a:extLst>
                  <a:ext uri="{FF2B5EF4-FFF2-40B4-BE49-F238E27FC236}">
                    <a16:creationId xmlns:a16="http://schemas.microsoft.com/office/drawing/2014/main" id="{E10F5550-7A5C-4D04-AF81-314FA07D9743}"/>
                  </a:ext>
                </a:extLst>
              </p:cNvPr>
              <p:cNvSpPr>
                <a:spLocks/>
              </p:cNvSpPr>
              <p:nvPr/>
            </p:nvSpPr>
            <p:spPr bwMode="auto">
              <a:xfrm>
                <a:off x="1622777" y="3642225"/>
                <a:ext cx="161046" cy="59588"/>
              </a:xfrm>
              <a:custGeom>
                <a:avLst/>
                <a:gdLst>
                  <a:gd name="T0" fmla="*/ 0 w 100"/>
                  <a:gd name="T1" fmla="*/ 37 h 37"/>
                  <a:gd name="T2" fmla="*/ 0 w 100"/>
                  <a:gd name="T3" fmla="*/ 0 h 37"/>
                  <a:gd name="T4" fmla="*/ 100 w 100"/>
                  <a:gd name="T5" fmla="*/ 0 h 37"/>
                  <a:gd name="T6" fmla="*/ 64 w 100"/>
                  <a:gd name="T7" fmla="*/ 37 h 37"/>
                  <a:gd name="T8" fmla="*/ 0 w 100"/>
                  <a:gd name="T9" fmla="*/ 37 h 37"/>
                  <a:gd name="T10" fmla="*/ 0 w 100"/>
                  <a:gd name="T11" fmla="*/ 37 h 37"/>
                  <a:gd name="T12" fmla="*/ 0 w 100"/>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100" h="37">
                    <a:moveTo>
                      <a:pt x="0" y="37"/>
                    </a:moveTo>
                    <a:lnTo>
                      <a:pt x="0" y="0"/>
                    </a:lnTo>
                    <a:lnTo>
                      <a:pt x="100" y="0"/>
                    </a:lnTo>
                    <a:lnTo>
                      <a:pt x="64" y="37"/>
                    </a:lnTo>
                    <a:lnTo>
                      <a:pt x="0" y="37"/>
                    </a:lnTo>
                    <a:lnTo>
                      <a:pt x="0" y="37"/>
                    </a:lnTo>
                    <a:lnTo>
                      <a:pt x="0" y="3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0" name="Freeform 28">
                <a:extLst>
                  <a:ext uri="{FF2B5EF4-FFF2-40B4-BE49-F238E27FC236}">
                    <a16:creationId xmlns:a16="http://schemas.microsoft.com/office/drawing/2014/main" id="{C84E9659-ABE6-4728-B9E2-CF1DABABE7FE}"/>
                  </a:ext>
                </a:extLst>
              </p:cNvPr>
              <p:cNvSpPr>
                <a:spLocks/>
              </p:cNvSpPr>
              <p:nvPr/>
            </p:nvSpPr>
            <p:spPr bwMode="auto">
              <a:xfrm>
                <a:off x="1622777" y="4212330"/>
                <a:ext cx="161046" cy="72471"/>
              </a:xfrm>
              <a:custGeom>
                <a:avLst/>
                <a:gdLst>
                  <a:gd name="T0" fmla="*/ 0 w 100"/>
                  <a:gd name="T1" fmla="*/ 0 h 45"/>
                  <a:gd name="T2" fmla="*/ 100 w 100"/>
                  <a:gd name="T3" fmla="*/ 0 h 45"/>
                  <a:gd name="T4" fmla="*/ 100 w 100"/>
                  <a:gd name="T5" fmla="*/ 45 h 45"/>
                  <a:gd name="T6" fmla="*/ 0 w 100"/>
                  <a:gd name="T7" fmla="*/ 45 h 45"/>
                  <a:gd name="T8" fmla="*/ 0 w 100"/>
                  <a:gd name="T9" fmla="*/ 0 h 45"/>
                  <a:gd name="T10" fmla="*/ 0 w 100"/>
                  <a:gd name="T11" fmla="*/ 0 h 45"/>
                </a:gdLst>
                <a:ahLst/>
                <a:cxnLst>
                  <a:cxn ang="0">
                    <a:pos x="T0" y="T1"/>
                  </a:cxn>
                  <a:cxn ang="0">
                    <a:pos x="T2" y="T3"/>
                  </a:cxn>
                  <a:cxn ang="0">
                    <a:pos x="T4" y="T5"/>
                  </a:cxn>
                  <a:cxn ang="0">
                    <a:pos x="T6" y="T7"/>
                  </a:cxn>
                  <a:cxn ang="0">
                    <a:pos x="T8" y="T9"/>
                  </a:cxn>
                  <a:cxn ang="0">
                    <a:pos x="T10" y="T11"/>
                  </a:cxn>
                </a:cxnLst>
                <a:rect l="0" t="0" r="r" b="b"/>
                <a:pathLst>
                  <a:path w="100" h="45">
                    <a:moveTo>
                      <a:pt x="0" y="0"/>
                    </a:moveTo>
                    <a:lnTo>
                      <a:pt x="100" y="0"/>
                    </a:lnTo>
                    <a:lnTo>
                      <a:pt x="100"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1" name="Freeform 29">
                <a:extLst>
                  <a:ext uri="{FF2B5EF4-FFF2-40B4-BE49-F238E27FC236}">
                    <a16:creationId xmlns:a16="http://schemas.microsoft.com/office/drawing/2014/main" id="{916FD9E1-4B27-47DC-BD7B-069CB432303C}"/>
                  </a:ext>
                </a:extLst>
              </p:cNvPr>
              <p:cNvSpPr>
                <a:spLocks/>
              </p:cNvSpPr>
              <p:nvPr/>
            </p:nvSpPr>
            <p:spPr bwMode="auto">
              <a:xfrm>
                <a:off x="1371545"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2" name="Freeform 30">
                <a:extLst>
                  <a:ext uri="{FF2B5EF4-FFF2-40B4-BE49-F238E27FC236}">
                    <a16:creationId xmlns:a16="http://schemas.microsoft.com/office/drawing/2014/main" id="{B4BE53A6-C202-4DAE-812F-04AC26C7D3EF}"/>
                  </a:ext>
                </a:extLst>
              </p:cNvPr>
              <p:cNvSpPr>
                <a:spLocks/>
              </p:cNvSpPr>
              <p:nvPr/>
            </p:nvSpPr>
            <p:spPr bwMode="auto">
              <a:xfrm>
                <a:off x="1371545"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3" name="Freeform 31">
                <a:extLst>
                  <a:ext uri="{FF2B5EF4-FFF2-40B4-BE49-F238E27FC236}">
                    <a16:creationId xmlns:a16="http://schemas.microsoft.com/office/drawing/2014/main" id="{F246C574-3DC7-4E89-8F0D-9001EDC8B76B}"/>
                  </a:ext>
                </a:extLst>
              </p:cNvPr>
              <p:cNvSpPr>
                <a:spLocks/>
              </p:cNvSpPr>
              <p:nvPr/>
            </p:nvSpPr>
            <p:spPr bwMode="auto">
              <a:xfrm>
                <a:off x="1371545"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4" name="Freeform 32">
                <a:extLst>
                  <a:ext uri="{FF2B5EF4-FFF2-40B4-BE49-F238E27FC236}">
                    <a16:creationId xmlns:a16="http://schemas.microsoft.com/office/drawing/2014/main" id="{BB0DA318-2CD7-4778-97E0-E0DF3F1EDECE}"/>
                  </a:ext>
                </a:extLst>
              </p:cNvPr>
              <p:cNvSpPr>
                <a:spLocks/>
              </p:cNvSpPr>
              <p:nvPr/>
            </p:nvSpPr>
            <p:spPr bwMode="auto">
              <a:xfrm>
                <a:off x="1969027" y="4125365"/>
                <a:ext cx="69249" cy="159437"/>
              </a:xfrm>
              <a:custGeom>
                <a:avLst/>
                <a:gdLst>
                  <a:gd name="T0" fmla="*/ 0 w 43"/>
                  <a:gd name="T1" fmla="*/ 0 h 99"/>
                  <a:gd name="T2" fmla="*/ 43 w 43"/>
                  <a:gd name="T3" fmla="*/ 0 h 99"/>
                  <a:gd name="T4" fmla="*/ 43 w 43"/>
                  <a:gd name="T5" fmla="*/ 99 h 99"/>
                  <a:gd name="T6" fmla="*/ 0 w 43"/>
                  <a:gd name="T7" fmla="*/ 99 h 99"/>
                  <a:gd name="T8" fmla="*/ 0 w 43"/>
                  <a:gd name="T9" fmla="*/ 0 h 99"/>
                  <a:gd name="T10" fmla="*/ 0 w 43"/>
                  <a:gd name="T11" fmla="*/ 0 h 99"/>
                </a:gdLst>
                <a:ahLst/>
                <a:cxnLst>
                  <a:cxn ang="0">
                    <a:pos x="T0" y="T1"/>
                  </a:cxn>
                  <a:cxn ang="0">
                    <a:pos x="T2" y="T3"/>
                  </a:cxn>
                  <a:cxn ang="0">
                    <a:pos x="T4" y="T5"/>
                  </a:cxn>
                  <a:cxn ang="0">
                    <a:pos x="T6" y="T7"/>
                  </a:cxn>
                  <a:cxn ang="0">
                    <a:pos x="T8" y="T9"/>
                  </a:cxn>
                  <a:cxn ang="0">
                    <a:pos x="T10" y="T11"/>
                  </a:cxn>
                </a:cxnLst>
                <a:rect l="0" t="0" r="r" b="b"/>
                <a:pathLst>
                  <a:path w="43" h="99">
                    <a:moveTo>
                      <a:pt x="0" y="0"/>
                    </a:moveTo>
                    <a:lnTo>
                      <a:pt x="43" y="0"/>
                    </a:lnTo>
                    <a:lnTo>
                      <a:pt x="43" y="99"/>
                    </a:lnTo>
                    <a:lnTo>
                      <a:pt x="0" y="99"/>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5" name="Freeform 33">
                <a:extLst>
                  <a:ext uri="{FF2B5EF4-FFF2-40B4-BE49-F238E27FC236}">
                    <a16:creationId xmlns:a16="http://schemas.microsoft.com/office/drawing/2014/main" id="{A1AF9A78-9612-4282-8B72-B07DA777B19E}"/>
                  </a:ext>
                </a:extLst>
              </p:cNvPr>
              <p:cNvSpPr>
                <a:spLocks/>
              </p:cNvSpPr>
              <p:nvPr/>
            </p:nvSpPr>
            <p:spPr bwMode="auto">
              <a:xfrm>
                <a:off x="1882062" y="4212330"/>
                <a:ext cx="156215" cy="72471"/>
              </a:xfrm>
              <a:custGeom>
                <a:avLst/>
                <a:gdLst>
                  <a:gd name="T0" fmla="*/ 0 w 97"/>
                  <a:gd name="T1" fmla="*/ 0 h 45"/>
                  <a:gd name="T2" fmla="*/ 97 w 97"/>
                  <a:gd name="T3" fmla="*/ 0 h 45"/>
                  <a:gd name="T4" fmla="*/ 97 w 97"/>
                  <a:gd name="T5" fmla="*/ 45 h 45"/>
                  <a:gd name="T6" fmla="*/ 0 w 97"/>
                  <a:gd name="T7" fmla="*/ 45 h 45"/>
                  <a:gd name="T8" fmla="*/ 0 w 97"/>
                  <a:gd name="T9" fmla="*/ 0 h 45"/>
                  <a:gd name="T10" fmla="*/ 0 w 97"/>
                  <a:gd name="T11" fmla="*/ 0 h 45"/>
                </a:gdLst>
                <a:ahLst/>
                <a:cxnLst>
                  <a:cxn ang="0">
                    <a:pos x="T0" y="T1"/>
                  </a:cxn>
                  <a:cxn ang="0">
                    <a:pos x="T2" y="T3"/>
                  </a:cxn>
                  <a:cxn ang="0">
                    <a:pos x="T4" y="T5"/>
                  </a:cxn>
                  <a:cxn ang="0">
                    <a:pos x="T6" y="T7"/>
                  </a:cxn>
                  <a:cxn ang="0">
                    <a:pos x="T8" y="T9"/>
                  </a:cxn>
                  <a:cxn ang="0">
                    <a:pos x="T10" y="T11"/>
                  </a:cxn>
                </a:cxnLst>
                <a:rect l="0" t="0" r="r" b="b"/>
                <a:pathLst>
                  <a:path w="97" h="45">
                    <a:moveTo>
                      <a:pt x="0" y="0"/>
                    </a:moveTo>
                    <a:lnTo>
                      <a:pt x="97" y="0"/>
                    </a:lnTo>
                    <a:lnTo>
                      <a:pt x="97" y="45"/>
                    </a:lnTo>
                    <a:lnTo>
                      <a:pt x="0" y="4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6" name="Freeform 34">
                <a:extLst>
                  <a:ext uri="{FF2B5EF4-FFF2-40B4-BE49-F238E27FC236}">
                    <a16:creationId xmlns:a16="http://schemas.microsoft.com/office/drawing/2014/main" id="{5942A584-5791-42D4-BE98-AA5043743485}"/>
                  </a:ext>
                </a:extLst>
              </p:cNvPr>
              <p:cNvSpPr>
                <a:spLocks/>
              </p:cNvSpPr>
              <p:nvPr/>
            </p:nvSpPr>
            <p:spPr bwMode="auto">
              <a:xfrm>
                <a:off x="1969027" y="3880574"/>
                <a:ext cx="69249" cy="152995"/>
              </a:xfrm>
              <a:custGeom>
                <a:avLst/>
                <a:gdLst>
                  <a:gd name="T0" fmla="*/ 0 w 43"/>
                  <a:gd name="T1" fmla="*/ 0 h 95"/>
                  <a:gd name="T2" fmla="*/ 43 w 43"/>
                  <a:gd name="T3" fmla="*/ 0 h 95"/>
                  <a:gd name="T4" fmla="*/ 43 w 43"/>
                  <a:gd name="T5" fmla="*/ 95 h 95"/>
                  <a:gd name="T6" fmla="*/ 0 w 43"/>
                  <a:gd name="T7" fmla="*/ 95 h 95"/>
                  <a:gd name="T8" fmla="*/ 0 w 43"/>
                  <a:gd name="T9" fmla="*/ 0 h 95"/>
                  <a:gd name="T10" fmla="*/ 0 w 43"/>
                  <a:gd name="T11" fmla="*/ 0 h 95"/>
                </a:gdLst>
                <a:ahLst/>
                <a:cxnLst>
                  <a:cxn ang="0">
                    <a:pos x="T0" y="T1"/>
                  </a:cxn>
                  <a:cxn ang="0">
                    <a:pos x="T2" y="T3"/>
                  </a:cxn>
                  <a:cxn ang="0">
                    <a:pos x="T4" y="T5"/>
                  </a:cxn>
                  <a:cxn ang="0">
                    <a:pos x="T6" y="T7"/>
                  </a:cxn>
                  <a:cxn ang="0">
                    <a:pos x="T8" y="T9"/>
                  </a:cxn>
                  <a:cxn ang="0">
                    <a:pos x="T10" y="T11"/>
                  </a:cxn>
                </a:cxnLst>
                <a:rect l="0" t="0" r="r" b="b"/>
                <a:pathLst>
                  <a:path w="43" h="95">
                    <a:moveTo>
                      <a:pt x="0" y="0"/>
                    </a:moveTo>
                    <a:lnTo>
                      <a:pt x="43" y="0"/>
                    </a:lnTo>
                    <a:lnTo>
                      <a:pt x="43" y="95"/>
                    </a:lnTo>
                    <a:lnTo>
                      <a:pt x="0" y="95"/>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7" name="Freeform 35">
                <a:extLst>
                  <a:ext uri="{FF2B5EF4-FFF2-40B4-BE49-F238E27FC236}">
                    <a16:creationId xmlns:a16="http://schemas.microsoft.com/office/drawing/2014/main" id="{6FEBF141-B9BB-46D8-8EAC-1E8BE7F3F09B}"/>
                  </a:ext>
                </a:extLst>
              </p:cNvPr>
              <p:cNvSpPr>
                <a:spLocks/>
              </p:cNvSpPr>
              <p:nvPr/>
            </p:nvSpPr>
            <p:spPr bwMode="auto">
              <a:xfrm>
                <a:off x="1725847" y="3466684"/>
                <a:ext cx="468645" cy="471867"/>
              </a:xfrm>
              <a:custGeom>
                <a:avLst/>
                <a:gdLst>
                  <a:gd name="T0" fmla="*/ 208 w 291"/>
                  <a:gd name="T1" fmla="*/ 0 h 293"/>
                  <a:gd name="T2" fmla="*/ 0 w 291"/>
                  <a:gd name="T3" fmla="*/ 196 h 293"/>
                  <a:gd name="T4" fmla="*/ 92 w 291"/>
                  <a:gd name="T5" fmla="*/ 293 h 293"/>
                  <a:gd name="T6" fmla="*/ 291 w 291"/>
                  <a:gd name="T7" fmla="*/ 94 h 293"/>
                  <a:gd name="T8" fmla="*/ 208 w 291"/>
                  <a:gd name="T9" fmla="*/ 0 h 293"/>
                  <a:gd name="T10" fmla="*/ 208 w 291"/>
                  <a:gd name="T11" fmla="*/ 0 h 293"/>
                  <a:gd name="T12" fmla="*/ 208 w 291"/>
                  <a:gd name="T13" fmla="*/ 0 h 293"/>
                </a:gdLst>
                <a:ahLst/>
                <a:cxnLst>
                  <a:cxn ang="0">
                    <a:pos x="T0" y="T1"/>
                  </a:cxn>
                  <a:cxn ang="0">
                    <a:pos x="T2" y="T3"/>
                  </a:cxn>
                  <a:cxn ang="0">
                    <a:pos x="T4" y="T5"/>
                  </a:cxn>
                  <a:cxn ang="0">
                    <a:pos x="T6" y="T7"/>
                  </a:cxn>
                  <a:cxn ang="0">
                    <a:pos x="T8" y="T9"/>
                  </a:cxn>
                  <a:cxn ang="0">
                    <a:pos x="T10" y="T11"/>
                  </a:cxn>
                  <a:cxn ang="0">
                    <a:pos x="T12" y="T13"/>
                  </a:cxn>
                </a:cxnLst>
                <a:rect l="0" t="0" r="r" b="b"/>
                <a:pathLst>
                  <a:path w="291" h="293">
                    <a:moveTo>
                      <a:pt x="208" y="0"/>
                    </a:moveTo>
                    <a:lnTo>
                      <a:pt x="0" y="196"/>
                    </a:lnTo>
                    <a:lnTo>
                      <a:pt x="92" y="293"/>
                    </a:lnTo>
                    <a:lnTo>
                      <a:pt x="291" y="94"/>
                    </a:lnTo>
                    <a:lnTo>
                      <a:pt x="208" y="0"/>
                    </a:lnTo>
                    <a:lnTo>
                      <a:pt x="208" y="0"/>
                    </a:lnTo>
                    <a:lnTo>
                      <a:pt x="20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sp>
            <p:nvSpPr>
              <p:cNvPr id="78" name="Freeform 36">
                <a:extLst>
                  <a:ext uri="{FF2B5EF4-FFF2-40B4-BE49-F238E27FC236}">
                    <a16:creationId xmlns:a16="http://schemas.microsoft.com/office/drawing/2014/main" id="{8E06B4B8-B73A-41C4-BC84-349F7E2A0913}"/>
                  </a:ext>
                </a:extLst>
              </p:cNvPr>
              <p:cNvSpPr>
                <a:spLocks/>
              </p:cNvSpPr>
              <p:nvPr/>
            </p:nvSpPr>
            <p:spPr bwMode="auto">
              <a:xfrm>
                <a:off x="1619556" y="3849975"/>
                <a:ext cx="190035" cy="172320"/>
              </a:xfrm>
              <a:custGeom>
                <a:avLst/>
                <a:gdLst>
                  <a:gd name="T0" fmla="*/ 35 w 118"/>
                  <a:gd name="T1" fmla="*/ 0 h 107"/>
                  <a:gd name="T2" fmla="*/ 0 w 118"/>
                  <a:gd name="T3" fmla="*/ 107 h 107"/>
                  <a:gd name="T4" fmla="*/ 118 w 118"/>
                  <a:gd name="T5" fmla="*/ 81 h 107"/>
                  <a:gd name="T6" fmla="*/ 35 w 118"/>
                  <a:gd name="T7" fmla="*/ 0 h 107"/>
                  <a:gd name="T8" fmla="*/ 35 w 118"/>
                  <a:gd name="T9" fmla="*/ 0 h 107"/>
                  <a:gd name="T10" fmla="*/ 35 w 118"/>
                  <a:gd name="T11" fmla="*/ 0 h 107"/>
                </a:gdLst>
                <a:ahLst/>
                <a:cxnLst>
                  <a:cxn ang="0">
                    <a:pos x="T0" y="T1"/>
                  </a:cxn>
                  <a:cxn ang="0">
                    <a:pos x="T2" y="T3"/>
                  </a:cxn>
                  <a:cxn ang="0">
                    <a:pos x="T4" y="T5"/>
                  </a:cxn>
                  <a:cxn ang="0">
                    <a:pos x="T6" y="T7"/>
                  </a:cxn>
                  <a:cxn ang="0">
                    <a:pos x="T8" y="T9"/>
                  </a:cxn>
                  <a:cxn ang="0">
                    <a:pos x="T10" y="T11"/>
                  </a:cxn>
                </a:cxnLst>
                <a:rect l="0" t="0" r="r" b="b"/>
                <a:pathLst>
                  <a:path w="118" h="107">
                    <a:moveTo>
                      <a:pt x="35" y="0"/>
                    </a:moveTo>
                    <a:lnTo>
                      <a:pt x="0" y="107"/>
                    </a:lnTo>
                    <a:lnTo>
                      <a:pt x="118" y="81"/>
                    </a:lnTo>
                    <a:lnTo>
                      <a:pt x="35" y="0"/>
                    </a:lnTo>
                    <a:lnTo>
                      <a:pt x="35" y="0"/>
                    </a:lnTo>
                    <a:lnTo>
                      <a:pt x="3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mn-ea"/>
                  <a:cs typeface="+mn-cs"/>
                </a:endParaRPr>
              </a:p>
            </p:txBody>
          </p:sp>
        </p:grpSp>
      </p:grpSp>
      <p:sp>
        <p:nvSpPr>
          <p:cNvPr id="79" name="TextBox 78">
            <a:extLst>
              <a:ext uri="{FF2B5EF4-FFF2-40B4-BE49-F238E27FC236}">
                <a16:creationId xmlns:a16="http://schemas.microsoft.com/office/drawing/2014/main" id="{7C93031B-F06C-433E-87D1-6F0F3294C852}"/>
              </a:ext>
            </a:extLst>
          </p:cNvPr>
          <p:cNvSpPr txBox="1"/>
          <p:nvPr/>
        </p:nvSpPr>
        <p:spPr>
          <a:xfrm>
            <a:off x="3200400" y="3368107"/>
            <a:ext cx="18468657" cy="811504"/>
          </a:xfrm>
          <a:prstGeom prst="rect">
            <a:avLst/>
          </a:prstGeom>
          <a:noFill/>
        </p:spPr>
        <p:txBody>
          <a:bodyPr wrap="square">
            <a:spAutoFit/>
          </a:bodyPr>
          <a:lstStyle/>
          <a:p>
            <a:pPr lvl="0" algn="just">
              <a:lnSpc>
                <a:spcPct val="107000"/>
              </a:lnSpc>
              <a:spcBef>
                <a:spcPts val="200"/>
              </a:spcBef>
              <a:spcAft>
                <a:spcPts val="200"/>
              </a:spcAft>
              <a:defRPr/>
            </a:pPr>
            <a:r>
              <a:rPr lang="en-US" sz="4800" b="1">
                <a:latin typeface="Tahoma" panose="020B0604030504040204" pitchFamily="34" charset="0"/>
                <a:ea typeface="Tahoma" panose="020B0604030504040204" pitchFamily="34" charset="0"/>
                <a:cs typeface="Tahoma" panose="020B0604030504040204" pitchFamily="34" charset="0"/>
              </a:rPr>
              <a:t>Thay dấu ‘’?’’ bằng dấu ‘’x’’ vào ô thích hợp trong bảng sau:</a:t>
            </a:r>
          </a:p>
        </p:txBody>
      </p:sp>
      <p:graphicFrame>
        <p:nvGraphicFramePr>
          <p:cNvPr id="4" name="Table 3">
            <a:extLst>
              <a:ext uri="{FF2B5EF4-FFF2-40B4-BE49-F238E27FC236}">
                <a16:creationId xmlns:a16="http://schemas.microsoft.com/office/drawing/2014/main" id="{9EB55B19-A268-47E6-86F2-D9CB17928748}"/>
              </a:ext>
            </a:extLst>
          </p:cNvPr>
          <p:cNvGraphicFramePr>
            <a:graphicFrameLocks noGrp="1"/>
          </p:cNvGraphicFramePr>
          <p:nvPr>
            <p:extLst>
              <p:ext uri="{D42A27DB-BD31-4B8C-83A1-F6EECF244321}">
                <p14:modId xmlns:p14="http://schemas.microsoft.com/office/powerpoint/2010/main" val="30663558"/>
              </p:ext>
            </p:extLst>
          </p:nvPr>
        </p:nvGraphicFramePr>
        <p:xfrm>
          <a:off x="1322913" y="4717415"/>
          <a:ext cx="21689487" cy="7576185"/>
        </p:xfrm>
        <a:graphic>
          <a:graphicData uri="http://schemas.openxmlformats.org/drawingml/2006/table">
            <a:tbl>
              <a:tblPr firstRow="1" firstCol="1" bandRow="1">
                <a:tableStyleId>{5C22544A-7EE6-4342-B048-85BDC9FD1C3A}</a:tableStyleId>
              </a:tblPr>
              <a:tblGrid>
                <a:gridCol w="7767149">
                  <a:extLst>
                    <a:ext uri="{9D8B030D-6E8A-4147-A177-3AD203B41FA5}">
                      <a16:colId xmlns:a16="http://schemas.microsoft.com/office/drawing/2014/main" val="1751855056"/>
                    </a:ext>
                  </a:extLst>
                </a:gridCol>
                <a:gridCol w="5510400">
                  <a:extLst>
                    <a:ext uri="{9D8B030D-6E8A-4147-A177-3AD203B41FA5}">
                      <a16:colId xmlns:a16="http://schemas.microsoft.com/office/drawing/2014/main" val="3607455463"/>
                    </a:ext>
                  </a:extLst>
                </a:gridCol>
                <a:gridCol w="4536365">
                  <a:extLst>
                    <a:ext uri="{9D8B030D-6E8A-4147-A177-3AD203B41FA5}">
                      <a16:colId xmlns:a16="http://schemas.microsoft.com/office/drawing/2014/main" val="2390613552"/>
                    </a:ext>
                  </a:extLst>
                </a:gridCol>
                <a:gridCol w="3875573">
                  <a:extLst>
                    <a:ext uri="{9D8B030D-6E8A-4147-A177-3AD203B41FA5}">
                      <a16:colId xmlns:a16="http://schemas.microsoft.com/office/drawing/2014/main" val="1778229263"/>
                    </a:ext>
                  </a:extLst>
                </a:gridCol>
              </a:tblGrid>
              <a:tr h="603377">
                <a:tc>
                  <a:txBody>
                    <a:bodyPr/>
                    <a:lstStyle/>
                    <a:p>
                      <a:pPr algn="ctr">
                        <a:lnSpc>
                          <a:spcPct val="107000"/>
                        </a:lnSpc>
                        <a:spcAft>
                          <a:spcPts val="800"/>
                        </a:spcAft>
                      </a:pP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Câu</a:t>
                      </a:r>
                      <a:endPar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Không phải </a:t>
                      </a:r>
                    </a:p>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mệnh đề</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lnSpc>
                          <a:spcPct val="107000"/>
                        </a:lnSpc>
                        <a:spcAft>
                          <a:spcPts val="800"/>
                        </a:spcAft>
                      </a:pP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Mệnh</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đề</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effectLst/>
                          <a:latin typeface="Tahoma" panose="020B0604030504040204" pitchFamily="34" charset="0"/>
                          <a:ea typeface="Tahoma" panose="020B0604030504040204" pitchFamily="34" charset="0"/>
                          <a:cs typeface="Tahoma" panose="020B0604030504040204" pitchFamily="34" charset="0"/>
                        </a:rPr>
                        <a:t>đúng</a:t>
                      </a:r>
                      <a:endParaRPr lang="en-US" sz="4800" b="1" dirty="0">
                        <a:solidFill>
                          <a:srgbClr val="FF0000"/>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lnSpc>
                          <a:spcPct val="107000"/>
                        </a:lnSpc>
                        <a:spcAft>
                          <a:spcPts val="800"/>
                        </a:spcAft>
                      </a:pP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Mệnh</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đề</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rgbClr val="FF0000"/>
                          </a:solidFill>
                          <a:effectLst/>
                          <a:latin typeface="Tahoma" panose="020B0604030504040204" pitchFamily="34" charset="0"/>
                          <a:ea typeface="Tahoma" panose="020B0604030504040204" pitchFamily="34" charset="0"/>
                          <a:cs typeface="Tahoma" panose="020B0604030504040204" pitchFamily="34" charset="0"/>
                        </a:rPr>
                        <a:t>sai</a:t>
                      </a:r>
                      <a:endParaRPr lang="en-US" sz="4800" b="1" dirty="0">
                        <a:solidFill>
                          <a:srgbClr val="FF0000"/>
                        </a:solidFill>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3490115586"/>
                  </a:ext>
                </a:extLst>
              </a:tr>
              <a:tr h="603377">
                <a:tc>
                  <a:txBody>
                    <a:bodyPr/>
                    <a:lstStyle/>
                    <a:p>
                      <a:pPr>
                        <a:lnSpc>
                          <a:spcPct val="107000"/>
                        </a:lnSpc>
                        <a:spcAft>
                          <a:spcPts val="800"/>
                        </a:spcAft>
                      </a:pP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13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là</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số</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nguyên</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tố</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59023952"/>
                  </a:ext>
                </a:extLst>
              </a:tr>
              <a:tr h="1382297">
                <a:tc>
                  <a:txBody>
                    <a:bodyPr/>
                    <a:lstStyle/>
                    <a:p>
                      <a:pPr algn="just">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Tổng độ dài hai cạnh bất kì của một tam giác nhỏ hơn độ dài cạnh còn lại</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 </a:t>
                      </a:r>
                    </a:p>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 </a:t>
                      </a:r>
                    </a:p>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 </a:t>
                      </a:r>
                    </a:p>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7700010"/>
                  </a:ext>
                </a:extLst>
              </a:tr>
              <a:tr h="603377">
                <a:tc>
                  <a:txBody>
                    <a:bodyPr/>
                    <a:lstStyle/>
                    <a:p>
                      <a:pPr algn="just">
                        <a:lnSpc>
                          <a:spcPct val="107000"/>
                        </a:lnSpc>
                        <a:spcAft>
                          <a:spcPts val="800"/>
                        </a:spcAft>
                      </a:pP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Bạn</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đã</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làm</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bài</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tập</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lang="en-US" sz="4800" b="1" dirty="0" err="1">
                          <a:solidFill>
                            <a:schemeClr val="tx1"/>
                          </a:solidFill>
                          <a:effectLst/>
                          <a:latin typeface="Tahoma" panose="020B0604030504040204" pitchFamily="34" charset="0"/>
                          <a:ea typeface="Tahoma" panose="020B0604030504040204" pitchFamily="34" charset="0"/>
                          <a:cs typeface="Tahoma" panose="020B0604030504040204" pitchFamily="34" charset="0"/>
                        </a:rPr>
                        <a:t>chưa</a:t>
                      </a: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lnSpc>
                          <a:spcPct val="107000"/>
                        </a:lnSpc>
                        <a:spcAft>
                          <a:spcPts val="800"/>
                        </a:spcAft>
                      </a:pP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1764121"/>
                  </a:ext>
                </a:extLst>
              </a:tr>
              <a:tr h="603377">
                <a:tc>
                  <a:txBody>
                    <a:bodyPr/>
                    <a:lstStyle/>
                    <a:p>
                      <a:pPr algn="just">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Thời tiết hôm nay thật đẹp!</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r>
                        <a:rPr lang="en-US" sz="4800" b="1">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lnSpc>
                          <a:spcPct val="107000"/>
                        </a:lnSpc>
                        <a:spcAft>
                          <a:spcPts val="800"/>
                        </a:spcAft>
                      </a:pPr>
                      <a:r>
                        <a:rPr lang="en-US" sz="4800" b="1" dirty="0">
                          <a:solidFill>
                            <a:schemeClr val="tx1"/>
                          </a:solidFill>
                          <a:effectLst/>
                          <a:latin typeface="Tahoma" panose="020B0604030504040204" pitchFamily="34" charset="0"/>
                          <a:ea typeface="Tahoma" panose="020B0604030504040204" pitchFamily="34" charset="0"/>
                          <a:cs typeface="Tahoma" panose="020B0604030504040204" pitchFamily="34"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560141959"/>
                  </a:ext>
                </a:extLst>
              </a:tr>
            </a:tbl>
          </a:graphicData>
        </a:graphic>
      </p:graphicFrame>
    </p:spTree>
    <p:extLst>
      <p:ext uri="{BB962C8B-B14F-4D97-AF65-F5344CB8AC3E}">
        <p14:creationId xmlns:p14="http://schemas.microsoft.com/office/powerpoint/2010/main" val="129056790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left)">
                                      <p:cBhvr>
                                        <p:cTn id="7" dur="500"/>
                                        <p:tgtEl>
                                          <p:spTgt spid="7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quot;/&gt;&lt;property id=&quot;20307&quot; value=&quot;257&quot;/&gt;&lt;/object&gt;&lt;object type=&quot;3&quot; unique_id=&quot;10004&quot;&gt;&lt;property id=&quot;20148&quot; value=&quot;5&quot;/&gt;&lt;property id=&quot;20300&quot; value=&quot;Slide 2&quot;/&gt;&lt;property id=&quot;20307&quot; value=&quot;258&quot;/&gt;&lt;/object&gt;&lt;object type=&quot;3&quot; unique_id=&quot;10005&quot;&gt;&lt;property id=&quot;20148&quot; value=&quot;5&quot;/&gt;&lt;property id=&quot;20300&quot; value=&quot;Slide 3&quot;/&gt;&lt;property id=&quot;20307&quot; value=&quot;259&quot;/&gt;&lt;/object&gt;&lt;object type=&quot;3&quot; unique_id=&quot;10006&quot;&gt;&lt;property id=&quot;20148&quot; value=&quot;5&quot;/&gt;&lt;property id=&quot;20300&quot; value=&quot;Slide 4&quot;/&gt;&lt;property id=&quot;20307&quot; value=&quot;260&quot;/&gt;&lt;/object&gt;&lt;object type=&quot;3&quot; unique_id=&quot;10007&quot;&gt;&lt;property id=&quot;20148&quot; value=&quot;5&quot;/&gt;&lt;property id=&quot;20300&quot; value=&quot;Slide 5&quot;/&gt;&lt;property id=&quot;20307&quot; value=&quot;262&quot;/&gt;&lt;/object&gt;&lt;object type=&quot;3&quot; unique_id=&quot;10008&quot;&gt;&lt;property id=&quot;20148&quot; value=&quot;5&quot;/&gt;&lt;property id=&quot;20300&quot; value=&quot;Slide 6&quot;/&gt;&lt;property id=&quot;20307&quot; value=&quot;263&quot;/&gt;&lt;/object&gt;&lt;object type=&quot;3&quot; unique_id=&quot;10009&quot;&gt;&lt;property id=&quot;20148&quot; value=&quot;5&quot;/&gt;&lt;property id=&quot;20300&quot; value=&quot;Slide 7&quot;/&gt;&lt;property id=&quot;20307&quot; value=&quot;264&quot;/&gt;&lt;/object&gt;&lt;object type=&quot;3&quot; unique_id=&quot;10010&quot;&gt;&lt;property id=&quot;20148&quot; value=&quot;5&quot;/&gt;&lt;property id=&quot;20300&quot; value=&quot;Slide 8&quot;/&gt;&lt;property id=&quot;20307&quot; value=&quot;265&quot;/&gt;&lt;/object&gt;&lt;object type=&quot;3&quot; unique_id=&quot;10011&quot;&gt;&lt;property id=&quot;20148&quot; value=&quot;5&quot;/&gt;&lt;property id=&quot;20300&quot; value=&quot;Slide 9&quot;/&gt;&lt;property id=&quot;20307&quot; value=&quot;266&quot;/&gt;&lt;/object&gt;&lt;object type=&quot;3&quot; unique_id=&quot;10012&quot;&gt;&lt;property id=&quot;20148&quot; value=&quot;5&quot;/&gt;&lt;property id=&quot;20300&quot; value=&quot;Slide 10&quot;/&gt;&lt;property id=&quot;20307&quot; value=&quot;267&quot;/&gt;&lt;/object&gt;&lt;object type=&quot;3&quot; unique_id=&quot;10013&quot;&gt;&lt;property id=&quot;20148&quot; value=&quot;5&quot;/&gt;&lt;property id=&quot;20300&quot; value=&quot;Slide 11&quot;/&gt;&lt;property id=&quot;20307&quot; value=&quot;269&quot;/&gt;&lt;/object&gt;&lt;object type=&quot;3&quot; unique_id=&quot;10014&quot;&gt;&lt;property id=&quot;20148&quot; value=&quot;5&quot;/&gt;&lt;property id=&quot;20300&quot; value=&quot;Slide 12&quot;/&gt;&lt;property id=&quot;20307&quot; value=&quot;270&quot;/&gt;&lt;/object&gt;&lt;object type=&quot;3&quot; unique_id=&quot;10015&quot;&gt;&lt;property id=&quot;20148&quot; value=&quot;5&quot;/&gt;&lt;property id=&quot;20300&quot; value=&quot;Slide 13&quot;/&gt;&lt;property id=&quot;20307&quot; value=&quot;274&quot;/&gt;&lt;/object&gt;&lt;object type=&quot;3&quot; unique_id=&quot;10016&quot;&gt;&lt;property id=&quot;20148&quot; value=&quot;5&quot;/&gt;&lt;property id=&quot;20300&quot; value=&quot;Slide 14&quot;/&gt;&lt;property id=&quot;20307&quot; value=&quot;275&quot;/&gt;&lt;/object&gt;&lt;object type=&quot;3&quot; unique_id=&quot;10017&quot;&gt;&lt;property id=&quot;20148&quot; value=&quot;5&quot;/&gt;&lt;property id=&quot;20300&quot; value=&quot;Slide 15&quot;/&gt;&lt;property id=&quot;20307&quot; value=&quot;276&quot;/&gt;&lt;/object&gt;&lt;object type=&quot;3&quot; unique_id=&quot;10018&quot;&gt;&lt;property id=&quot;20148&quot; value=&quot;5&quot;/&gt;&lt;property id=&quot;20300&quot; value=&quot;Slide 16&quot;/&gt;&lt;property id=&quot;20307&quot; value=&quot;277&quot;/&gt;&lt;/object&gt;&lt;object type=&quot;3&quot; unique_id=&quot;10019&quot;&gt;&lt;property id=&quot;20148&quot; value=&quot;5&quot;/&gt;&lt;property id=&quot;20300&quot; value=&quot;Slide 17&quot;/&gt;&lt;property id=&quot;20307&quot; value=&quot;271&quot;/&gt;&lt;/object&gt;&lt;object type=&quot;3&quot; unique_id=&quot;10020&quot;&gt;&lt;property id=&quot;20148&quot; value=&quot;5&quot;/&gt;&lt;property id=&quot;20300&quot; value=&quot;Slide 18&quot;/&gt;&lt;property id=&quot;20307&quot; value=&quot;278&quot;/&gt;&lt;/object&gt;&lt;object type=&quot;3&quot; unique_id=&quot;10021&quot;&gt;&lt;property id=&quot;20148&quot; value=&quot;5&quot;/&gt;&lt;property id=&quot;20300&quot; value=&quot;Slide 19&quot;/&gt;&lt;property id=&quot;20307&quot; value=&quot;279&quot;/&gt;&lt;/object&gt;&lt;object type=&quot;3&quot; unique_id=&quot;10022&quot;&gt;&lt;property id=&quot;20148&quot; value=&quot;5&quot;/&gt;&lt;property id=&quot;20300&quot; value=&quot;Slide 20&quot;/&gt;&lt;property id=&quot;20307&quot; value=&quot;272&quot;/&gt;&lt;/object&gt;&lt;object type=&quot;3&quot; unique_id=&quot;10023&quot;&gt;&lt;property id=&quot;20148&quot; value=&quot;5&quot;/&gt;&lt;property id=&quot;20300&quot; value=&quot;Slide 21&quot;/&gt;&lt;property id=&quot;20307&quot; value=&quot;273&quot;/&gt;&lt;/object&gt;&lt;object type=&quot;3&quot; unique_id=&quot;10024&quot;&gt;&lt;property id=&quot;20148&quot; value=&quot;5&quot;/&gt;&lt;property id=&quot;20300&quot; value=&quot;Slide 22&quot;/&gt;&lt;property id=&quot;20307&quot; value=&quot;268&quot;/&gt;&lt;/object&gt;&lt;object type=&quot;3&quot; unique_id=&quot;10025&quot;&gt;&lt;property id=&quot;20148&quot; value=&quot;5&quot;/&gt;&lt;property id=&quot;20300&quot; value=&quot;Slide 23&quot;/&gt;&lt;property id=&quot;20307&quot; value=&quot;280&quot;/&gt;&lt;/object&gt;&lt;object type=&quot;3&quot; unique_id=&quot;10026&quot;&gt;&lt;property id=&quot;20148&quot; value=&quot;5&quot;/&gt;&lt;property id=&quot;20300&quot; value=&quot;Slide 24&quot;/&gt;&lt;property id=&quot;20307&quot; value=&quot;281&quot;/&gt;&lt;/object&gt;&lt;object type=&quot;3&quot; unique_id=&quot;10027&quot;&gt;&lt;property id=&quot;20148&quot; value=&quot;5&quot;/&gt;&lt;property id=&quot;20300&quot; value=&quot;Slide 25&quot;/&gt;&lt;property id=&quot;20307&quot; value=&quot;282&quot;/&gt;&lt;/object&gt;&lt;/object&gt;&lt;object type=&quot;8&quot; unique_id=&quot;10056&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0</TotalTime>
  <Words>3467</Words>
  <Application>Microsoft Office PowerPoint</Application>
  <PresentationFormat>Custom</PresentationFormat>
  <Paragraphs>684</Paragraphs>
  <Slides>55</Slides>
  <Notes>48</Notes>
  <HiddenSlides>0</HiddenSlides>
  <MMClips>2</MMClips>
  <ScaleCrop>false</ScaleCrop>
  <HeadingPairs>
    <vt:vector size="8" baseType="variant">
      <vt:variant>
        <vt:lpstr>Fonts Used</vt:lpstr>
      </vt:variant>
      <vt:variant>
        <vt:i4>16</vt:i4>
      </vt:variant>
      <vt:variant>
        <vt:lpstr>Theme</vt:lpstr>
      </vt:variant>
      <vt:variant>
        <vt:i4>3</vt:i4>
      </vt:variant>
      <vt:variant>
        <vt:lpstr>Embedded OLE Servers</vt:lpstr>
      </vt:variant>
      <vt:variant>
        <vt:i4>2</vt:i4>
      </vt:variant>
      <vt:variant>
        <vt:lpstr>Slide Titles</vt:lpstr>
      </vt:variant>
      <vt:variant>
        <vt:i4>55</vt:i4>
      </vt:variant>
    </vt:vector>
  </HeadingPairs>
  <TitlesOfParts>
    <vt:vector size="76" baseType="lpstr">
      <vt:lpstr>.VnBlack</vt:lpstr>
      <vt:lpstr>Arial</vt:lpstr>
      <vt:lpstr>Calibri</vt:lpstr>
      <vt:lpstr>Calibri Light</vt:lpstr>
      <vt:lpstr>Cambria Math</vt:lpstr>
      <vt:lpstr>Cascadia Mono</vt:lpstr>
      <vt:lpstr>Cordia New</vt:lpstr>
      <vt:lpstr>Helvetica</vt:lpstr>
      <vt:lpstr>MJXc-TeX-main-R</vt:lpstr>
      <vt:lpstr>MJXc-TeX-math-I</vt:lpstr>
      <vt:lpstr>Roboto</vt:lpstr>
      <vt:lpstr>Symbol</vt:lpstr>
      <vt:lpstr>Tahoma</vt:lpstr>
      <vt:lpstr>Times New Roman</vt:lpstr>
      <vt:lpstr>Tomaho</vt:lpstr>
      <vt:lpstr>Wingdings</vt:lpstr>
      <vt:lpstr>Office Theme</vt:lpstr>
      <vt:lpstr>1_Office Theme</vt:lpstr>
      <vt:lpstr>2_Office Theme</vt:lpstr>
      <vt:lpstr>Bitmap Image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subject>thuvienhoclieu.com</dc:subject>
  <dc:creator/>
  <cp:lastModifiedBy/>
  <cp:revision>1</cp:revision>
  <dcterms:created xsi:type="dcterms:W3CDTF">2022-09-05T07:47:44Z</dcterms:created>
  <dcterms:modified xsi:type="dcterms:W3CDTF">2023-09-08T14:48:03Z</dcterms:modified>
  <cp:category>thuvienhoclieu.com</cp:category>
</cp:coreProperties>
</file>