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479" r:id="rId2"/>
    <p:sldId id="463" r:id="rId3"/>
    <p:sldId id="270" r:id="rId4"/>
    <p:sldId id="295" r:id="rId5"/>
    <p:sldId id="459" r:id="rId6"/>
    <p:sldId id="480" r:id="rId7"/>
    <p:sldId id="265" r:id="rId8"/>
    <p:sldId id="278" r:id="rId9"/>
    <p:sldId id="256" r:id="rId10"/>
    <p:sldId id="298" r:id="rId11"/>
    <p:sldId id="466" r:id="rId12"/>
    <p:sldId id="473" r:id="rId13"/>
    <p:sldId id="475" r:id="rId14"/>
    <p:sldId id="467" r:id="rId15"/>
    <p:sldId id="468" r:id="rId16"/>
    <p:sldId id="470" r:id="rId17"/>
    <p:sldId id="469" r:id="rId18"/>
    <p:sldId id="471" r:id="rId19"/>
    <p:sldId id="465" r:id="rId20"/>
    <p:sldId id="472" r:id="rId21"/>
    <p:sldId id="477" r:id="rId22"/>
    <p:sldId id="47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61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75" d="100"/>
          <a:sy n="75" d="100"/>
        </p:scale>
        <p:origin x="29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4CC3DC-B574-4381-A4CE-0650281EADF5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B4D0C-0EBD-4302-A682-9D22EA69D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288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377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Gợi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ý: 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Nhận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xét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sự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thay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đổi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của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khuẩn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lạc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nấm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quần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thể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nấm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Fusarium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oxysporum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theo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thời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gian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Khuẩn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lạc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của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nấm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rộng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và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phủ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khắp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bề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mặt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đĩa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petri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theo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thời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gian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Giải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thích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Sự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thay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đổi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kích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thước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khuẩn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lạc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là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do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quần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thể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nấm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sinh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sản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nhanh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tăng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lên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vê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̀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số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lượng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tế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bào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0972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41B4C-3985-5D7D-3C21-EF26B53E75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1DB00-E22F-32AC-96B8-3AD12BEDBD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5A7DF-170F-3BF3-C9FA-449658B6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5AD7-D216-4DC9-B8ED-078B295F11ED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19DE0-3E27-3137-EC3C-C546994A0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11393-2533-673B-AD41-7BD3DA641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C40B-DACC-45C4-A90F-7B71B366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747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55A8E-1A88-35C3-4A6F-77B3FC957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C821BF-C7B9-5D3E-F159-9D0D07DFEB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ECCBC-CAB6-E1BF-80EC-9093ACD86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5AD7-D216-4DC9-B8ED-078B295F11ED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2EFD0B-C77D-23F7-FCF1-F3A7CC065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7DB58-8916-67DE-5EA0-6614564C6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C40B-DACC-45C4-A90F-7B71B366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242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250173-F821-5E2E-7112-A13B06E5FF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070C6B-948A-0BEE-C926-27C90F9BCD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C1A1F9-3A05-B67F-5FC0-5EF0F17EF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5AD7-D216-4DC9-B8ED-078B295F11ED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FF2A6D-3179-2E1E-44C5-7E71CF16A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4B922D-DC21-A03C-2172-E5CAEF6C1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C40B-DACC-45C4-A90F-7B71B366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366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BAFE1-1BEC-FDFC-FD73-5E4A2E537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70DC4-1B31-339A-6670-C1DBFAE12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EBAE48-6187-1607-11A5-ADA7121BE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5AD7-D216-4DC9-B8ED-078B295F11ED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1CE2CE-2AB7-CFC3-EED5-3D7F671D0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C00842-13C1-ACF9-F881-EAFC6D7B2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C40B-DACC-45C4-A90F-7B71B366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634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D94CA-6044-3FB2-D7B8-39E855E89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6B23F-0DD4-1150-78E3-D2616CDD5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E2F84-8D44-542C-950B-C3A1D51B4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5AD7-D216-4DC9-B8ED-078B295F11ED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91115-D1C8-47C3-A694-85A462E48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4D36A7-0F87-4DAA-18BD-320D9390B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C40B-DACC-45C4-A90F-7B71B366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109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F3CA6-0FCD-A91C-AD9A-A89C88C4E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0F7C0-455F-0EC9-43D6-8DFB227F3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9ACB54-78F4-4D7A-A2DC-8F830AA21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1B97DF-8DDA-FB2F-7C05-45E97AE28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5AD7-D216-4DC9-B8ED-078B295F11ED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53F1C9-8A8C-EC09-EB9A-FABD8D815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ABF9DA-C7D7-F187-EF51-BC1B8DC3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C40B-DACC-45C4-A90F-7B71B366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33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F8F55-6762-C1FB-53CF-0D5FEDAF9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8BDA6-73DE-B24C-F12B-39E059048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FA423F-6780-3710-7FDB-91DE48E0D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4C306A-E656-35F7-8861-A1D20D2A83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3759C7-B7B9-E095-65A6-F6524E0EB5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A23C44-4872-1FF5-754B-B5A8A36F5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5AD7-D216-4DC9-B8ED-078B295F11ED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81386C-4CBE-8B34-FE4B-A10AE7661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24C0D3-F48D-E1E0-63E6-0AC6BB436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C40B-DACC-45C4-A90F-7B71B366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85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CBE50-A05B-C4B0-BF70-8298687F9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0267CF-959C-A39F-D95B-C5E6B30E3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5AD7-D216-4DC9-B8ED-078B295F11ED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993241-FF85-4EFC-F584-60BD6F615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073189-6DED-BB7B-A01D-87AC7DA6B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C40B-DACC-45C4-A90F-7B71B366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1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B7AF77-402A-6DA3-D755-6C9774BA0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5AD7-D216-4DC9-B8ED-078B295F11ED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9DFFD3-3DD6-6BC8-FBB5-C023D7446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38E54-194F-B99A-0652-7AEB5FB1E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C40B-DACC-45C4-A90F-7B71B366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360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0CED5-8A76-D693-399E-3113839F7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21E06-D4B6-94BE-10E6-F778DF32A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58B7A-9A32-9DC0-418B-FACABDE2F4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87F3AE-2C7B-02EA-92CC-9563A1134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5AD7-D216-4DC9-B8ED-078B295F11ED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2CAA68-8212-2F58-A2BE-B0558C683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94E01B-3750-F338-A75F-23E93FE48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C40B-DACC-45C4-A90F-7B71B366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16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83D30-C3C2-6461-D180-90556E650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A30930-12CC-826A-E5C5-069F654CA3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34F706-C2DE-DC94-87B0-FDC44F7B0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81659-6681-92BE-D2C5-2F8904733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5AD7-D216-4DC9-B8ED-078B295F11ED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66B93D-6A89-C440-608C-559F490FE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A4D618-797A-BDFA-7940-359B49E42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3C40B-DACC-45C4-A90F-7B71B366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143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3D4A94-0B66-8198-D21F-3ECCA58B5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972ED9-D47F-8850-75AD-33114D5AA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EE3148-D7DF-E76E-870A-B9BA1AF06F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45AD7-D216-4DC9-B8ED-078B295F11ED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824DF3-5F52-6E6E-2E72-FB4603FEE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DEF8A-5E71-CB8F-DEF8-C9E19334AB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3C40B-DACC-45C4-A90F-7B71B366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582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19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5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19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5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svg"/><Relationship Id="rId1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svg"/><Relationship Id="rId12" Type="http://schemas.openxmlformats.org/officeDocument/2006/relationships/image" Target="../media/image8.png"/><Relationship Id="rId17" Type="http://schemas.openxmlformats.org/officeDocument/2006/relationships/image" Target="../media/image15.svg"/><Relationship Id="rId2" Type="http://schemas.openxmlformats.org/officeDocument/2006/relationships/video" Target="../media/media2.mp4"/><Relationship Id="rId16" Type="http://schemas.openxmlformats.org/officeDocument/2006/relationships/image" Target="../media/image14.png"/><Relationship Id="rId1" Type="http://schemas.microsoft.com/office/2007/relationships/media" Target="../media/media2.mp4"/><Relationship Id="rId6" Type="http://schemas.openxmlformats.org/officeDocument/2006/relationships/image" Target="../media/image2.png"/><Relationship Id="rId11" Type="http://schemas.openxmlformats.org/officeDocument/2006/relationships/image" Target="../media/image7.svg"/><Relationship Id="rId5" Type="http://schemas.openxmlformats.org/officeDocument/2006/relationships/image" Target="../media/image19.svg"/><Relationship Id="rId15" Type="http://schemas.openxmlformats.org/officeDocument/2006/relationships/image" Target="../media/image13.svg"/><Relationship Id="rId10" Type="http://schemas.openxmlformats.org/officeDocument/2006/relationships/image" Target="../media/image6.png"/><Relationship Id="rId4" Type="http://schemas.openxmlformats.org/officeDocument/2006/relationships/image" Target="../media/image18.png"/><Relationship Id="rId9" Type="http://schemas.openxmlformats.org/officeDocument/2006/relationships/image" Target="../media/image5.svg"/><Relationship Id="rId1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19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18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5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19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5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1.png"/><Relationship Id="rId3" Type="http://schemas.openxmlformats.org/officeDocument/2006/relationships/image" Target="../media/image19.svg"/><Relationship Id="rId7" Type="http://schemas.openxmlformats.org/officeDocument/2006/relationships/image" Target="../media/image11.svg"/><Relationship Id="rId12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9.svg"/><Relationship Id="rId5" Type="http://schemas.openxmlformats.org/officeDocument/2006/relationships/image" Target="../media/image15.svg"/><Relationship Id="rId10" Type="http://schemas.openxmlformats.org/officeDocument/2006/relationships/image" Target="../media/image8.png"/><Relationship Id="rId4" Type="http://schemas.openxmlformats.org/officeDocument/2006/relationships/image" Target="../media/image14.png"/><Relationship Id="rId9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2.png"/><Relationship Id="rId18" Type="http://schemas.openxmlformats.org/officeDocument/2006/relationships/image" Target="../media/image15.svg"/><Relationship Id="rId3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9.svg"/><Relationship Id="rId17" Type="http://schemas.openxmlformats.org/officeDocument/2006/relationships/image" Target="../media/image14.png"/><Relationship Id="rId2" Type="http://schemas.openxmlformats.org/officeDocument/2006/relationships/image" Target="../media/image22.png"/><Relationship Id="rId16" Type="http://schemas.openxmlformats.org/officeDocument/2006/relationships/image" Target="../media/image1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0.png"/><Relationship Id="rId10" Type="http://schemas.openxmlformats.org/officeDocument/2006/relationships/image" Target="../media/image7.svg"/><Relationship Id="rId4" Type="http://schemas.openxmlformats.org/officeDocument/2006/relationships/image" Target="../media/image19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19.svg"/><Relationship Id="rId7" Type="http://schemas.openxmlformats.org/officeDocument/2006/relationships/image" Target="../media/image5.svg"/><Relationship Id="rId12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5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8.png"/><Relationship Id="rId3" Type="http://schemas.openxmlformats.org/officeDocument/2006/relationships/image" Target="../media/image29.png"/><Relationship Id="rId7" Type="http://schemas.openxmlformats.org/officeDocument/2006/relationships/image" Target="../media/image18.png"/><Relationship Id="rId12" Type="http://schemas.openxmlformats.org/officeDocument/2006/relationships/image" Target="../media/image7.sv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32.svg"/><Relationship Id="rId4" Type="http://schemas.openxmlformats.org/officeDocument/2006/relationships/image" Target="../media/image30.svg"/><Relationship Id="rId9" Type="http://schemas.openxmlformats.org/officeDocument/2006/relationships/image" Target="../media/image31.png"/><Relationship Id="rId1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svg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svg"/><Relationship Id="rId12" Type="http://schemas.openxmlformats.org/officeDocument/2006/relationships/image" Target="../media/image8.png"/><Relationship Id="rId17" Type="http://schemas.openxmlformats.org/officeDocument/2006/relationships/image" Target="../media/image13.svg"/><Relationship Id="rId2" Type="http://schemas.openxmlformats.org/officeDocument/2006/relationships/video" Target="../media/media1.mp4"/><Relationship Id="rId16" Type="http://schemas.openxmlformats.org/officeDocument/2006/relationships/image" Target="../media/image12.png"/><Relationship Id="rId20" Type="http://schemas.openxmlformats.org/officeDocument/2006/relationships/image" Target="../media/image33.png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11" Type="http://schemas.openxmlformats.org/officeDocument/2006/relationships/image" Target="../media/image7.svg"/><Relationship Id="rId5" Type="http://schemas.openxmlformats.org/officeDocument/2006/relationships/image" Target="../media/image19.svg"/><Relationship Id="rId15" Type="http://schemas.openxmlformats.org/officeDocument/2006/relationships/image" Target="../media/image11.svg"/><Relationship Id="rId10" Type="http://schemas.openxmlformats.org/officeDocument/2006/relationships/image" Target="../media/image6.png"/><Relationship Id="rId19" Type="http://schemas.openxmlformats.org/officeDocument/2006/relationships/image" Target="../media/image15.svg"/><Relationship Id="rId4" Type="http://schemas.openxmlformats.org/officeDocument/2006/relationships/image" Target="../media/image18.png"/><Relationship Id="rId9" Type="http://schemas.openxmlformats.org/officeDocument/2006/relationships/image" Target="../media/image5.sv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6A54E6-1820-1943-2C77-CED310F0F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6" y="73256"/>
            <a:ext cx="12061767" cy="678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89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Callout 2"/>
          <p:cNvSpPr/>
          <p:nvPr/>
        </p:nvSpPr>
        <p:spPr>
          <a:xfrm>
            <a:off x="1956618" y="1"/>
            <a:ext cx="8209847" cy="1471352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B5EDF0-5E22-430A-38AE-591763918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58701" y="1890880"/>
            <a:ext cx="2876330" cy="25263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EF5BC0-6703-6615-D90F-86E94D375C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45" r="10329"/>
          <a:stretch/>
        </p:blipFill>
        <p:spPr>
          <a:xfrm>
            <a:off x="4745542" y="1715901"/>
            <a:ext cx="2942706" cy="28763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4A9290-9CBE-FB31-4420-7290B145DEB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790" t="9235" r="5126" b="4513"/>
          <a:stretch/>
        </p:blipFill>
        <p:spPr>
          <a:xfrm rot="16200000">
            <a:off x="8392397" y="1919260"/>
            <a:ext cx="2876330" cy="24696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4C351C-7011-0FC2-E93B-F6EE27A624F7}"/>
              </a:ext>
            </a:extLst>
          </p:cNvPr>
          <p:cNvSpPr txBox="1"/>
          <p:nvPr/>
        </p:nvSpPr>
        <p:spPr>
          <a:xfrm>
            <a:off x="2117330" y="4615459"/>
            <a:ext cx="1185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04DAF-0673-F2E0-38CA-A3C4B3B511E3}"/>
              </a:ext>
            </a:extLst>
          </p:cNvPr>
          <p:cNvSpPr txBox="1"/>
          <p:nvPr/>
        </p:nvSpPr>
        <p:spPr>
          <a:xfrm>
            <a:off x="9385434" y="4658964"/>
            <a:ext cx="1185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4827C1-A980-32E4-FFEC-68400E2F7F12}"/>
              </a:ext>
            </a:extLst>
          </p:cNvPr>
          <p:cNvSpPr txBox="1"/>
          <p:nvPr/>
        </p:nvSpPr>
        <p:spPr>
          <a:xfrm>
            <a:off x="5818057" y="4643254"/>
            <a:ext cx="1185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E9F9AB-0B4C-F410-EE2E-DB947F0A24C9}"/>
              </a:ext>
            </a:extLst>
          </p:cNvPr>
          <p:cNvSpPr txBox="1"/>
          <p:nvPr/>
        </p:nvSpPr>
        <p:spPr>
          <a:xfrm>
            <a:off x="1233678" y="5156654"/>
            <a:ext cx="27287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ấm mốc chỉ </a:t>
            </a:r>
            <a:r>
              <a:rPr lang="en-US" sz="20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1 </a:t>
            </a:r>
            <a:r>
              <a:rPr lang="en-US" sz="20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bánh </a:t>
            </a:r>
            <a:r>
              <a:rPr lang="en-US" sz="20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endParaRPr lang="en-US" sz="2000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BF58AD-427A-5E32-A808-91733A21BFEA}"/>
              </a:ext>
            </a:extLst>
          </p:cNvPr>
          <p:cNvSpPr txBox="1"/>
          <p:nvPr/>
        </p:nvSpPr>
        <p:spPr>
          <a:xfrm>
            <a:off x="4772644" y="5145326"/>
            <a:ext cx="32767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ượng nấm mốc </a:t>
            </a:r>
            <a:r>
              <a:rPr lang="en-US" sz="20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bánh </a:t>
            </a:r>
            <a:r>
              <a:rPr lang="en-US" sz="20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r>
              <a:rPr lang="vi-VN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B1FE0D-78CD-27FC-DA7D-ACAFE7D86565}"/>
              </a:ext>
            </a:extLst>
          </p:cNvPr>
          <p:cNvSpPr txBox="1"/>
          <p:nvPr/>
        </p:nvSpPr>
        <p:spPr>
          <a:xfrm>
            <a:off x="8340021" y="5156654"/>
            <a:ext cx="32767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ấm mốc </a:t>
            </a:r>
            <a:r>
              <a:rPr lang="en-US" sz="20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bánh </a:t>
            </a:r>
            <a:r>
              <a:rPr lang="en-US" sz="20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B4509749-8395-935D-E7E4-82923FC3D3CF}"/>
              </a:ext>
            </a:extLst>
          </p:cNvPr>
          <p:cNvSpPr/>
          <p:nvPr/>
        </p:nvSpPr>
        <p:spPr>
          <a:xfrm>
            <a:off x="364686" y="6078285"/>
            <a:ext cx="842979" cy="552003"/>
          </a:xfrm>
          <a:prstGeom prst="rightArrow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15F23CE-B374-95C8-6F26-300E7D183AF5}"/>
              </a:ext>
            </a:extLst>
          </p:cNvPr>
          <p:cNvSpPr/>
          <p:nvPr/>
        </p:nvSpPr>
        <p:spPr>
          <a:xfrm>
            <a:off x="1304073" y="6087822"/>
            <a:ext cx="4447309" cy="55200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34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/>
      <p:bldP spid="14" grpId="0"/>
      <p:bldP spid="16" grpId="0"/>
      <p:bldP spid="17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B9C879-27E4-6620-E67D-A19ACB46A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91" y="832570"/>
            <a:ext cx="4762500" cy="37061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8E24DB-5D3B-71D4-C2DF-BD5773C8A035}"/>
              </a:ext>
            </a:extLst>
          </p:cNvPr>
          <p:cNvSpPr txBox="1"/>
          <p:nvPr/>
        </p:nvSpPr>
        <p:spPr>
          <a:xfrm flipH="1">
            <a:off x="897151" y="4663441"/>
            <a:ext cx="2739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Sinh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926C1B4-C4B5-8E18-5B0D-686385B0BFFE}"/>
              </a:ext>
            </a:extLst>
          </p:cNvPr>
          <p:cNvGrpSpPr/>
          <p:nvPr/>
        </p:nvGrpSpPr>
        <p:grpSpPr>
          <a:xfrm>
            <a:off x="5722068" y="2448111"/>
            <a:ext cx="5904934" cy="2325632"/>
            <a:chOff x="4519226" y="2273670"/>
            <a:chExt cx="7040590" cy="247181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05375F3-54FF-FC0F-DDF1-CB1E8F359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4368856" y="2424040"/>
              <a:ext cx="2471817" cy="217107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51F85F0-E92A-501E-A108-166F4AED9B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145" r="10329"/>
            <a:stretch/>
          </p:blipFill>
          <p:spPr>
            <a:xfrm>
              <a:off x="6803785" y="2273670"/>
              <a:ext cx="2528856" cy="247181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6F5E153-8F94-F071-FA31-6F41779E22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7790" t="9235" r="5126" b="4513"/>
            <a:stretch/>
          </p:blipFill>
          <p:spPr>
            <a:xfrm rot="16200000">
              <a:off x="9262759" y="2448429"/>
              <a:ext cx="2471816" cy="2122298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73C8540-6E5D-06EA-61F4-A04B70A0F432}"/>
              </a:ext>
            </a:extLst>
          </p:cNvPr>
          <p:cNvSpPr txBox="1"/>
          <p:nvPr/>
        </p:nvSpPr>
        <p:spPr>
          <a:xfrm flipH="1">
            <a:off x="7844822" y="5063551"/>
            <a:ext cx="3450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Sinh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81F4296D-B402-CE54-3664-0E94E8F11BB4}"/>
              </a:ext>
            </a:extLst>
          </p:cNvPr>
          <p:cNvSpPr/>
          <p:nvPr/>
        </p:nvSpPr>
        <p:spPr>
          <a:xfrm>
            <a:off x="7570390" y="10549"/>
            <a:ext cx="4222866" cy="2073709"/>
          </a:xfrm>
          <a:prstGeom prst="wedgeEllipse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Chúng ta có thể quan sát sự sinh trưởng và phát triển của từng cá thể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bằng mắt thường hay không?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818779D7-C0A9-0494-56B9-CA8542BFEE4C}"/>
              </a:ext>
            </a:extLst>
          </p:cNvPr>
          <p:cNvSpPr/>
          <p:nvPr/>
        </p:nvSpPr>
        <p:spPr>
          <a:xfrm>
            <a:off x="5333196" y="31132"/>
            <a:ext cx="6730805" cy="2123699"/>
          </a:xfrm>
          <a:prstGeom prst="wedgeRoundRect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4FD03DEB-D4CF-299A-C5C6-AA54EAFC2C83}"/>
              </a:ext>
            </a:extLst>
          </p:cNvPr>
          <p:cNvSpPr/>
          <p:nvPr/>
        </p:nvSpPr>
        <p:spPr>
          <a:xfrm>
            <a:off x="1138672" y="5550158"/>
            <a:ext cx="10488330" cy="121004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niệm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trưởng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3565F9C-D942-505B-0E77-E4053ADCAEFB}"/>
              </a:ext>
            </a:extLst>
          </p:cNvPr>
          <p:cNvSpPr/>
          <p:nvPr/>
        </p:nvSpPr>
        <p:spPr>
          <a:xfrm>
            <a:off x="100437" y="5934075"/>
            <a:ext cx="929122" cy="6477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77168AC4-C87C-8EC2-920B-ED2FB5DB664C}"/>
              </a:ext>
            </a:extLst>
          </p:cNvPr>
          <p:cNvSpPr/>
          <p:nvPr/>
        </p:nvSpPr>
        <p:spPr>
          <a:xfrm>
            <a:off x="7342911" y="31132"/>
            <a:ext cx="3214525" cy="2123699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B407B164-36CE-3A2D-F2BD-C97EA701EF3C}"/>
              </a:ext>
            </a:extLst>
          </p:cNvPr>
          <p:cNvSpPr/>
          <p:nvPr/>
        </p:nvSpPr>
        <p:spPr>
          <a:xfrm>
            <a:off x="7886144" y="1433053"/>
            <a:ext cx="2128058" cy="795785"/>
          </a:xfrm>
          <a:prstGeom prst="wedgeRoundRect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33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6" grpId="0" animBg="1"/>
      <p:bldP spid="7" grpId="0" animBg="1"/>
      <p:bldP spid="8" grpId="0" animBg="1"/>
      <p:bldP spid="8" grpId="1" animBg="1"/>
      <p:bldP spid="4" grpId="0" animBg="1"/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11D73E-445B-D557-3AD4-BC41AEFC9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650" y="-194733"/>
            <a:ext cx="10496550" cy="788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163325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545CE-6C79-C4AD-E114-3471E606F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FD29A34-CC05-58E8-B91A-56BD9AB34BEB}"/>
              </a:ext>
            </a:extLst>
          </p:cNvPr>
          <p:cNvSpPr/>
          <p:nvPr/>
        </p:nvSpPr>
        <p:spPr>
          <a:xfrm rot="2168227">
            <a:off x="-1618653" y="-1954678"/>
            <a:ext cx="5634114" cy="4169245"/>
          </a:xfrm>
          <a:custGeom>
            <a:avLst/>
            <a:gdLst/>
            <a:ahLst/>
            <a:cxnLst/>
            <a:rect l="l" t="t" r="r" b="b"/>
            <a:pathLst>
              <a:path w="8451171" h="6253867">
                <a:moveTo>
                  <a:pt x="0" y="0"/>
                </a:moveTo>
                <a:lnTo>
                  <a:pt x="8451172" y="0"/>
                </a:lnTo>
                <a:lnTo>
                  <a:pt x="8451172" y="6253866"/>
                </a:lnTo>
                <a:lnTo>
                  <a:pt x="0" y="62538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5C51154-091C-D58E-6DD2-85DF7DDCE970}"/>
              </a:ext>
            </a:extLst>
          </p:cNvPr>
          <p:cNvSpPr/>
          <p:nvPr/>
        </p:nvSpPr>
        <p:spPr>
          <a:xfrm rot="-9404108">
            <a:off x="8844377" y="-1999234"/>
            <a:ext cx="5634114" cy="4169245"/>
          </a:xfrm>
          <a:custGeom>
            <a:avLst/>
            <a:gdLst/>
            <a:ahLst/>
            <a:cxnLst/>
            <a:rect l="l" t="t" r="r" b="b"/>
            <a:pathLst>
              <a:path w="8451171" h="6253867">
                <a:moveTo>
                  <a:pt x="0" y="0"/>
                </a:moveTo>
                <a:lnTo>
                  <a:pt x="8451172" y="0"/>
                </a:lnTo>
                <a:lnTo>
                  <a:pt x="8451172" y="6253866"/>
                </a:lnTo>
                <a:lnTo>
                  <a:pt x="0" y="62538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033E4F6-26CA-BE46-EC23-C60457CA5B21}"/>
              </a:ext>
            </a:extLst>
          </p:cNvPr>
          <p:cNvSpPr/>
          <p:nvPr/>
        </p:nvSpPr>
        <p:spPr>
          <a:xfrm rot="183391">
            <a:off x="-594223" y="5668678"/>
            <a:ext cx="4112200" cy="1241137"/>
          </a:xfrm>
          <a:custGeom>
            <a:avLst/>
            <a:gdLst/>
            <a:ahLst/>
            <a:cxnLst/>
            <a:rect l="l" t="t" r="r" b="b"/>
            <a:pathLst>
              <a:path w="6168300" h="1861705">
                <a:moveTo>
                  <a:pt x="0" y="0"/>
                </a:moveTo>
                <a:lnTo>
                  <a:pt x="6168300" y="0"/>
                </a:lnTo>
                <a:lnTo>
                  <a:pt x="6168300" y="1861705"/>
                </a:lnTo>
                <a:lnTo>
                  <a:pt x="0" y="18617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DCFC109-F636-2594-D358-B438A2C236D3}"/>
              </a:ext>
            </a:extLst>
          </p:cNvPr>
          <p:cNvSpPr/>
          <p:nvPr/>
        </p:nvSpPr>
        <p:spPr>
          <a:xfrm rot="9677033">
            <a:off x="4085009" y="5205506"/>
            <a:ext cx="6826914" cy="5796671"/>
          </a:xfrm>
          <a:custGeom>
            <a:avLst/>
            <a:gdLst/>
            <a:ahLst/>
            <a:cxnLst/>
            <a:rect l="l" t="t" r="r" b="b"/>
            <a:pathLst>
              <a:path w="10240371" h="8695006">
                <a:moveTo>
                  <a:pt x="0" y="0"/>
                </a:moveTo>
                <a:lnTo>
                  <a:pt x="10240371" y="0"/>
                </a:lnTo>
                <a:lnTo>
                  <a:pt x="10240371" y="8695006"/>
                </a:lnTo>
                <a:lnTo>
                  <a:pt x="0" y="86950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DC99E45-ED6F-DA9C-9CD3-94007A338FD2}"/>
              </a:ext>
            </a:extLst>
          </p:cNvPr>
          <p:cNvSpPr/>
          <p:nvPr/>
        </p:nvSpPr>
        <p:spPr>
          <a:xfrm rot="20724542">
            <a:off x="863545" y="5813198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D80CA17-29F6-AE69-2F57-6D1D63ED244A}"/>
              </a:ext>
            </a:extLst>
          </p:cNvPr>
          <p:cNvSpPr/>
          <p:nvPr/>
        </p:nvSpPr>
        <p:spPr>
          <a:xfrm rot="20724542">
            <a:off x="2245476" y="6234657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DBD58578-A894-8DDC-F5CD-6001102502DC}"/>
              </a:ext>
            </a:extLst>
          </p:cNvPr>
          <p:cNvSpPr/>
          <p:nvPr/>
        </p:nvSpPr>
        <p:spPr>
          <a:xfrm rot="20724542">
            <a:off x="198835" y="5834606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3AFF251E-159D-689A-BACC-E81C4EACC67F}"/>
              </a:ext>
            </a:extLst>
          </p:cNvPr>
          <p:cNvSpPr/>
          <p:nvPr/>
        </p:nvSpPr>
        <p:spPr>
          <a:xfrm rot="20724542">
            <a:off x="1529814" y="6233551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79E54847-2EF5-DB9D-464B-5B594A6677A5}"/>
              </a:ext>
            </a:extLst>
          </p:cNvPr>
          <p:cNvSpPr/>
          <p:nvPr/>
        </p:nvSpPr>
        <p:spPr>
          <a:xfrm rot="-88680">
            <a:off x="10854363" y="1326831"/>
            <a:ext cx="643545" cy="651207"/>
          </a:xfrm>
          <a:custGeom>
            <a:avLst/>
            <a:gdLst/>
            <a:ahLst/>
            <a:cxnLst/>
            <a:rect l="l" t="t" r="r" b="b"/>
            <a:pathLst>
              <a:path w="965318" h="976810">
                <a:moveTo>
                  <a:pt x="0" y="0"/>
                </a:moveTo>
                <a:lnTo>
                  <a:pt x="965318" y="0"/>
                </a:lnTo>
                <a:lnTo>
                  <a:pt x="965318" y="976809"/>
                </a:lnTo>
                <a:lnTo>
                  <a:pt x="0" y="97680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1DC40091-B0AA-35DA-BA4D-CE274A07083C}"/>
              </a:ext>
            </a:extLst>
          </p:cNvPr>
          <p:cNvSpPr/>
          <p:nvPr/>
        </p:nvSpPr>
        <p:spPr>
          <a:xfrm rot="-983886">
            <a:off x="6762834" y="5590355"/>
            <a:ext cx="7529987" cy="2272687"/>
          </a:xfrm>
          <a:custGeom>
            <a:avLst/>
            <a:gdLst/>
            <a:ahLst/>
            <a:cxnLst/>
            <a:rect l="l" t="t" r="r" b="b"/>
            <a:pathLst>
              <a:path w="11294980" h="3409030">
                <a:moveTo>
                  <a:pt x="0" y="0"/>
                </a:moveTo>
                <a:lnTo>
                  <a:pt x="11294980" y="0"/>
                </a:lnTo>
                <a:lnTo>
                  <a:pt x="11294980" y="3409031"/>
                </a:lnTo>
                <a:lnTo>
                  <a:pt x="0" y="340903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C501AD4C-97DA-F989-7991-78926B88CECE}"/>
              </a:ext>
            </a:extLst>
          </p:cNvPr>
          <p:cNvSpPr/>
          <p:nvPr/>
        </p:nvSpPr>
        <p:spPr>
          <a:xfrm rot="-575628">
            <a:off x="8564729" y="6332019"/>
            <a:ext cx="561067" cy="569348"/>
          </a:xfrm>
          <a:custGeom>
            <a:avLst/>
            <a:gdLst/>
            <a:ahLst/>
            <a:cxnLst/>
            <a:rect l="l" t="t" r="r" b="b"/>
            <a:pathLst>
              <a:path w="841600" h="854022">
                <a:moveTo>
                  <a:pt x="0" y="0"/>
                </a:moveTo>
                <a:lnTo>
                  <a:pt x="841599" y="0"/>
                </a:lnTo>
                <a:lnTo>
                  <a:pt x="841599" y="854022"/>
                </a:lnTo>
                <a:lnTo>
                  <a:pt x="0" y="85402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4C7B124A-CE6D-6A9F-6814-44336A5390E2}"/>
              </a:ext>
            </a:extLst>
          </p:cNvPr>
          <p:cNvSpPr/>
          <p:nvPr/>
        </p:nvSpPr>
        <p:spPr>
          <a:xfrm rot="-575628">
            <a:off x="11429455" y="5609540"/>
            <a:ext cx="463960" cy="470808"/>
          </a:xfrm>
          <a:custGeom>
            <a:avLst/>
            <a:gdLst/>
            <a:ahLst/>
            <a:cxnLst/>
            <a:rect l="l" t="t" r="r" b="b"/>
            <a:pathLst>
              <a:path w="695940" h="706212">
                <a:moveTo>
                  <a:pt x="0" y="0"/>
                </a:moveTo>
                <a:lnTo>
                  <a:pt x="695940" y="0"/>
                </a:lnTo>
                <a:lnTo>
                  <a:pt x="695940" y="706212"/>
                </a:lnTo>
                <a:lnTo>
                  <a:pt x="0" y="7062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312F042-E024-CEB3-A9D0-7C6C0CAF42A0}"/>
              </a:ext>
            </a:extLst>
          </p:cNvPr>
          <p:cNvSpPr txBox="1"/>
          <p:nvPr/>
        </p:nvSpPr>
        <p:spPr>
          <a:xfrm>
            <a:off x="993155" y="1824929"/>
            <a:ext cx="10205689" cy="1479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Sinh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0000"/>
              </a:lnSpc>
            </a:pPr>
            <a:endParaRPr lang="en-US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28">
            <a:extLst>
              <a:ext uri="{FF2B5EF4-FFF2-40B4-BE49-F238E27FC236}">
                <a16:creationId xmlns:a16="http://schemas.microsoft.com/office/drawing/2014/main" id="{F2E0C619-630E-CB9D-63B5-A704B070BA8B}"/>
              </a:ext>
            </a:extLst>
          </p:cNvPr>
          <p:cNvSpPr txBox="1"/>
          <p:nvPr/>
        </p:nvSpPr>
        <p:spPr>
          <a:xfrm>
            <a:off x="401621" y="-303963"/>
            <a:ext cx="11104579" cy="10026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  <a:spcBef>
                <a:spcPct val="0"/>
              </a:spcBef>
            </a:pPr>
            <a:r>
              <a:rPr lang="en-US" sz="3600" b="1" spc="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SINH TRƯỞNG CỦA VI SINH VẬT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7747E6-B3EE-7E37-93C8-A41DE803F072}"/>
              </a:ext>
            </a:extLst>
          </p:cNvPr>
          <p:cNvSpPr txBox="1"/>
          <p:nvPr/>
        </p:nvSpPr>
        <p:spPr>
          <a:xfrm>
            <a:off x="1553066" y="1068754"/>
            <a:ext cx="8556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D461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KHÁI NIỆM SINH TRƯỞNG CỦA VI SINH VẬT</a:t>
            </a:r>
          </a:p>
        </p:txBody>
      </p:sp>
    </p:spTree>
    <p:extLst>
      <p:ext uri="{BB962C8B-B14F-4D97-AF65-F5344CB8AC3E}">
        <p14:creationId xmlns:p14="http://schemas.microsoft.com/office/powerpoint/2010/main" val="277452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8" grpId="0" animBg="1"/>
      <p:bldP spid="19" grpId="0" animBg="1"/>
      <p:bldP spid="20" grpId="0" animBg="1"/>
      <p:bldP spid="53" grpId="0"/>
      <p:bldP spid="4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A478A9C5-F77E-79CC-30A4-A5326CCDA4B2}"/>
              </a:ext>
            </a:extLst>
          </p:cNvPr>
          <p:cNvSpPr/>
          <p:nvPr/>
        </p:nvSpPr>
        <p:spPr>
          <a:xfrm>
            <a:off x="548149" y="-151342"/>
            <a:ext cx="4648200" cy="2581275"/>
          </a:xfrm>
          <a:prstGeom prst="cloudCallou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VSV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C8179A-8440-7261-79EC-9100F3FD8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2501" y="2628900"/>
            <a:ext cx="5427345" cy="44005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4B6BE59-F2B5-A746-74B8-81F8F9692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265" y="646114"/>
            <a:ext cx="3362719" cy="3045354"/>
          </a:xfrm>
          <a:prstGeom prst="rect">
            <a:avLst/>
          </a:prstGeom>
        </p:spPr>
      </p:pic>
      <p:sp>
        <p:nvSpPr>
          <p:cNvPr id="3" name="AutoShape 2" descr="Men vi sinh và men tiêu hóa: Hiểu thế nào cho đúng? - Bio-acimin">
            <a:extLst>
              <a:ext uri="{FF2B5EF4-FFF2-40B4-BE49-F238E27FC236}">
                <a16:creationId xmlns:a16="http://schemas.microsoft.com/office/drawing/2014/main" id="{6B6E911D-081D-D7D2-2343-2F8CBFF7BB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FC7EC3-C16B-EF85-30F5-FD6CE3C754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4047" y="657224"/>
            <a:ext cx="3950933" cy="25812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62C91B-E842-8057-4AD5-66F7B50296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0981" y="3875786"/>
            <a:ext cx="3962400" cy="291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3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C533D-5842-C9E5-5683-933FBE465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9F0CA66-B1E2-7D1C-67FF-2C3111A7984F}"/>
              </a:ext>
            </a:extLst>
          </p:cNvPr>
          <p:cNvSpPr/>
          <p:nvPr/>
        </p:nvSpPr>
        <p:spPr>
          <a:xfrm rot="2168227">
            <a:off x="-1618653" y="-1954678"/>
            <a:ext cx="5634114" cy="4169245"/>
          </a:xfrm>
          <a:custGeom>
            <a:avLst/>
            <a:gdLst/>
            <a:ahLst/>
            <a:cxnLst/>
            <a:rect l="l" t="t" r="r" b="b"/>
            <a:pathLst>
              <a:path w="8451171" h="6253867">
                <a:moveTo>
                  <a:pt x="0" y="0"/>
                </a:moveTo>
                <a:lnTo>
                  <a:pt x="8451172" y="0"/>
                </a:lnTo>
                <a:lnTo>
                  <a:pt x="8451172" y="6253866"/>
                </a:lnTo>
                <a:lnTo>
                  <a:pt x="0" y="62538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4BC968F-982B-5EA1-E73D-7263EC227627}"/>
              </a:ext>
            </a:extLst>
          </p:cNvPr>
          <p:cNvSpPr/>
          <p:nvPr/>
        </p:nvSpPr>
        <p:spPr>
          <a:xfrm rot="-9404108">
            <a:off x="8689143" y="-1906053"/>
            <a:ext cx="5634114" cy="4169245"/>
          </a:xfrm>
          <a:custGeom>
            <a:avLst/>
            <a:gdLst/>
            <a:ahLst/>
            <a:cxnLst/>
            <a:rect l="l" t="t" r="r" b="b"/>
            <a:pathLst>
              <a:path w="8451171" h="6253867">
                <a:moveTo>
                  <a:pt x="0" y="0"/>
                </a:moveTo>
                <a:lnTo>
                  <a:pt x="8451172" y="0"/>
                </a:lnTo>
                <a:lnTo>
                  <a:pt x="8451172" y="6253866"/>
                </a:lnTo>
                <a:lnTo>
                  <a:pt x="0" y="62538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9083A8F-604B-BE55-FBFE-F36E2CA1A4BA}"/>
              </a:ext>
            </a:extLst>
          </p:cNvPr>
          <p:cNvSpPr/>
          <p:nvPr/>
        </p:nvSpPr>
        <p:spPr>
          <a:xfrm rot="183391">
            <a:off x="-594223" y="5668678"/>
            <a:ext cx="4112200" cy="1241137"/>
          </a:xfrm>
          <a:custGeom>
            <a:avLst/>
            <a:gdLst/>
            <a:ahLst/>
            <a:cxnLst/>
            <a:rect l="l" t="t" r="r" b="b"/>
            <a:pathLst>
              <a:path w="6168300" h="1861705">
                <a:moveTo>
                  <a:pt x="0" y="0"/>
                </a:moveTo>
                <a:lnTo>
                  <a:pt x="6168300" y="0"/>
                </a:lnTo>
                <a:lnTo>
                  <a:pt x="6168300" y="1861705"/>
                </a:lnTo>
                <a:lnTo>
                  <a:pt x="0" y="18617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2391334-7307-D71F-D49E-FADBD3635007}"/>
              </a:ext>
            </a:extLst>
          </p:cNvPr>
          <p:cNvSpPr/>
          <p:nvPr/>
        </p:nvSpPr>
        <p:spPr>
          <a:xfrm rot="9677033">
            <a:off x="4085009" y="5205506"/>
            <a:ext cx="6826914" cy="5796671"/>
          </a:xfrm>
          <a:custGeom>
            <a:avLst/>
            <a:gdLst/>
            <a:ahLst/>
            <a:cxnLst/>
            <a:rect l="l" t="t" r="r" b="b"/>
            <a:pathLst>
              <a:path w="10240371" h="8695006">
                <a:moveTo>
                  <a:pt x="0" y="0"/>
                </a:moveTo>
                <a:lnTo>
                  <a:pt x="10240371" y="0"/>
                </a:lnTo>
                <a:lnTo>
                  <a:pt x="10240371" y="8695006"/>
                </a:lnTo>
                <a:lnTo>
                  <a:pt x="0" y="86950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77C75AF-45EB-330B-800E-688AC1E6EDAB}"/>
              </a:ext>
            </a:extLst>
          </p:cNvPr>
          <p:cNvSpPr/>
          <p:nvPr/>
        </p:nvSpPr>
        <p:spPr>
          <a:xfrm rot="20724542">
            <a:off x="863545" y="5813198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2B06F5F-5C54-2EFA-669A-55C5105A4312}"/>
              </a:ext>
            </a:extLst>
          </p:cNvPr>
          <p:cNvSpPr/>
          <p:nvPr/>
        </p:nvSpPr>
        <p:spPr>
          <a:xfrm rot="20724542">
            <a:off x="2141071" y="6108813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EB26D233-B64A-8B45-4758-1FA9E1CE3031}"/>
              </a:ext>
            </a:extLst>
          </p:cNvPr>
          <p:cNvSpPr/>
          <p:nvPr/>
        </p:nvSpPr>
        <p:spPr>
          <a:xfrm rot="20724542">
            <a:off x="198835" y="5834606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8D18B9DE-0F5E-01CA-1299-A9C32EBA509E}"/>
              </a:ext>
            </a:extLst>
          </p:cNvPr>
          <p:cNvSpPr/>
          <p:nvPr/>
        </p:nvSpPr>
        <p:spPr>
          <a:xfrm rot="20724542">
            <a:off x="1537711" y="6385583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8F761E1B-D48D-E9E5-8D71-2C7FD5897840}"/>
              </a:ext>
            </a:extLst>
          </p:cNvPr>
          <p:cNvSpPr/>
          <p:nvPr/>
        </p:nvSpPr>
        <p:spPr>
          <a:xfrm rot="-88680">
            <a:off x="10854363" y="1326831"/>
            <a:ext cx="643545" cy="651207"/>
          </a:xfrm>
          <a:custGeom>
            <a:avLst/>
            <a:gdLst/>
            <a:ahLst/>
            <a:cxnLst/>
            <a:rect l="l" t="t" r="r" b="b"/>
            <a:pathLst>
              <a:path w="965318" h="976810">
                <a:moveTo>
                  <a:pt x="0" y="0"/>
                </a:moveTo>
                <a:lnTo>
                  <a:pt x="965318" y="0"/>
                </a:lnTo>
                <a:lnTo>
                  <a:pt x="965318" y="976809"/>
                </a:lnTo>
                <a:lnTo>
                  <a:pt x="0" y="97680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853BD698-ADBB-F1E6-F42E-EC18E63074F6}"/>
              </a:ext>
            </a:extLst>
          </p:cNvPr>
          <p:cNvSpPr/>
          <p:nvPr/>
        </p:nvSpPr>
        <p:spPr>
          <a:xfrm rot="-983886">
            <a:off x="6762834" y="5590355"/>
            <a:ext cx="7529987" cy="2272687"/>
          </a:xfrm>
          <a:custGeom>
            <a:avLst/>
            <a:gdLst/>
            <a:ahLst/>
            <a:cxnLst/>
            <a:rect l="l" t="t" r="r" b="b"/>
            <a:pathLst>
              <a:path w="11294980" h="3409030">
                <a:moveTo>
                  <a:pt x="0" y="0"/>
                </a:moveTo>
                <a:lnTo>
                  <a:pt x="11294980" y="0"/>
                </a:lnTo>
                <a:lnTo>
                  <a:pt x="11294980" y="3409031"/>
                </a:lnTo>
                <a:lnTo>
                  <a:pt x="0" y="340903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85C02274-8879-125B-7774-468DCA9B3C75}"/>
              </a:ext>
            </a:extLst>
          </p:cNvPr>
          <p:cNvSpPr/>
          <p:nvPr/>
        </p:nvSpPr>
        <p:spPr>
          <a:xfrm rot="-575628">
            <a:off x="8564729" y="6332019"/>
            <a:ext cx="561067" cy="569348"/>
          </a:xfrm>
          <a:custGeom>
            <a:avLst/>
            <a:gdLst/>
            <a:ahLst/>
            <a:cxnLst/>
            <a:rect l="l" t="t" r="r" b="b"/>
            <a:pathLst>
              <a:path w="841600" h="854022">
                <a:moveTo>
                  <a:pt x="0" y="0"/>
                </a:moveTo>
                <a:lnTo>
                  <a:pt x="841599" y="0"/>
                </a:lnTo>
                <a:lnTo>
                  <a:pt x="841599" y="854022"/>
                </a:lnTo>
                <a:lnTo>
                  <a:pt x="0" y="85402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E7BEA60F-5554-DF37-4F87-6521B9EFD5E2}"/>
              </a:ext>
            </a:extLst>
          </p:cNvPr>
          <p:cNvSpPr/>
          <p:nvPr/>
        </p:nvSpPr>
        <p:spPr>
          <a:xfrm rot="-575628">
            <a:off x="11429455" y="5609540"/>
            <a:ext cx="463960" cy="470808"/>
          </a:xfrm>
          <a:custGeom>
            <a:avLst/>
            <a:gdLst/>
            <a:ahLst/>
            <a:cxnLst/>
            <a:rect l="l" t="t" r="r" b="b"/>
            <a:pathLst>
              <a:path w="695940" h="706212">
                <a:moveTo>
                  <a:pt x="0" y="0"/>
                </a:moveTo>
                <a:lnTo>
                  <a:pt x="695940" y="0"/>
                </a:lnTo>
                <a:lnTo>
                  <a:pt x="695940" y="706212"/>
                </a:lnTo>
                <a:lnTo>
                  <a:pt x="0" y="7062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3D8801-82F4-CE97-A4B3-0E83F7FDE6B0}"/>
              </a:ext>
            </a:extLst>
          </p:cNvPr>
          <p:cNvSpPr txBox="1"/>
          <p:nvPr/>
        </p:nvSpPr>
        <p:spPr>
          <a:xfrm>
            <a:off x="1036719" y="1190769"/>
            <a:ext cx="98093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400" b="1" spc="200" dirty="0">
                <a:solidFill>
                  <a:srgbClr val="E866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CÁC PHA SINH TRƯỞNG CỦA QUẦN THỂ VI KHUẨN </a:t>
            </a:r>
          </a:p>
        </p:txBody>
      </p:sp>
      <p:sp>
        <p:nvSpPr>
          <p:cNvPr id="13" name="TextBox 28">
            <a:extLst>
              <a:ext uri="{FF2B5EF4-FFF2-40B4-BE49-F238E27FC236}">
                <a16:creationId xmlns:a16="http://schemas.microsoft.com/office/drawing/2014/main" id="{927347FB-6C14-E42C-98AF-60E578489D30}"/>
              </a:ext>
            </a:extLst>
          </p:cNvPr>
          <p:cNvSpPr txBox="1"/>
          <p:nvPr/>
        </p:nvSpPr>
        <p:spPr>
          <a:xfrm>
            <a:off x="288887" y="0"/>
            <a:ext cx="11104579" cy="10026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  <a:spcBef>
                <a:spcPct val="0"/>
              </a:spcBef>
            </a:pPr>
            <a:r>
              <a:rPr lang="en-US" sz="3600" b="1" spc="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SINH TRƯỞNG CỦA VI SINH VẬT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CB1566-C4FA-D777-C8B6-5DDC9262379E}"/>
              </a:ext>
            </a:extLst>
          </p:cNvPr>
          <p:cNvSpPr txBox="1"/>
          <p:nvPr/>
        </p:nvSpPr>
        <p:spPr>
          <a:xfrm>
            <a:off x="1295877" y="1837448"/>
            <a:ext cx="9067323" cy="3903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18.1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58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8" grpId="0" animBg="1"/>
      <p:bldP spid="19" grpId="0" animBg="1"/>
      <p:bldP spid="20" grpId="0" animBg="1"/>
      <p:bldP spid="8" grpId="0"/>
      <p:bldP spid="13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69564-7C2B-DE32-9C72-FBE165603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33975DC-F590-D07E-6B4A-6BD9ED366392}"/>
              </a:ext>
            </a:extLst>
          </p:cNvPr>
          <p:cNvSpPr/>
          <p:nvPr/>
        </p:nvSpPr>
        <p:spPr>
          <a:xfrm rot="2168227">
            <a:off x="-1618653" y="-1954678"/>
            <a:ext cx="5634114" cy="4169245"/>
          </a:xfrm>
          <a:custGeom>
            <a:avLst/>
            <a:gdLst/>
            <a:ahLst/>
            <a:cxnLst/>
            <a:rect l="l" t="t" r="r" b="b"/>
            <a:pathLst>
              <a:path w="8451171" h="6253867">
                <a:moveTo>
                  <a:pt x="0" y="0"/>
                </a:moveTo>
                <a:lnTo>
                  <a:pt x="8451172" y="0"/>
                </a:lnTo>
                <a:lnTo>
                  <a:pt x="8451172" y="6253866"/>
                </a:lnTo>
                <a:lnTo>
                  <a:pt x="0" y="62538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5103BB1-2C88-A682-43BF-3A0B4C5E14FD}"/>
              </a:ext>
            </a:extLst>
          </p:cNvPr>
          <p:cNvSpPr/>
          <p:nvPr/>
        </p:nvSpPr>
        <p:spPr>
          <a:xfrm rot="-9404108">
            <a:off x="8689143" y="-1906053"/>
            <a:ext cx="5634114" cy="4169245"/>
          </a:xfrm>
          <a:custGeom>
            <a:avLst/>
            <a:gdLst/>
            <a:ahLst/>
            <a:cxnLst/>
            <a:rect l="l" t="t" r="r" b="b"/>
            <a:pathLst>
              <a:path w="8451171" h="6253867">
                <a:moveTo>
                  <a:pt x="0" y="0"/>
                </a:moveTo>
                <a:lnTo>
                  <a:pt x="8451172" y="0"/>
                </a:lnTo>
                <a:lnTo>
                  <a:pt x="8451172" y="6253866"/>
                </a:lnTo>
                <a:lnTo>
                  <a:pt x="0" y="62538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355F57F-5E57-2093-7956-E934426DB29B}"/>
              </a:ext>
            </a:extLst>
          </p:cNvPr>
          <p:cNvSpPr/>
          <p:nvPr/>
        </p:nvSpPr>
        <p:spPr>
          <a:xfrm rot="183391">
            <a:off x="-594223" y="5668678"/>
            <a:ext cx="4112200" cy="1241137"/>
          </a:xfrm>
          <a:custGeom>
            <a:avLst/>
            <a:gdLst/>
            <a:ahLst/>
            <a:cxnLst/>
            <a:rect l="l" t="t" r="r" b="b"/>
            <a:pathLst>
              <a:path w="6168300" h="1861705">
                <a:moveTo>
                  <a:pt x="0" y="0"/>
                </a:moveTo>
                <a:lnTo>
                  <a:pt x="6168300" y="0"/>
                </a:lnTo>
                <a:lnTo>
                  <a:pt x="6168300" y="1861705"/>
                </a:lnTo>
                <a:lnTo>
                  <a:pt x="0" y="18617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9C58C90-F8F8-55D1-8B7C-5F45DC36D0DF}"/>
              </a:ext>
            </a:extLst>
          </p:cNvPr>
          <p:cNvSpPr/>
          <p:nvPr/>
        </p:nvSpPr>
        <p:spPr>
          <a:xfrm rot="9677033">
            <a:off x="4085009" y="5205506"/>
            <a:ext cx="6826914" cy="5796671"/>
          </a:xfrm>
          <a:custGeom>
            <a:avLst/>
            <a:gdLst/>
            <a:ahLst/>
            <a:cxnLst/>
            <a:rect l="l" t="t" r="r" b="b"/>
            <a:pathLst>
              <a:path w="10240371" h="8695006">
                <a:moveTo>
                  <a:pt x="0" y="0"/>
                </a:moveTo>
                <a:lnTo>
                  <a:pt x="10240371" y="0"/>
                </a:lnTo>
                <a:lnTo>
                  <a:pt x="10240371" y="8695006"/>
                </a:lnTo>
                <a:lnTo>
                  <a:pt x="0" y="86950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28F43C55-82A7-A9E0-E034-034FD3BB406E}"/>
              </a:ext>
            </a:extLst>
          </p:cNvPr>
          <p:cNvSpPr/>
          <p:nvPr/>
        </p:nvSpPr>
        <p:spPr>
          <a:xfrm rot="20724542">
            <a:off x="863545" y="5813198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6134461-EC33-3141-D8EF-10E2DE8F21BB}"/>
              </a:ext>
            </a:extLst>
          </p:cNvPr>
          <p:cNvSpPr/>
          <p:nvPr/>
        </p:nvSpPr>
        <p:spPr>
          <a:xfrm rot="20724542">
            <a:off x="2141071" y="6108813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2CDC01B-F258-5A9E-8CCA-3AD1C39C5B62}"/>
              </a:ext>
            </a:extLst>
          </p:cNvPr>
          <p:cNvSpPr/>
          <p:nvPr/>
        </p:nvSpPr>
        <p:spPr>
          <a:xfrm rot="20724542">
            <a:off x="198835" y="5834606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24AC8AEF-8397-4CD8-5A33-65D6E479ABD6}"/>
              </a:ext>
            </a:extLst>
          </p:cNvPr>
          <p:cNvSpPr/>
          <p:nvPr/>
        </p:nvSpPr>
        <p:spPr>
          <a:xfrm rot="20724542">
            <a:off x="1537711" y="6385583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A9028BD0-025F-BC8C-3938-45CF8907AAF4}"/>
              </a:ext>
            </a:extLst>
          </p:cNvPr>
          <p:cNvSpPr/>
          <p:nvPr/>
        </p:nvSpPr>
        <p:spPr>
          <a:xfrm rot="-88680">
            <a:off x="10854363" y="1326831"/>
            <a:ext cx="643545" cy="651207"/>
          </a:xfrm>
          <a:custGeom>
            <a:avLst/>
            <a:gdLst/>
            <a:ahLst/>
            <a:cxnLst/>
            <a:rect l="l" t="t" r="r" b="b"/>
            <a:pathLst>
              <a:path w="965318" h="976810">
                <a:moveTo>
                  <a:pt x="0" y="0"/>
                </a:moveTo>
                <a:lnTo>
                  <a:pt x="965318" y="0"/>
                </a:lnTo>
                <a:lnTo>
                  <a:pt x="965318" y="976809"/>
                </a:lnTo>
                <a:lnTo>
                  <a:pt x="0" y="97680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000B6085-C8AD-F7F6-AFA7-2466B0294FB9}"/>
              </a:ext>
            </a:extLst>
          </p:cNvPr>
          <p:cNvSpPr/>
          <p:nvPr/>
        </p:nvSpPr>
        <p:spPr>
          <a:xfrm rot="-983886">
            <a:off x="6762834" y="5590355"/>
            <a:ext cx="7529987" cy="2272687"/>
          </a:xfrm>
          <a:custGeom>
            <a:avLst/>
            <a:gdLst/>
            <a:ahLst/>
            <a:cxnLst/>
            <a:rect l="l" t="t" r="r" b="b"/>
            <a:pathLst>
              <a:path w="11294980" h="3409030">
                <a:moveTo>
                  <a:pt x="0" y="0"/>
                </a:moveTo>
                <a:lnTo>
                  <a:pt x="11294980" y="0"/>
                </a:lnTo>
                <a:lnTo>
                  <a:pt x="11294980" y="3409031"/>
                </a:lnTo>
                <a:lnTo>
                  <a:pt x="0" y="340903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C803C6D9-F553-D701-A567-BE458199450B}"/>
              </a:ext>
            </a:extLst>
          </p:cNvPr>
          <p:cNvSpPr/>
          <p:nvPr/>
        </p:nvSpPr>
        <p:spPr>
          <a:xfrm rot="-575628">
            <a:off x="8564729" y="6332019"/>
            <a:ext cx="561067" cy="569348"/>
          </a:xfrm>
          <a:custGeom>
            <a:avLst/>
            <a:gdLst/>
            <a:ahLst/>
            <a:cxnLst/>
            <a:rect l="l" t="t" r="r" b="b"/>
            <a:pathLst>
              <a:path w="841600" h="854022">
                <a:moveTo>
                  <a:pt x="0" y="0"/>
                </a:moveTo>
                <a:lnTo>
                  <a:pt x="841599" y="0"/>
                </a:lnTo>
                <a:lnTo>
                  <a:pt x="841599" y="854022"/>
                </a:lnTo>
                <a:lnTo>
                  <a:pt x="0" y="85402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89B5ECE2-17BD-066A-4054-08B812D97BD0}"/>
              </a:ext>
            </a:extLst>
          </p:cNvPr>
          <p:cNvSpPr/>
          <p:nvPr/>
        </p:nvSpPr>
        <p:spPr>
          <a:xfrm rot="-575628">
            <a:off x="11429455" y="5609540"/>
            <a:ext cx="463960" cy="470808"/>
          </a:xfrm>
          <a:custGeom>
            <a:avLst/>
            <a:gdLst/>
            <a:ahLst/>
            <a:cxnLst/>
            <a:rect l="l" t="t" r="r" b="b"/>
            <a:pathLst>
              <a:path w="695940" h="706212">
                <a:moveTo>
                  <a:pt x="0" y="0"/>
                </a:moveTo>
                <a:lnTo>
                  <a:pt x="695940" y="0"/>
                </a:lnTo>
                <a:lnTo>
                  <a:pt x="695940" y="706212"/>
                </a:lnTo>
                <a:lnTo>
                  <a:pt x="0" y="70621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ADF8AF-5C2D-41B2-02F0-F6E9644FB9C5}"/>
              </a:ext>
            </a:extLst>
          </p:cNvPr>
          <p:cNvSpPr txBox="1"/>
          <p:nvPr/>
        </p:nvSpPr>
        <p:spPr>
          <a:xfrm>
            <a:off x="1036719" y="1190769"/>
            <a:ext cx="98093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400" b="1" spc="200" dirty="0">
                <a:solidFill>
                  <a:srgbClr val="E866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CÁC PHA SINH TRƯỞNG CỦA QUẦN THỂ VI KHUẨN </a:t>
            </a:r>
          </a:p>
        </p:txBody>
      </p:sp>
      <p:sp>
        <p:nvSpPr>
          <p:cNvPr id="13" name="TextBox 28">
            <a:extLst>
              <a:ext uri="{FF2B5EF4-FFF2-40B4-BE49-F238E27FC236}">
                <a16:creationId xmlns:a16="http://schemas.microsoft.com/office/drawing/2014/main" id="{996CB5C7-821E-AB76-BD94-33940C55838A}"/>
              </a:ext>
            </a:extLst>
          </p:cNvPr>
          <p:cNvSpPr txBox="1"/>
          <p:nvPr/>
        </p:nvSpPr>
        <p:spPr>
          <a:xfrm>
            <a:off x="288887" y="0"/>
            <a:ext cx="11104579" cy="10026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  <a:spcBef>
                <a:spcPct val="0"/>
              </a:spcBef>
            </a:pPr>
            <a:r>
              <a:rPr lang="en-US" sz="3600" b="1" spc="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SINH TRƯỞNG CỦA VI SINH VẬT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486DB0-E6B7-F3F7-6079-DEBD1BD482DA}"/>
              </a:ext>
            </a:extLst>
          </p:cNvPr>
          <p:cNvSpPr txBox="1"/>
          <p:nvPr/>
        </p:nvSpPr>
        <p:spPr>
          <a:xfrm>
            <a:off x="1295877" y="1837448"/>
            <a:ext cx="9448323" cy="2795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18.1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2 Minute Groovy Themed Timer">
            <a:hlinkClick r:id="" action="ppaction://media"/>
            <a:extLst>
              <a:ext uri="{FF2B5EF4-FFF2-40B4-BE49-F238E27FC236}">
                <a16:creationId xmlns:a16="http://schemas.microsoft.com/office/drawing/2014/main" id="{B148B418-605F-1085-23DF-E4E3E9FAD1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400215" y="3907636"/>
            <a:ext cx="2580514" cy="145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2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1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BF7549-D531-7DB1-3967-C29E96B4E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992" y="0"/>
            <a:ext cx="5857008" cy="68282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879745-511F-EF8E-5DD9-6B8998F2EF70}"/>
              </a:ext>
            </a:extLst>
          </p:cNvPr>
          <p:cNvSpPr txBox="1"/>
          <p:nvPr/>
        </p:nvSpPr>
        <p:spPr>
          <a:xfrm>
            <a:off x="261854" y="6379761"/>
            <a:ext cx="5877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PHT 1: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FA6BE8-9862-4CBB-278D-9AEF48D40146}"/>
              </a:ext>
            </a:extLst>
          </p:cNvPr>
          <p:cNvSpPr txBox="1"/>
          <p:nvPr/>
        </p:nvSpPr>
        <p:spPr>
          <a:xfrm>
            <a:off x="540326" y="390596"/>
            <a:ext cx="5794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CC696E-9A9E-927B-C620-D400BE285180}"/>
              </a:ext>
            </a:extLst>
          </p:cNvPr>
          <p:cNvSpPr txBox="1"/>
          <p:nvPr/>
        </p:nvSpPr>
        <p:spPr>
          <a:xfrm>
            <a:off x="540326" y="1472168"/>
            <a:ext cx="2204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tích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lũy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tăng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dần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90A996-5B08-60E7-0E07-E7811447113C}"/>
              </a:ext>
            </a:extLst>
          </p:cNvPr>
          <p:cNvSpPr txBox="1"/>
          <p:nvPr/>
        </p:nvSpPr>
        <p:spPr>
          <a:xfrm>
            <a:off x="540327" y="1873832"/>
            <a:ext cx="12739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thiếu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hụt</a:t>
            </a: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BEF6B4-A643-AC37-1E67-094859A04A43}"/>
              </a:ext>
            </a:extLst>
          </p:cNvPr>
          <p:cNvSpPr txBox="1"/>
          <p:nvPr/>
        </p:nvSpPr>
        <p:spPr>
          <a:xfrm>
            <a:off x="552446" y="2247426"/>
            <a:ext cx="13903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thích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F01244-B4A5-FF78-CD58-1DD25D98965E}"/>
              </a:ext>
            </a:extLst>
          </p:cNvPr>
          <p:cNvSpPr txBox="1"/>
          <p:nvPr/>
        </p:nvSpPr>
        <p:spPr>
          <a:xfrm>
            <a:off x="540327" y="2641583"/>
            <a:ext cx="18558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tiêu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hao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nhanh</a:t>
            </a: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36D3DF-97A7-4C1A-849F-40AB9758BC56}"/>
              </a:ext>
            </a:extLst>
          </p:cNvPr>
          <p:cNvSpPr txBox="1"/>
          <p:nvPr/>
        </p:nvSpPr>
        <p:spPr>
          <a:xfrm>
            <a:off x="540327" y="3030226"/>
            <a:ext cx="13736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mạnh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mẽ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F02116-98E5-C693-44F6-E6A0239616EF}"/>
              </a:ext>
            </a:extLst>
          </p:cNvPr>
          <p:cNvSpPr txBox="1"/>
          <p:nvPr/>
        </p:nvSpPr>
        <p:spPr>
          <a:xfrm>
            <a:off x="540327" y="3444911"/>
            <a:ext cx="2620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gần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đổi</a:t>
            </a: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8182B0-430F-169C-82A9-84269C568620}"/>
              </a:ext>
            </a:extLst>
          </p:cNvPr>
          <p:cNvSpPr txBox="1"/>
          <p:nvPr/>
        </p:nvSpPr>
        <p:spPr>
          <a:xfrm>
            <a:off x="540327" y="3859596"/>
            <a:ext cx="9663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7.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tối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đa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0CC008-91EA-EEFE-8C17-79AA1E6A87E3}"/>
              </a:ext>
            </a:extLst>
          </p:cNvPr>
          <p:cNvSpPr txBox="1"/>
          <p:nvPr/>
        </p:nvSpPr>
        <p:spPr>
          <a:xfrm>
            <a:off x="540327" y="4272942"/>
            <a:ext cx="11492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8.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đầy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đủ</a:t>
            </a: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4CFCD1-0E05-60C0-2CB1-19A3E9CD18BB}"/>
              </a:ext>
            </a:extLst>
          </p:cNvPr>
          <p:cNvSpPr txBox="1"/>
          <p:nvPr/>
        </p:nvSpPr>
        <p:spPr>
          <a:xfrm>
            <a:off x="540326" y="4692230"/>
            <a:ext cx="12739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9.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ABDEF4-A71A-5714-E0F3-B2D0697CA18D}"/>
              </a:ext>
            </a:extLst>
          </p:cNvPr>
          <p:cNvSpPr txBox="1"/>
          <p:nvPr/>
        </p:nvSpPr>
        <p:spPr>
          <a:xfrm>
            <a:off x="473823" y="5105576"/>
            <a:ext cx="16895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10.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tăng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nhanh</a:t>
            </a: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BB0745-623E-0239-C81E-34200F9B9386}"/>
              </a:ext>
            </a:extLst>
          </p:cNvPr>
          <p:cNvSpPr txBox="1"/>
          <p:nvPr/>
        </p:nvSpPr>
        <p:spPr>
          <a:xfrm>
            <a:off x="477981" y="5591446"/>
            <a:ext cx="2745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11.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hầu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đổi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F66D9A-6BD5-44C4-8BF1-24F1E41859FE}"/>
              </a:ext>
            </a:extLst>
          </p:cNvPr>
          <p:cNvSpPr txBox="1"/>
          <p:nvPr/>
        </p:nvSpPr>
        <p:spPr>
          <a:xfrm>
            <a:off x="3341715" y="1504603"/>
            <a:ext cx="15482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12.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nhiều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hơn</a:t>
            </a: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E43DD2-2174-0F3D-5031-9B268B088F49}"/>
              </a:ext>
            </a:extLst>
          </p:cNvPr>
          <p:cNvSpPr txBox="1"/>
          <p:nvPr/>
        </p:nvSpPr>
        <p:spPr>
          <a:xfrm>
            <a:off x="3321626" y="1873832"/>
            <a:ext cx="14339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13.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giảm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8AC6D1B-4BDA-E29C-72B4-24DBCFC0360B}"/>
              </a:ext>
            </a:extLst>
          </p:cNvPr>
          <p:cNvSpPr txBox="1"/>
          <p:nvPr/>
        </p:nvSpPr>
        <p:spPr>
          <a:xfrm>
            <a:off x="3333402" y="2272251"/>
            <a:ext cx="13736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14. </a:t>
            </a:r>
            <a:r>
              <a:rPr lang="en-US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ạn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kiệt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5B042DD-E9F6-A2B5-536B-1736353BF8E2}"/>
              </a:ext>
            </a:extLst>
          </p:cNvPr>
          <p:cNvSpPr txBox="1"/>
          <p:nvPr/>
        </p:nvSpPr>
        <p:spPr>
          <a:xfrm>
            <a:off x="3346911" y="2709573"/>
            <a:ext cx="12115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15.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đầy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đủ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AE381AE-971B-77B2-1FA8-84A2EC683440}"/>
              </a:ext>
            </a:extLst>
          </p:cNvPr>
          <p:cNvSpPr txBox="1"/>
          <p:nvPr/>
        </p:nvSpPr>
        <p:spPr>
          <a:xfrm>
            <a:off x="473823" y="891845"/>
            <a:ext cx="60973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PHT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Color wheel &amp; 3 Minute Countdown With Music _ 3 phút đếm ngược">
            <a:hlinkClick r:id="" action="ppaction://media"/>
            <a:extLst>
              <a:ext uri="{FF2B5EF4-FFF2-40B4-BE49-F238E27FC236}">
                <a16:creationId xmlns:a16="http://schemas.microsoft.com/office/drawing/2014/main" id="{AC115F19-BD85-3327-DAC6-AE2388CF1D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19698" y="4715024"/>
            <a:ext cx="2037311" cy="1145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3A29D4-2EC3-40EB-1110-7743168BBA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1207" y="1347177"/>
            <a:ext cx="2749534" cy="24264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066A20-50EB-5261-6E98-BFC3B326AC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20741" y="1315336"/>
            <a:ext cx="2743438" cy="24081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686305-8CA8-893B-E879-FE052EDCAD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4624" y="3657590"/>
            <a:ext cx="2743438" cy="24386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7EC84A-4230-9DD6-22F9-EFF2AB37E2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92920" y="3700351"/>
            <a:ext cx="2792210" cy="246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4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3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2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537C3B-0B34-65BE-F4CE-EE9F62254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246" y="0"/>
            <a:ext cx="5893724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1E9003-BF5A-E33D-43B3-2C0E4E8D1B41}"/>
              </a:ext>
            </a:extLst>
          </p:cNvPr>
          <p:cNvSpPr txBox="1"/>
          <p:nvPr/>
        </p:nvSpPr>
        <p:spPr>
          <a:xfrm>
            <a:off x="557646" y="266700"/>
            <a:ext cx="403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73321F68-4FC1-EB1D-E060-260780BC2E1B}"/>
              </a:ext>
            </a:extLst>
          </p:cNvPr>
          <p:cNvSpPr/>
          <p:nvPr/>
        </p:nvSpPr>
        <p:spPr>
          <a:xfrm>
            <a:off x="806334" y="728365"/>
            <a:ext cx="4247804" cy="3000894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2DE0B2B-9430-D3EE-CFDE-652009679633}"/>
              </a:ext>
            </a:extLst>
          </p:cNvPr>
          <p:cNvSpPr/>
          <p:nvPr/>
        </p:nvSpPr>
        <p:spPr>
          <a:xfrm>
            <a:off x="663459" y="4447309"/>
            <a:ext cx="4083108" cy="110559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1945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9BCFED-C906-53A5-1CAE-7E11942F5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2" cy="68580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69F52D-BD17-B6DC-EE1F-119FACA30F4B}"/>
              </a:ext>
            </a:extLst>
          </p:cNvPr>
          <p:cNvSpPr txBox="1"/>
          <p:nvPr/>
        </p:nvSpPr>
        <p:spPr>
          <a:xfrm>
            <a:off x="2369128" y="390698"/>
            <a:ext cx="2236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val="17463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64B74-A8C3-7CE7-FBB0-894A07DBA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1161C88B-5367-F09B-318E-49A8D8C6AABE}"/>
              </a:ext>
            </a:extLst>
          </p:cNvPr>
          <p:cNvSpPr/>
          <p:nvPr/>
        </p:nvSpPr>
        <p:spPr>
          <a:xfrm rot="183391">
            <a:off x="-594223" y="5668678"/>
            <a:ext cx="4112200" cy="1241137"/>
          </a:xfrm>
          <a:custGeom>
            <a:avLst/>
            <a:gdLst/>
            <a:ahLst/>
            <a:cxnLst/>
            <a:rect l="l" t="t" r="r" b="b"/>
            <a:pathLst>
              <a:path w="6168300" h="1861705">
                <a:moveTo>
                  <a:pt x="0" y="0"/>
                </a:moveTo>
                <a:lnTo>
                  <a:pt x="6168300" y="0"/>
                </a:lnTo>
                <a:lnTo>
                  <a:pt x="6168300" y="1861705"/>
                </a:lnTo>
                <a:lnTo>
                  <a:pt x="0" y="18617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DE5B083-1E45-1824-CEA5-252C1EBF377F}"/>
              </a:ext>
            </a:extLst>
          </p:cNvPr>
          <p:cNvSpPr/>
          <p:nvPr/>
        </p:nvSpPr>
        <p:spPr>
          <a:xfrm rot="9677033">
            <a:off x="4085008" y="5745506"/>
            <a:ext cx="6826914" cy="5796671"/>
          </a:xfrm>
          <a:custGeom>
            <a:avLst/>
            <a:gdLst/>
            <a:ahLst/>
            <a:cxnLst/>
            <a:rect l="l" t="t" r="r" b="b"/>
            <a:pathLst>
              <a:path w="10240371" h="8695006">
                <a:moveTo>
                  <a:pt x="0" y="0"/>
                </a:moveTo>
                <a:lnTo>
                  <a:pt x="10240371" y="0"/>
                </a:lnTo>
                <a:lnTo>
                  <a:pt x="10240371" y="8695006"/>
                </a:lnTo>
                <a:lnTo>
                  <a:pt x="0" y="86950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1D64ADD-C87F-C847-1404-0491C444253F}"/>
              </a:ext>
            </a:extLst>
          </p:cNvPr>
          <p:cNvSpPr/>
          <p:nvPr/>
        </p:nvSpPr>
        <p:spPr>
          <a:xfrm rot="20724542">
            <a:off x="863545" y="5813198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3C14356-DC49-8BBF-44C8-B3BDC1D33DC5}"/>
              </a:ext>
            </a:extLst>
          </p:cNvPr>
          <p:cNvSpPr/>
          <p:nvPr/>
        </p:nvSpPr>
        <p:spPr>
          <a:xfrm rot="20724542">
            <a:off x="2245476" y="6234657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90B1E726-AA54-56E1-6BA0-6FE4DA848AC6}"/>
              </a:ext>
            </a:extLst>
          </p:cNvPr>
          <p:cNvSpPr/>
          <p:nvPr/>
        </p:nvSpPr>
        <p:spPr>
          <a:xfrm rot="20724542">
            <a:off x="198835" y="5834606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09960A74-84B4-384B-CB3D-0F410261DC59}"/>
              </a:ext>
            </a:extLst>
          </p:cNvPr>
          <p:cNvSpPr/>
          <p:nvPr/>
        </p:nvSpPr>
        <p:spPr>
          <a:xfrm rot="20724542">
            <a:off x="1808449" y="6070733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4E74748F-A8CD-198E-DE65-42A94EC7A725}"/>
              </a:ext>
            </a:extLst>
          </p:cNvPr>
          <p:cNvSpPr/>
          <p:nvPr/>
        </p:nvSpPr>
        <p:spPr>
          <a:xfrm rot="-1232496">
            <a:off x="10498101" y="293298"/>
            <a:ext cx="190718" cy="224374"/>
          </a:xfrm>
          <a:custGeom>
            <a:avLst/>
            <a:gdLst/>
            <a:ahLst/>
            <a:cxnLst/>
            <a:rect l="l" t="t" r="r" b="b"/>
            <a:pathLst>
              <a:path w="286077" h="336561">
                <a:moveTo>
                  <a:pt x="0" y="0"/>
                </a:moveTo>
                <a:lnTo>
                  <a:pt x="286077" y="0"/>
                </a:lnTo>
                <a:lnTo>
                  <a:pt x="286077" y="336561"/>
                </a:lnTo>
                <a:lnTo>
                  <a:pt x="0" y="33656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443B637E-A41C-B4E6-27E2-5A966886E058}"/>
              </a:ext>
            </a:extLst>
          </p:cNvPr>
          <p:cNvSpPr/>
          <p:nvPr/>
        </p:nvSpPr>
        <p:spPr>
          <a:xfrm rot="-88680">
            <a:off x="11009598" y="-108502"/>
            <a:ext cx="643545" cy="651207"/>
          </a:xfrm>
          <a:custGeom>
            <a:avLst/>
            <a:gdLst/>
            <a:ahLst/>
            <a:cxnLst/>
            <a:rect l="l" t="t" r="r" b="b"/>
            <a:pathLst>
              <a:path w="965318" h="976810">
                <a:moveTo>
                  <a:pt x="0" y="0"/>
                </a:moveTo>
                <a:lnTo>
                  <a:pt x="965318" y="0"/>
                </a:lnTo>
                <a:lnTo>
                  <a:pt x="965318" y="976809"/>
                </a:lnTo>
                <a:lnTo>
                  <a:pt x="0" y="97680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EC780A22-507F-ABE6-5E77-2D820E9E925A}"/>
              </a:ext>
            </a:extLst>
          </p:cNvPr>
          <p:cNvSpPr/>
          <p:nvPr/>
        </p:nvSpPr>
        <p:spPr>
          <a:xfrm rot="1405588">
            <a:off x="9432067" y="5835482"/>
            <a:ext cx="214788" cy="252691"/>
          </a:xfrm>
          <a:custGeom>
            <a:avLst/>
            <a:gdLst/>
            <a:ahLst/>
            <a:cxnLst/>
            <a:rect l="l" t="t" r="r" b="b"/>
            <a:pathLst>
              <a:path w="322182" h="379037">
                <a:moveTo>
                  <a:pt x="0" y="0"/>
                </a:moveTo>
                <a:lnTo>
                  <a:pt x="322182" y="0"/>
                </a:lnTo>
                <a:lnTo>
                  <a:pt x="322182" y="379037"/>
                </a:lnTo>
                <a:lnTo>
                  <a:pt x="0" y="37903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32835D16-7A72-366D-955C-CE8CA50CEE52}"/>
              </a:ext>
            </a:extLst>
          </p:cNvPr>
          <p:cNvSpPr/>
          <p:nvPr/>
        </p:nvSpPr>
        <p:spPr>
          <a:xfrm rot="20936366">
            <a:off x="2048089" y="273836"/>
            <a:ext cx="179958" cy="211715"/>
          </a:xfrm>
          <a:custGeom>
            <a:avLst/>
            <a:gdLst/>
            <a:ahLst/>
            <a:cxnLst/>
            <a:rect l="l" t="t" r="r" b="b"/>
            <a:pathLst>
              <a:path w="269937" h="317573">
                <a:moveTo>
                  <a:pt x="0" y="0"/>
                </a:moveTo>
                <a:lnTo>
                  <a:pt x="269937" y="0"/>
                </a:lnTo>
                <a:lnTo>
                  <a:pt x="269937" y="317573"/>
                </a:lnTo>
                <a:lnTo>
                  <a:pt x="0" y="31757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2A118133-0DB7-5B0F-950E-C2263F4BA6C6}"/>
              </a:ext>
            </a:extLst>
          </p:cNvPr>
          <p:cNvSpPr/>
          <p:nvPr/>
        </p:nvSpPr>
        <p:spPr>
          <a:xfrm rot="-983886">
            <a:off x="6828467" y="5618689"/>
            <a:ext cx="7529987" cy="2272687"/>
          </a:xfrm>
          <a:custGeom>
            <a:avLst/>
            <a:gdLst/>
            <a:ahLst/>
            <a:cxnLst/>
            <a:rect l="l" t="t" r="r" b="b"/>
            <a:pathLst>
              <a:path w="11294980" h="3409030">
                <a:moveTo>
                  <a:pt x="0" y="0"/>
                </a:moveTo>
                <a:lnTo>
                  <a:pt x="11294980" y="0"/>
                </a:lnTo>
                <a:lnTo>
                  <a:pt x="11294980" y="3409031"/>
                </a:lnTo>
                <a:lnTo>
                  <a:pt x="0" y="340903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DFFA9C6B-A2BB-D7B2-68B9-0157BCA412C6}"/>
              </a:ext>
            </a:extLst>
          </p:cNvPr>
          <p:cNvSpPr/>
          <p:nvPr/>
        </p:nvSpPr>
        <p:spPr>
          <a:xfrm rot="-575628">
            <a:off x="8564729" y="6332019"/>
            <a:ext cx="561067" cy="569348"/>
          </a:xfrm>
          <a:custGeom>
            <a:avLst/>
            <a:gdLst/>
            <a:ahLst/>
            <a:cxnLst/>
            <a:rect l="l" t="t" r="r" b="b"/>
            <a:pathLst>
              <a:path w="841600" h="854022">
                <a:moveTo>
                  <a:pt x="0" y="0"/>
                </a:moveTo>
                <a:lnTo>
                  <a:pt x="841599" y="0"/>
                </a:lnTo>
                <a:lnTo>
                  <a:pt x="841599" y="854022"/>
                </a:lnTo>
                <a:lnTo>
                  <a:pt x="0" y="8540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301BD8C0-859A-225D-B570-955186199342}"/>
              </a:ext>
            </a:extLst>
          </p:cNvPr>
          <p:cNvSpPr/>
          <p:nvPr/>
        </p:nvSpPr>
        <p:spPr>
          <a:xfrm rot="-575628">
            <a:off x="11429455" y="5609540"/>
            <a:ext cx="463960" cy="470808"/>
          </a:xfrm>
          <a:custGeom>
            <a:avLst/>
            <a:gdLst/>
            <a:ahLst/>
            <a:cxnLst/>
            <a:rect l="l" t="t" r="r" b="b"/>
            <a:pathLst>
              <a:path w="695940" h="706212">
                <a:moveTo>
                  <a:pt x="0" y="0"/>
                </a:moveTo>
                <a:lnTo>
                  <a:pt x="695940" y="0"/>
                </a:lnTo>
                <a:lnTo>
                  <a:pt x="695940" y="706212"/>
                </a:lnTo>
                <a:lnTo>
                  <a:pt x="0" y="7062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62A5419C-028A-5761-82D9-EB179038E601}"/>
              </a:ext>
            </a:extLst>
          </p:cNvPr>
          <p:cNvSpPr txBox="1"/>
          <p:nvPr/>
        </p:nvSpPr>
        <p:spPr>
          <a:xfrm>
            <a:off x="3251201" y="238084"/>
            <a:ext cx="4987331" cy="346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09"/>
              </a:lnSpc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7" name="Picture 2" descr="Cà chua thối hỏng nào ngờ cũng rất hữu ích, nếu từng vứt bỏ bạn sẽ tiếc hùi  hụi">
            <a:extLst>
              <a:ext uri="{FF2B5EF4-FFF2-40B4-BE49-F238E27FC236}">
                <a16:creationId xmlns:a16="http://schemas.microsoft.com/office/drawing/2014/main" id="{1C352452-A3C1-2BD2-ADBB-5E4809E67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106" y="1902076"/>
            <a:ext cx="5236329" cy="329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41F303-86A3-8CA9-9A38-A84E07C7F431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10401" r="5815"/>
          <a:stretch/>
        </p:blipFill>
        <p:spPr>
          <a:xfrm>
            <a:off x="269672" y="1887325"/>
            <a:ext cx="5475194" cy="3267455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7249854-46C8-7061-3CA2-00EBC07BB26B}"/>
              </a:ext>
            </a:extLst>
          </p:cNvPr>
          <p:cNvSpPr/>
          <p:nvPr/>
        </p:nvSpPr>
        <p:spPr>
          <a:xfrm>
            <a:off x="222576" y="616306"/>
            <a:ext cx="11316585" cy="106001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bánh </a:t>
            </a:r>
            <a:r>
              <a:rPr lang="en-US" sz="29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mốc</a:t>
            </a: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33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thối</a:t>
            </a:r>
            <a:r>
              <a:rPr lang="en-US" sz="29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Flowchart: Alternate Process 1">
            <a:extLst>
              <a:ext uri="{FF2B5EF4-FFF2-40B4-BE49-F238E27FC236}">
                <a16:creationId xmlns:a16="http://schemas.microsoft.com/office/drawing/2014/main" id="{1D9EB348-BAC9-E4D7-C10F-746E90F766F2}"/>
              </a:ext>
            </a:extLst>
          </p:cNvPr>
          <p:cNvSpPr/>
          <p:nvPr/>
        </p:nvSpPr>
        <p:spPr>
          <a:xfrm>
            <a:off x="4107933" y="5451138"/>
            <a:ext cx="4348376" cy="577651"/>
          </a:xfrm>
          <a:prstGeom prst="flowChartAlternate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23201BD9-B398-52CE-0EA6-2488544B8B70}"/>
              </a:ext>
            </a:extLst>
          </p:cNvPr>
          <p:cNvSpPr/>
          <p:nvPr/>
        </p:nvSpPr>
        <p:spPr>
          <a:xfrm>
            <a:off x="3000437" y="5515494"/>
            <a:ext cx="735256" cy="472255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670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D148F-8C77-3DF0-BA4F-53A71E585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533D376-CEAE-0893-4833-B2F5E359121E}"/>
              </a:ext>
            </a:extLst>
          </p:cNvPr>
          <p:cNvSpPr/>
          <p:nvPr/>
        </p:nvSpPr>
        <p:spPr>
          <a:xfrm rot="2168227">
            <a:off x="-1618653" y="-1954678"/>
            <a:ext cx="5634114" cy="4169245"/>
          </a:xfrm>
          <a:custGeom>
            <a:avLst/>
            <a:gdLst/>
            <a:ahLst/>
            <a:cxnLst/>
            <a:rect l="l" t="t" r="r" b="b"/>
            <a:pathLst>
              <a:path w="8451171" h="6253867">
                <a:moveTo>
                  <a:pt x="0" y="0"/>
                </a:moveTo>
                <a:lnTo>
                  <a:pt x="8451172" y="0"/>
                </a:lnTo>
                <a:lnTo>
                  <a:pt x="8451172" y="6253866"/>
                </a:lnTo>
                <a:lnTo>
                  <a:pt x="0" y="62538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FB87A7B-428C-896F-98CB-C6EB1B5526AA}"/>
              </a:ext>
            </a:extLst>
          </p:cNvPr>
          <p:cNvSpPr/>
          <p:nvPr/>
        </p:nvSpPr>
        <p:spPr>
          <a:xfrm rot="-9404108">
            <a:off x="9112346" y="-1954678"/>
            <a:ext cx="5634114" cy="4169245"/>
          </a:xfrm>
          <a:custGeom>
            <a:avLst/>
            <a:gdLst/>
            <a:ahLst/>
            <a:cxnLst/>
            <a:rect l="l" t="t" r="r" b="b"/>
            <a:pathLst>
              <a:path w="8451171" h="6253867">
                <a:moveTo>
                  <a:pt x="0" y="0"/>
                </a:moveTo>
                <a:lnTo>
                  <a:pt x="8451172" y="0"/>
                </a:lnTo>
                <a:lnTo>
                  <a:pt x="8451172" y="6253866"/>
                </a:lnTo>
                <a:lnTo>
                  <a:pt x="0" y="62538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B893270-02E4-8402-CD2A-E7E656DC1A67}"/>
              </a:ext>
            </a:extLst>
          </p:cNvPr>
          <p:cNvSpPr/>
          <p:nvPr/>
        </p:nvSpPr>
        <p:spPr>
          <a:xfrm rot="183391">
            <a:off x="-594223" y="5668678"/>
            <a:ext cx="4112200" cy="1241137"/>
          </a:xfrm>
          <a:custGeom>
            <a:avLst/>
            <a:gdLst/>
            <a:ahLst/>
            <a:cxnLst/>
            <a:rect l="l" t="t" r="r" b="b"/>
            <a:pathLst>
              <a:path w="6168300" h="1861705">
                <a:moveTo>
                  <a:pt x="0" y="0"/>
                </a:moveTo>
                <a:lnTo>
                  <a:pt x="6168300" y="0"/>
                </a:lnTo>
                <a:lnTo>
                  <a:pt x="6168300" y="1861705"/>
                </a:lnTo>
                <a:lnTo>
                  <a:pt x="0" y="18617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5E17F68-45DC-C754-B043-CA183D1C9AC4}"/>
              </a:ext>
            </a:extLst>
          </p:cNvPr>
          <p:cNvSpPr/>
          <p:nvPr/>
        </p:nvSpPr>
        <p:spPr>
          <a:xfrm rot="9677033">
            <a:off x="2966418" y="5396005"/>
            <a:ext cx="6826914" cy="5796671"/>
          </a:xfrm>
          <a:custGeom>
            <a:avLst/>
            <a:gdLst/>
            <a:ahLst/>
            <a:cxnLst/>
            <a:rect l="l" t="t" r="r" b="b"/>
            <a:pathLst>
              <a:path w="10240371" h="8695006">
                <a:moveTo>
                  <a:pt x="0" y="0"/>
                </a:moveTo>
                <a:lnTo>
                  <a:pt x="10240371" y="0"/>
                </a:lnTo>
                <a:lnTo>
                  <a:pt x="10240371" y="8695006"/>
                </a:lnTo>
                <a:lnTo>
                  <a:pt x="0" y="86950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101E4AF-37D3-5400-E3C5-6127AB454981}"/>
              </a:ext>
            </a:extLst>
          </p:cNvPr>
          <p:cNvSpPr/>
          <p:nvPr/>
        </p:nvSpPr>
        <p:spPr>
          <a:xfrm rot="20724542">
            <a:off x="863545" y="5813198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8A257E6C-5FCA-B9D6-3F3A-6B3900ABA9CB}"/>
              </a:ext>
            </a:extLst>
          </p:cNvPr>
          <p:cNvSpPr/>
          <p:nvPr/>
        </p:nvSpPr>
        <p:spPr>
          <a:xfrm rot="20724542">
            <a:off x="2141071" y="6108813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125873AE-3DC5-A09A-2CE8-2AEE7E6E351F}"/>
              </a:ext>
            </a:extLst>
          </p:cNvPr>
          <p:cNvSpPr/>
          <p:nvPr/>
        </p:nvSpPr>
        <p:spPr>
          <a:xfrm rot="20724542">
            <a:off x="198835" y="5834606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A95D7CA9-F406-87D3-27D1-7588464A5CCD}"/>
              </a:ext>
            </a:extLst>
          </p:cNvPr>
          <p:cNvSpPr/>
          <p:nvPr/>
        </p:nvSpPr>
        <p:spPr>
          <a:xfrm rot="20724542">
            <a:off x="1537711" y="6385583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203A80AE-DE90-58A0-383C-AC7417116878}"/>
              </a:ext>
            </a:extLst>
          </p:cNvPr>
          <p:cNvSpPr/>
          <p:nvPr/>
        </p:nvSpPr>
        <p:spPr>
          <a:xfrm rot="-88680">
            <a:off x="10741629" y="71320"/>
            <a:ext cx="643545" cy="651207"/>
          </a:xfrm>
          <a:custGeom>
            <a:avLst/>
            <a:gdLst/>
            <a:ahLst/>
            <a:cxnLst/>
            <a:rect l="l" t="t" r="r" b="b"/>
            <a:pathLst>
              <a:path w="965318" h="976810">
                <a:moveTo>
                  <a:pt x="0" y="0"/>
                </a:moveTo>
                <a:lnTo>
                  <a:pt x="965318" y="0"/>
                </a:lnTo>
                <a:lnTo>
                  <a:pt x="965318" y="976809"/>
                </a:lnTo>
                <a:lnTo>
                  <a:pt x="0" y="97680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8EC1F23F-48F0-ADF0-C93B-C04D6B0000DF}"/>
              </a:ext>
            </a:extLst>
          </p:cNvPr>
          <p:cNvSpPr/>
          <p:nvPr/>
        </p:nvSpPr>
        <p:spPr>
          <a:xfrm rot="-983886">
            <a:off x="6723696" y="6064673"/>
            <a:ext cx="7529987" cy="2272687"/>
          </a:xfrm>
          <a:custGeom>
            <a:avLst/>
            <a:gdLst/>
            <a:ahLst/>
            <a:cxnLst/>
            <a:rect l="l" t="t" r="r" b="b"/>
            <a:pathLst>
              <a:path w="11294980" h="3409030">
                <a:moveTo>
                  <a:pt x="0" y="0"/>
                </a:moveTo>
                <a:lnTo>
                  <a:pt x="11294980" y="0"/>
                </a:lnTo>
                <a:lnTo>
                  <a:pt x="11294980" y="3409031"/>
                </a:lnTo>
                <a:lnTo>
                  <a:pt x="0" y="340903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FFE1A070-AF02-7B3F-6540-45F6D3BEFDE1}"/>
              </a:ext>
            </a:extLst>
          </p:cNvPr>
          <p:cNvSpPr/>
          <p:nvPr/>
        </p:nvSpPr>
        <p:spPr>
          <a:xfrm rot="-575628">
            <a:off x="8656760" y="6430458"/>
            <a:ext cx="561067" cy="569348"/>
          </a:xfrm>
          <a:custGeom>
            <a:avLst/>
            <a:gdLst/>
            <a:ahLst/>
            <a:cxnLst/>
            <a:rect l="l" t="t" r="r" b="b"/>
            <a:pathLst>
              <a:path w="841600" h="854022">
                <a:moveTo>
                  <a:pt x="0" y="0"/>
                </a:moveTo>
                <a:lnTo>
                  <a:pt x="841599" y="0"/>
                </a:lnTo>
                <a:lnTo>
                  <a:pt x="841599" y="854022"/>
                </a:lnTo>
                <a:lnTo>
                  <a:pt x="0" y="85402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BAF94DBF-1FA7-BBF4-BB95-40D0C8B33899}"/>
              </a:ext>
            </a:extLst>
          </p:cNvPr>
          <p:cNvSpPr/>
          <p:nvPr/>
        </p:nvSpPr>
        <p:spPr>
          <a:xfrm rot="-575628">
            <a:off x="11535964" y="5822686"/>
            <a:ext cx="463960" cy="470808"/>
          </a:xfrm>
          <a:custGeom>
            <a:avLst/>
            <a:gdLst/>
            <a:ahLst/>
            <a:cxnLst/>
            <a:rect l="l" t="t" r="r" b="b"/>
            <a:pathLst>
              <a:path w="695940" h="706212">
                <a:moveTo>
                  <a:pt x="0" y="0"/>
                </a:moveTo>
                <a:lnTo>
                  <a:pt x="695940" y="0"/>
                </a:lnTo>
                <a:lnTo>
                  <a:pt x="695940" y="706212"/>
                </a:lnTo>
                <a:lnTo>
                  <a:pt x="0" y="7062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3" name="TextBox 28">
            <a:extLst>
              <a:ext uri="{FF2B5EF4-FFF2-40B4-BE49-F238E27FC236}">
                <a16:creationId xmlns:a16="http://schemas.microsoft.com/office/drawing/2014/main" id="{8D7506C7-63AF-5A36-CC74-A621466FD7BF}"/>
              </a:ext>
            </a:extLst>
          </p:cNvPr>
          <p:cNvSpPr txBox="1"/>
          <p:nvPr/>
        </p:nvSpPr>
        <p:spPr>
          <a:xfrm>
            <a:off x="288887" y="0"/>
            <a:ext cx="11104579" cy="10026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  <a:spcBef>
                <a:spcPct val="0"/>
              </a:spcBef>
            </a:pPr>
            <a:r>
              <a:rPr lang="en-US" sz="3600" b="1" spc="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LUYỆN TẬP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DEE721-DBCB-7DC2-0182-763D2A00624D}"/>
              </a:ext>
            </a:extLst>
          </p:cNvPr>
          <p:cNvSpPr txBox="1"/>
          <p:nvPr/>
        </p:nvSpPr>
        <p:spPr>
          <a:xfrm>
            <a:off x="734366" y="1787958"/>
            <a:ext cx="5208705" cy="3349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quizizz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8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1-8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App Quizizz</a:t>
            </a:r>
          </a:p>
          <a:p>
            <a:pPr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F69EA7-7535-DCCC-306A-BFBB0BE5D48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21756" y="1981830"/>
            <a:ext cx="3135291" cy="313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561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7E309-0A26-D77A-CAB6-589759D5F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11B78A8-5BD1-7EF9-EBDF-CBEAEAA47D43}"/>
              </a:ext>
            </a:extLst>
          </p:cNvPr>
          <p:cNvSpPr/>
          <p:nvPr/>
        </p:nvSpPr>
        <p:spPr>
          <a:xfrm rot="2168227">
            <a:off x="-1618653" y="-1954678"/>
            <a:ext cx="5634114" cy="4169245"/>
          </a:xfrm>
          <a:custGeom>
            <a:avLst/>
            <a:gdLst/>
            <a:ahLst/>
            <a:cxnLst/>
            <a:rect l="l" t="t" r="r" b="b"/>
            <a:pathLst>
              <a:path w="8451171" h="6253867">
                <a:moveTo>
                  <a:pt x="0" y="0"/>
                </a:moveTo>
                <a:lnTo>
                  <a:pt x="8451172" y="0"/>
                </a:lnTo>
                <a:lnTo>
                  <a:pt x="8451172" y="6253866"/>
                </a:lnTo>
                <a:lnTo>
                  <a:pt x="0" y="62538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F33A212-493F-87B9-E6F1-6CA58CFCF190}"/>
              </a:ext>
            </a:extLst>
          </p:cNvPr>
          <p:cNvSpPr/>
          <p:nvPr/>
        </p:nvSpPr>
        <p:spPr>
          <a:xfrm rot="-9404108">
            <a:off x="9112346" y="-1954678"/>
            <a:ext cx="5634114" cy="4169245"/>
          </a:xfrm>
          <a:custGeom>
            <a:avLst/>
            <a:gdLst/>
            <a:ahLst/>
            <a:cxnLst/>
            <a:rect l="l" t="t" r="r" b="b"/>
            <a:pathLst>
              <a:path w="8451171" h="6253867">
                <a:moveTo>
                  <a:pt x="0" y="0"/>
                </a:moveTo>
                <a:lnTo>
                  <a:pt x="8451172" y="0"/>
                </a:lnTo>
                <a:lnTo>
                  <a:pt x="8451172" y="6253866"/>
                </a:lnTo>
                <a:lnTo>
                  <a:pt x="0" y="62538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AB73BF0-9C68-0B79-7728-0B0E63294439}"/>
              </a:ext>
            </a:extLst>
          </p:cNvPr>
          <p:cNvSpPr/>
          <p:nvPr/>
        </p:nvSpPr>
        <p:spPr>
          <a:xfrm rot="183391">
            <a:off x="-594223" y="5668678"/>
            <a:ext cx="4112200" cy="1241137"/>
          </a:xfrm>
          <a:custGeom>
            <a:avLst/>
            <a:gdLst/>
            <a:ahLst/>
            <a:cxnLst/>
            <a:rect l="l" t="t" r="r" b="b"/>
            <a:pathLst>
              <a:path w="6168300" h="1861705">
                <a:moveTo>
                  <a:pt x="0" y="0"/>
                </a:moveTo>
                <a:lnTo>
                  <a:pt x="6168300" y="0"/>
                </a:lnTo>
                <a:lnTo>
                  <a:pt x="6168300" y="1861705"/>
                </a:lnTo>
                <a:lnTo>
                  <a:pt x="0" y="18617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867A366-438B-C74D-AA24-CBBCB40EE517}"/>
              </a:ext>
            </a:extLst>
          </p:cNvPr>
          <p:cNvSpPr/>
          <p:nvPr/>
        </p:nvSpPr>
        <p:spPr>
          <a:xfrm rot="9677033">
            <a:off x="2966418" y="5396005"/>
            <a:ext cx="6826914" cy="5796671"/>
          </a:xfrm>
          <a:custGeom>
            <a:avLst/>
            <a:gdLst/>
            <a:ahLst/>
            <a:cxnLst/>
            <a:rect l="l" t="t" r="r" b="b"/>
            <a:pathLst>
              <a:path w="10240371" h="8695006">
                <a:moveTo>
                  <a:pt x="0" y="0"/>
                </a:moveTo>
                <a:lnTo>
                  <a:pt x="10240371" y="0"/>
                </a:lnTo>
                <a:lnTo>
                  <a:pt x="10240371" y="8695006"/>
                </a:lnTo>
                <a:lnTo>
                  <a:pt x="0" y="86950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B1FCD72-3249-5E51-9AF7-93B71239A09A}"/>
              </a:ext>
            </a:extLst>
          </p:cNvPr>
          <p:cNvSpPr/>
          <p:nvPr/>
        </p:nvSpPr>
        <p:spPr>
          <a:xfrm rot="20724542">
            <a:off x="863545" y="5813198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2F47B1A-6F7A-F1B1-98FB-D09A67C2B285}"/>
              </a:ext>
            </a:extLst>
          </p:cNvPr>
          <p:cNvSpPr/>
          <p:nvPr/>
        </p:nvSpPr>
        <p:spPr>
          <a:xfrm rot="20724542">
            <a:off x="2141071" y="6108813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476CC839-93A7-ED89-E8E1-2AB8B25FB0DF}"/>
              </a:ext>
            </a:extLst>
          </p:cNvPr>
          <p:cNvSpPr/>
          <p:nvPr/>
        </p:nvSpPr>
        <p:spPr>
          <a:xfrm rot="20724542">
            <a:off x="198835" y="5834606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00C36EEF-A233-B336-88A9-6EE1E03CCF42}"/>
              </a:ext>
            </a:extLst>
          </p:cNvPr>
          <p:cNvSpPr/>
          <p:nvPr/>
        </p:nvSpPr>
        <p:spPr>
          <a:xfrm rot="20724542">
            <a:off x="1537711" y="6385583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D7D38483-F708-1BA5-0455-AC0F9AFAF048}"/>
              </a:ext>
            </a:extLst>
          </p:cNvPr>
          <p:cNvSpPr/>
          <p:nvPr/>
        </p:nvSpPr>
        <p:spPr>
          <a:xfrm rot="-88680">
            <a:off x="10741629" y="71320"/>
            <a:ext cx="643545" cy="651207"/>
          </a:xfrm>
          <a:custGeom>
            <a:avLst/>
            <a:gdLst/>
            <a:ahLst/>
            <a:cxnLst/>
            <a:rect l="l" t="t" r="r" b="b"/>
            <a:pathLst>
              <a:path w="965318" h="976810">
                <a:moveTo>
                  <a:pt x="0" y="0"/>
                </a:moveTo>
                <a:lnTo>
                  <a:pt x="965318" y="0"/>
                </a:lnTo>
                <a:lnTo>
                  <a:pt x="965318" y="976809"/>
                </a:lnTo>
                <a:lnTo>
                  <a:pt x="0" y="97680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A451F76C-6295-4460-F51F-C6389FBC3078}"/>
              </a:ext>
            </a:extLst>
          </p:cNvPr>
          <p:cNvSpPr/>
          <p:nvPr/>
        </p:nvSpPr>
        <p:spPr>
          <a:xfrm rot="-983886">
            <a:off x="6723696" y="6064673"/>
            <a:ext cx="7529987" cy="2272687"/>
          </a:xfrm>
          <a:custGeom>
            <a:avLst/>
            <a:gdLst/>
            <a:ahLst/>
            <a:cxnLst/>
            <a:rect l="l" t="t" r="r" b="b"/>
            <a:pathLst>
              <a:path w="11294980" h="3409030">
                <a:moveTo>
                  <a:pt x="0" y="0"/>
                </a:moveTo>
                <a:lnTo>
                  <a:pt x="11294980" y="0"/>
                </a:lnTo>
                <a:lnTo>
                  <a:pt x="11294980" y="3409031"/>
                </a:lnTo>
                <a:lnTo>
                  <a:pt x="0" y="340903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4FA779EB-6A1B-8236-C1A7-C3C57935BFEA}"/>
              </a:ext>
            </a:extLst>
          </p:cNvPr>
          <p:cNvSpPr/>
          <p:nvPr/>
        </p:nvSpPr>
        <p:spPr>
          <a:xfrm rot="-575628">
            <a:off x="8656760" y="6430458"/>
            <a:ext cx="561067" cy="569348"/>
          </a:xfrm>
          <a:custGeom>
            <a:avLst/>
            <a:gdLst/>
            <a:ahLst/>
            <a:cxnLst/>
            <a:rect l="l" t="t" r="r" b="b"/>
            <a:pathLst>
              <a:path w="841600" h="854022">
                <a:moveTo>
                  <a:pt x="0" y="0"/>
                </a:moveTo>
                <a:lnTo>
                  <a:pt x="841599" y="0"/>
                </a:lnTo>
                <a:lnTo>
                  <a:pt x="841599" y="854022"/>
                </a:lnTo>
                <a:lnTo>
                  <a:pt x="0" y="85402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6C3E12A2-D339-1F92-8FF3-A70CAA885F5B}"/>
              </a:ext>
            </a:extLst>
          </p:cNvPr>
          <p:cNvSpPr/>
          <p:nvPr/>
        </p:nvSpPr>
        <p:spPr>
          <a:xfrm rot="-575628">
            <a:off x="11535964" y="5822686"/>
            <a:ext cx="463960" cy="470808"/>
          </a:xfrm>
          <a:custGeom>
            <a:avLst/>
            <a:gdLst/>
            <a:ahLst/>
            <a:cxnLst/>
            <a:rect l="l" t="t" r="r" b="b"/>
            <a:pathLst>
              <a:path w="695940" h="706212">
                <a:moveTo>
                  <a:pt x="0" y="0"/>
                </a:moveTo>
                <a:lnTo>
                  <a:pt x="695940" y="0"/>
                </a:lnTo>
                <a:lnTo>
                  <a:pt x="695940" y="706212"/>
                </a:lnTo>
                <a:lnTo>
                  <a:pt x="0" y="7062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3" name="TextBox 28">
            <a:extLst>
              <a:ext uri="{FF2B5EF4-FFF2-40B4-BE49-F238E27FC236}">
                <a16:creationId xmlns:a16="http://schemas.microsoft.com/office/drawing/2014/main" id="{2D2AADF0-5D42-E60F-4DEF-3A99D1CFC5A1}"/>
              </a:ext>
            </a:extLst>
          </p:cNvPr>
          <p:cNvSpPr txBox="1"/>
          <p:nvPr/>
        </p:nvSpPr>
        <p:spPr>
          <a:xfrm>
            <a:off x="288887" y="0"/>
            <a:ext cx="11104579" cy="10026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  <a:spcBef>
                <a:spcPct val="0"/>
              </a:spcBef>
            </a:pPr>
            <a:r>
              <a:rPr lang="en-US" sz="3600" b="1" spc="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VẬN DỤNG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491C33-F4C0-4B23-7641-785CBC274CE6}"/>
              </a:ext>
            </a:extLst>
          </p:cNvPr>
          <p:cNvSpPr txBox="1"/>
          <p:nvPr/>
        </p:nvSpPr>
        <p:spPr>
          <a:xfrm>
            <a:off x="966263" y="1242248"/>
            <a:ext cx="10259473" cy="3349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khéo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vi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men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Ngon –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3626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8" grpId="0" animBg="1"/>
      <p:bldP spid="19" grpId="0" animBg="1"/>
      <p:bldP spid="20" grpId="0" animBg="1"/>
      <p:bldP spid="13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ách tạo và tải hình nền slide cảm ơn dễ dàng và nhanh chóng">
            <a:extLst>
              <a:ext uri="{FF2B5EF4-FFF2-40B4-BE49-F238E27FC236}">
                <a16:creationId xmlns:a16="http://schemas.microsoft.com/office/drawing/2014/main" id="{A9AFD5A5-3893-DB93-0E53-474608260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150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56830">
            <a:off x="-2771988" y="1644589"/>
            <a:ext cx="6578204" cy="4867871"/>
          </a:xfrm>
          <a:custGeom>
            <a:avLst/>
            <a:gdLst/>
            <a:ahLst/>
            <a:cxnLst/>
            <a:rect l="l" t="t" r="r" b="b"/>
            <a:pathLst>
              <a:path w="9867306" h="7301807">
                <a:moveTo>
                  <a:pt x="0" y="0"/>
                </a:moveTo>
                <a:lnTo>
                  <a:pt x="9867307" y="0"/>
                </a:lnTo>
                <a:lnTo>
                  <a:pt x="9867307" y="7301806"/>
                </a:lnTo>
                <a:lnTo>
                  <a:pt x="0" y="73018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 rot="9068637">
            <a:off x="8183053" y="-842568"/>
            <a:ext cx="6578204" cy="4867871"/>
          </a:xfrm>
          <a:custGeom>
            <a:avLst/>
            <a:gdLst/>
            <a:ahLst/>
            <a:cxnLst/>
            <a:rect l="l" t="t" r="r" b="b"/>
            <a:pathLst>
              <a:path w="9867306" h="7301807">
                <a:moveTo>
                  <a:pt x="0" y="0"/>
                </a:moveTo>
                <a:lnTo>
                  <a:pt x="9867306" y="0"/>
                </a:lnTo>
                <a:lnTo>
                  <a:pt x="9867306" y="7301807"/>
                </a:lnTo>
                <a:lnTo>
                  <a:pt x="0" y="73018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/>
          <p:cNvSpPr/>
          <p:nvPr/>
        </p:nvSpPr>
        <p:spPr>
          <a:xfrm rot="-919000">
            <a:off x="7691597" y="5068941"/>
            <a:ext cx="7234473" cy="2183495"/>
          </a:xfrm>
          <a:custGeom>
            <a:avLst/>
            <a:gdLst/>
            <a:ahLst/>
            <a:cxnLst/>
            <a:rect l="l" t="t" r="r" b="b"/>
            <a:pathLst>
              <a:path w="10851709" h="3275243">
                <a:moveTo>
                  <a:pt x="0" y="0"/>
                </a:moveTo>
                <a:lnTo>
                  <a:pt x="10851709" y="0"/>
                </a:lnTo>
                <a:lnTo>
                  <a:pt x="10851709" y="3275243"/>
                </a:lnTo>
                <a:lnTo>
                  <a:pt x="0" y="32752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Freeform 7"/>
          <p:cNvSpPr/>
          <p:nvPr/>
        </p:nvSpPr>
        <p:spPr>
          <a:xfrm rot="962772">
            <a:off x="-2758306" y="5124334"/>
            <a:ext cx="6867407" cy="2072709"/>
          </a:xfrm>
          <a:custGeom>
            <a:avLst/>
            <a:gdLst/>
            <a:ahLst/>
            <a:cxnLst/>
            <a:rect l="l" t="t" r="r" b="b"/>
            <a:pathLst>
              <a:path w="10301111" h="3109063">
                <a:moveTo>
                  <a:pt x="0" y="0"/>
                </a:moveTo>
                <a:lnTo>
                  <a:pt x="10301111" y="0"/>
                </a:lnTo>
                <a:lnTo>
                  <a:pt x="10301111" y="3109062"/>
                </a:lnTo>
                <a:lnTo>
                  <a:pt x="0" y="3109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" name="Freeform 8"/>
          <p:cNvSpPr/>
          <p:nvPr/>
        </p:nvSpPr>
        <p:spPr>
          <a:xfrm rot="1405588">
            <a:off x="10855751" y="3900657"/>
            <a:ext cx="388221" cy="456731"/>
          </a:xfrm>
          <a:custGeom>
            <a:avLst/>
            <a:gdLst/>
            <a:ahLst/>
            <a:cxnLst/>
            <a:rect l="l" t="t" r="r" b="b"/>
            <a:pathLst>
              <a:path w="582332" h="685097">
                <a:moveTo>
                  <a:pt x="0" y="0"/>
                </a:moveTo>
                <a:lnTo>
                  <a:pt x="582333" y="0"/>
                </a:lnTo>
                <a:lnTo>
                  <a:pt x="582333" y="685097"/>
                </a:lnTo>
                <a:lnTo>
                  <a:pt x="0" y="6850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Freeform 9"/>
          <p:cNvSpPr/>
          <p:nvPr/>
        </p:nvSpPr>
        <p:spPr>
          <a:xfrm rot="-277867">
            <a:off x="5392862" y="4037070"/>
            <a:ext cx="256806" cy="302125"/>
          </a:xfrm>
          <a:custGeom>
            <a:avLst/>
            <a:gdLst/>
            <a:ahLst/>
            <a:cxnLst/>
            <a:rect l="l" t="t" r="r" b="b"/>
            <a:pathLst>
              <a:path w="385209" h="453187">
                <a:moveTo>
                  <a:pt x="0" y="0"/>
                </a:moveTo>
                <a:lnTo>
                  <a:pt x="385209" y="0"/>
                </a:lnTo>
                <a:lnTo>
                  <a:pt x="385209" y="453188"/>
                </a:lnTo>
                <a:lnTo>
                  <a:pt x="0" y="4531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/>
          <p:cNvSpPr/>
          <p:nvPr/>
        </p:nvSpPr>
        <p:spPr>
          <a:xfrm rot="-510743">
            <a:off x="9425059" y="5960303"/>
            <a:ext cx="539047" cy="547004"/>
          </a:xfrm>
          <a:custGeom>
            <a:avLst/>
            <a:gdLst/>
            <a:ahLst/>
            <a:cxnLst/>
            <a:rect l="l" t="t" r="r" b="b"/>
            <a:pathLst>
              <a:path w="808571" h="820506">
                <a:moveTo>
                  <a:pt x="0" y="0"/>
                </a:moveTo>
                <a:lnTo>
                  <a:pt x="808572" y="0"/>
                </a:lnTo>
                <a:lnTo>
                  <a:pt x="808572" y="820506"/>
                </a:lnTo>
                <a:lnTo>
                  <a:pt x="0" y="8205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Freeform 12"/>
          <p:cNvSpPr/>
          <p:nvPr/>
        </p:nvSpPr>
        <p:spPr>
          <a:xfrm rot="-510743">
            <a:off x="11346349" y="5960303"/>
            <a:ext cx="539047" cy="547004"/>
          </a:xfrm>
          <a:custGeom>
            <a:avLst/>
            <a:gdLst/>
            <a:ahLst/>
            <a:cxnLst/>
            <a:rect l="l" t="t" r="r" b="b"/>
            <a:pathLst>
              <a:path w="808571" h="820506">
                <a:moveTo>
                  <a:pt x="0" y="0"/>
                </a:moveTo>
                <a:lnTo>
                  <a:pt x="808572" y="0"/>
                </a:lnTo>
                <a:lnTo>
                  <a:pt x="808572" y="820506"/>
                </a:lnTo>
                <a:lnTo>
                  <a:pt x="0" y="8205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3" name="Freeform 13"/>
          <p:cNvSpPr/>
          <p:nvPr/>
        </p:nvSpPr>
        <p:spPr>
          <a:xfrm rot="-2052611">
            <a:off x="1206426" y="5663796"/>
            <a:ext cx="511697" cy="519250"/>
          </a:xfrm>
          <a:custGeom>
            <a:avLst/>
            <a:gdLst/>
            <a:ahLst/>
            <a:cxnLst/>
            <a:rect l="l" t="t" r="r" b="b"/>
            <a:pathLst>
              <a:path w="767546" h="778875">
                <a:moveTo>
                  <a:pt x="0" y="0"/>
                </a:moveTo>
                <a:lnTo>
                  <a:pt x="767546" y="0"/>
                </a:lnTo>
                <a:lnTo>
                  <a:pt x="767546" y="778875"/>
                </a:lnTo>
                <a:lnTo>
                  <a:pt x="0" y="7788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/>
          <p:cNvSpPr/>
          <p:nvPr/>
        </p:nvSpPr>
        <p:spPr>
          <a:xfrm rot="1371029">
            <a:off x="1932015" y="6291255"/>
            <a:ext cx="347759" cy="352892"/>
          </a:xfrm>
          <a:custGeom>
            <a:avLst/>
            <a:gdLst/>
            <a:ahLst/>
            <a:cxnLst/>
            <a:rect l="l" t="t" r="r" b="b"/>
            <a:pathLst>
              <a:path w="521639" h="529338">
                <a:moveTo>
                  <a:pt x="0" y="0"/>
                </a:moveTo>
                <a:lnTo>
                  <a:pt x="521639" y="0"/>
                </a:lnTo>
                <a:lnTo>
                  <a:pt x="521639" y="529338"/>
                </a:lnTo>
                <a:lnTo>
                  <a:pt x="0" y="52933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5" name="Freeform 15"/>
          <p:cNvSpPr/>
          <p:nvPr/>
        </p:nvSpPr>
        <p:spPr>
          <a:xfrm rot="1371029">
            <a:off x="272765" y="5925904"/>
            <a:ext cx="347759" cy="352892"/>
          </a:xfrm>
          <a:custGeom>
            <a:avLst/>
            <a:gdLst/>
            <a:ahLst/>
            <a:cxnLst/>
            <a:rect l="l" t="t" r="r" b="b"/>
            <a:pathLst>
              <a:path w="521639" h="529338">
                <a:moveTo>
                  <a:pt x="0" y="0"/>
                </a:moveTo>
                <a:lnTo>
                  <a:pt x="521639" y="0"/>
                </a:lnTo>
                <a:lnTo>
                  <a:pt x="521639" y="529338"/>
                </a:lnTo>
                <a:lnTo>
                  <a:pt x="0" y="52933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6" name="Freeform 16"/>
          <p:cNvSpPr/>
          <p:nvPr/>
        </p:nvSpPr>
        <p:spPr>
          <a:xfrm rot="2912897">
            <a:off x="10400683" y="5636611"/>
            <a:ext cx="366347" cy="371755"/>
          </a:xfrm>
          <a:custGeom>
            <a:avLst/>
            <a:gdLst/>
            <a:ahLst/>
            <a:cxnLst/>
            <a:rect l="l" t="t" r="r" b="b"/>
            <a:pathLst>
              <a:path w="549521" h="557632">
                <a:moveTo>
                  <a:pt x="0" y="0"/>
                </a:moveTo>
                <a:lnTo>
                  <a:pt x="549521" y="0"/>
                </a:lnTo>
                <a:lnTo>
                  <a:pt x="549521" y="557632"/>
                </a:lnTo>
                <a:lnTo>
                  <a:pt x="0" y="55763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7" name="TextBox 17"/>
          <p:cNvSpPr txBox="1"/>
          <p:nvPr/>
        </p:nvSpPr>
        <p:spPr>
          <a:xfrm>
            <a:off x="4884165" y="4462198"/>
            <a:ext cx="6434599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66"/>
              </a:lnSpc>
              <a:spcBef>
                <a:spcPct val="0"/>
              </a:spcBef>
            </a:pPr>
            <a:r>
              <a:rPr lang="en-US" sz="3334" i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sz="3334" i="1" dirty="0" err="1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334" i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4" i="1" dirty="0" err="1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334" i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334" i="1" dirty="0" err="1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3334" i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4" i="1" dirty="0" err="1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334" i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4" i="1" dirty="0" err="1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334" i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34" i="1" dirty="0" err="1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Thùy</a:t>
            </a:r>
            <a:endParaRPr lang="en-US" sz="3334" i="1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01167" y="139527"/>
            <a:ext cx="7818091" cy="872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SỞ GIÁO DỤC &amp; ĐÀO TẠO HÀ NỘI</a:t>
            </a:r>
          </a:p>
          <a:p>
            <a:pPr algn="ctr"/>
            <a:r>
              <a:rPr lang="en-US" sz="2667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TRƯỜNG THPT ĐÔNG MỸ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77477" y="1916343"/>
            <a:ext cx="8896467" cy="651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40"/>
              </a:lnSpc>
              <a:spcBef>
                <a:spcPct val="0"/>
              </a:spcBef>
            </a:pPr>
            <a:r>
              <a:rPr lang="en-US" sz="4400" b="1" spc="-38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9: SINH HỌC VI SINH VẬT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6358" y="2940229"/>
            <a:ext cx="12403449" cy="615553"/>
          </a:xfrm>
          <a:prstGeom prst="rect">
            <a:avLst/>
          </a:prstGeom>
          <a:noFill/>
        </p:spPr>
        <p:txBody>
          <a:bodyPr wrap="square" lIns="60960" tIns="30480" rIns="60960" bIns="3048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3600" b="1" spc="67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18: SINH TRƯỞNG VÀ SINH SẢN Ở VI SINH VẬT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965278" y="5878634"/>
            <a:ext cx="5922776" cy="512897"/>
          </a:xfrm>
          <a:prstGeom prst="rect">
            <a:avLst/>
          </a:prstGeom>
          <a:noFill/>
        </p:spPr>
        <p:txBody>
          <a:bodyPr wrap="none" lIns="60960" tIns="30480" rIns="60960" bIns="30480">
            <a:spAutoFit/>
          </a:bodyPr>
          <a:lstStyle/>
          <a:p>
            <a:pPr algn="ctr"/>
            <a:r>
              <a:rPr lang="en-US" sz="2933" i="1" dirty="0" err="1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933" i="1" dirty="0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i="1" dirty="0" err="1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sz="2933" i="1" dirty="0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33" i="1" dirty="0" err="1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933" i="1" dirty="0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lang="en-US" sz="2933" i="1" dirty="0" err="1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933" i="1" dirty="0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03 </a:t>
            </a:r>
            <a:r>
              <a:rPr lang="en-US" sz="2933" i="1" dirty="0" err="1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933" i="1" dirty="0">
                <a:ln w="0"/>
                <a:solidFill>
                  <a:srgbClr val="0000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2024</a:t>
            </a:r>
          </a:p>
        </p:txBody>
      </p:sp>
      <p:pic>
        <p:nvPicPr>
          <p:cNvPr id="1026" name="Picture 2" descr="Bộ sách Cánh Diều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0" y="139527"/>
            <a:ext cx="1090132" cy="151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485F34-DFBB-145E-1812-13142EF6CD4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7891" y="11459"/>
            <a:ext cx="1151809" cy="16996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7416" y="1496389"/>
            <a:ext cx="5107478" cy="3901931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rot="2168227">
            <a:off x="-1618653" y="-1954678"/>
            <a:ext cx="5634114" cy="4169245"/>
          </a:xfrm>
          <a:custGeom>
            <a:avLst/>
            <a:gdLst/>
            <a:ahLst/>
            <a:cxnLst/>
            <a:rect l="l" t="t" r="r" b="b"/>
            <a:pathLst>
              <a:path w="8451171" h="6253867">
                <a:moveTo>
                  <a:pt x="0" y="0"/>
                </a:moveTo>
                <a:lnTo>
                  <a:pt x="8451172" y="0"/>
                </a:lnTo>
                <a:lnTo>
                  <a:pt x="8451172" y="6253866"/>
                </a:lnTo>
                <a:lnTo>
                  <a:pt x="0" y="6253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 rot="-9404108">
            <a:off x="8689143" y="-1906053"/>
            <a:ext cx="5634114" cy="4169245"/>
          </a:xfrm>
          <a:custGeom>
            <a:avLst/>
            <a:gdLst/>
            <a:ahLst/>
            <a:cxnLst/>
            <a:rect l="l" t="t" r="r" b="b"/>
            <a:pathLst>
              <a:path w="8451171" h="6253867">
                <a:moveTo>
                  <a:pt x="0" y="0"/>
                </a:moveTo>
                <a:lnTo>
                  <a:pt x="8451172" y="0"/>
                </a:lnTo>
                <a:lnTo>
                  <a:pt x="8451172" y="6253866"/>
                </a:lnTo>
                <a:lnTo>
                  <a:pt x="0" y="6253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/>
          <p:cNvSpPr/>
          <p:nvPr/>
        </p:nvSpPr>
        <p:spPr>
          <a:xfrm rot="183391">
            <a:off x="-594223" y="5668678"/>
            <a:ext cx="4112200" cy="1241137"/>
          </a:xfrm>
          <a:custGeom>
            <a:avLst/>
            <a:gdLst/>
            <a:ahLst/>
            <a:cxnLst/>
            <a:rect l="l" t="t" r="r" b="b"/>
            <a:pathLst>
              <a:path w="6168300" h="1861705">
                <a:moveTo>
                  <a:pt x="0" y="0"/>
                </a:moveTo>
                <a:lnTo>
                  <a:pt x="6168300" y="0"/>
                </a:lnTo>
                <a:lnTo>
                  <a:pt x="6168300" y="1861705"/>
                </a:lnTo>
                <a:lnTo>
                  <a:pt x="0" y="18617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/>
          <p:cNvSpPr/>
          <p:nvPr/>
        </p:nvSpPr>
        <p:spPr>
          <a:xfrm rot="9677033">
            <a:off x="4085009" y="5205506"/>
            <a:ext cx="6826914" cy="5796671"/>
          </a:xfrm>
          <a:custGeom>
            <a:avLst/>
            <a:gdLst/>
            <a:ahLst/>
            <a:cxnLst/>
            <a:rect l="l" t="t" r="r" b="b"/>
            <a:pathLst>
              <a:path w="10240371" h="8695006">
                <a:moveTo>
                  <a:pt x="0" y="0"/>
                </a:moveTo>
                <a:lnTo>
                  <a:pt x="10240371" y="0"/>
                </a:lnTo>
                <a:lnTo>
                  <a:pt x="10240371" y="8695006"/>
                </a:lnTo>
                <a:lnTo>
                  <a:pt x="0" y="86950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Freeform 9"/>
          <p:cNvSpPr/>
          <p:nvPr/>
        </p:nvSpPr>
        <p:spPr>
          <a:xfrm rot="20724542">
            <a:off x="863545" y="5813198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rot="20724542">
            <a:off x="2245476" y="6234657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/>
          <p:cNvSpPr/>
          <p:nvPr/>
        </p:nvSpPr>
        <p:spPr>
          <a:xfrm rot="20724542">
            <a:off x="198835" y="5834606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Freeform 12"/>
          <p:cNvSpPr/>
          <p:nvPr/>
        </p:nvSpPr>
        <p:spPr>
          <a:xfrm rot="20724542">
            <a:off x="1529814" y="6233551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/>
          <p:cNvSpPr/>
          <p:nvPr/>
        </p:nvSpPr>
        <p:spPr>
          <a:xfrm rot="-88680">
            <a:off x="10854363" y="1326831"/>
            <a:ext cx="643545" cy="651207"/>
          </a:xfrm>
          <a:custGeom>
            <a:avLst/>
            <a:gdLst/>
            <a:ahLst/>
            <a:cxnLst/>
            <a:rect l="l" t="t" r="r" b="b"/>
            <a:pathLst>
              <a:path w="965318" h="976810">
                <a:moveTo>
                  <a:pt x="0" y="0"/>
                </a:moveTo>
                <a:lnTo>
                  <a:pt x="965318" y="0"/>
                </a:lnTo>
                <a:lnTo>
                  <a:pt x="965318" y="976809"/>
                </a:lnTo>
                <a:lnTo>
                  <a:pt x="0" y="97680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5" name="Freeform 15"/>
          <p:cNvSpPr/>
          <p:nvPr/>
        </p:nvSpPr>
        <p:spPr>
          <a:xfrm rot="1405588">
            <a:off x="8764499" y="5447825"/>
            <a:ext cx="214788" cy="252691"/>
          </a:xfrm>
          <a:custGeom>
            <a:avLst/>
            <a:gdLst/>
            <a:ahLst/>
            <a:cxnLst/>
            <a:rect l="l" t="t" r="r" b="b"/>
            <a:pathLst>
              <a:path w="322182" h="379037">
                <a:moveTo>
                  <a:pt x="0" y="0"/>
                </a:moveTo>
                <a:lnTo>
                  <a:pt x="322182" y="0"/>
                </a:lnTo>
                <a:lnTo>
                  <a:pt x="322182" y="379037"/>
                </a:lnTo>
                <a:lnTo>
                  <a:pt x="0" y="37903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8" name="Freeform 18"/>
          <p:cNvSpPr/>
          <p:nvPr/>
        </p:nvSpPr>
        <p:spPr>
          <a:xfrm rot="-983886">
            <a:off x="6762834" y="5590355"/>
            <a:ext cx="7529987" cy="2272687"/>
          </a:xfrm>
          <a:custGeom>
            <a:avLst/>
            <a:gdLst/>
            <a:ahLst/>
            <a:cxnLst/>
            <a:rect l="l" t="t" r="r" b="b"/>
            <a:pathLst>
              <a:path w="11294980" h="3409030">
                <a:moveTo>
                  <a:pt x="0" y="0"/>
                </a:moveTo>
                <a:lnTo>
                  <a:pt x="11294980" y="0"/>
                </a:lnTo>
                <a:lnTo>
                  <a:pt x="11294980" y="3409031"/>
                </a:lnTo>
                <a:lnTo>
                  <a:pt x="0" y="340903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9" name="Freeform 19"/>
          <p:cNvSpPr/>
          <p:nvPr/>
        </p:nvSpPr>
        <p:spPr>
          <a:xfrm rot="-575628">
            <a:off x="8564729" y="6332019"/>
            <a:ext cx="561067" cy="569348"/>
          </a:xfrm>
          <a:custGeom>
            <a:avLst/>
            <a:gdLst/>
            <a:ahLst/>
            <a:cxnLst/>
            <a:rect l="l" t="t" r="r" b="b"/>
            <a:pathLst>
              <a:path w="841600" h="854022">
                <a:moveTo>
                  <a:pt x="0" y="0"/>
                </a:moveTo>
                <a:lnTo>
                  <a:pt x="841599" y="0"/>
                </a:lnTo>
                <a:lnTo>
                  <a:pt x="841599" y="854022"/>
                </a:lnTo>
                <a:lnTo>
                  <a:pt x="0" y="85402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0" name="Freeform 20"/>
          <p:cNvSpPr/>
          <p:nvPr/>
        </p:nvSpPr>
        <p:spPr>
          <a:xfrm rot="-575628">
            <a:off x="11429455" y="5609540"/>
            <a:ext cx="463960" cy="470808"/>
          </a:xfrm>
          <a:custGeom>
            <a:avLst/>
            <a:gdLst/>
            <a:ahLst/>
            <a:cxnLst/>
            <a:rect l="l" t="t" r="r" b="b"/>
            <a:pathLst>
              <a:path w="695940" h="706212">
                <a:moveTo>
                  <a:pt x="0" y="0"/>
                </a:moveTo>
                <a:lnTo>
                  <a:pt x="695940" y="0"/>
                </a:lnTo>
                <a:lnTo>
                  <a:pt x="695940" y="706212"/>
                </a:lnTo>
                <a:lnTo>
                  <a:pt x="0" y="70621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292558-B39E-45C2-414C-C047DB4592DA}"/>
              </a:ext>
            </a:extLst>
          </p:cNvPr>
          <p:cNvSpPr txBox="1"/>
          <p:nvPr/>
        </p:nvSpPr>
        <p:spPr>
          <a:xfrm>
            <a:off x="457200" y="2678640"/>
            <a:ext cx="309094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446"/>
            <a:r>
              <a:rPr lang="en-US" altLang="zh-CN" sz="4400" b="1" dirty="0">
                <a:solidFill>
                  <a:srgbClr val="DC00C8"/>
                </a:solidFill>
                <a:latin typeface="Arial"/>
                <a:sym typeface="+mn-lt"/>
              </a:rPr>
              <a:t>NỘI DUNG TIẾT HỌC</a:t>
            </a:r>
            <a:endParaRPr lang="zh-CN" altLang="en-US" sz="4400" b="1" dirty="0">
              <a:solidFill>
                <a:srgbClr val="DC00C8"/>
              </a:solidFill>
              <a:latin typeface="Arial"/>
              <a:sym typeface="+mn-lt"/>
            </a:endParaRPr>
          </a:p>
        </p:txBody>
      </p:sp>
      <p:sp>
        <p:nvSpPr>
          <p:cNvPr id="17" name="Google Shape;266;p2">
            <a:extLst>
              <a:ext uri="{FF2B5EF4-FFF2-40B4-BE49-F238E27FC236}">
                <a16:creationId xmlns:a16="http://schemas.microsoft.com/office/drawing/2014/main" id="{B874F7B2-BFB6-9E31-3850-18FE18A4F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35" y="761800"/>
            <a:ext cx="5455951" cy="107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defTabSz="914446">
              <a:buClr>
                <a:srgbClr val="000000"/>
              </a:buClr>
              <a:defRPr/>
            </a:pPr>
            <a:r>
              <a:rPr lang="en-US" altLang="vi-VN" sz="3200" b="1" kern="0" dirty="0">
                <a:solidFill>
                  <a:schemeClr val="accent4">
                    <a:lumMod val="75000"/>
                  </a:schemeClr>
                </a:solidFill>
                <a:ea typeface="Microsoft YaHei" panose="020B0503020204020204" pitchFamily="34" charset="-122"/>
                <a:sym typeface="Microsoft YaHei" panose="020B0503020204020204" pitchFamily="34" charset="-122"/>
              </a:rPr>
              <a:t>SINH TRƯỞNG CỦA VI SINH VẬT</a:t>
            </a:r>
            <a:endParaRPr lang="vi-VN" altLang="vi-VN" sz="2400" b="1" kern="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2" name="Google Shape;272;p2">
            <a:extLst>
              <a:ext uri="{FF2B5EF4-FFF2-40B4-BE49-F238E27FC236}">
                <a16:creationId xmlns:a16="http://schemas.microsoft.com/office/drawing/2014/main" id="{1E74927C-D7B6-7E5B-8182-ACEC31BE2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0103" y="2858751"/>
            <a:ext cx="6131869" cy="830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defTabSz="914446">
              <a:buClr>
                <a:srgbClr val="000000"/>
              </a:buClr>
              <a:defRPr/>
            </a:pPr>
            <a:r>
              <a:rPr lang="en-US" altLang="vi-VN" sz="2400" b="1" kern="0" dirty="0">
                <a:solidFill>
                  <a:srgbClr val="E66C7D"/>
                </a:solidFill>
                <a:ea typeface="Microsoft YaHei" panose="020B0503020204020204" pitchFamily="34" charset="-122"/>
                <a:sym typeface="Microsoft YaHei" panose="020B0503020204020204" pitchFamily="34" charset="-122"/>
              </a:rPr>
              <a:t>CÁC PHA SINH TRƯỞNG CỦA QUẦN THỂ VI KHUẨN</a:t>
            </a:r>
            <a:endParaRPr lang="vi-VN" altLang="vi-VN" sz="1800" b="1" kern="0" dirty="0"/>
          </a:p>
        </p:txBody>
      </p:sp>
      <p:grpSp>
        <p:nvGrpSpPr>
          <p:cNvPr id="38" name="Google Shape;281;p2">
            <a:extLst>
              <a:ext uri="{FF2B5EF4-FFF2-40B4-BE49-F238E27FC236}">
                <a16:creationId xmlns:a16="http://schemas.microsoft.com/office/drawing/2014/main" id="{9FC178FB-AB07-2F45-F684-3867383FEC17}"/>
              </a:ext>
            </a:extLst>
          </p:cNvPr>
          <p:cNvGrpSpPr>
            <a:grpSpLocks/>
          </p:cNvGrpSpPr>
          <p:nvPr/>
        </p:nvGrpSpPr>
        <p:grpSpPr bwMode="auto">
          <a:xfrm>
            <a:off x="3991665" y="989814"/>
            <a:ext cx="1487487" cy="653154"/>
            <a:chOff x="1361399" y="1508753"/>
            <a:chExt cx="2275242" cy="971371"/>
          </a:xfrm>
        </p:grpSpPr>
        <p:grpSp>
          <p:nvGrpSpPr>
            <p:cNvPr id="39" name="Google Shape;282;p2">
              <a:extLst>
                <a:ext uri="{FF2B5EF4-FFF2-40B4-BE49-F238E27FC236}">
                  <a16:creationId xmlns:a16="http://schemas.microsoft.com/office/drawing/2014/main" id="{EA5494DA-5726-A722-39F8-17C1EBF729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61399" y="1508753"/>
              <a:ext cx="2275242" cy="971371"/>
              <a:chOff x="1231550" y="1255622"/>
              <a:chExt cx="1784865" cy="762014"/>
            </a:xfrm>
          </p:grpSpPr>
          <p:sp>
            <p:nvSpPr>
              <p:cNvPr id="41" name="Google Shape;283;p2">
                <a:extLst>
                  <a:ext uri="{FF2B5EF4-FFF2-40B4-BE49-F238E27FC236}">
                    <a16:creationId xmlns:a16="http://schemas.microsoft.com/office/drawing/2014/main" id="{967EE613-014D-B604-6A01-1A07447678AD}"/>
                  </a:ext>
                </a:extLst>
              </p:cNvPr>
              <p:cNvSpPr/>
              <p:nvPr/>
            </p:nvSpPr>
            <p:spPr>
              <a:xfrm rot="-5400000">
                <a:off x="1828695" y="829916"/>
                <a:ext cx="762013" cy="1613427"/>
              </a:xfrm>
              <a:prstGeom prst="flowChartOffpageConnector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914446">
                  <a:buClr>
                    <a:srgbClr val="000000"/>
                  </a:buClr>
                  <a:defRPr/>
                </a:pPr>
                <a:endParaRPr sz="4400" b="1" kern="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284;p2">
                <a:extLst>
                  <a:ext uri="{FF2B5EF4-FFF2-40B4-BE49-F238E27FC236}">
                    <a16:creationId xmlns:a16="http://schemas.microsoft.com/office/drawing/2014/main" id="{644BFA63-8664-0AF0-BDA4-8F54AA4144A3}"/>
                  </a:ext>
                </a:extLst>
              </p:cNvPr>
              <p:cNvSpPr txBox="1"/>
              <p:nvPr/>
            </p:nvSpPr>
            <p:spPr>
              <a:xfrm>
                <a:off x="1402989" y="1255622"/>
                <a:ext cx="1291504" cy="7620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lIns="91425" tIns="45700" rIns="91425" bIns="45700" anchor="ctr"/>
              <a:lstStyle/>
              <a:p>
                <a:pPr algn="ctr" defTabSz="914446">
                  <a:buClr>
                    <a:srgbClr val="000000"/>
                  </a:buClr>
                  <a:defRPr/>
                </a:pPr>
                <a:endParaRPr sz="11501" b="1" kern="0" dirty="0">
                  <a:solidFill>
                    <a:prstClr val="white"/>
                  </a:solidFill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285;p2">
                <a:extLst>
                  <a:ext uri="{FF2B5EF4-FFF2-40B4-BE49-F238E27FC236}">
                    <a16:creationId xmlns:a16="http://schemas.microsoft.com/office/drawing/2014/main" id="{77D60A87-B09F-1FD5-CF7F-BCA88D8110AF}"/>
                  </a:ext>
                </a:extLst>
              </p:cNvPr>
              <p:cNvSpPr/>
              <p:nvPr/>
            </p:nvSpPr>
            <p:spPr>
              <a:xfrm rot="-5400000">
                <a:off x="1081033" y="1406139"/>
                <a:ext cx="762013" cy="460979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rgbClr val="785600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914446">
                  <a:buClr>
                    <a:srgbClr val="000000"/>
                  </a:buClr>
                  <a:defRPr/>
                </a:pPr>
                <a:endParaRPr sz="4400" b="1" kern="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286;p2">
                <a:extLst>
                  <a:ext uri="{FF2B5EF4-FFF2-40B4-BE49-F238E27FC236}">
                    <a16:creationId xmlns:a16="http://schemas.microsoft.com/office/drawing/2014/main" id="{5288D8FF-ADDC-B5B3-D919-7FF58DEBBBA3}"/>
                  </a:ext>
                </a:extLst>
              </p:cNvPr>
              <p:cNvSpPr txBox="1"/>
              <p:nvPr/>
            </p:nvSpPr>
            <p:spPr>
              <a:xfrm>
                <a:off x="1309649" y="1277744"/>
                <a:ext cx="382880" cy="7177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lIns="91425" tIns="45700" rIns="91425" bIns="45700" anchor="ctr"/>
              <a:lstStyle/>
              <a:p>
                <a:pPr algn="ctr" defTabSz="914446">
                  <a:buClr>
                    <a:srgbClr val="000000"/>
                  </a:buClr>
                  <a:defRPr/>
                </a:pPr>
                <a:r>
                  <a:rPr lang="en-US" sz="3200" b="1" kern="0" dirty="0">
                    <a:solidFill>
                      <a:srgbClr val="FEFEFE"/>
                    </a:solidFill>
                    <a:latin typeface="Arial"/>
                    <a:ea typeface="Impact"/>
                    <a:cs typeface="Impact"/>
                    <a:sym typeface="Impact"/>
                  </a:rPr>
                  <a:t>I</a:t>
                </a:r>
                <a:endParaRPr sz="2400" b="1" kern="0" dirty="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" name="Google Shape;288;p2">
              <a:extLst>
                <a:ext uri="{FF2B5EF4-FFF2-40B4-BE49-F238E27FC236}">
                  <a16:creationId xmlns:a16="http://schemas.microsoft.com/office/drawing/2014/main" id="{6453B9E6-130E-1BCD-9B58-93426B61EE34}"/>
                </a:ext>
              </a:extLst>
            </p:cNvPr>
            <p:cNvSpPr/>
            <p:nvPr/>
          </p:nvSpPr>
          <p:spPr>
            <a:xfrm>
              <a:off x="2269554" y="1753162"/>
              <a:ext cx="784315" cy="457484"/>
            </a:xfrm>
            <a:custGeom>
              <a:avLst/>
              <a:gdLst/>
              <a:ahLst/>
              <a:cxnLst/>
              <a:rect l="l" t="t" r="r" b="b"/>
              <a:pathLst>
                <a:path w="157" h="106" extrusionOk="0">
                  <a:moveTo>
                    <a:pt x="135" y="46"/>
                  </a:moveTo>
                  <a:cubicBezTo>
                    <a:pt x="136" y="43"/>
                    <a:pt x="136" y="40"/>
                    <a:pt x="136" y="37"/>
                  </a:cubicBezTo>
                  <a:cubicBezTo>
                    <a:pt x="136" y="16"/>
                    <a:pt x="120" y="0"/>
                    <a:pt x="99" y="0"/>
                  </a:cubicBezTo>
                  <a:cubicBezTo>
                    <a:pt x="76" y="0"/>
                    <a:pt x="73" y="18"/>
                    <a:pt x="73" y="18"/>
                  </a:cubicBezTo>
                  <a:cubicBezTo>
                    <a:pt x="73" y="18"/>
                    <a:pt x="63" y="6"/>
                    <a:pt x="45" y="8"/>
                  </a:cubicBezTo>
                  <a:cubicBezTo>
                    <a:pt x="30" y="11"/>
                    <a:pt x="19" y="25"/>
                    <a:pt x="19" y="39"/>
                  </a:cubicBezTo>
                  <a:cubicBezTo>
                    <a:pt x="19" y="42"/>
                    <a:pt x="20" y="44"/>
                    <a:pt x="20" y="47"/>
                  </a:cubicBezTo>
                  <a:cubicBezTo>
                    <a:pt x="9" y="51"/>
                    <a:pt x="0" y="62"/>
                    <a:pt x="0" y="75"/>
                  </a:cubicBezTo>
                  <a:cubicBezTo>
                    <a:pt x="0" y="92"/>
                    <a:pt x="14" y="106"/>
                    <a:pt x="31" y="106"/>
                  </a:cubicBezTo>
                  <a:cubicBezTo>
                    <a:pt x="126" y="106"/>
                    <a:pt x="126" y="106"/>
                    <a:pt x="126" y="106"/>
                  </a:cubicBezTo>
                  <a:cubicBezTo>
                    <a:pt x="143" y="106"/>
                    <a:pt x="157" y="92"/>
                    <a:pt x="157" y="75"/>
                  </a:cubicBezTo>
                  <a:cubicBezTo>
                    <a:pt x="157" y="62"/>
                    <a:pt x="148" y="50"/>
                    <a:pt x="135" y="46"/>
                  </a:cubicBezTo>
                  <a:close/>
                  <a:moveTo>
                    <a:pt x="120" y="100"/>
                  </a:moveTo>
                  <a:cubicBezTo>
                    <a:pt x="79" y="100"/>
                    <a:pt x="79" y="100"/>
                    <a:pt x="79" y="100"/>
                  </a:cubicBezTo>
                  <a:cubicBezTo>
                    <a:pt x="82" y="97"/>
                    <a:pt x="103" y="75"/>
                    <a:pt x="103" y="75"/>
                  </a:cubicBezTo>
                  <a:cubicBezTo>
                    <a:pt x="103" y="75"/>
                    <a:pt x="106" y="72"/>
                    <a:pt x="102" y="72"/>
                  </a:cubicBezTo>
                  <a:cubicBezTo>
                    <a:pt x="98" y="72"/>
                    <a:pt x="92" y="72"/>
                    <a:pt x="92" y="72"/>
                  </a:cubicBezTo>
                  <a:cubicBezTo>
                    <a:pt x="92" y="72"/>
                    <a:pt x="92" y="70"/>
                    <a:pt x="92" y="68"/>
                  </a:cubicBezTo>
                  <a:cubicBezTo>
                    <a:pt x="92" y="59"/>
                    <a:pt x="92" y="43"/>
                    <a:pt x="92" y="37"/>
                  </a:cubicBezTo>
                  <a:cubicBezTo>
                    <a:pt x="92" y="37"/>
                    <a:pt x="92" y="35"/>
                    <a:pt x="90" y="35"/>
                  </a:cubicBezTo>
                  <a:cubicBezTo>
                    <a:pt x="88" y="35"/>
                    <a:pt x="67" y="35"/>
                    <a:pt x="64" y="35"/>
                  </a:cubicBezTo>
                  <a:cubicBezTo>
                    <a:pt x="61" y="35"/>
                    <a:pt x="62" y="37"/>
                    <a:pt x="62" y="37"/>
                  </a:cubicBezTo>
                  <a:cubicBezTo>
                    <a:pt x="62" y="44"/>
                    <a:pt x="62" y="59"/>
                    <a:pt x="62" y="68"/>
                  </a:cubicBezTo>
                  <a:cubicBezTo>
                    <a:pt x="62" y="71"/>
                    <a:pt x="62" y="73"/>
                    <a:pt x="62" y="73"/>
                  </a:cubicBezTo>
                  <a:cubicBezTo>
                    <a:pt x="62" y="73"/>
                    <a:pt x="54" y="73"/>
                    <a:pt x="51" y="73"/>
                  </a:cubicBezTo>
                  <a:cubicBezTo>
                    <a:pt x="47" y="73"/>
                    <a:pt x="50" y="76"/>
                    <a:pt x="50" y="76"/>
                  </a:cubicBezTo>
                  <a:cubicBezTo>
                    <a:pt x="75" y="100"/>
                    <a:pt x="75" y="100"/>
                    <a:pt x="75" y="100"/>
                  </a:cubicBezTo>
                  <a:cubicBezTo>
                    <a:pt x="38" y="100"/>
                    <a:pt x="38" y="100"/>
                    <a:pt x="38" y="100"/>
                  </a:cubicBezTo>
                  <a:cubicBezTo>
                    <a:pt x="23" y="100"/>
                    <a:pt x="11" y="88"/>
                    <a:pt x="11" y="74"/>
                  </a:cubicBezTo>
                  <a:cubicBezTo>
                    <a:pt x="11" y="63"/>
                    <a:pt x="18" y="53"/>
                    <a:pt x="29" y="50"/>
                  </a:cubicBezTo>
                  <a:cubicBezTo>
                    <a:pt x="28" y="48"/>
                    <a:pt x="28" y="46"/>
                    <a:pt x="28" y="44"/>
                  </a:cubicBezTo>
                  <a:cubicBezTo>
                    <a:pt x="28" y="31"/>
                    <a:pt x="37" y="19"/>
                    <a:pt x="50" y="17"/>
                  </a:cubicBezTo>
                  <a:cubicBezTo>
                    <a:pt x="65" y="15"/>
                    <a:pt x="74" y="29"/>
                    <a:pt x="74" y="29"/>
                  </a:cubicBezTo>
                  <a:cubicBezTo>
                    <a:pt x="74" y="29"/>
                    <a:pt x="77" y="10"/>
                    <a:pt x="97" y="10"/>
                  </a:cubicBezTo>
                  <a:cubicBezTo>
                    <a:pt x="115" y="10"/>
                    <a:pt x="128" y="24"/>
                    <a:pt x="128" y="42"/>
                  </a:cubicBezTo>
                  <a:cubicBezTo>
                    <a:pt x="128" y="44"/>
                    <a:pt x="127" y="47"/>
                    <a:pt x="127" y="49"/>
                  </a:cubicBezTo>
                  <a:cubicBezTo>
                    <a:pt x="138" y="53"/>
                    <a:pt x="147" y="62"/>
                    <a:pt x="147" y="74"/>
                  </a:cubicBezTo>
                  <a:cubicBezTo>
                    <a:pt x="147" y="88"/>
                    <a:pt x="135" y="100"/>
                    <a:pt x="120" y="100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lIns="121900" tIns="60950" rIns="121900" bIns="60950"/>
            <a:lstStyle/>
            <a:p>
              <a:pPr defTabSz="914446">
                <a:buClr>
                  <a:srgbClr val="000000"/>
                </a:buClr>
                <a:defRPr/>
              </a:pPr>
              <a:endParaRPr sz="6600" b="1" kern="0">
                <a:solidFill>
                  <a:prstClr val="black"/>
                </a:solidFill>
                <a:latin typeface="Arial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" name="Google Shape;289;p2">
            <a:extLst>
              <a:ext uri="{FF2B5EF4-FFF2-40B4-BE49-F238E27FC236}">
                <a16:creationId xmlns:a16="http://schemas.microsoft.com/office/drawing/2014/main" id="{83678DD4-7C45-2576-F044-31795525506D}"/>
              </a:ext>
            </a:extLst>
          </p:cNvPr>
          <p:cNvGrpSpPr>
            <a:grpSpLocks/>
          </p:cNvGrpSpPr>
          <p:nvPr/>
        </p:nvGrpSpPr>
        <p:grpSpPr bwMode="auto">
          <a:xfrm>
            <a:off x="4342554" y="2209931"/>
            <a:ext cx="1037450" cy="639382"/>
            <a:chOff x="1318563" y="4069063"/>
            <a:chExt cx="2318175" cy="1507661"/>
          </a:xfrm>
        </p:grpSpPr>
        <p:grpSp>
          <p:nvGrpSpPr>
            <p:cNvPr id="47" name="Google Shape;290;p2">
              <a:extLst>
                <a:ext uri="{FF2B5EF4-FFF2-40B4-BE49-F238E27FC236}">
                  <a16:creationId xmlns:a16="http://schemas.microsoft.com/office/drawing/2014/main" id="{CD3BD3B7-1120-38BF-7325-51C2F45B35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18563" y="4069063"/>
              <a:ext cx="2318175" cy="1507661"/>
              <a:chOff x="1197948" y="1255622"/>
              <a:chExt cx="1818544" cy="1182719"/>
            </a:xfrm>
          </p:grpSpPr>
          <p:sp>
            <p:nvSpPr>
              <p:cNvPr id="49" name="Google Shape;291;p2">
                <a:extLst>
                  <a:ext uri="{FF2B5EF4-FFF2-40B4-BE49-F238E27FC236}">
                    <a16:creationId xmlns:a16="http://schemas.microsoft.com/office/drawing/2014/main" id="{196B811E-8E39-9869-277B-4941FAC5E369}"/>
                  </a:ext>
                </a:extLst>
              </p:cNvPr>
              <p:cNvSpPr/>
              <p:nvPr/>
            </p:nvSpPr>
            <p:spPr>
              <a:xfrm rot="-5400000">
                <a:off x="1828868" y="830013"/>
                <a:ext cx="762014" cy="1613234"/>
              </a:xfrm>
              <a:prstGeom prst="flowChartOffpageConnector">
                <a:avLst/>
              </a:prstGeom>
              <a:solidFill>
                <a:srgbClr val="FD9034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914446">
                  <a:buClr>
                    <a:srgbClr val="000000"/>
                  </a:buClr>
                  <a:defRPr/>
                </a:pPr>
                <a:endParaRPr sz="4400" b="1" kern="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292;p2">
                <a:extLst>
                  <a:ext uri="{FF2B5EF4-FFF2-40B4-BE49-F238E27FC236}">
                    <a16:creationId xmlns:a16="http://schemas.microsoft.com/office/drawing/2014/main" id="{0281F2E4-36AA-6238-2F0A-A84B06B68D9D}"/>
                  </a:ext>
                </a:extLst>
              </p:cNvPr>
              <p:cNvSpPr txBox="1"/>
              <p:nvPr/>
            </p:nvSpPr>
            <p:spPr>
              <a:xfrm>
                <a:off x="1403258" y="1255622"/>
                <a:ext cx="1291350" cy="7620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lIns="91425" tIns="45700" rIns="91425" bIns="45700" anchor="ctr"/>
              <a:lstStyle/>
              <a:p>
                <a:pPr algn="ctr" defTabSz="914446">
                  <a:buClr>
                    <a:srgbClr val="000000"/>
                  </a:buClr>
                  <a:defRPr/>
                </a:pPr>
                <a:endParaRPr sz="6600" b="1" kern="0">
                  <a:solidFill>
                    <a:prstClr val="white"/>
                  </a:solidFill>
                  <a:latin typeface="Arial"/>
                  <a:ea typeface="Impact"/>
                  <a:cs typeface="Impact"/>
                  <a:sym typeface="Impact"/>
                </a:endParaRPr>
              </a:p>
            </p:txBody>
          </p:sp>
          <p:sp>
            <p:nvSpPr>
              <p:cNvPr id="51" name="Google Shape;293;p2">
                <a:extLst>
                  <a:ext uri="{FF2B5EF4-FFF2-40B4-BE49-F238E27FC236}">
                    <a16:creationId xmlns:a16="http://schemas.microsoft.com/office/drawing/2014/main" id="{AC41B840-3FE3-1EF4-920F-41C25F54104D}"/>
                  </a:ext>
                </a:extLst>
              </p:cNvPr>
              <p:cNvSpPr/>
              <p:nvPr/>
            </p:nvSpPr>
            <p:spPr>
              <a:xfrm rot="-5400000">
                <a:off x="1079390" y="1406167"/>
                <a:ext cx="762014" cy="460924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rgbClr val="785600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914446">
                  <a:buClr>
                    <a:srgbClr val="000000"/>
                  </a:buClr>
                  <a:defRPr/>
                </a:pPr>
                <a:endParaRPr sz="4400" b="1" kern="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294;p2">
                <a:extLst>
                  <a:ext uri="{FF2B5EF4-FFF2-40B4-BE49-F238E27FC236}">
                    <a16:creationId xmlns:a16="http://schemas.microsoft.com/office/drawing/2014/main" id="{CB6FC8D1-4D68-EC02-9BE9-0C94400735A7}"/>
                  </a:ext>
                </a:extLst>
              </p:cNvPr>
              <p:cNvSpPr txBox="1"/>
              <p:nvPr/>
            </p:nvSpPr>
            <p:spPr>
              <a:xfrm>
                <a:off x="1197948" y="1720432"/>
                <a:ext cx="548538" cy="7179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lIns="91425" tIns="45700" rIns="91425" bIns="45700" anchor="ctr"/>
              <a:lstStyle/>
              <a:p>
                <a:pPr algn="ctr" defTabSz="914446">
                  <a:buClr>
                    <a:srgbClr val="000000"/>
                  </a:buClr>
                  <a:defRPr/>
                </a:pPr>
                <a:r>
                  <a:rPr lang="en-US" sz="3200" b="1" kern="0" dirty="0">
                    <a:solidFill>
                      <a:srgbClr val="FEFEFE"/>
                    </a:solidFill>
                    <a:latin typeface="Arial"/>
                    <a:ea typeface="Impact"/>
                    <a:cs typeface="Impact"/>
                    <a:sym typeface="Impact"/>
                  </a:rPr>
                  <a:t>1.</a:t>
                </a:r>
                <a:endParaRPr sz="3200" b="1" kern="0" dirty="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" name="Google Shape;296;p2">
              <a:extLst>
                <a:ext uri="{FF2B5EF4-FFF2-40B4-BE49-F238E27FC236}">
                  <a16:creationId xmlns:a16="http://schemas.microsoft.com/office/drawing/2014/main" id="{4F9A1CF8-0AE4-50B9-6836-097FDFE7B802}"/>
                </a:ext>
              </a:extLst>
            </p:cNvPr>
            <p:cNvSpPr/>
            <p:nvPr/>
          </p:nvSpPr>
          <p:spPr>
            <a:xfrm>
              <a:off x="2381497" y="4265837"/>
              <a:ext cx="558424" cy="577824"/>
            </a:xfrm>
            <a:custGeom>
              <a:avLst/>
              <a:gdLst/>
              <a:ahLst/>
              <a:cxnLst/>
              <a:rect l="l" t="t" r="r" b="b"/>
              <a:pathLst>
                <a:path w="137" h="142" extrusionOk="0">
                  <a:moveTo>
                    <a:pt x="99" y="57"/>
                  </a:moveTo>
                  <a:cubicBezTo>
                    <a:pt x="137" y="57"/>
                    <a:pt x="137" y="57"/>
                    <a:pt x="137" y="57"/>
                  </a:cubicBezTo>
                  <a:cubicBezTo>
                    <a:pt x="130" y="28"/>
                    <a:pt x="105" y="7"/>
                    <a:pt x="76" y="4"/>
                  </a:cubicBezTo>
                  <a:cubicBezTo>
                    <a:pt x="74" y="1"/>
                    <a:pt x="72" y="0"/>
                    <a:pt x="69" y="0"/>
                  </a:cubicBezTo>
                  <a:cubicBezTo>
                    <a:pt x="66" y="0"/>
                    <a:pt x="64" y="1"/>
                    <a:pt x="62" y="4"/>
                  </a:cubicBezTo>
                  <a:cubicBezTo>
                    <a:pt x="32" y="6"/>
                    <a:pt x="7" y="28"/>
                    <a:pt x="0" y="57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24"/>
                    <a:pt x="58" y="7"/>
                    <a:pt x="62" y="4"/>
                  </a:cubicBezTo>
                  <a:cubicBezTo>
                    <a:pt x="62" y="4"/>
                    <a:pt x="62" y="5"/>
                    <a:pt x="62" y="5"/>
                  </a:cubicBezTo>
                  <a:cubicBezTo>
                    <a:pt x="41" y="31"/>
                    <a:pt x="43" y="57"/>
                    <a:pt x="43" y="57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4" y="122"/>
                    <a:pt x="64" y="122"/>
                    <a:pt x="64" y="122"/>
                  </a:cubicBezTo>
                  <a:cubicBezTo>
                    <a:pt x="64" y="125"/>
                    <a:pt x="64" y="125"/>
                    <a:pt x="64" y="125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6"/>
                    <a:pt x="69" y="142"/>
                    <a:pt x="76" y="142"/>
                  </a:cubicBezTo>
                  <a:cubicBezTo>
                    <a:pt x="82" y="142"/>
                    <a:pt x="87" y="136"/>
                    <a:pt x="87" y="130"/>
                  </a:cubicBezTo>
                  <a:cubicBezTo>
                    <a:pt x="87" y="125"/>
                    <a:pt x="87" y="125"/>
                    <a:pt x="87" y="125"/>
                  </a:cubicBezTo>
                  <a:cubicBezTo>
                    <a:pt x="79" y="125"/>
                    <a:pt x="79" y="125"/>
                    <a:pt x="79" y="125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79" y="129"/>
                    <a:pt x="79" y="129"/>
                    <a:pt x="79" y="129"/>
                  </a:cubicBezTo>
                  <a:cubicBezTo>
                    <a:pt x="79" y="131"/>
                    <a:pt x="78" y="133"/>
                    <a:pt x="76" y="133"/>
                  </a:cubicBezTo>
                  <a:cubicBezTo>
                    <a:pt x="74" y="133"/>
                    <a:pt x="72" y="131"/>
                    <a:pt x="72" y="129"/>
                  </a:cubicBezTo>
                  <a:cubicBezTo>
                    <a:pt x="72" y="127"/>
                    <a:pt x="72" y="127"/>
                    <a:pt x="72" y="127"/>
                  </a:cubicBezTo>
                  <a:cubicBezTo>
                    <a:pt x="72" y="125"/>
                    <a:pt x="72" y="125"/>
                    <a:pt x="72" y="125"/>
                  </a:cubicBezTo>
                  <a:cubicBezTo>
                    <a:pt x="72" y="111"/>
                    <a:pt x="72" y="111"/>
                    <a:pt x="72" y="111"/>
                  </a:cubicBezTo>
                  <a:cubicBezTo>
                    <a:pt x="72" y="57"/>
                    <a:pt x="72" y="57"/>
                    <a:pt x="72" y="57"/>
                  </a:cubicBezTo>
                  <a:cubicBezTo>
                    <a:pt x="94" y="57"/>
                    <a:pt x="94" y="57"/>
                    <a:pt x="94" y="57"/>
                  </a:cubicBezTo>
                  <a:cubicBezTo>
                    <a:pt x="94" y="57"/>
                    <a:pt x="97" y="31"/>
                    <a:pt x="76" y="5"/>
                  </a:cubicBezTo>
                  <a:cubicBezTo>
                    <a:pt x="76" y="5"/>
                    <a:pt x="76" y="4"/>
                    <a:pt x="76" y="4"/>
                  </a:cubicBezTo>
                  <a:cubicBezTo>
                    <a:pt x="80" y="7"/>
                    <a:pt x="99" y="24"/>
                    <a:pt x="99" y="57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lIns="121900" tIns="60950" rIns="121900" bIns="60950"/>
            <a:lstStyle/>
            <a:p>
              <a:pPr defTabSz="914446">
                <a:buClr>
                  <a:srgbClr val="000000"/>
                </a:buClr>
                <a:defRPr/>
              </a:pPr>
              <a:endParaRPr sz="5400" b="1" kern="0">
                <a:solidFill>
                  <a:prstClr val="black"/>
                </a:solidFill>
                <a:latin typeface="Arial"/>
                <a:ea typeface="Impact"/>
                <a:cs typeface="Impact"/>
                <a:sym typeface="Impact"/>
              </a:endParaRPr>
            </a:p>
          </p:txBody>
        </p:sp>
      </p:grpSp>
      <p:grpSp>
        <p:nvGrpSpPr>
          <p:cNvPr id="7" name="Google Shape;281;p2">
            <a:extLst>
              <a:ext uri="{FF2B5EF4-FFF2-40B4-BE49-F238E27FC236}">
                <a16:creationId xmlns:a16="http://schemas.microsoft.com/office/drawing/2014/main" id="{7EB29337-2587-E4BD-453E-1504C7B792E5}"/>
              </a:ext>
            </a:extLst>
          </p:cNvPr>
          <p:cNvGrpSpPr>
            <a:grpSpLocks/>
          </p:cNvGrpSpPr>
          <p:nvPr/>
        </p:nvGrpSpPr>
        <p:grpSpPr bwMode="auto">
          <a:xfrm>
            <a:off x="3821113" y="3858279"/>
            <a:ext cx="1878910" cy="653154"/>
            <a:chOff x="1240769" y="1508753"/>
            <a:chExt cx="2395872" cy="971371"/>
          </a:xfrm>
        </p:grpSpPr>
        <p:grpSp>
          <p:nvGrpSpPr>
            <p:cNvPr id="13" name="Google Shape;282;p2">
              <a:extLst>
                <a:ext uri="{FF2B5EF4-FFF2-40B4-BE49-F238E27FC236}">
                  <a16:creationId xmlns:a16="http://schemas.microsoft.com/office/drawing/2014/main" id="{E97E3B0E-1CBC-099B-2270-3EC304F5D7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0769" y="1508753"/>
              <a:ext cx="2395872" cy="971371"/>
              <a:chOff x="1136919" y="1255622"/>
              <a:chExt cx="1879496" cy="762014"/>
            </a:xfrm>
          </p:grpSpPr>
          <p:sp>
            <p:nvSpPr>
              <p:cNvPr id="21" name="Google Shape;283;p2">
                <a:extLst>
                  <a:ext uri="{FF2B5EF4-FFF2-40B4-BE49-F238E27FC236}">
                    <a16:creationId xmlns:a16="http://schemas.microsoft.com/office/drawing/2014/main" id="{8758407C-84F8-5EB4-7377-337800A51707}"/>
                  </a:ext>
                </a:extLst>
              </p:cNvPr>
              <p:cNvSpPr/>
              <p:nvPr/>
            </p:nvSpPr>
            <p:spPr>
              <a:xfrm rot="-5400000">
                <a:off x="1828695" y="829916"/>
                <a:ext cx="762013" cy="1613427"/>
              </a:xfrm>
              <a:prstGeom prst="flowChartOffpageConnector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914446">
                  <a:buClr>
                    <a:srgbClr val="000000"/>
                  </a:buClr>
                  <a:defRPr/>
                </a:pPr>
                <a:endParaRPr sz="4400" b="1" kern="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84;p2">
                <a:extLst>
                  <a:ext uri="{FF2B5EF4-FFF2-40B4-BE49-F238E27FC236}">
                    <a16:creationId xmlns:a16="http://schemas.microsoft.com/office/drawing/2014/main" id="{633D7787-AD80-29B1-32C8-FEDE0F739CE4}"/>
                  </a:ext>
                </a:extLst>
              </p:cNvPr>
              <p:cNvSpPr txBox="1"/>
              <p:nvPr/>
            </p:nvSpPr>
            <p:spPr>
              <a:xfrm>
                <a:off x="1402989" y="1255622"/>
                <a:ext cx="1291504" cy="7620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lIns="91425" tIns="45700" rIns="91425" bIns="45700" anchor="ctr"/>
              <a:lstStyle/>
              <a:p>
                <a:pPr algn="ctr" defTabSz="914446">
                  <a:buClr>
                    <a:srgbClr val="000000"/>
                  </a:buClr>
                  <a:defRPr/>
                </a:pPr>
                <a:endParaRPr sz="11501" b="1" kern="0" dirty="0">
                  <a:solidFill>
                    <a:prstClr val="white"/>
                  </a:solidFill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285;p2">
                <a:extLst>
                  <a:ext uri="{FF2B5EF4-FFF2-40B4-BE49-F238E27FC236}">
                    <a16:creationId xmlns:a16="http://schemas.microsoft.com/office/drawing/2014/main" id="{CC45B2AA-02B8-2FA6-85A9-9515A4093768}"/>
                  </a:ext>
                </a:extLst>
              </p:cNvPr>
              <p:cNvSpPr/>
              <p:nvPr/>
            </p:nvSpPr>
            <p:spPr>
              <a:xfrm rot="-5400000">
                <a:off x="1081033" y="1406139"/>
                <a:ext cx="762013" cy="460979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rgbClr val="785600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914446">
                  <a:buClr>
                    <a:srgbClr val="000000"/>
                  </a:buClr>
                  <a:defRPr/>
                </a:pPr>
                <a:endParaRPr sz="4400" b="1" kern="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86;p2">
                <a:extLst>
                  <a:ext uri="{FF2B5EF4-FFF2-40B4-BE49-F238E27FC236}">
                    <a16:creationId xmlns:a16="http://schemas.microsoft.com/office/drawing/2014/main" id="{A525A030-BB36-113D-54BE-5A44FE885E3C}"/>
                  </a:ext>
                </a:extLst>
              </p:cNvPr>
              <p:cNvSpPr txBox="1"/>
              <p:nvPr/>
            </p:nvSpPr>
            <p:spPr>
              <a:xfrm>
                <a:off x="1136919" y="1277744"/>
                <a:ext cx="634324" cy="7177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lIns="91425" tIns="45700" rIns="91425" bIns="45700" anchor="ctr"/>
              <a:lstStyle/>
              <a:p>
                <a:pPr algn="ctr" defTabSz="914446">
                  <a:buClr>
                    <a:srgbClr val="000000"/>
                  </a:buClr>
                  <a:defRPr/>
                </a:pPr>
                <a:r>
                  <a:rPr lang="en-US" sz="3200" b="1" kern="0" dirty="0">
                    <a:solidFill>
                      <a:srgbClr val="FEFEFE"/>
                    </a:solidFill>
                    <a:latin typeface="Arial"/>
                    <a:ea typeface="Impact"/>
                    <a:cs typeface="Impact"/>
                    <a:sym typeface="Impact"/>
                  </a:rPr>
                  <a:t>II</a:t>
                </a:r>
                <a:endParaRPr sz="2400" b="1" kern="0" dirty="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" name="Google Shape;288;p2">
              <a:extLst>
                <a:ext uri="{FF2B5EF4-FFF2-40B4-BE49-F238E27FC236}">
                  <a16:creationId xmlns:a16="http://schemas.microsoft.com/office/drawing/2014/main" id="{012FC213-6909-CB9F-ED75-009D0C47CCCD}"/>
                </a:ext>
              </a:extLst>
            </p:cNvPr>
            <p:cNvSpPr/>
            <p:nvPr/>
          </p:nvSpPr>
          <p:spPr>
            <a:xfrm>
              <a:off x="2269554" y="1753162"/>
              <a:ext cx="784315" cy="457484"/>
            </a:xfrm>
            <a:custGeom>
              <a:avLst/>
              <a:gdLst/>
              <a:ahLst/>
              <a:cxnLst/>
              <a:rect l="l" t="t" r="r" b="b"/>
              <a:pathLst>
                <a:path w="157" h="106" extrusionOk="0">
                  <a:moveTo>
                    <a:pt x="135" y="46"/>
                  </a:moveTo>
                  <a:cubicBezTo>
                    <a:pt x="136" y="43"/>
                    <a:pt x="136" y="40"/>
                    <a:pt x="136" y="37"/>
                  </a:cubicBezTo>
                  <a:cubicBezTo>
                    <a:pt x="136" y="16"/>
                    <a:pt x="120" y="0"/>
                    <a:pt x="99" y="0"/>
                  </a:cubicBezTo>
                  <a:cubicBezTo>
                    <a:pt x="76" y="0"/>
                    <a:pt x="73" y="18"/>
                    <a:pt x="73" y="18"/>
                  </a:cubicBezTo>
                  <a:cubicBezTo>
                    <a:pt x="73" y="18"/>
                    <a:pt x="63" y="6"/>
                    <a:pt x="45" y="8"/>
                  </a:cubicBezTo>
                  <a:cubicBezTo>
                    <a:pt x="30" y="11"/>
                    <a:pt x="19" y="25"/>
                    <a:pt x="19" y="39"/>
                  </a:cubicBezTo>
                  <a:cubicBezTo>
                    <a:pt x="19" y="42"/>
                    <a:pt x="20" y="44"/>
                    <a:pt x="20" y="47"/>
                  </a:cubicBezTo>
                  <a:cubicBezTo>
                    <a:pt x="9" y="51"/>
                    <a:pt x="0" y="62"/>
                    <a:pt x="0" y="75"/>
                  </a:cubicBezTo>
                  <a:cubicBezTo>
                    <a:pt x="0" y="92"/>
                    <a:pt x="14" y="106"/>
                    <a:pt x="31" y="106"/>
                  </a:cubicBezTo>
                  <a:cubicBezTo>
                    <a:pt x="126" y="106"/>
                    <a:pt x="126" y="106"/>
                    <a:pt x="126" y="106"/>
                  </a:cubicBezTo>
                  <a:cubicBezTo>
                    <a:pt x="143" y="106"/>
                    <a:pt x="157" y="92"/>
                    <a:pt x="157" y="75"/>
                  </a:cubicBezTo>
                  <a:cubicBezTo>
                    <a:pt x="157" y="62"/>
                    <a:pt x="148" y="50"/>
                    <a:pt x="135" y="46"/>
                  </a:cubicBezTo>
                  <a:close/>
                  <a:moveTo>
                    <a:pt x="120" y="100"/>
                  </a:moveTo>
                  <a:cubicBezTo>
                    <a:pt x="79" y="100"/>
                    <a:pt x="79" y="100"/>
                    <a:pt x="79" y="100"/>
                  </a:cubicBezTo>
                  <a:cubicBezTo>
                    <a:pt x="82" y="97"/>
                    <a:pt x="103" y="75"/>
                    <a:pt x="103" y="75"/>
                  </a:cubicBezTo>
                  <a:cubicBezTo>
                    <a:pt x="103" y="75"/>
                    <a:pt x="106" y="72"/>
                    <a:pt x="102" y="72"/>
                  </a:cubicBezTo>
                  <a:cubicBezTo>
                    <a:pt x="98" y="72"/>
                    <a:pt x="92" y="72"/>
                    <a:pt x="92" y="72"/>
                  </a:cubicBezTo>
                  <a:cubicBezTo>
                    <a:pt x="92" y="72"/>
                    <a:pt x="92" y="70"/>
                    <a:pt x="92" y="68"/>
                  </a:cubicBezTo>
                  <a:cubicBezTo>
                    <a:pt x="92" y="59"/>
                    <a:pt x="92" y="43"/>
                    <a:pt x="92" y="37"/>
                  </a:cubicBezTo>
                  <a:cubicBezTo>
                    <a:pt x="92" y="37"/>
                    <a:pt x="92" y="35"/>
                    <a:pt x="90" y="35"/>
                  </a:cubicBezTo>
                  <a:cubicBezTo>
                    <a:pt x="88" y="35"/>
                    <a:pt x="67" y="35"/>
                    <a:pt x="64" y="35"/>
                  </a:cubicBezTo>
                  <a:cubicBezTo>
                    <a:pt x="61" y="35"/>
                    <a:pt x="62" y="37"/>
                    <a:pt x="62" y="37"/>
                  </a:cubicBezTo>
                  <a:cubicBezTo>
                    <a:pt x="62" y="44"/>
                    <a:pt x="62" y="59"/>
                    <a:pt x="62" y="68"/>
                  </a:cubicBezTo>
                  <a:cubicBezTo>
                    <a:pt x="62" y="71"/>
                    <a:pt x="62" y="73"/>
                    <a:pt x="62" y="73"/>
                  </a:cubicBezTo>
                  <a:cubicBezTo>
                    <a:pt x="62" y="73"/>
                    <a:pt x="54" y="73"/>
                    <a:pt x="51" y="73"/>
                  </a:cubicBezTo>
                  <a:cubicBezTo>
                    <a:pt x="47" y="73"/>
                    <a:pt x="50" y="76"/>
                    <a:pt x="50" y="76"/>
                  </a:cubicBezTo>
                  <a:cubicBezTo>
                    <a:pt x="75" y="100"/>
                    <a:pt x="75" y="100"/>
                    <a:pt x="75" y="100"/>
                  </a:cubicBezTo>
                  <a:cubicBezTo>
                    <a:pt x="38" y="100"/>
                    <a:pt x="38" y="100"/>
                    <a:pt x="38" y="100"/>
                  </a:cubicBezTo>
                  <a:cubicBezTo>
                    <a:pt x="23" y="100"/>
                    <a:pt x="11" y="88"/>
                    <a:pt x="11" y="74"/>
                  </a:cubicBezTo>
                  <a:cubicBezTo>
                    <a:pt x="11" y="63"/>
                    <a:pt x="18" y="53"/>
                    <a:pt x="29" y="50"/>
                  </a:cubicBezTo>
                  <a:cubicBezTo>
                    <a:pt x="28" y="48"/>
                    <a:pt x="28" y="46"/>
                    <a:pt x="28" y="44"/>
                  </a:cubicBezTo>
                  <a:cubicBezTo>
                    <a:pt x="28" y="31"/>
                    <a:pt x="37" y="19"/>
                    <a:pt x="50" y="17"/>
                  </a:cubicBezTo>
                  <a:cubicBezTo>
                    <a:pt x="65" y="15"/>
                    <a:pt x="74" y="29"/>
                    <a:pt x="74" y="29"/>
                  </a:cubicBezTo>
                  <a:cubicBezTo>
                    <a:pt x="74" y="29"/>
                    <a:pt x="77" y="10"/>
                    <a:pt x="97" y="10"/>
                  </a:cubicBezTo>
                  <a:cubicBezTo>
                    <a:pt x="115" y="10"/>
                    <a:pt x="128" y="24"/>
                    <a:pt x="128" y="42"/>
                  </a:cubicBezTo>
                  <a:cubicBezTo>
                    <a:pt x="128" y="44"/>
                    <a:pt x="127" y="47"/>
                    <a:pt x="127" y="49"/>
                  </a:cubicBezTo>
                  <a:cubicBezTo>
                    <a:pt x="138" y="53"/>
                    <a:pt x="147" y="62"/>
                    <a:pt x="147" y="74"/>
                  </a:cubicBezTo>
                  <a:cubicBezTo>
                    <a:pt x="147" y="88"/>
                    <a:pt x="135" y="100"/>
                    <a:pt x="120" y="100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lIns="121900" tIns="60950" rIns="121900" bIns="60950"/>
            <a:lstStyle/>
            <a:p>
              <a:pPr defTabSz="914446">
                <a:buClr>
                  <a:srgbClr val="000000"/>
                </a:buClr>
                <a:defRPr/>
              </a:pPr>
              <a:endParaRPr sz="6600" b="1" kern="0">
                <a:solidFill>
                  <a:prstClr val="black"/>
                </a:solidFill>
                <a:latin typeface="Arial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" name="Google Shape;266;p2">
            <a:extLst>
              <a:ext uri="{FF2B5EF4-FFF2-40B4-BE49-F238E27FC236}">
                <a16:creationId xmlns:a16="http://schemas.microsoft.com/office/drawing/2014/main" id="{EEF91421-AADF-3452-D6F1-72A8C30D3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0175" y="3953786"/>
            <a:ext cx="5455951" cy="58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defTabSz="914446">
              <a:buClr>
                <a:srgbClr val="000000"/>
              </a:buClr>
              <a:defRPr/>
            </a:pPr>
            <a:r>
              <a:rPr lang="en-US" altLang="vi-VN" sz="3200" b="1" kern="0" dirty="0">
                <a:solidFill>
                  <a:schemeClr val="accent4">
                    <a:lumMod val="75000"/>
                  </a:schemeClr>
                </a:solidFill>
                <a:ea typeface="Microsoft YaHei" panose="020B0503020204020204" pitchFamily="34" charset="-122"/>
                <a:sym typeface="Microsoft YaHei" panose="020B0503020204020204" pitchFamily="34" charset="-122"/>
              </a:rPr>
              <a:t>LUYỆN TẬP</a:t>
            </a:r>
            <a:endParaRPr lang="vi-VN" altLang="vi-VN" sz="2400" b="1" kern="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2" name="Google Shape;272;p2">
            <a:extLst>
              <a:ext uri="{FF2B5EF4-FFF2-40B4-BE49-F238E27FC236}">
                <a16:creationId xmlns:a16="http://schemas.microsoft.com/office/drawing/2014/main" id="{588A6E44-3BEE-7433-FF5B-1F8C061EB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089" y="4989254"/>
            <a:ext cx="6131869" cy="58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defTabSz="914446">
              <a:buClr>
                <a:srgbClr val="000000"/>
              </a:buClr>
              <a:defRPr/>
            </a:pPr>
            <a:r>
              <a:rPr lang="en-US" altLang="vi-VN" sz="3200" b="1" kern="0" dirty="0">
                <a:solidFill>
                  <a:srgbClr val="E66C7D"/>
                </a:solidFill>
                <a:ea typeface="Microsoft YaHei" panose="020B0503020204020204" pitchFamily="34" charset="-122"/>
                <a:sym typeface="Microsoft YaHei" panose="020B0503020204020204" pitchFamily="34" charset="-122"/>
              </a:rPr>
              <a:t>VẬN DỤNG</a:t>
            </a:r>
            <a:endParaRPr lang="vi-VN" altLang="vi-VN" sz="2133" b="1" kern="0" dirty="0"/>
          </a:p>
        </p:txBody>
      </p:sp>
      <p:grpSp>
        <p:nvGrpSpPr>
          <p:cNvPr id="22" name="Google Shape;289;p2">
            <a:extLst>
              <a:ext uri="{FF2B5EF4-FFF2-40B4-BE49-F238E27FC236}">
                <a16:creationId xmlns:a16="http://schemas.microsoft.com/office/drawing/2014/main" id="{97731A45-997F-33E8-AC29-6BF7048E08ED}"/>
              </a:ext>
            </a:extLst>
          </p:cNvPr>
          <p:cNvGrpSpPr>
            <a:grpSpLocks/>
          </p:cNvGrpSpPr>
          <p:nvPr/>
        </p:nvGrpSpPr>
        <p:grpSpPr bwMode="auto">
          <a:xfrm>
            <a:off x="4340188" y="2930840"/>
            <a:ext cx="1112183" cy="634535"/>
            <a:chOff x="1318563" y="4069063"/>
            <a:chExt cx="2318175" cy="1507661"/>
          </a:xfrm>
        </p:grpSpPr>
        <p:grpSp>
          <p:nvGrpSpPr>
            <p:cNvPr id="34" name="Google Shape;290;p2">
              <a:extLst>
                <a:ext uri="{FF2B5EF4-FFF2-40B4-BE49-F238E27FC236}">
                  <a16:creationId xmlns:a16="http://schemas.microsoft.com/office/drawing/2014/main" id="{44C31920-321E-EB24-B0B8-5CC2729079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18563" y="4069063"/>
              <a:ext cx="2318175" cy="1507661"/>
              <a:chOff x="1197948" y="1255622"/>
              <a:chExt cx="1818544" cy="1182719"/>
            </a:xfrm>
          </p:grpSpPr>
          <p:sp>
            <p:nvSpPr>
              <p:cNvPr id="36" name="Google Shape;291;p2">
                <a:extLst>
                  <a:ext uri="{FF2B5EF4-FFF2-40B4-BE49-F238E27FC236}">
                    <a16:creationId xmlns:a16="http://schemas.microsoft.com/office/drawing/2014/main" id="{33FA7D72-988B-A916-15C1-95FB4A31E921}"/>
                  </a:ext>
                </a:extLst>
              </p:cNvPr>
              <p:cNvSpPr/>
              <p:nvPr/>
            </p:nvSpPr>
            <p:spPr>
              <a:xfrm rot="-5400000">
                <a:off x="1828868" y="830013"/>
                <a:ext cx="762014" cy="1613234"/>
              </a:xfrm>
              <a:prstGeom prst="flowChartOffpageConnector">
                <a:avLst/>
              </a:prstGeom>
              <a:solidFill>
                <a:srgbClr val="FD9034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914446">
                  <a:buClr>
                    <a:srgbClr val="000000"/>
                  </a:buClr>
                  <a:defRPr/>
                </a:pPr>
                <a:endParaRPr sz="4400" b="1" kern="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292;p2">
                <a:extLst>
                  <a:ext uri="{FF2B5EF4-FFF2-40B4-BE49-F238E27FC236}">
                    <a16:creationId xmlns:a16="http://schemas.microsoft.com/office/drawing/2014/main" id="{BC5C250B-A65C-620A-F8B0-36A4888BA076}"/>
                  </a:ext>
                </a:extLst>
              </p:cNvPr>
              <p:cNvSpPr txBox="1"/>
              <p:nvPr/>
            </p:nvSpPr>
            <p:spPr>
              <a:xfrm>
                <a:off x="1403258" y="1255622"/>
                <a:ext cx="1291350" cy="7620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lIns="91425" tIns="45700" rIns="91425" bIns="45700" anchor="ctr"/>
              <a:lstStyle/>
              <a:p>
                <a:pPr algn="ctr" defTabSz="914446">
                  <a:buClr>
                    <a:srgbClr val="000000"/>
                  </a:buClr>
                  <a:defRPr/>
                </a:pPr>
                <a:endParaRPr sz="6600" b="1" kern="0">
                  <a:solidFill>
                    <a:prstClr val="white"/>
                  </a:solidFill>
                  <a:latin typeface="Arial"/>
                  <a:ea typeface="Impact"/>
                  <a:cs typeface="Impact"/>
                  <a:sym typeface="Impact"/>
                </a:endParaRPr>
              </a:p>
            </p:txBody>
          </p:sp>
          <p:sp>
            <p:nvSpPr>
              <p:cNvPr id="45" name="Google Shape;293;p2">
                <a:extLst>
                  <a:ext uri="{FF2B5EF4-FFF2-40B4-BE49-F238E27FC236}">
                    <a16:creationId xmlns:a16="http://schemas.microsoft.com/office/drawing/2014/main" id="{2354D286-207B-74AB-120C-75080ACBC550}"/>
                  </a:ext>
                </a:extLst>
              </p:cNvPr>
              <p:cNvSpPr/>
              <p:nvPr/>
            </p:nvSpPr>
            <p:spPr>
              <a:xfrm rot="-5400000">
                <a:off x="1079390" y="1406167"/>
                <a:ext cx="762014" cy="460924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rgbClr val="785600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914446">
                  <a:buClr>
                    <a:srgbClr val="000000"/>
                  </a:buClr>
                  <a:defRPr/>
                </a:pPr>
                <a:endParaRPr sz="4400" b="1" kern="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294;p2">
                <a:extLst>
                  <a:ext uri="{FF2B5EF4-FFF2-40B4-BE49-F238E27FC236}">
                    <a16:creationId xmlns:a16="http://schemas.microsoft.com/office/drawing/2014/main" id="{4E46228D-A3DC-52A1-CD8C-FFE6C139DDC1}"/>
                  </a:ext>
                </a:extLst>
              </p:cNvPr>
              <p:cNvSpPr txBox="1"/>
              <p:nvPr/>
            </p:nvSpPr>
            <p:spPr>
              <a:xfrm>
                <a:off x="1197948" y="1720432"/>
                <a:ext cx="548538" cy="7179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lIns="91425" tIns="45700" rIns="91425" bIns="45700" anchor="ctr"/>
              <a:lstStyle/>
              <a:p>
                <a:pPr algn="ctr" defTabSz="914446">
                  <a:buClr>
                    <a:srgbClr val="000000"/>
                  </a:buClr>
                  <a:defRPr/>
                </a:pPr>
                <a:r>
                  <a:rPr lang="en-US" sz="3200" b="1" kern="0" dirty="0">
                    <a:solidFill>
                      <a:srgbClr val="FEFEFE"/>
                    </a:solidFill>
                    <a:latin typeface="Arial"/>
                    <a:ea typeface="Impact"/>
                    <a:cs typeface="Impact"/>
                    <a:sym typeface="Impact"/>
                  </a:rPr>
                  <a:t>2.</a:t>
                </a:r>
                <a:endParaRPr sz="3200" b="1" kern="0" dirty="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" name="Google Shape;296;p2">
              <a:extLst>
                <a:ext uri="{FF2B5EF4-FFF2-40B4-BE49-F238E27FC236}">
                  <a16:creationId xmlns:a16="http://schemas.microsoft.com/office/drawing/2014/main" id="{FD58827D-8BDA-E754-53EF-4020EAAE46F6}"/>
                </a:ext>
              </a:extLst>
            </p:cNvPr>
            <p:cNvSpPr/>
            <p:nvPr/>
          </p:nvSpPr>
          <p:spPr>
            <a:xfrm>
              <a:off x="2381497" y="4265837"/>
              <a:ext cx="558424" cy="577824"/>
            </a:xfrm>
            <a:custGeom>
              <a:avLst/>
              <a:gdLst/>
              <a:ahLst/>
              <a:cxnLst/>
              <a:rect l="l" t="t" r="r" b="b"/>
              <a:pathLst>
                <a:path w="137" h="142" extrusionOk="0">
                  <a:moveTo>
                    <a:pt x="99" y="57"/>
                  </a:moveTo>
                  <a:cubicBezTo>
                    <a:pt x="137" y="57"/>
                    <a:pt x="137" y="57"/>
                    <a:pt x="137" y="57"/>
                  </a:cubicBezTo>
                  <a:cubicBezTo>
                    <a:pt x="130" y="28"/>
                    <a:pt x="105" y="7"/>
                    <a:pt x="76" y="4"/>
                  </a:cubicBezTo>
                  <a:cubicBezTo>
                    <a:pt x="74" y="1"/>
                    <a:pt x="72" y="0"/>
                    <a:pt x="69" y="0"/>
                  </a:cubicBezTo>
                  <a:cubicBezTo>
                    <a:pt x="66" y="0"/>
                    <a:pt x="64" y="1"/>
                    <a:pt x="62" y="4"/>
                  </a:cubicBezTo>
                  <a:cubicBezTo>
                    <a:pt x="32" y="6"/>
                    <a:pt x="7" y="28"/>
                    <a:pt x="0" y="57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24"/>
                    <a:pt x="58" y="7"/>
                    <a:pt x="62" y="4"/>
                  </a:cubicBezTo>
                  <a:cubicBezTo>
                    <a:pt x="62" y="4"/>
                    <a:pt x="62" y="5"/>
                    <a:pt x="62" y="5"/>
                  </a:cubicBezTo>
                  <a:cubicBezTo>
                    <a:pt x="41" y="31"/>
                    <a:pt x="43" y="57"/>
                    <a:pt x="43" y="57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4" y="122"/>
                    <a:pt x="64" y="122"/>
                    <a:pt x="64" y="122"/>
                  </a:cubicBezTo>
                  <a:cubicBezTo>
                    <a:pt x="64" y="125"/>
                    <a:pt x="64" y="125"/>
                    <a:pt x="64" y="125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6"/>
                    <a:pt x="69" y="142"/>
                    <a:pt x="76" y="142"/>
                  </a:cubicBezTo>
                  <a:cubicBezTo>
                    <a:pt x="82" y="142"/>
                    <a:pt x="87" y="136"/>
                    <a:pt x="87" y="130"/>
                  </a:cubicBezTo>
                  <a:cubicBezTo>
                    <a:pt x="87" y="125"/>
                    <a:pt x="87" y="125"/>
                    <a:pt x="87" y="125"/>
                  </a:cubicBezTo>
                  <a:cubicBezTo>
                    <a:pt x="79" y="125"/>
                    <a:pt x="79" y="125"/>
                    <a:pt x="79" y="125"/>
                  </a:cubicBezTo>
                  <a:cubicBezTo>
                    <a:pt x="79" y="127"/>
                    <a:pt x="79" y="127"/>
                    <a:pt x="79" y="127"/>
                  </a:cubicBezTo>
                  <a:cubicBezTo>
                    <a:pt x="79" y="129"/>
                    <a:pt x="79" y="129"/>
                    <a:pt x="79" y="129"/>
                  </a:cubicBezTo>
                  <a:cubicBezTo>
                    <a:pt x="79" y="131"/>
                    <a:pt x="78" y="133"/>
                    <a:pt x="76" y="133"/>
                  </a:cubicBezTo>
                  <a:cubicBezTo>
                    <a:pt x="74" y="133"/>
                    <a:pt x="72" y="131"/>
                    <a:pt x="72" y="129"/>
                  </a:cubicBezTo>
                  <a:cubicBezTo>
                    <a:pt x="72" y="127"/>
                    <a:pt x="72" y="127"/>
                    <a:pt x="72" y="127"/>
                  </a:cubicBezTo>
                  <a:cubicBezTo>
                    <a:pt x="72" y="125"/>
                    <a:pt x="72" y="125"/>
                    <a:pt x="72" y="125"/>
                  </a:cubicBezTo>
                  <a:cubicBezTo>
                    <a:pt x="72" y="111"/>
                    <a:pt x="72" y="111"/>
                    <a:pt x="72" y="111"/>
                  </a:cubicBezTo>
                  <a:cubicBezTo>
                    <a:pt x="72" y="57"/>
                    <a:pt x="72" y="57"/>
                    <a:pt x="72" y="57"/>
                  </a:cubicBezTo>
                  <a:cubicBezTo>
                    <a:pt x="94" y="57"/>
                    <a:pt x="94" y="57"/>
                    <a:pt x="94" y="57"/>
                  </a:cubicBezTo>
                  <a:cubicBezTo>
                    <a:pt x="94" y="57"/>
                    <a:pt x="97" y="31"/>
                    <a:pt x="76" y="5"/>
                  </a:cubicBezTo>
                  <a:cubicBezTo>
                    <a:pt x="76" y="5"/>
                    <a:pt x="76" y="4"/>
                    <a:pt x="76" y="4"/>
                  </a:cubicBezTo>
                  <a:cubicBezTo>
                    <a:pt x="80" y="7"/>
                    <a:pt x="99" y="24"/>
                    <a:pt x="99" y="57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lIns="121900" tIns="60950" rIns="121900" bIns="60950"/>
            <a:lstStyle/>
            <a:p>
              <a:pPr defTabSz="914446">
                <a:buClr>
                  <a:srgbClr val="000000"/>
                </a:buClr>
                <a:defRPr/>
              </a:pPr>
              <a:endParaRPr sz="5400" b="1" kern="0">
                <a:solidFill>
                  <a:prstClr val="black"/>
                </a:solidFill>
                <a:latin typeface="Arial"/>
                <a:ea typeface="Impact"/>
                <a:cs typeface="Impact"/>
                <a:sym typeface="Impact"/>
              </a:endParaRPr>
            </a:p>
          </p:txBody>
        </p:sp>
      </p:grpSp>
      <p:sp>
        <p:nvSpPr>
          <p:cNvPr id="54" name="Google Shape;272;p2">
            <a:extLst>
              <a:ext uri="{FF2B5EF4-FFF2-40B4-BE49-F238E27FC236}">
                <a16:creationId xmlns:a16="http://schemas.microsoft.com/office/drawing/2014/main" id="{F984E807-1A62-BCD1-C445-9E7FB902A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9566" y="2039250"/>
            <a:ext cx="6131869" cy="830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defTabSz="914446">
              <a:buClr>
                <a:srgbClr val="000000"/>
              </a:buClr>
              <a:defRPr/>
            </a:pPr>
            <a:r>
              <a:rPr lang="en-US" altLang="vi-VN" sz="2400" b="1" kern="0" dirty="0">
                <a:solidFill>
                  <a:srgbClr val="E66C7D"/>
                </a:solidFill>
                <a:ea typeface="Microsoft YaHei" panose="020B0503020204020204" pitchFamily="34" charset="-122"/>
                <a:sym typeface="Microsoft YaHei" panose="020B0503020204020204" pitchFamily="34" charset="-122"/>
              </a:rPr>
              <a:t>KHÁI NIỆM SINH TRƯỞNG CỦA VI SINH VẬT</a:t>
            </a:r>
            <a:endParaRPr lang="vi-VN" altLang="vi-VN" sz="1800" b="1" kern="0" dirty="0"/>
          </a:p>
        </p:txBody>
      </p:sp>
      <p:grpSp>
        <p:nvGrpSpPr>
          <p:cNvPr id="55" name="Google Shape;281;p2">
            <a:extLst>
              <a:ext uri="{FF2B5EF4-FFF2-40B4-BE49-F238E27FC236}">
                <a16:creationId xmlns:a16="http://schemas.microsoft.com/office/drawing/2014/main" id="{CF81FC9C-1677-48B4-BE55-3F774FB7C960}"/>
              </a:ext>
            </a:extLst>
          </p:cNvPr>
          <p:cNvGrpSpPr>
            <a:grpSpLocks/>
          </p:cNvGrpSpPr>
          <p:nvPr/>
        </p:nvGrpSpPr>
        <p:grpSpPr bwMode="auto">
          <a:xfrm>
            <a:off x="3821113" y="4883437"/>
            <a:ext cx="1878910" cy="653154"/>
            <a:chOff x="1240769" y="1508753"/>
            <a:chExt cx="2395872" cy="971371"/>
          </a:xfrm>
        </p:grpSpPr>
        <p:grpSp>
          <p:nvGrpSpPr>
            <p:cNvPr id="56" name="Google Shape;282;p2">
              <a:extLst>
                <a:ext uri="{FF2B5EF4-FFF2-40B4-BE49-F238E27FC236}">
                  <a16:creationId xmlns:a16="http://schemas.microsoft.com/office/drawing/2014/main" id="{B0173B69-44D8-2BE6-D83E-B92DC0CD74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0769" y="1508753"/>
              <a:ext cx="2395872" cy="971371"/>
              <a:chOff x="1136919" y="1255622"/>
              <a:chExt cx="1879496" cy="762014"/>
            </a:xfrm>
          </p:grpSpPr>
          <p:sp>
            <p:nvSpPr>
              <p:cNvPr id="58" name="Google Shape;283;p2">
                <a:extLst>
                  <a:ext uri="{FF2B5EF4-FFF2-40B4-BE49-F238E27FC236}">
                    <a16:creationId xmlns:a16="http://schemas.microsoft.com/office/drawing/2014/main" id="{85FC60D6-DC8E-3EDA-E4AC-51248E06D882}"/>
                  </a:ext>
                </a:extLst>
              </p:cNvPr>
              <p:cNvSpPr/>
              <p:nvPr/>
            </p:nvSpPr>
            <p:spPr>
              <a:xfrm rot="-5400000">
                <a:off x="1828695" y="829916"/>
                <a:ext cx="762013" cy="1613427"/>
              </a:xfrm>
              <a:prstGeom prst="flowChartOffpageConnector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914446">
                  <a:buClr>
                    <a:srgbClr val="000000"/>
                  </a:buClr>
                  <a:defRPr/>
                </a:pPr>
                <a:endParaRPr sz="4400" b="1" kern="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284;p2">
                <a:extLst>
                  <a:ext uri="{FF2B5EF4-FFF2-40B4-BE49-F238E27FC236}">
                    <a16:creationId xmlns:a16="http://schemas.microsoft.com/office/drawing/2014/main" id="{B9543111-BF50-F906-DB3A-E139B72BFCE2}"/>
                  </a:ext>
                </a:extLst>
              </p:cNvPr>
              <p:cNvSpPr txBox="1"/>
              <p:nvPr/>
            </p:nvSpPr>
            <p:spPr>
              <a:xfrm>
                <a:off x="1402989" y="1255622"/>
                <a:ext cx="1291504" cy="7620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lIns="91425" tIns="45700" rIns="91425" bIns="45700" anchor="ctr"/>
              <a:lstStyle/>
              <a:p>
                <a:pPr algn="ctr" defTabSz="914446">
                  <a:buClr>
                    <a:srgbClr val="000000"/>
                  </a:buClr>
                  <a:defRPr/>
                </a:pPr>
                <a:endParaRPr sz="11501" b="1" kern="0" dirty="0">
                  <a:solidFill>
                    <a:prstClr val="white"/>
                  </a:solidFill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285;p2">
                <a:extLst>
                  <a:ext uri="{FF2B5EF4-FFF2-40B4-BE49-F238E27FC236}">
                    <a16:creationId xmlns:a16="http://schemas.microsoft.com/office/drawing/2014/main" id="{D705847B-6C19-F3D8-C0B5-3B687C9A42D7}"/>
                  </a:ext>
                </a:extLst>
              </p:cNvPr>
              <p:cNvSpPr/>
              <p:nvPr/>
            </p:nvSpPr>
            <p:spPr>
              <a:xfrm rot="-5400000">
                <a:off x="1081033" y="1406139"/>
                <a:ext cx="762013" cy="460979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rgbClr val="785600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defTabSz="914446">
                  <a:buClr>
                    <a:srgbClr val="000000"/>
                  </a:buClr>
                  <a:defRPr/>
                </a:pPr>
                <a:endParaRPr sz="4400" b="1" kern="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286;p2">
                <a:extLst>
                  <a:ext uri="{FF2B5EF4-FFF2-40B4-BE49-F238E27FC236}">
                    <a16:creationId xmlns:a16="http://schemas.microsoft.com/office/drawing/2014/main" id="{7B2303C9-B019-10AF-1A2B-6CA1F419787F}"/>
                  </a:ext>
                </a:extLst>
              </p:cNvPr>
              <p:cNvSpPr txBox="1"/>
              <p:nvPr/>
            </p:nvSpPr>
            <p:spPr>
              <a:xfrm>
                <a:off x="1136919" y="1277744"/>
                <a:ext cx="634324" cy="7177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lIns="91425" tIns="45700" rIns="91425" bIns="45700" anchor="ctr"/>
              <a:lstStyle/>
              <a:p>
                <a:pPr algn="ctr" defTabSz="914446">
                  <a:buClr>
                    <a:srgbClr val="000000"/>
                  </a:buClr>
                  <a:defRPr/>
                </a:pPr>
                <a:r>
                  <a:rPr lang="en-US" sz="3200" b="1" kern="0">
                    <a:solidFill>
                      <a:srgbClr val="FEFEFE"/>
                    </a:solidFill>
                    <a:latin typeface="Arial"/>
                    <a:ea typeface="Impact"/>
                    <a:cs typeface="Impact"/>
                    <a:sym typeface="Impact"/>
                  </a:rPr>
                  <a:t>III</a:t>
                </a:r>
                <a:endParaRPr sz="2400" b="1" kern="0" dirty="0">
                  <a:solidFill>
                    <a:prstClr val="black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" name="Google Shape;288;p2">
              <a:extLst>
                <a:ext uri="{FF2B5EF4-FFF2-40B4-BE49-F238E27FC236}">
                  <a16:creationId xmlns:a16="http://schemas.microsoft.com/office/drawing/2014/main" id="{359EDF76-167D-06EE-5B6D-400B4EF62F81}"/>
                </a:ext>
              </a:extLst>
            </p:cNvPr>
            <p:cNvSpPr/>
            <p:nvPr/>
          </p:nvSpPr>
          <p:spPr>
            <a:xfrm>
              <a:off x="2269554" y="1753162"/>
              <a:ext cx="784315" cy="457484"/>
            </a:xfrm>
            <a:custGeom>
              <a:avLst/>
              <a:gdLst/>
              <a:ahLst/>
              <a:cxnLst/>
              <a:rect l="l" t="t" r="r" b="b"/>
              <a:pathLst>
                <a:path w="157" h="106" extrusionOk="0">
                  <a:moveTo>
                    <a:pt x="135" y="46"/>
                  </a:moveTo>
                  <a:cubicBezTo>
                    <a:pt x="136" y="43"/>
                    <a:pt x="136" y="40"/>
                    <a:pt x="136" y="37"/>
                  </a:cubicBezTo>
                  <a:cubicBezTo>
                    <a:pt x="136" y="16"/>
                    <a:pt x="120" y="0"/>
                    <a:pt x="99" y="0"/>
                  </a:cubicBezTo>
                  <a:cubicBezTo>
                    <a:pt x="76" y="0"/>
                    <a:pt x="73" y="18"/>
                    <a:pt x="73" y="18"/>
                  </a:cubicBezTo>
                  <a:cubicBezTo>
                    <a:pt x="73" y="18"/>
                    <a:pt x="63" y="6"/>
                    <a:pt x="45" y="8"/>
                  </a:cubicBezTo>
                  <a:cubicBezTo>
                    <a:pt x="30" y="11"/>
                    <a:pt x="19" y="25"/>
                    <a:pt x="19" y="39"/>
                  </a:cubicBezTo>
                  <a:cubicBezTo>
                    <a:pt x="19" y="42"/>
                    <a:pt x="20" y="44"/>
                    <a:pt x="20" y="47"/>
                  </a:cubicBezTo>
                  <a:cubicBezTo>
                    <a:pt x="9" y="51"/>
                    <a:pt x="0" y="62"/>
                    <a:pt x="0" y="75"/>
                  </a:cubicBezTo>
                  <a:cubicBezTo>
                    <a:pt x="0" y="92"/>
                    <a:pt x="14" y="106"/>
                    <a:pt x="31" y="106"/>
                  </a:cubicBezTo>
                  <a:cubicBezTo>
                    <a:pt x="126" y="106"/>
                    <a:pt x="126" y="106"/>
                    <a:pt x="126" y="106"/>
                  </a:cubicBezTo>
                  <a:cubicBezTo>
                    <a:pt x="143" y="106"/>
                    <a:pt x="157" y="92"/>
                    <a:pt x="157" y="75"/>
                  </a:cubicBezTo>
                  <a:cubicBezTo>
                    <a:pt x="157" y="62"/>
                    <a:pt x="148" y="50"/>
                    <a:pt x="135" y="46"/>
                  </a:cubicBezTo>
                  <a:close/>
                  <a:moveTo>
                    <a:pt x="120" y="100"/>
                  </a:moveTo>
                  <a:cubicBezTo>
                    <a:pt x="79" y="100"/>
                    <a:pt x="79" y="100"/>
                    <a:pt x="79" y="100"/>
                  </a:cubicBezTo>
                  <a:cubicBezTo>
                    <a:pt x="82" y="97"/>
                    <a:pt x="103" y="75"/>
                    <a:pt x="103" y="75"/>
                  </a:cubicBezTo>
                  <a:cubicBezTo>
                    <a:pt x="103" y="75"/>
                    <a:pt x="106" y="72"/>
                    <a:pt x="102" y="72"/>
                  </a:cubicBezTo>
                  <a:cubicBezTo>
                    <a:pt x="98" y="72"/>
                    <a:pt x="92" y="72"/>
                    <a:pt x="92" y="72"/>
                  </a:cubicBezTo>
                  <a:cubicBezTo>
                    <a:pt x="92" y="72"/>
                    <a:pt x="92" y="70"/>
                    <a:pt x="92" y="68"/>
                  </a:cubicBezTo>
                  <a:cubicBezTo>
                    <a:pt x="92" y="59"/>
                    <a:pt x="92" y="43"/>
                    <a:pt x="92" y="37"/>
                  </a:cubicBezTo>
                  <a:cubicBezTo>
                    <a:pt x="92" y="37"/>
                    <a:pt x="92" y="35"/>
                    <a:pt x="90" y="35"/>
                  </a:cubicBezTo>
                  <a:cubicBezTo>
                    <a:pt x="88" y="35"/>
                    <a:pt x="67" y="35"/>
                    <a:pt x="64" y="35"/>
                  </a:cubicBezTo>
                  <a:cubicBezTo>
                    <a:pt x="61" y="35"/>
                    <a:pt x="62" y="37"/>
                    <a:pt x="62" y="37"/>
                  </a:cubicBezTo>
                  <a:cubicBezTo>
                    <a:pt x="62" y="44"/>
                    <a:pt x="62" y="59"/>
                    <a:pt x="62" y="68"/>
                  </a:cubicBezTo>
                  <a:cubicBezTo>
                    <a:pt x="62" y="71"/>
                    <a:pt x="62" y="73"/>
                    <a:pt x="62" y="73"/>
                  </a:cubicBezTo>
                  <a:cubicBezTo>
                    <a:pt x="62" y="73"/>
                    <a:pt x="54" y="73"/>
                    <a:pt x="51" y="73"/>
                  </a:cubicBezTo>
                  <a:cubicBezTo>
                    <a:pt x="47" y="73"/>
                    <a:pt x="50" y="76"/>
                    <a:pt x="50" y="76"/>
                  </a:cubicBezTo>
                  <a:cubicBezTo>
                    <a:pt x="75" y="100"/>
                    <a:pt x="75" y="100"/>
                    <a:pt x="75" y="100"/>
                  </a:cubicBezTo>
                  <a:cubicBezTo>
                    <a:pt x="38" y="100"/>
                    <a:pt x="38" y="100"/>
                    <a:pt x="38" y="100"/>
                  </a:cubicBezTo>
                  <a:cubicBezTo>
                    <a:pt x="23" y="100"/>
                    <a:pt x="11" y="88"/>
                    <a:pt x="11" y="74"/>
                  </a:cubicBezTo>
                  <a:cubicBezTo>
                    <a:pt x="11" y="63"/>
                    <a:pt x="18" y="53"/>
                    <a:pt x="29" y="50"/>
                  </a:cubicBezTo>
                  <a:cubicBezTo>
                    <a:pt x="28" y="48"/>
                    <a:pt x="28" y="46"/>
                    <a:pt x="28" y="44"/>
                  </a:cubicBezTo>
                  <a:cubicBezTo>
                    <a:pt x="28" y="31"/>
                    <a:pt x="37" y="19"/>
                    <a:pt x="50" y="17"/>
                  </a:cubicBezTo>
                  <a:cubicBezTo>
                    <a:pt x="65" y="15"/>
                    <a:pt x="74" y="29"/>
                    <a:pt x="74" y="29"/>
                  </a:cubicBezTo>
                  <a:cubicBezTo>
                    <a:pt x="74" y="29"/>
                    <a:pt x="77" y="10"/>
                    <a:pt x="97" y="10"/>
                  </a:cubicBezTo>
                  <a:cubicBezTo>
                    <a:pt x="115" y="10"/>
                    <a:pt x="128" y="24"/>
                    <a:pt x="128" y="42"/>
                  </a:cubicBezTo>
                  <a:cubicBezTo>
                    <a:pt x="128" y="44"/>
                    <a:pt x="127" y="47"/>
                    <a:pt x="127" y="49"/>
                  </a:cubicBezTo>
                  <a:cubicBezTo>
                    <a:pt x="138" y="53"/>
                    <a:pt x="147" y="62"/>
                    <a:pt x="147" y="74"/>
                  </a:cubicBezTo>
                  <a:cubicBezTo>
                    <a:pt x="147" y="88"/>
                    <a:pt x="135" y="100"/>
                    <a:pt x="120" y="100"/>
                  </a:cubicBez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spcFirstLastPara="1" lIns="121900" tIns="60950" rIns="121900" bIns="60950"/>
            <a:lstStyle/>
            <a:p>
              <a:pPr defTabSz="914446">
                <a:buClr>
                  <a:srgbClr val="000000"/>
                </a:buClr>
                <a:defRPr/>
              </a:pPr>
              <a:endParaRPr sz="6600" b="1" kern="0">
                <a:solidFill>
                  <a:prstClr val="black"/>
                </a:solidFill>
                <a:latin typeface="Arial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609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168227">
            <a:off x="-1618653" y="-1954678"/>
            <a:ext cx="5634114" cy="4169245"/>
          </a:xfrm>
          <a:custGeom>
            <a:avLst/>
            <a:gdLst/>
            <a:ahLst/>
            <a:cxnLst/>
            <a:rect l="l" t="t" r="r" b="b"/>
            <a:pathLst>
              <a:path w="8451171" h="6253867">
                <a:moveTo>
                  <a:pt x="0" y="0"/>
                </a:moveTo>
                <a:lnTo>
                  <a:pt x="8451172" y="0"/>
                </a:lnTo>
                <a:lnTo>
                  <a:pt x="8451172" y="6253866"/>
                </a:lnTo>
                <a:lnTo>
                  <a:pt x="0" y="62538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 rot="-9404108">
            <a:off x="8844377" y="-1999234"/>
            <a:ext cx="5634114" cy="4169245"/>
          </a:xfrm>
          <a:custGeom>
            <a:avLst/>
            <a:gdLst/>
            <a:ahLst/>
            <a:cxnLst/>
            <a:rect l="l" t="t" r="r" b="b"/>
            <a:pathLst>
              <a:path w="8451171" h="6253867">
                <a:moveTo>
                  <a:pt x="0" y="0"/>
                </a:moveTo>
                <a:lnTo>
                  <a:pt x="8451172" y="0"/>
                </a:lnTo>
                <a:lnTo>
                  <a:pt x="8451172" y="6253866"/>
                </a:lnTo>
                <a:lnTo>
                  <a:pt x="0" y="62538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/>
          <p:cNvSpPr/>
          <p:nvPr/>
        </p:nvSpPr>
        <p:spPr>
          <a:xfrm rot="183391">
            <a:off x="-594223" y="5668678"/>
            <a:ext cx="4112200" cy="1241137"/>
          </a:xfrm>
          <a:custGeom>
            <a:avLst/>
            <a:gdLst/>
            <a:ahLst/>
            <a:cxnLst/>
            <a:rect l="l" t="t" r="r" b="b"/>
            <a:pathLst>
              <a:path w="6168300" h="1861705">
                <a:moveTo>
                  <a:pt x="0" y="0"/>
                </a:moveTo>
                <a:lnTo>
                  <a:pt x="6168300" y="0"/>
                </a:lnTo>
                <a:lnTo>
                  <a:pt x="6168300" y="1861705"/>
                </a:lnTo>
                <a:lnTo>
                  <a:pt x="0" y="18617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/>
          <p:cNvSpPr/>
          <p:nvPr/>
        </p:nvSpPr>
        <p:spPr>
          <a:xfrm rot="9677033">
            <a:off x="4085009" y="5205506"/>
            <a:ext cx="6826914" cy="5796671"/>
          </a:xfrm>
          <a:custGeom>
            <a:avLst/>
            <a:gdLst/>
            <a:ahLst/>
            <a:cxnLst/>
            <a:rect l="l" t="t" r="r" b="b"/>
            <a:pathLst>
              <a:path w="10240371" h="8695006">
                <a:moveTo>
                  <a:pt x="0" y="0"/>
                </a:moveTo>
                <a:lnTo>
                  <a:pt x="10240371" y="0"/>
                </a:lnTo>
                <a:lnTo>
                  <a:pt x="10240371" y="8695006"/>
                </a:lnTo>
                <a:lnTo>
                  <a:pt x="0" y="86950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Freeform 9"/>
          <p:cNvSpPr/>
          <p:nvPr/>
        </p:nvSpPr>
        <p:spPr>
          <a:xfrm rot="20724542">
            <a:off x="863545" y="5813198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rot="20724542">
            <a:off x="2245476" y="6234657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/>
          <p:cNvSpPr/>
          <p:nvPr/>
        </p:nvSpPr>
        <p:spPr>
          <a:xfrm rot="20724542">
            <a:off x="198835" y="5834606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Freeform 12"/>
          <p:cNvSpPr/>
          <p:nvPr/>
        </p:nvSpPr>
        <p:spPr>
          <a:xfrm rot="20724542">
            <a:off x="1529814" y="6233551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/>
          <p:cNvSpPr/>
          <p:nvPr/>
        </p:nvSpPr>
        <p:spPr>
          <a:xfrm rot="-88680">
            <a:off x="10854363" y="1326831"/>
            <a:ext cx="643545" cy="651207"/>
          </a:xfrm>
          <a:custGeom>
            <a:avLst/>
            <a:gdLst/>
            <a:ahLst/>
            <a:cxnLst/>
            <a:rect l="l" t="t" r="r" b="b"/>
            <a:pathLst>
              <a:path w="965318" h="976810">
                <a:moveTo>
                  <a:pt x="0" y="0"/>
                </a:moveTo>
                <a:lnTo>
                  <a:pt x="965318" y="0"/>
                </a:lnTo>
                <a:lnTo>
                  <a:pt x="965318" y="976809"/>
                </a:lnTo>
                <a:lnTo>
                  <a:pt x="0" y="97680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8" name="Freeform 18"/>
          <p:cNvSpPr/>
          <p:nvPr/>
        </p:nvSpPr>
        <p:spPr>
          <a:xfrm rot="-983886">
            <a:off x="6762834" y="5590355"/>
            <a:ext cx="7529987" cy="2272687"/>
          </a:xfrm>
          <a:custGeom>
            <a:avLst/>
            <a:gdLst/>
            <a:ahLst/>
            <a:cxnLst/>
            <a:rect l="l" t="t" r="r" b="b"/>
            <a:pathLst>
              <a:path w="11294980" h="3409030">
                <a:moveTo>
                  <a:pt x="0" y="0"/>
                </a:moveTo>
                <a:lnTo>
                  <a:pt x="11294980" y="0"/>
                </a:lnTo>
                <a:lnTo>
                  <a:pt x="11294980" y="3409031"/>
                </a:lnTo>
                <a:lnTo>
                  <a:pt x="0" y="340903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9" name="Freeform 19"/>
          <p:cNvSpPr/>
          <p:nvPr/>
        </p:nvSpPr>
        <p:spPr>
          <a:xfrm rot="-575628">
            <a:off x="8564729" y="6332019"/>
            <a:ext cx="561067" cy="569348"/>
          </a:xfrm>
          <a:custGeom>
            <a:avLst/>
            <a:gdLst/>
            <a:ahLst/>
            <a:cxnLst/>
            <a:rect l="l" t="t" r="r" b="b"/>
            <a:pathLst>
              <a:path w="841600" h="854022">
                <a:moveTo>
                  <a:pt x="0" y="0"/>
                </a:moveTo>
                <a:lnTo>
                  <a:pt x="841599" y="0"/>
                </a:lnTo>
                <a:lnTo>
                  <a:pt x="841599" y="854022"/>
                </a:lnTo>
                <a:lnTo>
                  <a:pt x="0" y="85402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0" name="Freeform 20"/>
          <p:cNvSpPr/>
          <p:nvPr/>
        </p:nvSpPr>
        <p:spPr>
          <a:xfrm rot="-575628">
            <a:off x="11429455" y="5609540"/>
            <a:ext cx="463960" cy="470808"/>
          </a:xfrm>
          <a:custGeom>
            <a:avLst/>
            <a:gdLst/>
            <a:ahLst/>
            <a:cxnLst/>
            <a:rect l="l" t="t" r="r" b="b"/>
            <a:pathLst>
              <a:path w="695940" h="706212">
                <a:moveTo>
                  <a:pt x="0" y="0"/>
                </a:moveTo>
                <a:lnTo>
                  <a:pt x="695940" y="0"/>
                </a:lnTo>
                <a:lnTo>
                  <a:pt x="695940" y="706212"/>
                </a:lnTo>
                <a:lnTo>
                  <a:pt x="0" y="7062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5" name="TextBox 28">
            <a:extLst>
              <a:ext uri="{FF2B5EF4-FFF2-40B4-BE49-F238E27FC236}">
                <a16:creationId xmlns:a16="http://schemas.microsoft.com/office/drawing/2014/main" id="{E71D0982-D544-7273-AFAD-91EB077465EE}"/>
              </a:ext>
            </a:extLst>
          </p:cNvPr>
          <p:cNvSpPr txBox="1"/>
          <p:nvPr/>
        </p:nvSpPr>
        <p:spPr>
          <a:xfrm>
            <a:off x="634458" y="1484906"/>
            <a:ext cx="10205689" cy="1002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  <a:spcBef>
                <a:spcPct val="0"/>
              </a:spcBef>
            </a:pPr>
            <a:r>
              <a:rPr lang="en-US" sz="3600" b="1" spc="200" dirty="0" err="1">
                <a:solidFill>
                  <a:srgbClr val="E866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600" b="1" spc="200" dirty="0">
                <a:solidFill>
                  <a:srgbClr val="E866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pc="200" dirty="0" err="1">
                <a:solidFill>
                  <a:srgbClr val="E8663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endParaRPr lang="en-US" sz="3600" b="1" spc="200" dirty="0">
              <a:solidFill>
                <a:srgbClr val="E8663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1186079-EED1-AF94-A893-4F32FFDB9F00}"/>
              </a:ext>
            </a:extLst>
          </p:cNvPr>
          <p:cNvSpPr txBox="1"/>
          <p:nvPr/>
        </p:nvSpPr>
        <p:spPr>
          <a:xfrm>
            <a:off x="1187777" y="2610237"/>
            <a:ext cx="10205689" cy="1005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1,2,3,4: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VSV</a:t>
            </a:r>
            <a:endParaRPr lang="en-US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28">
            <a:extLst>
              <a:ext uri="{FF2B5EF4-FFF2-40B4-BE49-F238E27FC236}">
                <a16:creationId xmlns:a16="http://schemas.microsoft.com/office/drawing/2014/main" id="{FD044DCE-68EC-7C20-6552-0A9F654CB1FA}"/>
              </a:ext>
            </a:extLst>
          </p:cNvPr>
          <p:cNvSpPr txBox="1"/>
          <p:nvPr/>
        </p:nvSpPr>
        <p:spPr>
          <a:xfrm>
            <a:off x="401621" y="-303963"/>
            <a:ext cx="11104579" cy="10026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250"/>
              </a:lnSpc>
              <a:spcBef>
                <a:spcPct val="0"/>
              </a:spcBef>
            </a:pPr>
            <a:r>
              <a:rPr lang="en-US" sz="3600" b="1" spc="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SINH TRƯỞNG CỦA VI SINH VẬT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25ED4F-1A3C-9307-4384-B80D1F15D0C5}"/>
              </a:ext>
            </a:extLst>
          </p:cNvPr>
          <p:cNvSpPr txBox="1"/>
          <p:nvPr/>
        </p:nvSpPr>
        <p:spPr>
          <a:xfrm>
            <a:off x="1716448" y="969940"/>
            <a:ext cx="7580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461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KHÁI NIỆM SINH TRƯỞNG CỦA VI SINH VẬT</a:t>
            </a:r>
          </a:p>
        </p:txBody>
      </p:sp>
    </p:spTree>
    <p:extLst>
      <p:ext uri="{BB962C8B-B14F-4D97-AF65-F5344CB8AC3E}">
        <p14:creationId xmlns:p14="http://schemas.microsoft.com/office/powerpoint/2010/main" val="8499325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8" grpId="0" animBg="1"/>
      <p:bldP spid="19" grpId="0" animBg="1"/>
      <p:bldP spid="20" grpId="0" animBg="1"/>
      <p:bldP spid="45" grpId="0"/>
      <p:bldP spid="53" grpId="0"/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7892FE-4B11-13E5-55E7-3CCCFD5CA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887" y="50915"/>
            <a:ext cx="9008226" cy="675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696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3187B1-D22D-C585-82CF-92A5EAC2AE25}"/>
              </a:ext>
            </a:extLst>
          </p:cNvPr>
          <p:cNvSpPr txBox="1"/>
          <p:nvPr/>
        </p:nvSpPr>
        <p:spPr>
          <a:xfrm>
            <a:off x="2222977" y="3540200"/>
            <a:ext cx="1837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bánh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F9950E-988E-D3FA-37B0-E44A7BA6E130}"/>
              </a:ext>
            </a:extLst>
          </p:cNvPr>
          <p:cNvSpPr txBox="1"/>
          <p:nvPr/>
        </p:nvSpPr>
        <p:spPr>
          <a:xfrm>
            <a:off x="5244230" y="3523552"/>
            <a:ext cx="2786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Bình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xịt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3B65BE-D955-216E-2D13-807934DDB9DC}"/>
              </a:ext>
            </a:extLst>
          </p:cNvPr>
          <p:cNvSpPr txBox="1"/>
          <p:nvPr/>
        </p:nvSpPr>
        <p:spPr>
          <a:xfrm>
            <a:off x="9339963" y="3540200"/>
            <a:ext cx="1837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zip</a:t>
            </a:r>
          </a:p>
        </p:txBody>
      </p:sp>
      <p:sp>
        <p:nvSpPr>
          <p:cNvPr id="9" name="TextBox 21">
            <a:extLst>
              <a:ext uri="{FF2B5EF4-FFF2-40B4-BE49-F238E27FC236}">
                <a16:creationId xmlns:a16="http://schemas.microsoft.com/office/drawing/2014/main" id="{1151E6B1-F55B-58FE-7651-2F85E3ACBAD6}"/>
              </a:ext>
            </a:extLst>
          </p:cNvPr>
          <p:cNvSpPr txBox="1"/>
          <p:nvPr/>
        </p:nvSpPr>
        <p:spPr>
          <a:xfrm>
            <a:off x="2915828" y="442501"/>
            <a:ext cx="5970998" cy="3702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09"/>
              </a:lnSpc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THÍ NGHIỆM NHÓM 1 </a:t>
            </a:r>
          </a:p>
        </p:txBody>
      </p:sp>
      <p:pic>
        <p:nvPicPr>
          <p:cNvPr id="1026" name="Picture 2" descr="Hình ảnh Lát Bánh Mì Nướng PNG , Bánh Mì, Cửa Hàng Bánh Mì, Món ăn PNG  trong suốt và Vector để tải xuống miễn phí">
            <a:extLst>
              <a:ext uri="{FF2B5EF4-FFF2-40B4-BE49-F238E27FC236}">
                <a16:creationId xmlns:a16="http://schemas.microsoft.com/office/drawing/2014/main" id="{9EEAE5E0-B355-AB4E-A299-7739AB133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363" y="1152573"/>
            <a:ext cx="2786002" cy="2786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FC014E-46BA-5FDB-5E6F-E9F2AA63B7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5810" y="1152573"/>
            <a:ext cx="2345921" cy="23459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7614B7-6D6C-C27E-E9AE-045155B3289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273" t="8259" r="21712"/>
          <a:stretch/>
        </p:blipFill>
        <p:spPr>
          <a:xfrm>
            <a:off x="5861533" y="1184887"/>
            <a:ext cx="1517210" cy="22812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8B95E-BB33-4961-C37E-F96911F7D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ảnh Vector Thiết Kế Biểu Tượng Tin Nhắn PNG , Các Vector, Tin Nhắn,  Thiết Kế PNG và Vector với nền trong suốt để tải xuống miễn phí">
            <a:extLst>
              <a:ext uri="{FF2B5EF4-FFF2-40B4-BE49-F238E27FC236}">
                <a16:creationId xmlns:a16="http://schemas.microsoft.com/office/drawing/2014/main" id="{E74A35CE-7AF7-6C1F-3B7D-F0721B4FE9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8" t="22370" r="11302" b="21380"/>
          <a:stretch/>
        </p:blipFill>
        <p:spPr bwMode="auto">
          <a:xfrm>
            <a:off x="0" y="48268"/>
            <a:ext cx="1933777" cy="145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E8B59C6A-71F5-A182-A417-733F145B5744}"/>
              </a:ext>
            </a:extLst>
          </p:cNvPr>
          <p:cNvSpPr/>
          <p:nvPr/>
        </p:nvSpPr>
        <p:spPr>
          <a:xfrm>
            <a:off x="858951" y="1282866"/>
            <a:ext cx="10820400" cy="4368800"/>
          </a:xfrm>
          <a:prstGeom prst="roundRect">
            <a:avLst/>
          </a:prstGeom>
          <a:ln w="57150"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găng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khẩu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nấm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mốc</a:t>
            </a:r>
            <a:endParaRPr lang="en-US" sz="3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xong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rửa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sạch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mốc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bỏ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thùng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rác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endParaRPr lang="en-US" sz="36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D05A1304-40F4-1334-AFDA-1678976AF9AF}"/>
              </a:ext>
            </a:extLst>
          </p:cNvPr>
          <p:cNvSpPr/>
          <p:nvPr/>
        </p:nvSpPr>
        <p:spPr>
          <a:xfrm>
            <a:off x="10870009" y="4707455"/>
            <a:ext cx="1329249" cy="2143929"/>
          </a:xfrm>
          <a:custGeom>
            <a:avLst/>
            <a:gdLst/>
            <a:ahLst/>
            <a:cxnLst/>
            <a:rect l="l" t="t" r="r" b="b"/>
            <a:pathLst>
              <a:path w="4236352" h="6492493">
                <a:moveTo>
                  <a:pt x="0" y="0"/>
                </a:moveTo>
                <a:lnTo>
                  <a:pt x="4236352" y="0"/>
                </a:lnTo>
                <a:lnTo>
                  <a:pt x="4236352" y="6492493"/>
                </a:lnTo>
                <a:lnTo>
                  <a:pt x="0" y="64924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8F4D5DF-6EF1-B5EC-092A-7BD693FE79B6}"/>
              </a:ext>
            </a:extLst>
          </p:cNvPr>
          <p:cNvSpPr/>
          <p:nvPr/>
        </p:nvSpPr>
        <p:spPr>
          <a:xfrm rot="-224419">
            <a:off x="10744799" y="890951"/>
            <a:ext cx="227844" cy="268051"/>
          </a:xfrm>
          <a:custGeom>
            <a:avLst/>
            <a:gdLst/>
            <a:ahLst/>
            <a:cxnLst/>
            <a:rect l="l" t="t" r="r" b="b"/>
            <a:pathLst>
              <a:path w="341766" h="402077">
                <a:moveTo>
                  <a:pt x="0" y="0"/>
                </a:moveTo>
                <a:lnTo>
                  <a:pt x="341765" y="0"/>
                </a:lnTo>
                <a:lnTo>
                  <a:pt x="341765" y="402078"/>
                </a:lnTo>
                <a:lnTo>
                  <a:pt x="0" y="402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D4C0A11-C511-B6CA-6216-F746C1E40CAB}"/>
              </a:ext>
            </a:extLst>
          </p:cNvPr>
          <p:cNvSpPr/>
          <p:nvPr/>
        </p:nvSpPr>
        <p:spPr>
          <a:xfrm rot="1405588">
            <a:off x="11307549" y="4025280"/>
            <a:ext cx="166563" cy="195957"/>
          </a:xfrm>
          <a:custGeom>
            <a:avLst/>
            <a:gdLst/>
            <a:ahLst/>
            <a:cxnLst/>
            <a:rect l="l" t="t" r="r" b="b"/>
            <a:pathLst>
              <a:path w="249845" h="293936">
                <a:moveTo>
                  <a:pt x="0" y="0"/>
                </a:moveTo>
                <a:lnTo>
                  <a:pt x="249845" y="0"/>
                </a:lnTo>
                <a:lnTo>
                  <a:pt x="249845" y="293936"/>
                </a:lnTo>
                <a:lnTo>
                  <a:pt x="0" y="2939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A4005ADB-C74A-1A46-5638-263E3AB3F794}"/>
              </a:ext>
            </a:extLst>
          </p:cNvPr>
          <p:cNvSpPr/>
          <p:nvPr/>
        </p:nvSpPr>
        <p:spPr>
          <a:xfrm rot="1405588">
            <a:off x="1517429" y="937469"/>
            <a:ext cx="166563" cy="195957"/>
          </a:xfrm>
          <a:custGeom>
            <a:avLst/>
            <a:gdLst/>
            <a:ahLst/>
            <a:cxnLst/>
            <a:rect l="l" t="t" r="r" b="b"/>
            <a:pathLst>
              <a:path w="249845" h="293936">
                <a:moveTo>
                  <a:pt x="0" y="0"/>
                </a:moveTo>
                <a:lnTo>
                  <a:pt x="249846" y="0"/>
                </a:lnTo>
                <a:lnTo>
                  <a:pt x="249846" y="293935"/>
                </a:lnTo>
                <a:lnTo>
                  <a:pt x="0" y="2939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A89DAD6-5620-4272-9C1F-48A39FED35A1}"/>
              </a:ext>
            </a:extLst>
          </p:cNvPr>
          <p:cNvSpPr/>
          <p:nvPr/>
        </p:nvSpPr>
        <p:spPr>
          <a:xfrm rot="1458920">
            <a:off x="1772041" y="153506"/>
            <a:ext cx="184571" cy="217143"/>
          </a:xfrm>
          <a:custGeom>
            <a:avLst/>
            <a:gdLst/>
            <a:ahLst/>
            <a:cxnLst/>
            <a:rect l="l" t="t" r="r" b="b"/>
            <a:pathLst>
              <a:path w="276857" h="325714">
                <a:moveTo>
                  <a:pt x="0" y="0"/>
                </a:moveTo>
                <a:lnTo>
                  <a:pt x="276857" y="0"/>
                </a:lnTo>
                <a:lnTo>
                  <a:pt x="276857" y="325714"/>
                </a:lnTo>
                <a:lnTo>
                  <a:pt x="0" y="3257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0C88BB2-EEEF-0B87-D971-48EDC072F0FB}"/>
              </a:ext>
            </a:extLst>
          </p:cNvPr>
          <p:cNvSpPr/>
          <p:nvPr/>
        </p:nvSpPr>
        <p:spPr>
          <a:xfrm rot="331613">
            <a:off x="2270308" y="5715668"/>
            <a:ext cx="6578204" cy="4867871"/>
          </a:xfrm>
          <a:custGeom>
            <a:avLst/>
            <a:gdLst/>
            <a:ahLst/>
            <a:cxnLst/>
            <a:rect l="l" t="t" r="r" b="b"/>
            <a:pathLst>
              <a:path w="9867306" h="7301807">
                <a:moveTo>
                  <a:pt x="0" y="0"/>
                </a:moveTo>
                <a:lnTo>
                  <a:pt x="9867306" y="0"/>
                </a:lnTo>
                <a:lnTo>
                  <a:pt x="9867306" y="7301806"/>
                </a:lnTo>
                <a:lnTo>
                  <a:pt x="0" y="73018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77B6740-BC7A-9591-0786-0AAE2B45C11F}"/>
              </a:ext>
            </a:extLst>
          </p:cNvPr>
          <p:cNvSpPr/>
          <p:nvPr/>
        </p:nvSpPr>
        <p:spPr>
          <a:xfrm rot="4063404">
            <a:off x="7234802" y="-3176991"/>
            <a:ext cx="6578204" cy="4867871"/>
          </a:xfrm>
          <a:custGeom>
            <a:avLst/>
            <a:gdLst/>
            <a:ahLst/>
            <a:cxnLst/>
            <a:rect l="l" t="t" r="r" b="b"/>
            <a:pathLst>
              <a:path w="9867306" h="7301807">
                <a:moveTo>
                  <a:pt x="0" y="0"/>
                </a:moveTo>
                <a:lnTo>
                  <a:pt x="9867306" y="0"/>
                </a:lnTo>
                <a:lnTo>
                  <a:pt x="9867306" y="7301806"/>
                </a:lnTo>
                <a:lnTo>
                  <a:pt x="0" y="73018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D81ADD45-23E2-ED0E-02CA-32AD49B4B3B7}"/>
              </a:ext>
            </a:extLst>
          </p:cNvPr>
          <p:cNvSpPr/>
          <p:nvPr/>
        </p:nvSpPr>
        <p:spPr>
          <a:xfrm>
            <a:off x="9794987" y="5163564"/>
            <a:ext cx="1457835" cy="1722701"/>
          </a:xfrm>
          <a:custGeom>
            <a:avLst/>
            <a:gdLst/>
            <a:ahLst/>
            <a:cxnLst/>
            <a:rect l="l" t="t" r="r" b="b"/>
            <a:pathLst>
              <a:path w="2186753" h="2584051">
                <a:moveTo>
                  <a:pt x="0" y="0"/>
                </a:moveTo>
                <a:lnTo>
                  <a:pt x="2186753" y="0"/>
                </a:lnTo>
                <a:lnTo>
                  <a:pt x="2186753" y="2584051"/>
                </a:lnTo>
                <a:lnTo>
                  <a:pt x="0" y="258405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0AB222F1-2F24-22DD-5D48-E7AB2DD69C3F}"/>
              </a:ext>
            </a:extLst>
          </p:cNvPr>
          <p:cNvSpPr/>
          <p:nvPr/>
        </p:nvSpPr>
        <p:spPr>
          <a:xfrm rot="-96395">
            <a:off x="1808860" y="6387774"/>
            <a:ext cx="484641" cy="491794"/>
          </a:xfrm>
          <a:custGeom>
            <a:avLst/>
            <a:gdLst/>
            <a:ahLst/>
            <a:cxnLst/>
            <a:rect l="l" t="t" r="r" b="b"/>
            <a:pathLst>
              <a:path w="726961" h="737691">
                <a:moveTo>
                  <a:pt x="0" y="0"/>
                </a:moveTo>
                <a:lnTo>
                  <a:pt x="726961" y="0"/>
                </a:lnTo>
                <a:lnTo>
                  <a:pt x="726961" y="737691"/>
                </a:lnTo>
                <a:lnTo>
                  <a:pt x="0" y="73769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C29FE3A2-9054-3D18-DF8C-52942123F6A0}"/>
              </a:ext>
            </a:extLst>
          </p:cNvPr>
          <p:cNvSpPr/>
          <p:nvPr/>
        </p:nvSpPr>
        <p:spPr>
          <a:xfrm rot="-96395">
            <a:off x="808673" y="6177738"/>
            <a:ext cx="400761" cy="406677"/>
          </a:xfrm>
          <a:custGeom>
            <a:avLst/>
            <a:gdLst/>
            <a:ahLst/>
            <a:cxnLst/>
            <a:rect l="l" t="t" r="r" b="b"/>
            <a:pathLst>
              <a:path w="601142" h="610015">
                <a:moveTo>
                  <a:pt x="0" y="0"/>
                </a:moveTo>
                <a:lnTo>
                  <a:pt x="601142" y="0"/>
                </a:lnTo>
                <a:lnTo>
                  <a:pt x="601142" y="610015"/>
                </a:lnTo>
                <a:lnTo>
                  <a:pt x="0" y="61001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1F864B41-11EA-BB79-2E53-AA321D3762D5}"/>
              </a:ext>
            </a:extLst>
          </p:cNvPr>
          <p:cNvSpPr/>
          <p:nvPr/>
        </p:nvSpPr>
        <p:spPr>
          <a:xfrm rot="-96395">
            <a:off x="3033268" y="6221456"/>
            <a:ext cx="400761" cy="406677"/>
          </a:xfrm>
          <a:custGeom>
            <a:avLst/>
            <a:gdLst/>
            <a:ahLst/>
            <a:cxnLst/>
            <a:rect l="l" t="t" r="r" b="b"/>
            <a:pathLst>
              <a:path w="601142" h="610015">
                <a:moveTo>
                  <a:pt x="0" y="0"/>
                </a:moveTo>
                <a:lnTo>
                  <a:pt x="601142" y="0"/>
                </a:lnTo>
                <a:lnTo>
                  <a:pt x="601142" y="610014"/>
                </a:lnTo>
                <a:lnTo>
                  <a:pt x="0" y="61001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88E11A-6AD1-90D3-645F-D2D12C36DF0E}"/>
              </a:ext>
            </a:extLst>
          </p:cNvPr>
          <p:cNvSpPr/>
          <p:nvPr/>
        </p:nvSpPr>
        <p:spPr>
          <a:xfrm>
            <a:off x="1936782" y="325954"/>
            <a:ext cx="2091598" cy="738664"/>
          </a:xfrm>
          <a:prstGeom prst="rect">
            <a:avLst/>
          </a:prstGeom>
          <a:noFill/>
        </p:spPr>
        <p:txBody>
          <a:bodyPr wrap="none" lIns="60960" tIns="30480" rIns="60960" bIns="3048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LƯU Ý:</a:t>
            </a:r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A43E793C-5472-8E94-985F-DD8C79AF8E1A}"/>
              </a:ext>
            </a:extLst>
          </p:cNvPr>
          <p:cNvSpPr/>
          <p:nvPr/>
        </p:nvSpPr>
        <p:spPr>
          <a:xfrm>
            <a:off x="1104743" y="5163564"/>
            <a:ext cx="1457835" cy="1722701"/>
          </a:xfrm>
          <a:custGeom>
            <a:avLst/>
            <a:gdLst/>
            <a:ahLst/>
            <a:cxnLst/>
            <a:rect l="l" t="t" r="r" b="b"/>
            <a:pathLst>
              <a:path w="2186753" h="2584051">
                <a:moveTo>
                  <a:pt x="0" y="0"/>
                </a:moveTo>
                <a:lnTo>
                  <a:pt x="2186753" y="0"/>
                </a:lnTo>
                <a:lnTo>
                  <a:pt x="2186753" y="2584051"/>
                </a:lnTo>
                <a:lnTo>
                  <a:pt x="0" y="258405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00E3E8B2-D7BD-1313-8AB3-E65A6FAA3DB9}"/>
              </a:ext>
            </a:extLst>
          </p:cNvPr>
          <p:cNvSpPr/>
          <p:nvPr/>
        </p:nvSpPr>
        <p:spPr>
          <a:xfrm>
            <a:off x="-47095" y="4714071"/>
            <a:ext cx="1329249" cy="2143929"/>
          </a:xfrm>
          <a:custGeom>
            <a:avLst/>
            <a:gdLst/>
            <a:ahLst/>
            <a:cxnLst/>
            <a:rect l="l" t="t" r="r" b="b"/>
            <a:pathLst>
              <a:path w="4236352" h="6492493">
                <a:moveTo>
                  <a:pt x="0" y="0"/>
                </a:moveTo>
                <a:lnTo>
                  <a:pt x="4236352" y="0"/>
                </a:lnTo>
                <a:lnTo>
                  <a:pt x="4236352" y="6492493"/>
                </a:lnTo>
                <a:lnTo>
                  <a:pt x="0" y="64924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6019727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168227">
            <a:off x="-2426864" y="-1631217"/>
            <a:ext cx="5634114" cy="4169245"/>
          </a:xfrm>
          <a:custGeom>
            <a:avLst/>
            <a:gdLst/>
            <a:ahLst/>
            <a:cxnLst/>
            <a:rect l="l" t="t" r="r" b="b"/>
            <a:pathLst>
              <a:path w="8451171" h="6253867">
                <a:moveTo>
                  <a:pt x="0" y="0"/>
                </a:moveTo>
                <a:lnTo>
                  <a:pt x="8451172" y="0"/>
                </a:lnTo>
                <a:lnTo>
                  <a:pt x="8451172" y="6253866"/>
                </a:lnTo>
                <a:lnTo>
                  <a:pt x="0" y="62538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 rot="-9404108">
            <a:off x="8689143" y="-1906053"/>
            <a:ext cx="5634114" cy="4169245"/>
          </a:xfrm>
          <a:custGeom>
            <a:avLst/>
            <a:gdLst/>
            <a:ahLst/>
            <a:cxnLst/>
            <a:rect l="l" t="t" r="r" b="b"/>
            <a:pathLst>
              <a:path w="8451171" h="6253867">
                <a:moveTo>
                  <a:pt x="0" y="0"/>
                </a:moveTo>
                <a:lnTo>
                  <a:pt x="8451172" y="0"/>
                </a:lnTo>
                <a:lnTo>
                  <a:pt x="8451172" y="6253866"/>
                </a:lnTo>
                <a:lnTo>
                  <a:pt x="0" y="62538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/>
          <p:cNvSpPr/>
          <p:nvPr/>
        </p:nvSpPr>
        <p:spPr>
          <a:xfrm rot="183391">
            <a:off x="-594223" y="5668678"/>
            <a:ext cx="4112200" cy="1241137"/>
          </a:xfrm>
          <a:custGeom>
            <a:avLst/>
            <a:gdLst/>
            <a:ahLst/>
            <a:cxnLst/>
            <a:rect l="l" t="t" r="r" b="b"/>
            <a:pathLst>
              <a:path w="6168300" h="1861705">
                <a:moveTo>
                  <a:pt x="0" y="0"/>
                </a:moveTo>
                <a:lnTo>
                  <a:pt x="6168300" y="0"/>
                </a:lnTo>
                <a:lnTo>
                  <a:pt x="6168300" y="1861705"/>
                </a:lnTo>
                <a:lnTo>
                  <a:pt x="0" y="18617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/>
          <p:cNvSpPr/>
          <p:nvPr/>
        </p:nvSpPr>
        <p:spPr>
          <a:xfrm rot="9677033">
            <a:off x="4085009" y="5205506"/>
            <a:ext cx="6826914" cy="5796671"/>
          </a:xfrm>
          <a:custGeom>
            <a:avLst/>
            <a:gdLst/>
            <a:ahLst/>
            <a:cxnLst/>
            <a:rect l="l" t="t" r="r" b="b"/>
            <a:pathLst>
              <a:path w="10240371" h="8695006">
                <a:moveTo>
                  <a:pt x="0" y="0"/>
                </a:moveTo>
                <a:lnTo>
                  <a:pt x="10240371" y="0"/>
                </a:lnTo>
                <a:lnTo>
                  <a:pt x="10240371" y="8695006"/>
                </a:lnTo>
                <a:lnTo>
                  <a:pt x="0" y="86950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Freeform 9"/>
          <p:cNvSpPr/>
          <p:nvPr/>
        </p:nvSpPr>
        <p:spPr>
          <a:xfrm rot="20724542">
            <a:off x="863545" y="5813198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rot="20724542">
            <a:off x="2245476" y="6234657"/>
            <a:ext cx="462821" cy="469652"/>
          </a:xfrm>
          <a:custGeom>
            <a:avLst/>
            <a:gdLst/>
            <a:ahLst/>
            <a:cxnLst/>
            <a:rect l="l" t="t" r="r" b="b"/>
            <a:pathLst>
              <a:path w="694231" h="704478">
                <a:moveTo>
                  <a:pt x="0" y="0"/>
                </a:moveTo>
                <a:lnTo>
                  <a:pt x="694231" y="0"/>
                </a:lnTo>
                <a:lnTo>
                  <a:pt x="694231" y="704478"/>
                </a:lnTo>
                <a:lnTo>
                  <a:pt x="0" y="70447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/>
          <p:cNvSpPr/>
          <p:nvPr/>
        </p:nvSpPr>
        <p:spPr>
          <a:xfrm rot="20724542">
            <a:off x="198835" y="5834606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Freeform 12"/>
          <p:cNvSpPr/>
          <p:nvPr/>
        </p:nvSpPr>
        <p:spPr>
          <a:xfrm rot="20724542">
            <a:off x="1529814" y="6233551"/>
            <a:ext cx="382718" cy="388367"/>
          </a:xfrm>
          <a:custGeom>
            <a:avLst/>
            <a:gdLst/>
            <a:ahLst/>
            <a:cxnLst/>
            <a:rect l="l" t="t" r="r" b="b"/>
            <a:pathLst>
              <a:path w="574077" h="582550">
                <a:moveTo>
                  <a:pt x="0" y="0"/>
                </a:moveTo>
                <a:lnTo>
                  <a:pt x="574077" y="0"/>
                </a:lnTo>
                <a:lnTo>
                  <a:pt x="574077" y="582550"/>
                </a:lnTo>
                <a:lnTo>
                  <a:pt x="0" y="5825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3" name="Freeform 13"/>
          <p:cNvSpPr/>
          <p:nvPr/>
        </p:nvSpPr>
        <p:spPr>
          <a:xfrm rot="-1232496">
            <a:off x="10612961" y="1262481"/>
            <a:ext cx="190718" cy="224374"/>
          </a:xfrm>
          <a:custGeom>
            <a:avLst/>
            <a:gdLst/>
            <a:ahLst/>
            <a:cxnLst/>
            <a:rect l="l" t="t" r="r" b="b"/>
            <a:pathLst>
              <a:path w="286077" h="336561">
                <a:moveTo>
                  <a:pt x="0" y="0"/>
                </a:moveTo>
                <a:lnTo>
                  <a:pt x="286077" y="0"/>
                </a:lnTo>
                <a:lnTo>
                  <a:pt x="286077" y="336561"/>
                </a:lnTo>
                <a:lnTo>
                  <a:pt x="0" y="33656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Freeform 14"/>
          <p:cNvSpPr/>
          <p:nvPr/>
        </p:nvSpPr>
        <p:spPr>
          <a:xfrm rot="-88680">
            <a:off x="10854363" y="1326831"/>
            <a:ext cx="643545" cy="651207"/>
          </a:xfrm>
          <a:custGeom>
            <a:avLst/>
            <a:gdLst/>
            <a:ahLst/>
            <a:cxnLst/>
            <a:rect l="l" t="t" r="r" b="b"/>
            <a:pathLst>
              <a:path w="965318" h="976810">
                <a:moveTo>
                  <a:pt x="0" y="0"/>
                </a:moveTo>
                <a:lnTo>
                  <a:pt x="965318" y="0"/>
                </a:lnTo>
                <a:lnTo>
                  <a:pt x="965318" y="976809"/>
                </a:lnTo>
                <a:lnTo>
                  <a:pt x="0" y="97680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5" name="Freeform 15"/>
          <p:cNvSpPr/>
          <p:nvPr/>
        </p:nvSpPr>
        <p:spPr>
          <a:xfrm rot="1405588">
            <a:off x="8764499" y="5447825"/>
            <a:ext cx="214788" cy="252691"/>
          </a:xfrm>
          <a:custGeom>
            <a:avLst/>
            <a:gdLst/>
            <a:ahLst/>
            <a:cxnLst/>
            <a:rect l="l" t="t" r="r" b="b"/>
            <a:pathLst>
              <a:path w="322182" h="379037">
                <a:moveTo>
                  <a:pt x="0" y="0"/>
                </a:moveTo>
                <a:lnTo>
                  <a:pt x="322182" y="0"/>
                </a:lnTo>
                <a:lnTo>
                  <a:pt x="322182" y="379037"/>
                </a:lnTo>
                <a:lnTo>
                  <a:pt x="0" y="37903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8" name="Freeform 18"/>
          <p:cNvSpPr/>
          <p:nvPr/>
        </p:nvSpPr>
        <p:spPr>
          <a:xfrm rot="-983886">
            <a:off x="6619253" y="5413341"/>
            <a:ext cx="7529987" cy="2272687"/>
          </a:xfrm>
          <a:custGeom>
            <a:avLst/>
            <a:gdLst/>
            <a:ahLst/>
            <a:cxnLst/>
            <a:rect l="l" t="t" r="r" b="b"/>
            <a:pathLst>
              <a:path w="11294980" h="3409030">
                <a:moveTo>
                  <a:pt x="0" y="0"/>
                </a:moveTo>
                <a:lnTo>
                  <a:pt x="11294980" y="0"/>
                </a:lnTo>
                <a:lnTo>
                  <a:pt x="11294980" y="3409031"/>
                </a:lnTo>
                <a:lnTo>
                  <a:pt x="0" y="340903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9" name="Freeform 19"/>
          <p:cNvSpPr/>
          <p:nvPr/>
        </p:nvSpPr>
        <p:spPr>
          <a:xfrm rot="-575628">
            <a:off x="8564729" y="6332019"/>
            <a:ext cx="561067" cy="569348"/>
          </a:xfrm>
          <a:custGeom>
            <a:avLst/>
            <a:gdLst/>
            <a:ahLst/>
            <a:cxnLst/>
            <a:rect l="l" t="t" r="r" b="b"/>
            <a:pathLst>
              <a:path w="841600" h="854022">
                <a:moveTo>
                  <a:pt x="0" y="0"/>
                </a:moveTo>
                <a:lnTo>
                  <a:pt x="841599" y="0"/>
                </a:lnTo>
                <a:lnTo>
                  <a:pt x="841599" y="854022"/>
                </a:lnTo>
                <a:lnTo>
                  <a:pt x="0" y="85402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0" name="Freeform 20"/>
          <p:cNvSpPr/>
          <p:nvPr/>
        </p:nvSpPr>
        <p:spPr>
          <a:xfrm rot="-575628">
            <a:off x="11429455" y="5609540"/>
            <a:ext cx="463960" cy="470808"/>
          </a:xfrm>
          <a:custGeom>
            <a:avLst/>
            <a:gdLst/>
            <a:ahLst/>
            <a:cxnLst/>
            <a:rect l="l" t="t" r="r" b="b"/>
            <a:pathLst>
              <a:path w="695940" h="706212">
                <a:moveTo>
                  <a:pt x="0" y="0"/>
                </a:moveTo>
                <a:lnTo>
                  <a:pt x="695940" y="0"/>
                </a:lnTo>
                <a:lnTo>
                  <a:pt x="695940" y="706212"/>
                </a:lnTo>
                <a:lnTo>
                  <a:pt x="0" y="70621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1" name="TextBox 21"/>
          <p:cNvSpPr txBox="1"/>
          <p:nvPr/>
        </p:nvSpPr>
        <p:spPr>
          <a:xfrm>
            <a:off x="2193782" y="634271"/>
            <a:ext cx="7243403" cy="3702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09"/>
              </a:lnSpc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THÍ NGHIỆM NHÓM </a:t>
            </a:r>
          </a:p>
        </p:txBody>
      </p:sp>
      <p:pic>
        <p:nvPicPr>
          <p:cNvPr id="16" name="5245931815499">
            <a:hlinkClick r:id="" action="ppaction://media"/>
            <a:extLst>
              <a:ext uri="{FF2B5EF4-FFF2-40B4-BE49-F238E27FC236}">
                <a16:creationId xmlns:a16="http://schemas.microsoft.com/office/drawing/2014/main" id="{FDAD0929-67FE-EF40-CEB7-5A9EAD03B6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00364" y="1054454"/>
            <a:ext cx="9730393" cy="5473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6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2157</TotalTime>
  <Words>977</Words>
  <Application>Microsoft Office PowerPoint</Application>
  <PresentationFormat>Widescreen</PresentationFormat>
  <Paragraphs>99</Paragraphs>
  <Slides>22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Microsoft YaHei</vt:lpstr>
      <vt:lpstr>Arial</vt:lpstr>
      <vt:lpstr>Calibri</vt:lpstr>
      <vt:lpstr>Calibri Light</vt:lpstr>
      <vt:lpstr>Montserrat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116</cp:revision>
  <dcterms:created xsi:type="dcterms:W3CDTF">2024-03-03T01:03:31Z</dcterms:created>
  <dcterms:modified xsi:type="dcterms:W3CDTF">2024-03-14T05:56:05Z</dcterms:modified>
</cp:coreProperties>
</file>