
<file path=[Content_Types].xml><?xml version="1.0" encoding="utf-8"?>
<Types xmlns="http://schemas.openxmlformats.org/package/2006/content-types">
  <Default Extension="bin" ContentType="audio/unknown"/>
  <Default Extension="emf" ContentType="image/x-emf"/>
  <Default Extension="gif" ContentType="image/gi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Lst>
  <p:notesMasterIdLst>
    <p:notesMasterId r:id="rId64"/>
  </p:notesMasterIdLst>
  <p:sldIdLst>
    <p:sldId id="327" r:id="rId4"/>
    <p:sldId id="328" r:id="rId5"/>
    <p:sldId id="329" r:id="rId6"/>
    <p:sldId id="330" r:id="rId7"/>
    <p:sldId id="331" r:id="rId8"/>
    <p:sldId id="332" r:id="rId9"/>
    <p:sldId id="333" r:id="rId10"/>
    <p:sldId id="334" r:id="rId11"/>
    <p:sldId id="261"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308" r:id="rId29"/>
    <p:sldId id="294" r:id="rId30"/>
    <p:sldId id="292" r:id="rId31"/>
    <p:sldId id="293"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9" r:id="rId45"/>
    <p:sldId id="310" r:id="rId46"/>
    <p:sldId id="311" r:id="rId47"/>
    <p:sldId id="312" r:id="rId48"/>
    <p:sldId id="313" r:id="rId49"/>
    <p:sldId id="314" r:id="rId50"/>
    <p:sldId id="315" r:id="rId51"/>
    <p:sldId id="316" r:id="rId52"/>
    <p:sldId id="319" r:id="rId53"/>
    <p:sldId id="320" r:id="rId54"/>
    <p:sldId id="317" r:id="rId55"/>
    <p:sldId id="318" r:id="rId56"/>
    <p:sldId id="335" r:id="rId57"/>
    <p:sldId id="336" r:id="rId58"/>
    <p:sldId id="321" r:id="rId59"/>
    <p:sldId id="322" r:id="rId60"/>
    <p:sldId id="324" r:id="rId61"/>
    <p:sldId id="323" r:id="rId62"/>
    <p:sldId id="325"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72BA"/>
    <a:srgbClr val="F33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s>
</file>

<file path=ppt/diagrams/_rels/data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545EB3-7426-40A6-B5FE-6346F90F0157}" type="doc">
      <dgm:prSet loTypeId="urn:microsoft.com/office/officeart/2005/8/layout/cycle8" loCatId="cycle" qsTypeId="urn:microsoft.com/office/officeart/2005/8/quickstyle/simple5" qsCatId="simple" csTypeId="urn:microsoft.com/office/officeart/2005/8/colors/colorful2" csCatId="colorful" phldr="1"/>
      <dgm:spPr/>
    </dgm:pt>
    <dgm:pt modelId="{8A126ECD-1818-40AD-813D-726B0F2C40D6}">
      <dgm:prSet phldrT="[Text]" custT="1"/>
      <dgm:spPr/>
      <dgm:t>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Thời</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gian</a:t>
          </a:r>
          <a:r>
            <a:rPr lang="en-US" sz="1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quá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khứ</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xác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cụ</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dirty="0"/>
        </a:p>
      </dgm:t>
    </dgm:pt>
    <dgm:pt modelId="{49F451BD-3BE5-4F05-926C-AEDFF00CA23A}" type="parTrans" cxnId="{9873ACAC-4E32-4A4E-9C6D-78FC073C9C86}">
      <dgm:prSet/>
      <dgm:spPr/>
      <dgm:t>
        <a:bodyPr/>
        <a:lstStyle/>
        <a:p>
          <a:endParaRPr lang="en-US"/>
        </a:p>
      </dgm:t>
    </dgm:pt>
    <dgm:pt modelId="{A383B460-A4B7-4BA1-8595-66E5253055F8}" type="sibTrans" cxnId="{9873ACAC-4E32-4A4E-9C6D-78FC073C9C86}">
      <dgm:prSet/>
      <dgm:spPr/>
      <dgm:t>
        <a:bodyPr/>
        <a:lstStyle/>
        <a:p>
          <a:endParaRPr lang="en-US"/>
        </a:p>
      </dgm:t>
    </dgm:pt>
    <dgm:pt modelId="{EA6E7971-37A0-44B1-8F2F-580737087918}">
      <dgm:prSet phldrT="[Text]" custT="1"/>
      <dgm:spPr/>
      <dgm:t>
        <a:bodyPr/>
        <a:lstStyle/>
        <a:p>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vật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hình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hành</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1800" dirty="0">
              <a:latin typeface="Times New Roman" panose="02020603050405020304" pitchFamily="18" charset="0"/>
              <a:ea typeface="Calibri" panose="020F0502020204030204" pitchFamily="34" charset="0"/>
              <a:cs typeface="Times New Roman" panose="02020603050405020304" pitchFamily="18" charset="0"/>
            </a:rPr>
            <a:t> phi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khả</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năng</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hoá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khôn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lường</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dirty="0"/>
        </a:p>
      </dgm:t>
    </dgm:pt>
    <dgm:pt modelId="{FE98D0BF-CB50-4288-8B60-FDDE2D2A4E9C}" type="parTrans" cxnId="{C0F702B9-913B-4783-B206-588B205AFD93}">
      <dgm:prSet/>
      <dgm:spPr/>
      <dgm:t>
        <a:bodyPr/>
        <a:lstStyle/>
        <a:p>
          <a:endParaRPr lang="en-US"/>
        </a:p>
      </dgm:t>
    </dgm:pt>
    <dgm:pt modelId="{01E70632-6C75-4758-9EE3-2BABDDB58B64}" type="sibTrans" cxnId="{C0F702B9-913B-4783-B206-588B205AFD93}">
      <dgm:prSet/>
      <dgm:spPr/>
      <dgm:t>
        <a:bodyPr/>
        <a:lstStyle/>
        <a:p>
          <a:endParaRPr lang="en-US"/>
        </a:p>
      </dgm:t>
    </dgm:pt>
    <dgm:pt modelId="{F930BBB6-DACF-4219-9E81-DB9A67DE1E26}">
      <dgm:prSet custT="1"/>
      <dgm:spPr/>
      <dgm:t>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Không</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gian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vũ</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trụ</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sơ</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latin typeface="Times New Roman" panose="02020603050405020304" pitchFamily="18" charset="0"/>
              <a:ea typeface="Calibri" panose="020F0502020204030204" pitchFamily="34" charset="0"/>
              <a:cs typeface="Times New Roman" panose="02020603050405020304" pitchFamily="18" charset="0"/>
            </a:rPr>
            <a:t> chia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1800" dirty="0">
              <a:latin typeface="Times New Roman" panose="02020603050405020304" pitchFamily="18" charset="0"/>
              <a:ea typeface="Calibri" panose="020F0502020204030204" pitchFamily="34" charset="0"/>
              <a:cs typeface="Times New Roman" panose="02020603050405020304" pitchFamily="18" charset="0"/>
            </a:rPr>
            <a:t> 3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trời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p>
      </dgm:t>
    </dgm:pt>
    <dgm:pt modelId="{5D60D368-AE3B-4F13-8999-1F66E6E7493B}" type="parTrans" cxnId="{AD04E403-5C49-48ED-87A1-4A88BD516C35}">
      <dgm:prSet/>
      <dgm:spPr/>
      <dgm:t>
        <a:bodyPr/>
        <a:lstStyle/>
        <a:p>
          <a:endParaRPr lang="en-US"/>
        </a:p>
      </dgm:t>
    </dgm:pt>
    <dgm:pt modelId="{7D028038-802E-4D1B-B2A3-73C49685499A}" type="sibTrans" cxnId="{AD04E403-5C49-48ED-87A1-4A88BD516C35}">
      <dgm:prSet/>
      <dgm:spPr/>
      <dgm:t>
        <a:bodyPr/>
        <a:lstStyle/>
        <a:p>
          <a:endParaRPr lang="en-US"/>
        </a:p>
      </dgm:t>
    </dgm:pt>
    <dgm:pt modelId="{C9F81811-4C37-4BD0-8042-32D0B602E49D}">
      <dgm:prSet custT="1"/>
      <dgm:spPr/>
      <dgm:t>
        <a:bodyPr/>
        <a:lstStyle/>
        <a:p>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Cốt</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truyện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chuỗi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kiện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cố</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xếp</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trật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nhất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p>
      </dgm:t>
    </dgm:pt>
    <dgm:pt modelId="{1EA775C5-6F74-47CE-B1C5-C13AC59E648E}" type="parTrans" cxnId="{406D75BB-FCB2-4D5E-91E3-8632335F2592}">
      <dgm:prSet/>
      <dgm:spPr/>
      <dgm:t>
        <a:bodyPr/>
        <a:lstStyle/>
        <a:p>
          <a:endParaRPr lang="en-US"/>
        </a:p>
      </dgm:t>
    </dgm:pt>
    <dgm:pt modelId="{475516C4-4632-4DAB-B5A2-66CB7ECB1EE5}" type="sibTrans" cxnId="{406D75BB-FCB2-4D5E-91E3-8632335F2592}">
      <dgm:prSet/>
      <dgm:spPr/>
      <dgm:t>
        <a:bodyPr/>
        <a:lstStyle/>
        <a:p>
          <a:endParaRPr lang="en-US"/>
        </a:p>
      </dgm:t>
    </dgm:pt>
    <dgm:pt modelId="{4471A059-88BC-4FAD-AE18-D612E9C5AE51}">
      <dgm:prSet phldrT="[Text]" custT="1"/>
      <dgm:spPr/>
      <dgm:t>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kể</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chuyện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lời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chuyện</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dirty="0"/>
        </a:p>
      </dgm:t>
    </dgm:pt>
    <dgm:pt modelId="{8754D78F-FD6F-4F17-B3DD-6463AF5EC0AF}" type="parTrans" cxnId="{064AB1C8-13A3-41FD-8901-EDB6B6E3A1DC}">
      <dgm:prSet/>
      <dgm:spPr/>
      <dgm:t>
        <a:bodyPr/>
        <a:lstStyle/>
        <a:p>
          <a:endParaRPr lang="en-US"/>
        </a:p>
      </dgm:t>
    </dgm:pt>
    <dgm:pt modelId="{3477A1E3-D88A-47C0-AE58-8AB482FD1EA6}" type="sibTrans" cxnId="{064AB1C8-13A3-41FD-8901-EDB6B6E3A1DC}">
      <dgm:prSet/>
      <dgm:spPr/>
      <dgm:t>
        <a:bodyPr/>
        <a:lstStyle/>
        <a:p>
          <a:endParaRPr lang="en-US"/>
        </a:p>
      </dgm:t>
    </dgm:pt>
    <dgm:pt modelId="{3118CCF8-B9E6-4BF3-8A36-75DE2A5A15C2}">
      <dgm:prSet phldrT="[Text]" custT="1"/>
      <dgm:spPr/>
      <dgm:t>
        <a:bodyPr/>
        <a:lstStyle/>
        <a:p>
          <a:r>
            <a:rPr lang="en-US" sz="1800" dirty="0">
              <a:latin typeface="Times New Roman" panose="02020603050405020304" pitchFamily="18" charset="0"/>
              <a:ea typeface="Calibri" panose="020F0502020204030204" pitchFamily="34" charset="0"/>
              <a:cs typeface="Times New Roman" panose="02020603050405020304" pitchFamily="18" charset="0"/>
            </a:rPr>
            <a:t>+</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Lời</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vật</a:t>
          </a:r>
          <a:r>
            <a:rPr lang="en-US"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lời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trực</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tiếp</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18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dirty="0"/>
        </a:p>
      </dgm:t>
    </dgm:pt>
    <dgm:pt modelId="{4092F957-44DA-4492-8ABE-C30E7A5CF6AD}" type="parTrans" cxnId="{E8758DF8-979F-43AD-BB6F-9FBFAD671CF2}">
      <dgm:prSet/>
      <dgm:spPr/>
      <dgm:t>
        <a:bodyPr/>
        <a:lstStyle/>
        <a:p>
          <a:endParaRPr lang="en-US"/>
        </a:p>
      </dgm:t>
    </dgm:pt>
    <dgm:pt modelId="{112196A1-4537-414C-91E7-5A9142788036}" type="sibTrans" cxnId="{E8758DF8-979F-43AD-BB6F-9FBFAD671CF2}">
      <dgm:prSet/>
      <dgm:spPr/>
      <dgm:t>
        <a:bodyPr/>
        <a:lstStyle/>
        <a:p>
          <a:endParaRPr lang="en-US"/>
        </a:p>
      </dgm:t>
    </dgm:pt>
    <dgm:pt modelId="{88916E91-630C-47D2-9516-159DCD886553}" type="pres">
      <dgm:prSet presAssocID="{E2545EB3-7426-40A6-B5FE-6346F90F0157}" presName="compositeShape" presStyleCnt="0">
        <dgm:presLayoutVars>
          <dgm:chMax val="7"/>
          <dgm:dir/>
          <dgm:resizeHandles val="exact"/>
        </dgm:presLayoutVars>
      </dgm:prSet>
      <dgm:spPr/>
    </dgm:pt>
    <dgm:pt modelId="{63C2F5D6-6B2E-4DF1-89E3-EFC407B50A53}" type="pres">
      <dgm:prSet presAssocID="{E2545EB3-7426-40A6-B5FE-6346F90F0157}" presName="wedge1" presStyleLbl="node1" presStyleIdx="0" presStyleCnt="6" custScaleX="115885" custScaleY="99697"/>
      <dgm:spPr/>
    </dgm:pt>
    <dgm:pt modelId="{ED6E09D4-84E4-47C0-A9C4-530B06CADAB3}" type="pres">
      <dgm:prSet presAssocID="{E2545EB3-7426-40A6-B5FE-6346F90F0157}" presName="dummy1a" presStyleCnt="0"/>
      <dgm:spPr/>
    </dgm:pt>
    <dgm:pt modelId="{3427A103-5491-4990-AC1E-BBAAFEAC7470}" type="pres">
      <dgm:prSet presAssocID="{E2545EB3-7426-40A6-B5FE-6346F90F0157}" presName="dummy1b" presStyleCnt="0"/>
      <dgm:spPr/>
    </dgm:pt>
    <dgm:pt modelId="{C265FBEF-AB8E-4C10-86D6-AE90EC596124}" type="pres">
      <dgm:prSet presAssocID="{E2545EB3-7426-40A6-B5FE-6346F90F0157}" presName="wedge1Tx" presStyleLbl="node1" presStyleIdx="0" presStyleCnt="6">
        <dgm:presLayoutVars>
          <dgm:chMax val="0"/>
          <dgm:chPref val="0"/>
          <dgm:bulletEnabled val="1"/>
        </dgm:presLayoutVars>
      </dgm:prSet>
      <dgm:spPr/>
    </dgm:pt>
    <dgm:pt modelId="{46B8749B-06F5-4892-892F-11709B6CD1F7}" type="pres">
      <dgm:prSet presAssocID="{E2545EB3-7426-40A6-B5FE-6346F90F0157}" presName="wedge2" presStyleLbl="node1" presStyleIdx="1" presStyleCnt="6" custScaleX="122729"/>
      <dgm:spPr/>
    </dgm:pt>
    <dgm:pt modelId="{56EBAB4A-A94D-4628-A3F5-51F7A3EAD71B}" type="pres">
      <dgm:prSet presAssocID="{E2545EB3-7426-40A6-B5FE-6346F90F0157}" presName="dummy2a" presStyleCnt="0"/>
      <dgm:spPr/>
    </dgm:pt>
    <dgm:pt modelId="{DD9816CE-11C9-42C5-969D-C98A533B8BD9}" type="pres">
      <dgm:prSet presAssocID="{E2545EB3-7426-40A6-B5FE-6346F90F0157}" presName="dummy2b" presStyleCnt="0"/>
      <dgm:spPr/>
    </dgm:pt>
    <dgm:pt modelId="{1AB41E57-EB9A-42FA-9403-CACED793425B}" type="pres">
      <dgm:prSet presAssocID="{E2545EB3-7426-40A6-B5FE-6346F90F0157}" presName="wedge2Tx" presStyleLbl="node1" presStyleIdx="1" presStyleCnt="6">
        <dgm:presLayoutVars>
          <dgm:chMax val="0"/>
          <dgm:chPref val="0"/>
          <dgm:bulletEnabled val="1"/>
        </dgm:presLayoutVars>
      </dgm:prSet>
      <dgm:spPr/>
    </dgm:pt>
    <dgm:pt modelId="{E393581A-7D1C-4A8B-8CC5-1C145FAFBDF8}" type="pres">
      <dgm:prSet presAssocID="{E2545EB3-7426-40A6-B5FE-6346F90F0157}" presName="wedge3" presStyleLbl="node1" presStyleIdx="2" presStyleCnt="6" custScaleX="123942" custScaleY="114567" custLinFactNeighborX="1085" custLinFactNeighborY="1899"/>
      <dgm:spPr/>
    </dgm:pt>
    <dgm:pt modelId="{EEBC656F-2C83-4B3B-98D5-E0D05D27D98E}" type="pres">
      <dgm:prSet presAssocID="{E2545EB3-7426-40A6-B5FE-6346F90F0157}" presName="dummy3a" presStyleCnt="0"/>
      <dgm:spPr/>
    </dgm:pt>
    <dgm:pt modelId="{B68D21CC-5FBB-47AF-8599-94100017C508}" type="pres">
      <dgm:prSet presAssocID="{E2545EB3-7426-40A6-B5FE-6346F90F0157}" presName="dummy3b" presStyleCnt="0"/>
      <dgm:spPr/>
    </dgm:pt>
    <dgm:pt modelId="{01D36587-7C4D-4988-9F86-CC9B6140F3CD}" type="pres">
      <dgm:prSet presAssocID="{E2545EB3-7426-40A6-B5FE-6346F90F0157}" presName="wedge3Tx" presStyleLbl="node1" presStyleIdx="2" presStyleCnt="6">
        <dgm:presLayoutVars>
          <dgm:chMax val="0"/>
          <dgm:chPref val="0"/>
          <dgm:bulletEnabled val="1"/>
        </dgm:presLayoutVars>
      </dgm:prSet>
      <dgm:spPr/>
    </dgm:pt>
    <dgm:pt modelId="{98D27C7F-D99F-47E2-A430-54022B7D5B4B}" type="pres">
      <dgm:prSet presAssocID="{E2545EB3-7426-40A6-B5FE-6346F90F0157}" presName="wedge4" presStyleLbl="node1" presStyleIdx="3" presStyleCnt="6" custScaleX="107264" custScaleY="86772"/>
      <dgm:spPr/>
    </dgm:pt>
    <dgm:pt modelId="{0ADC5FF2-4A51-45A4-BB71-D956904530B0}" type="pres">
      <dgm:prSet presAssocID="{E2545EB3-7426-40A6-B5FE-6346F90F0157}" presName="dummy4a" presStyleCnt="0"/>
      <dgm:spPr/>
    </dgm:pt>
    <dgm:pt modelId="{0D17CB83-4C61-4A0E-BCCB-2C4CBB4F68D0}" type="pres">
      <dgm:prSet presAssocID="{E2545EB3-7426-40A6-B5FE-6346F90F0157}" presName="dummy4b" presStyleCnt="0"/>
      <dgm:spPr/>
    </dgm:pt>
    <dgm:pt modelId="{3C56F3C7-7EF6-40C2-ABA2-CB7852AC6059}" type="pres">
      <dgm:prSet presAssocID="{E2545EB3-7426-40A6-B5FE-6346F90F0157}" presName="wedge4Tx" presStyleLbl="node1" presStyleIdx="3" presStyleCnt="6">
        <dgm:presLayoutVars>
          <dgm:chMax val="0"/>
          <dgm:chPref val="0"/>
          <dgm:bulletEnabled val="1"/>
        </dgm:presLayoutVars>
      </dgm:prSet>
      <dgm:spPr/>
    </dgm:pt>
    <dgm:pt modelId="{4B31E588-D19D-4FBF-95F8-732E01FF5316}" type="pres">
      <dgm:prSet presAssocID="{E2545EB3-7426-40A6-B5FE-6346F90F0157}" presName="wedge5" presStyleLbl="node1" presStyleIdx="4" presStyleCnt="6"/>
      <dgm:spPr/>
    </dgm:pt>
    <dgm:pt modelId="{6DCFB844-BF7C-4179-9007-A55637576F9C}" type="pres">
      <dgm:prSet presAssocID="{E2545EB3-7426-40A6-B5FE-6346F90F0157}" presName="dummy5a" presStyleCnt="0"/>
      <dgm:spPr/>
    </dgm:pt>
    <dgm:pt modelId="{DEDD36C3-A760-4FEE-9DFE-553919AB8E3E}" type="pres">
      <dgm:prSet presAssocID="{E2545EB3-7426-40A6-B5FE-6346F90F0157}" presName="dummy5b" presStyleCnt="0"/>
      <dgm:spPr/>
    </dgm:pt>
    <dgm:pt modelId="{05BFC14C-96B5-48ED-BA9C-D22AF3948C8F}" type="pres">
      <dgm:prSet presAssocID="{E2545EB3-7426-40A6-B5FE-6346F90F0157}" presName="wedge5Tx" presStyleLbl="node1" presStyleIdx="4" presStyleCnt="6">
        <dgm:presLayoutVars>
          <dgm:chMax val="0"/>
          <dgm:chPref val="0"/>
          <dgm:bulletEnabled val="1"/>
        </dgm:presLayoutVars>
      </dgm:prSet>
      <dgm:spPr/>
    </dgm:pt>
    <dgm:pt modelId="{E5650E40-8F2C-4455-96AE-C3832431EE39}" type="pres">
      <dgm:prSet presAssocID="{E2545EB3-7426-40A6-B5FE-6346F90F0157}" presName="wedge6" presStyleLbl="node1" presStyleIdx="5" presStyleCnt="6" custScaleX="104927" custScaleY="111849"/>
      <dgm:spPr/>
    </dgm:pt>
    <dgm:pt modelId="{8DD3E43D-3872-42BB-8A0A-37AC11AFAC51}" type="pres">
      <dgm:prSet presAssocID="{E2545EB3-7426-40A6-B5FE-6346F90F0157}" presName="dummy6a" presStyleCnt="0"/>
      <dgm:spPr/>
    </dgm:pt>
    <dgm:pt modelId="{81D4331F-8618-4A5E-828B-58ED4A410BA7}" type="pres">
      <dgm:prSet presAssocID="{E2545EB3-7426-40A6-B5FE-6346F90F0157}" presName="dummy6b" presStyleCnt="0"/>
      <dgm:spPr/>
    </dgm:pt>
    <dgm:pt modelId="{551678CA-845F-4DEB-8FCB-DB6E0DCF18C6}" type="pres">
      <dgm:prSet presAssocID="{E2545EB3-7426-40A6-B5FE-6346F90F0157}" presName="wedge6Tx" presStyleLbl="node1" presStyleIdx="5" presStyleCnt="6">
        <dgm:presLayoutVars>
          <dgm:chMax val="0"/>
          <dgm:chPref val="0"/>
          <dgm:bulletEnabled val="1"/>
        </dgm:presLayoutVars>
      </dgm:prSet>
      <dgm:spPr/>
    </dgm:pt>
    <dgm:pt modelId="{B6D75CBD-3A13-482A-889B-20855321D9B5}" type="pres">
      <dgm:prSet presAssocID="{A383B460-A4B7-4BA1-8595-66E5253055F8}" presName="arrowWedge1" presStyleLbl="fgSibTrans2D1" presStyleIdx="0" presStyleCnt="6" custLinFactNeighborX="5553" custLinFactNeighborY="-6277"/>
      <dgm:spPr/>
    </dgm:pt>
    <dgm:pt modelId="{9176003B-246F-4C85-8151-996F38428E27}" type="pres">
      <dgm:prSet presAssocID="{475516C4-4632-4DAB-B5A2-66CB7ECB1EE5}" presName="arrowWedge2" presStyleLbl="fgSibTrans2D1" presStyleIdx="1" presStyleCnt="6" custLinFactNeighborX="15452" custLinFactNeighborY="-242"/>
      <dgm:spPr/>
    </dgm:pt>
    <dgm:pt modelId="{AF653BE6-D4EC-43DF-89D9-76C2C1079A6B}" type="pres">
      <dgm:prSet presAssocID="{01E70632-6C75-4758-9EE3-2BABDDB58B64}" presName="arrowWedge3" presStyleLbl="fgSibTrans2D1" presStyleIdx="2" presStyleCnt="6" custScaleX="101045" custScaleY="102791" custLinFactNeighborX="7243" custLinFactNeighborY="6519"/>
      <dgm:spPr/>
    </dgm:pt>
    <dgm:pt modelId="{569670D0-BDC5-44F0-A6AE-00CE3A44844D}" type="pres">
      <dgm:prSet presAssocID="{3477A1E3-D88A-47C0-AE58-8AB482FD1EA6}" presName="arrowWedge4" presStyleLbl="fgSibTrans2D1" presStyleIdx="3" presStyleCnt="6"/>
      <dgm:spPr/>
    </dgm:pt>
    <dgm:pt modelId="{D623A185-40CB-4C68-9856-72E553B74BE1}" type="pres">
      <dgm:prSet presAssocID="{112196A1-4537-414C-91E7-5A9142788036}" presName="arrowWedge5" presStyleLbl="fgSibTrans2D1" presStyleIdx="4" presStyleCnt="6" custLinFactNeighborX="-6036" custLinFactNeighborY="1877"/>
      <dgm:spPr/>
    </dgm:pt>
    <dgm:pt modelId="{DDCEEF0D-0F79-49D8-B397-A0CBE4605764}" type="pres">
      <dgm:prSet presAssocID="{7D028038-802E-4D1B-B2A3-73C49685499A}" presName="arrowWedge6" presStyleLbl="fgSibTrans2D1" presStyleIdx="5" presStyleCnt="6" custScaleX="108793" custScaleY="107612" custLinFactNeighborX="-5070" custLinFactNeighborY="-3863"/>
      <dgm:spPr/>
    </dgm:pt>
  </dgm:ptLst>
  <dgm:cxnLst>
    <dgm:cxn modelId="{AD04E403-5C49-48ED-87A1-4A88BD516C35}" srcId="{E2545EB3-7426-40A6-B5FE-6346F90F0157}" destId="{F930BBB6-DACF-4219-9E81-DB9A67DE1E26}" srcOrd="5" destOrd="0" parTransId="{5D60D368-AE3B-4F13-8999-1F66E6E7493B}" sibTransId="{7D028038-802E-4D1B-B2A3-73C49685499A}"/>
    <dgm:cxn modelId="{40887F09-29D3-4741-8F76-B03FAA884F28}" type="presOf" srcId="{8A126ECD-1818-40AD-813D-726B0F2C40D6}" destId="{C265FBEF-AB8E-4C10-86D6-AE90EC596124}" srcOrd="1" destOrd="0" presId="urn:microsoft.com/office/officeart/2005/8/layout/cycle8"/>
    <dgm:cxn modelId="{C64AF01C-E643-41CE-B0BE-364906C01A9F}" type="presOf" srcId="{4471A059-88BC-4FAD-AE18-D612E9C5AE51}" destId="{98D27C7F-D99F-47E2-A430-54022B7D5B4B}" srcOrd="0" destOrd="0" presId="urn:microsoft.com/office/officeart/2005/8/layout/cycle8"/>
    <dgm:cxn modelId="{6F65D844-4256-448F-B07C-B0B8052DDB4B}" type="presOf" srcId="{4471A059-88BC-4FAD-AE18-D612E9C5AE51}" destId="{3C56F3C7-7EF6-40C2-ABA2-CB7852AC6059}" srcOrd="1" destOrd="0" presId="urn:microsoft.com/office/officeart/2005/8/layout/cycle8"/>
    <dgm:cxn modelId="{580BF84D-BB1D-4786-A897-989807B1F411}" type="presOf" srcId="{F930BBB6-DACF-4219-9E81-DB9A67DE1E26}" destId="{E5650E40-8F2C-4455-96AE-C3832431EE39}" srcOrd="0" destOrd="0" presId="urn:microsoft.com/office/officeart/2005/8/layout/cycle8"/>
    <dgm:cxn modelId="{C64CEB84-5372-45EF-8204-CE6CB47BAF9A}" type="presOf" srcId="{3118CCF8-B9E6-4BF3-8A36-75DE2A5A15C2}" destId="{4B31E588-D19D-4FBF-95F8-732E01FF5316}" srcOrd="0" destOrd="0" presId="urn:microsoft.com/office/officeart/2005/8/layout/cycle8"/>
    <dgm:cxn modelId="{7C958388-B549-4BF6-9D24-CCBB6BF9B740}" type="presOf" srcId="{C9F81811-4C37-4BD0-8042-32D0B602E49D}" destId="{1AB41E57-EB9A-42FA-9403-CACED793425B}" srcOrd="1" destOrd="0" presId="urn:microsoft.com/office/officeart/2005/8/layout/cycle8"/>
    <dgm:cxn modelId="{4AA071A1-DDC7-474F-B26D-1AA9D66329D7}" type="presOf" srcId="{8A126ECD-1818-40AD-813D-726B0F2C40D6}" destId="{63C2F5D6-6B2E-4DF1-89E3-EFC407B50A53}" srcOrd="0" destOrd="0" presId="urn:microsoft.com/office/officeart/2005/8/layout/cycle8"/>
    <dgm:cxn modelId="{2D0180AA-F6D0-40C1-929F-6CD12DB87E37}" type="presOf" srcId="{F930BBB6-DACF-4219-9E81-DB9A67DE1E26}" destId="{551678CA-845F-4DEB-8FCB-DB6E0DCF18C6}" srcOrd="1" destOrd="0" presId="urn:microsoft.com/office/officeart/2005/8/layout/cycle8"/>
    <dgm:cxn modelId="{47622EAB-A44E-4AC1-9463-1F40FBC4AD92}" type="presOf" srcId="{EA6E7971-37A0-44B1-8F2F-580737087918}" destId="{01D36587-7C4D-4988-9F86-CC9B6140F3CD}" srcOrd="1" destOrd="0" presId="urn:microsoft.com/office/officeart/2005/8/layout/cycle8"/>
    <dgm:cxn modelId="{9873ACAC-4E32-4A4E-9C6D-78FC073C9C86}" srcId="{E2545EB3-7426-40A6-B5FE-6346F90F0157}" destId="{8A126ECD-1818-40AD-813D-726B0F2C40D6}" srcOrd="0" destOrd="0" parTransId="{49F451BD-3BE5-4F05-926C-AEDFF00CA23A}" sibTransId="{A383B460-A4B7-4BA1-8595-66E5253055F8}"/>
    <dgm:cxn modelId="{C0F702B9-913B-4783-B206-588B205AFD93}" srcId="{E2545EB3-7426-40A6-B5FE-6346F90F0157}" destId="{EA6E7971-37A0-44B1-8F2F-580737087918}" srcOrd="2" destOrd="0" parTransId="{FE98D0BF-CB50-4288-8B60-FDDE2D2A4E9C}" sibTransId="{01E70632-6C75-4758-9EE3-2BABDDB58B64}"/>
    <dgm:cxn modelId="{406D75BB-FCB2-4D5E-91E3-8632335F2592}" srcId="{E2545EB3-7426-40A6-B5FE-6346F90F0157}" destId="{C9F81811-4C37-4BD0-8042-32D0B602E49D}" srcOrd="1" destOrd="0" parTransId="{1EA775C5-6F74-47CE-B1C5-C13AC59E648E}" sibTransId="{475516C4-4632-4DAB-B5A2-66CB7ECB1EE5}"/>
    <dgm:cxn modelId="{064AB1C8-13A3-41FD-8901-EDB6B6E3A1DC}" srcId="{E2545EB3-7426-40A6-B5FE-6346F90F0157}" destId="{4471A059-88BC-4FAD-AE18-D612E9C5AE51}" srcOrd="3" destOrd="0" parTransId="{8754D78F-FD6F-4F17-B3DD-6463AF5EC0AF}" sibTransId="{3477A1E3-D88A-47C0-AE58-8AB482FD1EA6}"/>
    <dgm:cxn modelId="{EA56A1E8-036D-4277-9995-7D934A6903BE}" type="presOf" srcId="{E2545EB3-7426-40A6-B5FE-6346F90F0157}" destId="{88916E91-630C-47D2-9516-159DCD886553}" srcOrd="0" destOrd="0" presId="urn:microsoft.com/office/officeart/2005/8/layout/cycle8"/>
    <dgm:cxn modelId="{5CEF64EC-E373-45D4-8A01-4B06C713F96E}" type="presOf" srcId="{3118CCF8-B9E6-4BF3-8A36-75DE2A5A15C2}" destId="{05BFC14C-96B5-48ED-BA9C-D22AF3948C8F}" srcOrd="1" destOrd="0" presId="urn:microsoft.com/office/officeart/2005/8/layout/cycle8"/>
    <dgm:cxn modelId="{B98482F7-7353-4E02-BB80-6E7D2B6B91A7}" type="presOf" srcId="{EA6E7971-37A0-44B1-8F2F-580737087918}" destId="{E393581A-7D1C-4A8B-8CC5-1C145FAFBDF8}" srcOrd="0" destOrd="0" presId="urn:microsoft.com/office/officeart/2005/8/layout/cycle8"/>
    <dgm:cxn modelId="{E8758DF8-979F-43AD-BB6F-9FBFAD671CF2}" srcId="{E2545EB3-7426-40A6-B5FE-6346F90F0157}" destId="{3118CCF8-B9E6-4BF3-8A36-75DE2A5A15C2}" srcOrd="4" destOrd="0" parTransId="{4092F957-44DA-4492-8ABE-C30E7A5CF6AD}" sibTransId="{112196A1-4537-414C-91E7-5A9142788036}"/>
    <dgm:cxn modelId="{472EB5FD-EB31-44CD-9FDD-34A981CC6BF8}" type="presOf" srcId="{C9F81811-4C37-4BD0-8042-32D0B602E49D}" destId="{46B8749B-06F5-4892-892F-11709B6CD1F7}" srcOrd="0" destOrd="0" presId="urn:microsoft.com/office/officeart/2005/8/layout/cycle8"/>
    <dgm:cxn modelId="{EF8832FB-BBFE-4F98-9BB6-A6B7C03F2BB9}" type="presParOf" srcId="{88916E91-630C-47D2-9516-159DCD886553}" destId="{63C2F5D6-6B2E-4DF1-89E3-EFC407B50A53}" srcOrd="0" destOrd="0" presId="urn:microsoft.com/office/officeart/2005/8/layout/cycle8"/>
    <dgm:cxn modelId="{359F68EF-5B02-4C74-AC16-A1431068B233}" type="presParOf" srcId="{88916E91-630C-47D2-9516-159DCD886553}" destId="{ED6E09D4-84E4-47C0-A9C4-530B06CADAB3}" srcOrd="1" destOrd="0" presId="urn:microsoft.com/office/officeart/2005/8/layout/cycle8"/>
    <dgm:cxn modelId="{AFB4A571-787C-47EE-979B-BDE64652C999}" type="presParOf" srcId="{88916E91-630C-47D2-9516-159DCD886553}" destId="{3427A103-5491-4990-AC1E-BBAAFEAC7470}" srcOrd="2" destOrd="0" presId="urn:microsoft.com/office/officeart/2005/8/layout/cycle8"/>
    <dgm:cxn modelId="{99E05870-36AB-472B-B69E-D2BA6CA664B0}" type="presParOf" srcId="{88916E91-630C-47D2-9516-159DCD886553}" destId="{C265FBEF-AB8E-4C10-86D6-AE90EC596124}" srcOrd="3" destOrd="0" presId="urn:microsoft.com/office/officeart/2005/8/layout/cycle8"/>
    <dgm:cxn modelId="{A5138879-99D7-4A10-842D-076A0DBA00C1}" type="presParOf" srcId="{88916E91-630C-47D2-9516-159DCD886553}" destId="{46B8749B-06F5-4892-892F-11709B6CD1F7}" srcOrd="4" destOrd="0" presId="urn:microsoft.com/office/officeart/2005/8/layout/cycle8"/>
    <dgm:cxn modelId="{F3720CD8-E659-419E-8722-8525A536158F}" type="presParOf" srcId="{88916E91-630C-47D2-9516-159DCD886553}" destId="{56EBAB4A-A94D-4628-A3F5-51F7A3EAD71B}" srcOrd="5" destOrd="0" presId="urn:microsoft.com/office/officeart/2005/8/layout/cycle8"/>
    <dgm:cxn modelId="{5A7489EB-C7A0-4882-A850-89E10E7CDBE5}" type="presParOf" srcId="{88916E91-630C-47D2-9516-159DCD886553}" destId="{DD9816CE-11C9-42C5-969D-C98A533B8BD9}" srcOrd="6" destOrd="0" presId="urn:microsoft.com/office/officeart/2005/8/layout/cycle8"/>
    <dgm:cxn modelId="{52E6E773-32E3-4483-A1E9-65B8D9681582}" type="presParOf" srcId="{88916E91-630C-47D2-9516-159DCD886553}" destId="{1AB41E57-EB9A-42FA-9403-CACED793425B}" srcOrd="7" destOrd="0" presId="urn:microsoft.com/office/officeart/2005/8/layout/cycle8"/>
    <dgm:cxn modelId="{D9AE4E2B-58F9-48C1-B66F-CB870A27AB90}" type="presParOf" srcId="{88916E91-630C-47D2-9516-159DCD886553}" destId="{E393581A-7D1C-4A8B-8CC5-1C145FAFBDF8}" srcOrd="8" destOrd="0" presId="urn:microsoft.com/office/officeart/2005/8/layout/cycle8"/>
    <dgm:cxn modelId="{B9399D3F-6CE0-4E80-904E-2AE59443996A}" type="presParOf" srcId="{88916E91-630C-47D2-9516-159DCD886553}" destId="{EEBC656F-2C83-4B3B-98D5-E0D05D27D98E}" srcOrd="9" destOrd="0" presId="urn:microsoft.com/office/officeart/2005/8/layout/cycle8"/>
    <dgm:cxn modelId="{28D2CCE3-8F66-4F15-9EC8-5BE19A9FC3A4}" type="presParOf" srcId="{88916E91-630C-47D2-9516-159DCD886553}" destId="{B68D21CC-5FBB-47AF-8599-94100017C508}" srcOrd="10" destOrd="0" presId="urn:microsoft.com/office/officeart/2005/8/layout/cycle8"/>
    <dgm:cxn modelId="{F303B9DB-1686-4F08-96E8-C11732DDD0F7}" type="presParOf" srcId="{88916E91-630C-47D2-9516-159DCD886553}" destId="{01D36587-7C4D-4988-9F86-CC9B6140F3CD}" srcOrd="11" destOrd="0" presId="urn:microsoft.com/office/officeart/2005/8/layout/cycle8"/>
    <dgm:cxn modelId="{FEA8C88C-4763-437D-B225-BDB8D9776CEE}" type="presParOf" srcId="{88916E91-630C-47D2-9516-159DCD886553}" destId="{98D27C7F-D99F-47E2-A430-54022B7D5B4B}" srcOrd="12" destOrd="0" presId="urn:microsoft.com/office/officeart/2005/8/layout/cycle8"/>
    <dgm:cxn modelId="{C735B3EC-311E-41B5-B569-6C58BC877328}" type="presParOf" srcId="{88916E91-630C-47D2-9516-159DCD886553}" destId="{0ADC5FF2-4A51-45A4-BB71-D956904530B0}" srcOrd="13" destOrd="0" presId="urn:microsoft.com/office/officeart/2005/8/layout/cycle8"/>
    <dgm:cxn modelId="{A728F5E8-3449-47FC-8429-D47DFC4C676B}" type="presParOf" srcId="{88916E91-630C-47D2-9516-159DCD886553}" destId="{0D17CB83-4C61-4A0E-BCCB-2C4CBB4F68D0}" srcOrd="14" destOrd="0" presId="urn:microsoft.com/office/officeart/2005/8/layout/cycle8"/>
    <dgm:cxn modelId="{F2BF3F2E-E0A0-4C7F-8CEE-92CDA71D88C8}" type="presParOf" srcId="{88916E91-630C-47D2-9516-159DCD886553}" destId="{3C56F3C7-7EF6-40C2-ABA2-CB7852AC6059}" srcOrd="15" destOrd="0" presId="urn:microsoft.com/office/officeart/2005/8/layout/cycle8"/>
    <dgm:cxn modelId="{CF8BFEF5-79EE-475D-A0EE-6BA995A13A68}" type="presParOf" srcId="{88916E91-630C-47D2-9516-159DCD886553}" destId="{4B31E588-D19D-4FBF-95F8-732E01FF5316}" srcOrd="16" destOrd="0" presId="urn:microsoft.com/office/officeart/2005/8/layout/cycle8"/>
    <dgm:cxn modelId="{1E3CEDED-DFF3-4EA5-B466-AE50D8A62367}" type="presParOf" srcId="{88916E91-630C-47D2-9516-159DCD886553}" destId="{6DCFB844-BF7C-4179-9007-A55637576F9C}" srcOrd="17" destOrd="0" presId="urn:microsoft.com/office/officeart/2005/8/layout/cycle8"/>
    <dgm:cxn modelId="{6D86B71A-A7A3-47A7-967D-92DE6699ABEA}" type="presParOf" srcId="{88916E91-630C-47D2-9516-159DCD886553}" destId="{DEDD36C3-A760-4FEE-9DFE-553919AB8E3E}" srcOrd="18" destOrd="0" presId="urn:microsoft.com/office/officeart/2005/8/layout/cycle8"/>
    <dgm:cxn modelId="{8F259669-0DE1-4816-B272-6D53F98D7BCE}" type="presParOf" srcId="{88916E91-630C-47D2-9516-159DCD886553}" destId="{05BFC14C-96B5-48ED-BA9C-D22AF3948C8F}" srcOrd="19" destOrd="0" presId="urn:microsoft.com/office/officeart/2005/8/layout/cycle8"/>
    <dgm:cxn modelId="{27EEF695-BF3B-4D65-8A3B-057712444B96}" type="presParOf" srcId="{88916E91-630C-47D2-9516-159DCD886553}" destId="{E5650E40-8F2C-4455-96AE-C3832431EE39}" srcOrd="20" destOrd="0" presId="urn:microsoft.com/office/officeart/2005/8/layout/cycle8"/>
    <dgm:cxn modelId="{1BBB59B1-AF7D-4F53-BE0A-23087E9636C8}" type="presParOf" srcId="{88916E91-630C-47D2-9516-159DCD886553}" destId="{8DD3E43D-3872-42BB-8A0A-37AC11AFAC51}" srcOrd="21" destOrd="0" presId="urn:microsoft.com/office/officeart/2005/8/layout/cycle8"/>
    <dgm:cxn modelId="{F2B9194E-8E03-47FE-A4CA-EAE475C341AF}" type="presParOf" srcId="{88916E91-630C-47D2-9516-159DCD886553}" destId="{81D4331F-8618-4A5E-828B-58ED4A410BA7}" srcOrd="22" destOrd="0" presId="urn:microsoft.com/office/officeart/2005/8/layout/cycle8"/>
    <dgm:cxn modelId="{307A3CBC-5BCD-4367-9ABB-CDEF2FFF4028}" type="presParOf" srcId="{88916E91-630C-47D2-9516-159DCD886553}" destId="{551678CA-845F-4DEB-8FCB-DB6E0DCF18C6}" srcOrd="23" destOrd="0" presId="urn:microsoft.com/office/officeart/2005/8/layout/cycle8"/>
    <dgm:cxn modelId="{86F0A825-C5A8-4629-AC4E-5472BC7B612A}" type="presParOf" srcId="{88916E91-630C-47D2-9516-159DCD886553}" destId="{B6D75CBD-3A13-482A-889B-20855321D9B5}" srcOrd="24" destOrd="0" presId="urn:microsoft.com/office/officeart/2005/8/layout/cycle8"/>
    <dgm:cxn modelId="{74119DA3-C34E-402A-B028-101A033E3467}" type="presParOf" srcId="{88916E91-630C-47D2-9516-159DCD886553}" destId="{9176003B-246F-4C85-8151-996F38428E27}" srcOrd="25" destOrd="0" presId="urn:microsoft.com/office/officeart/2005/8/layout/cycle8"/>
    <dgm:cxn modelId="{2F155146-C27C-4895-AF25-E09DE9CE3EB4}" type="presParOf" srcId="{88916E91-630C-47D2-9516-159DCD886553}" destId="{AF653BE6-D4EC-43DF-89D9-76C2C1079A6B}" srcOrd="26" destOrd="0" presId="urn:microsoft.com/office/officeart/2005/8/layout/cycle8"/>
    <dgm:cxn modelId="{8763A33D-F0ED-400F-B270-C7C458021620}" type="presParOf" srcId="{88916E91-630C-47D2-9516-159DCD886553}" destId="{569670D0-BDC5-44F0-A6AE-00CE3A44844D}" srcOrd="27" destOrd="0" presId="urn:microsoft.com/office/officeart/2005/8/layout/cycle8"/>
    <dgm:cxn modelId="{E5D63A3A-D249-406D-921C-27783D07A910}" type="presParOf" srcId="{88916E91-630C-47D2-9516-159DCD886553}" destId="{D623A185-40CB-4C68-9856-72E553B74BE1}" srcOrd="28" destOrd="0" presId="urn:microsoft.com/office/officeart/2005/8/layout/cycle8"/>
    <dgm:cxn modelId="{F9FE0140-B6E8-45F5-83F3-2054E8805EF6}" type="presParOf" srcId="{88916E91-630C-47D2-9516-159DCD886553}" destId="{DDCEEF0D-0F79-49D8-B397-A0CBE4605764}" srcOrd="2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D35E7A-3208-4C8F-86E9-EA14DA5C052B}"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F85DB6B2-2F50-4B1D-ABB3-D9A3351494BD}">
      <dgm:prSet phldrT="[Text]" custT="1"/>
      <dgm:spPr>
        <a:blipFill rotWithShape="0">
          <a:blip xmlns:r="http://schemas.openxmlformats.org/officeDocument/2006/relationships" r:embed="rId1"/>
          <a:stretch>
            <a:fillRect/>
          </a:stretch>
        </a:blipFill>
      </dgm:spPr>
      <dgm:t>
        <a:bodyPr/>
        <a:lstStyle/>
        <a:p>
          <a:pPr>
            <a:lnSpc>
              <a:spcPct val="100000"/>
            </a:lnSpc>
          </a:pPr>
          <a:endParaRPr lang="en-US" sz="2300" dirty="0">
            <a:latin typeface="Times New Roman" panose="02020603050405020304" pitchFamily="18" charset="0"/>
            <a:cs typeface="Times New Roman" panose="02020603050405020304" pitchFamily="18" charset="0"/>
          </a:endParaRPr>
        </a:p>
      </dgm:t>
    </dgm:pt>
    <dgm:pt modelId="{BC4A67B2-2234-4D3D-BBC9-617F8B98A1E7}" type="parTrans" cxnId="{334B3DF4-8753-49DC-92B6-3816DEA6210E}">
      <dgm:prSet/>
      <dgm:spPr/>
      <dgm:t>
        <a:bodyPr/>
        <a:lstStyle/>
        <a:p>
          <a:endParaRPr lang="en-US"/>
        </a:p>
      </dgm:t>
    </dgm:pt>
    <dgm:pt modelId="{939232D8-FC86-41FE-9512-341164063A94}" type="sibTrans" cxnId="{334B3DF4-8753-49DC-92B6-3816DEA6210E}">
      <dgm:prSet/>
      <dgm:spPr/>
      <dgm:t>
        <a:bodyPr/>
        <a:lstStyle/>
        <a:p>
          <a:endParaRPr lang="en-US"/>
        </a:p>
      </dgm:t>
    </dgm:pt>
    <dgm:pt modelId="{299E2D8E-C49C-4C4C-9EEF-367AA18E2F53}">
      <dgm:prSet phldrT="[Text]" custT="1"/>
      <dgm:spPr/>
      <dgm:t>
        <a:bodyPr/>
        <a:lstStyle/>
        <a:p>
          <a:pPr>
            <a:lnSpc>
              <a:spcPct val="100000"/>
            </a:lnSpc>
          </a:pP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chàng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cha con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tranh</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rét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biển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Nê-rê</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ngược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tận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cực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Bắc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băng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vùng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sa</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mạc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nóng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thiêu</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đốt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gã</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khổng</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lồ</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ác</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Ăng-tê</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Hê-ra-clét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suýt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vua</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bắt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hiến</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dgm:t>
    </dgm:pt>
    <dgm:pt modelId="{8906236B-0F73-4BCC-BAF6-990B89F0410C}" type="parTrans" cxnId="{ECED9BEB-05FD-41D4-929F-62222A4AFC30}">
      <dgm:prSet/>
      <dgm:spPr/>
      <dgm:t>
        <a:bodyPr/>
        <a:lstStyle/>
        <a:p>
          <a:endParaRPr lang="en-US"/>
        </a:p>
      </dgm:t>
    </dgm:pt>
    <dgm:pt modelId="{5D3143FC-ED3D-4DDA-99B7-70E264C3D9A4}" type="sibTrans" cxnId="{ECED9BEB-05FD-41D4-929F-62222A4AFC30}">
      <dgm:prSet/>
      <dgm:spPr/>
      <dgm:t>
        <a:bodyPr/>
        <a:lstStyle/>
        <a:p>
          <a:endParaRPr lang="en-US"/>
        </a:p>
      </dgm:t>
    </dgm:pt>
    <dgm:pt modelId="{E44335AC-7118-4E1D-ABB1-7FB60FF84F43}">
      <dgm:prSet phldrT="[Text]" custT="1"/>
      <dgm:spPr/>
      <dgm:t>
        <a:bodyPr/>
        <a:lstStyle/>
        <a:p>
          <a:pPr>
            <a:lnSpc>
              <a:spcPct val="100000"/>
            </a:lnSpc>
          </a:pPr>
          <a:r>
            <a:rPr lang="en-US" sz="2300" dirty="0" err="1">
              <a:latin typeface="Times New Roman" panose="02020603050405020304" pitchFamily="18" charset="0"/>
              <a:cs typeface="Times New Roman" panose="02020603050405020304" pitchFamily="18" charset="0"/>
            </a:rPr>
            <a:t>Tới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vùng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núi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a:t>
          </a:r>
          <a:r>
            <a:rPr lang="en-US" sz="2300" dirty="0">
              <a:latin typeface="Times New Roman" panose="02020603050405020304" pitchFamily="18" charset="0"/>
              <a:cs typeface="Times New Roman" panose="02020603050405020304" pitchFamily="18" charset="0"/>
            </a:rPr>
            <a:t>-ca-</a:t>
          </a:r>
          <a:r>
            <a:rPr lang="en-US" sz="2300" dirty="0" err="1">
              <a:latin typeface="Times New Roman" panose="02020603050405020304" pitchFamily="18" charset="0"/>
              <a:cs typeface="Times New Roman" panose="02020603050405020304" pitchFamily="18" charset="0"/>
            </a:rPr>
            <a:t>dơ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cứu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Prô-mê</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tê</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đang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bị</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Dớt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trừng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Hê-ra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clét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Prô-mê-tê</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nói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Hê-ra-clét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biết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muốn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lấy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phải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nhờ</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Át-lát</a:t>
          </a:r>
          <a:r>
            <a:rPr lang="en-US" sz="2300" dirty="0">
              <a:latin typeface="Times New Roman" panose="02020603050405020304" pitchFamily="18" charset="0"/>
              <a:cs typeface="Times New Roman" panose="02020603050405020304" pitchFamily="18" charset="0"/>
            </a:rPr>
            <a:t>.</a:t>
          </a:r>
        </a:p>
      </dgm:t>
    </dgm:pt>
    <dgm:pt modelId="{FED72976-FBBF-4577-93ED-BC9863678954}" type="parTrans" cxnId="{89031F56-13D2-45B1-8390-D51DBC5715EE}">
      <dgm:prSet/>
      <dgm:spPr/>
      <dgm:t>
        <a:bodyPr/>
        <a:lstStyle/>
        <a:p>
          <a:endParaRPr lang="en-US"/>
        </a:p>
      </dgm:t>
    </dgm:pt>
    <dgm:pt modelId="{6AA3D175-F483-4A24-B809-B613DB4A2C25}" type="sibTrans" cxnId="{89031F56-13D2-45B1-8390-D51DBC5715EE}">
      <dgm:prSet/>
      <dgm:spPr/>
      <dgm:t>
        <a:bodyPr/>
        <a:lstStyle/>
        <a:p>
          <a:endParaRPr lang="en-US"/>
        </a:p>
      </dgm:t>
    </dgm:pt>
    <dgm:pt modelId="{E2908641-EC95-4AFA-A708-87C003004A11}">
      <dgm:prSet phldrT="[Text]" custT="1"/>
      <dgm:spPr>
        <a:blipFill rotWithShape="0">
          <a:blip xmlns:r="http://schemas.openxmlformats.org/officeDocument/2006/relationships" r:embed="rId2"/>
          <a:stretch>
            <a:fillRect/>
          </a:stretch>
        </a:blipFill>
      </dgm:spPr>
      <dgm:t>
        <a:bodyPr/>
        <a:lstStyle/>
        <a:p>
          <a:pPr>
            <a:lnSpc>
              <a:spcPct val="100000"/>
            </a:lnSpc>
          </a:pPr>
          <a:endParaRPr lang="en-US" sz="2300" dirty="0">
            <a:latin typeface="Times New Roman" panose="02020603050405020304" pitchFamily="18" charset="0"/>
            <a:cs typeface="Times New Roman" panose="02020603050405020304" pitchFamily="18" charset="0"/>
          </a:endParaRPr>
        </a:p>
      </dgm:t>
    </dgm:pt>
    <dgm:pt modelId="{5178A46A-82ED-4F67-9CA1-BA082AB104AB}" type="sibTrans" cxnId="{7FE8C093-2946-4EB6-A3FB-99A3658194DC}">
      <dgm:prSet/>
      <dgm:spPr/>
      <dgm:t>
        <a:bodyPr/>
        <a:lstStyle/>
        <a:p>
          <a:endParaRPr lang="en-US"/>
        </a:p>
      </dgm:t>
    </dgm:pt>
    <dgm:pt modelId="{0AC6C880-2AEE-41C1-9241-48019DE4880E}" type="parTrans" cxnId="{7FE8C093-2946-4EB6-A3FB-99A3658194DC}">
      <dgm:prSet/>
      <dgm:spPr/>
      <dgm:t>
        <a:bodyPr/>
        <a:lstStyle/>
        <a:p>
          <a:endParaRPr lang="en-US"/>
        </a:p>
      </dgm:t>
    </dgm:pt>
    <dgm:pt modelId="{DDCB8628-BC1C-43CE-B19C-CCB501699F0D}">
      <dgm:prSet phldrT="[Text]" custT="1"/>
      <dgm:spPr/>
      <dgm:t>
        <a:bodyPr/>
        <a:lstStyle/>
        <a:p>
          <a:pPr>
            <a:lnSpc>
              <a:spcPct val="100000"/>
            </a:lnSpc>
          </a:pPr>
          <a:r>
            <a:rPr lang="en-US" sz="2300" dirty="0" err="1">
              <a:latin typeface="Times New Roman" panose="02020603050405020304" pitchFamily="18" charset="0"/>
              <a:cs typeface="Times New Roman" panose="02020603050405020304" pitchFamily="18" charset="0"/>
            </a:rPr>
            <a:t>Thần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Át-lát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lúc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này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đang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phải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chịu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khom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lưng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giờ</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vai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chống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đội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bầu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Át-lát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toan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lừa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Hê-ra-clét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gánh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luôn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bầu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giúp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nhưng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Hê-ra-clét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trí</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nhận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ra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âm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mưu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ấy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tương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tựu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thoát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khỏi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bẫy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mang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trở</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về</a:t>
          </a:r>
          <a:r>
            <a:rPr lang="en-US" sz="2300" dirty="0">
              <a:latin typeface="Times New Roman" panose="02020603050405020304" pitchFamily="18" charset="0"/>
              <a:cs typeface="Times New Roman" panose="02020603050405020304" pitchFamily="18" charset="0"/>
            </a:rPr>
            <a:t>.</a:t>
          </a:r>
        </a:p>
      </dgm:t>
    </dgm:pt>
    <dgm:pt modelId="{145CBE2E-21DF-40A1-B2F8-96AEE12C9418}" type="sibTrans" cxnId="{A0C0E47C-1B0A-490E-8308-64F121858899}">
      <dgm:prSet/>
      <dgm:spPr/>
      <dgm:t>
        <a:bodyPr/>
        <a:lstStyle/>
        <a:p>
          <a:endParaRPr lang="en-US"/>
        </a:p>
      </dgm:t>
    </dgm:pt>
    <dgm:pt modelId="{4AF4302E-4088-4F25-A39E-77B6E817899E}" type="parTrans" cxnId="{A0C0E47C-1B0A-490E-8308-64F121858899}">
      <dgm:prSet/>
      <dgm:spPr/>
      <dgm:t>
        <a:bodyPr/>
        <a:lstStyle/>
        <a:p>
          <a:endParaRPr lang="en-US"/>
        </a:p>
      </dgm:t>
    </dgm:pt>
    <dgm:pt modelId="{79CAD1C0-AC8F-47EA-BCA3-211E9AFC4D0A}">
      <dgm:prSet phldrT="[Text]" phldr="1" custT="1"/>
      <dgm:spPr>
        <a:blipFill rotWithShape="0">
          <a:blip xmlns:r="http://schemas.openxmlformats.org/officeDocument/2006/relationships" r:embed="rId3"/>
          <a:stretch>
            <a:fillRect/>
          </a:stretch>
        </a:blipFill>
      </dgm:spPr>
      <dgm:t>
        <a:bodyPr/>
        <a:lstStyle/>
        <a:p>
          <a:pPr>
            <a:lnSpc>
              <a:spcPct val="100000"/>
            </a:lnSpc>
          </a:pPr>
          <a:endParaRPr lang="en-US" sz="2300" dirty="0">
            <a:latin typeface="Times New Roman" panose="02020603050405020304" pitchFamily="18" charset="0"/>
            <a:cs typeface="Times New Roman" panose="02020603050405020304" pitchFamily="18" charset="0"/>
          </a:endParaRPr>
        </a:p>
      </dgm:t>
    </dgm:pt>
    <dgm:pt modelId="{EDFF92D1-E9CA-4F90-9C7E-6D78E2582614}" type="sibTrans" cxnId="{2AFC8734-59E9-48DF-AA82-6E987DD7E398}">
      <dgm:prSet/>
      <dgm:spPr/>
      <dgm:t>
        <a:bodyPr/>
        <a:lstStyle/>
        <a:p>
          <a:endParaRPr lang="en-US"/>
        </a:p>
      </dgm:t>
    </dgm:pt>
    <dgm:pt modelId="{6C889762-805A-4D6D-BF1B-D11037FB7012}" type="parTrans" cxnId="{2AFC8734-59E9-48DF-AA82-6E987DD7E398}">
      <dgm:prSet/>
      <dgm:spPr/>
      <dgm:t>
        <a:bodyPr/>
        <a:lstStyle/>
        <a:p>
          <a:endParaRPr lang="en-US"/>
        </a:p>
      </dgm:t>
    </dgm:pt>
    <dgm:pt modelId="{2D58B12F-831F-4172-82F7-399889AA7FC1}" type="pres">
      <dgm:prSet presAssocID="{7ED35E7A-3208-4C8F-86E9-EA14DA5C052B}" presName="linearFlow" presStyleCnt="0">
        <dgm:presLayoutVars>
          <dgm:dir/>
          <dgm:animLvl val="lvl"/>
          <dgm:resizeHandles val="exact"/>
        </dgm:presLayoutVars>
      </dgm:prSet>
      <dgm:spPr/>
    </dgm:pt>
    <dgm:pt modelId="{DA0C585F-EA58-4D9D-AB15-CA665A28B370}" type="pres">
      <dgm:prSet presAssocID="{F85DB6B2-2F50-4B1D-ABB3-D9A3351494BD}" presName="composite" presStyleCnt="0"/>
      <dgm:spPr/>
    </dgm:pt>
    <dgm:pt modelId="{14F771B6-CA6B-47D5-8653-C2BC5207F2C2}" type="pres">
      <dgm:prSet presAssocID="{F85DB6B2-2F50-4B1D-ABB3-D9A3351494BD}" presName="parentText" presStyleLbl="alignNode1" presStyleIdx="0" presStyleCnt="3" custLinFactNeighborX="-4207">
        <dgm:presLayoutVars>
          <dgm:chMax val="1"/>
          <dgm:bulletEnabled val="1"/>
        </dgm:presLayoutVars>
      </dgm:prSet>
      <dgm:spPr/>
    </dgm:pt>
    <dgm:pt modelId="{CAF53865-52B2-49E7-BE13-88E653A7CDE6}" type="pres">
      <dgm:prSet presAssocID="{F85DB6B2-2F50-4B1D-ABB3-D9A3351494BD}" presName="descendantText" presStyleLbl="alignAcc1" presStyleIdx="0" presStyleCnt="3" custScaleY="149932">
        <dgm:presLayoutVars>
          <dgm:bulletEnabled val="1"/>
        </dgm:presLayoutVars>
      </dgm:prSet>
      <dgm:spPr/>
    </dgm:pt>
    <dgm:pt modelId="{DF990291-3441-471E-9489-74C5DB407E6B}" type="pres">
      <dgm:prSet presAssocID="{939232D8-FC86-41FE-9512-341164063A94}" presName="sp" presStyleCnt="0"/>
      <dgm:spPr/>
    </dgm:pt>
    <dgm:pt modelId="{FC47C27B-D5FD-4CF7-9EEE-95AD7EB6E4A6}" type="pres">
      <dgm:prSet presAssocID="{79CAD1C0-AC8F-47EA-BCA3-211E9AFC4D0A}" presName="composite" presStyleCnt="0"/>
      <dgm:spPr/>
    </dgm:pt>
    <dgm:pt modelId="{A193AEAF-BBFB-4617-B132-F95B24EA6BB5}" type="pres">
      <dgm:prSet presAssocID="{79CAD1C0-AC8F-47EA-BCA3-211E9AFC4D0A}" presName="parentText" presStyleLbl="alignNode1" presStyleIdx="1" presStyleCnt="3" custLinFactNeighborX="-5256" custLinFactNeighborY="2453">
        <dgm:presLayoutVars>
          <dgm:chMax val="1"/>
          <dgm:bulletEnabled val="1"/>
        </dgm:presLayoutVars>
      </dgm:prSet>
      <dgm:spPr/>
    </dgm:pt>
    <dgm:pt modelId="{C8E37CD9-A738-4777-8F18-B44E3B6ABEA7}" type="pres">
      <dgm:prSet presAssocID="{79CAD1C0-AC8F-47EA-BCA3-211E9AFC4D0A}" presName="descendantText" presStyleLbl="alignAcc1" presStyleIdx="1" presStyleCnt="3" custScaleY="146248">
        <dgm:presLayoutVars>
          <dgm:bulletEnabled val="1"/>
        </dgm:presLayoutVars>
      </dgm:prSet>
      <dgm:spPr/>
    </dgm:pt>
    <dgm:pt modelId="{E63D293E-613E-4359-8952-E66345A46BF7}" type="pres">
      <dgm:prSet presAssocID="{EDFF92D1-E9CA-4F90-9C7E-6D78E2582614}" presName="sp" presStyleCnt="0"/>
      <dgm:spPr/>
    </dgm:pt>
    <dgm:pt modelId="{DEABEB6B-E177-40B1-9B87-7375548A4E4F}" type="pres">
      <dgm:prSet presAssocID="{E2908641-EC95-4AFA-A708-87C003004A11}" presName="composite" presStyleCnt="0"/>
      <dgm:spPr/>
    </dgm:pt>
    <dgm:pt modelId="{7482C525-34DC-4C0B-8513-0AFD2DB3907D}" type="pres">
      <dgm:prSet presAssocID="{E2908641-EC95-4AFA-A708-87C003004A11}" presName="parentText" presStyleLbl="alignNode1" presStyleIdx="2" presStyleCnt="3" custLinFactNeighborX="2628" custLinFactNeighborY="9046">
        <dgm:presLayoutVars>
          <dgm:chMax val="1"/>
          <dgm:bulletEnabled val="1"/>
        </dgm:presLayoutVars>
      </dgm:prSet>
      <dgm:spPr/>
    </dgm:pt>
    <dgm:pt modelId="{4DEB920F-1BB7-4698-A820-FE926D198079}" type="pres">
      <dgm:prSet presAssocID="{E2908641-EC95-4AFA-A708-87C003004A11}" presName="descendantText" presStyleLbl="alignAcc1" presStyleIdx="2" presStyleCnt="3" custScaleY="162396">
        <dgm:presLayoutVars>
          <dgm:bulletEnabled val="1"/>
        </dgm:presLayoutVars>
      </dgm:prSet>
      <dgm:spPr/>
    </dgm:pt>
  </dgm:ptLst>
  <dgm:cxnLst>
    <dgm:cxn modelId="{DB51C505-BEF7-4D3F-B01A-142121265C68}" type="presOf" srcId="{E44335AC-7118-4E1D-ABB1-7FB60FF84F43}" destId="{C8E37CD9-A738-4777-8F18-B44E3B6ABEA7}" srcOrd="0" destOrd="0" presId="urn:microsoft.com/office/officeart/2005/8/layout/chevron2"/>
    <dgm:cxn modelId="{4F08FF2F-52F9-4129-854E-1C452EFC65E0}" type="presOf" srcId="{79CAD1C0-AC8F-47EA-BCA3-211E9AFC4D0A}" destId="{A193AEAF-BBFB-4617-B132-F95B24EA6BB5}" srcOrd="0" destOrd="0" presId="urn:microsoft.com/office/officeart/2005/8/layout/chevron2"/>
    <dgm:cxn modelId="{2AFC8734-59E9-48DF-AA82-6E987DD7E398}" srcId="{7ED35E7A-3208-4C8F-86E9-EA14DA5C052B}" destId="{79CAD1C0-AC8F-47EA-BCA3-211E9AFC4D0A}" srcOrd="1" destOrd="0" parTransId="{6C889762-805A-4D6D-BF1B-D11037FB7012}" sibTransId="{EDFF92D1-E9CA-4F90-9C7E-6D78E2582614}"/>
    <dgm:cxn modelId="{1A465A46-7F55-4EE5-819E-A075C24BA7FE}" type="presOf" srcId="{7ED35E7A-3208-4C8F-86E9-EA14DA5C052B}" destId="{2D58B12F-831F-4172-82F7-399889AA7FC1}" srcOrd="0" destOrd="0" presId="urn:microsoft.com/office/officeart/2005/8/layout/chevron2"/>
    <dgm:cxn modelId="{39131D4B-0E8A-49EE-9C79-B441A8FE2F2F}" type="presOf" srcId="{E2908641-EC95-4AFA-A708-87C003004A11}" destId="{7482C525-34DC-4C0B-8513-0AFD2DB3907D}" srcOrd="0" destOrd="0" presId="urn:microsoft.com/office/officeart/2005/8/layout/chevron2"/>
    <dgm:cxn modelId="{89031F56-13D2-45B1-8390-D51DBC5715EE}" srcId="{79CAD1C0-AC8F-47EA-BCA3-211E9AFC4D0A}" destId="{E44335AC-7118-4E1D-ABB1-7FB60FF84F43}" srcOrd="0" destOrd="0" parTransId="{FED72976-FBBF-4577-93ED-BC9863678954}" sibTransId="{6AA3D175-F483-4A24-B809-B613DB4A2C25}"/>
    <dgm:cxn modelId="{A0C0E47C-1B0A-490E-8308-64F121858899}" srcId="{E2908641-EC95-4AFA-A708-87C003004A11}" destId="{DDCB8628-BC1C-43CE-B19C-CCB501699F0D}" srcOrd="0" destOrd="0" parTransId="{4AF4302E-4088-4F25-A39E-77B6E817899E}" sibTransId="{145CBE2E-21DF-40A1-B2F8-96AEE12C9418}"/>
    <dgm:cxn modelId="{7FE8C093-2946-4EB6-A3FB-99A3658194DC}" srcId="{7ED35E7A-3208-4C8F-86E9-EA14DA5C052B}" destId="{E2908641-EC95-4AFA-A708-87C003004A11}" srcOrd="2" destOrd="0" parTransId="{0AC6C880-2AEE-41C1-9241-48019DE4880E}" sibTransId="{5178A46A-82ED-4F67-9CA1-BA082AB104AB}"/>
    <dgm:cxn modelId="{847CB5B3-8854-4FC9-A7CB-E092CD3EAD9A}" type="presOf" srcId="{F85DB6B2-2F50-4B1D-ABB3-D9A3351494BD}" destId="{14F771B6-CA6B-47D5-8653-C2BC5207F2C2}" srcOrd="0" destOrd="0" presId="urn:microsoft.com/office/officeart/2005/8/layout/chevron2"/>
    <dgm:cxn modelId="{6909BAD0-7C78-40BC-B01E-BFFA80437F7F}" type="presOf" srcId="{DDCB8628-BC1C-43CE-B19C-CCB501699F0D}" destId="{4DEB920F-1BB7-4698-A820-FE926D198079}" srcOrd="0" destOrd="0" presId="urn:microsoft.com/office/officeart/2005/8/layout/chevron2"/>
    <dgm:cxn modelId="{B91CAFE8-98A4-47E7-AE35-F55078C492D6}" type="presOf" srcId="{299E2D8E-C49C-4C4C-9EEF-367AA18E2F53}" destId="{CAF53865-52B2-49E7-BE13-88E653A7CDE6}" srcOrd="0" destOrd="0" presId="urn:microsoft.com/office/officeart/2005/8/layout/chevron2"/>
    <dgm:cxn modelId="{ECED9BEB-05FD-41D4-929F-62222A4AFC30}" srcId="{F85DB6B2-2F50-4B1D-ABB3-D9A3351494BD}" destId="{299E2D8E-C49C-4C4C-9EEF-367AA18E2F53}" srcOrd="0" destOrd="0" parTransId="{8906236B-0F73-4BCC-BAF6-990B89F0410C}" sibTransId="{5D3143FC-ED3D-4DDA-99B7-70E264C3D9A4}"/>
    <dgm:cxn modelId="{334B3DF4-8753-49DC-92B6-3816DEA6210E}" srcId="{7ED35E7A-3208-4C8F-86E9-EA14DA5C052B}" destId="{F85DB6B2-2F50-4B1D-ABB3-D9A3351494BD}" srcOrd="0" destOrd="0" parTransId="{BC4A67B2-2234-4D3D-BBC9-617F8B98A1E7}" sibTransId="{939232D8-FC86-41FE-9512-341164063A94}"/>
    <dgm:cxn modelId="{A86D880B-0AA5-4258-8E34-223D42F8D9F6}" type="presParOf" srcId="{2D58B12F-831F-4172-82F7-399889AA7FC1}" destId="{DA0C585F-EA58-4D9D-AB15-CA665A28B370}" srcOrd="0" destOrd="0" presId="urn:microsoft.com/office/officeart/2005/8/layout/chevron2"/>
    <dgm:cxn modelId="{5702F78D-FF2F-4D1A-920A-A32DEBE4CF5A}" type="presParOf" srcId="{DA0C585F-EA58-4D9D-AB15-CA665A28B370}" destId="{14F771B6-CA6B-47D5-8653-C2BC5207F2C2}" srcOrd="0" destOrd="0" presId="urn:microsoft.com/office/officeart/2005/8/layout/chevron2"/>
    <dgm:cxn modelId="{9D565E63-BAA1-4B04-AA30-89FE20190FBA}" type="presParOf" srcId="{DA0C585F-EA58-4D9D-AB15-CA665A28B370}" destId="{CAF53865-52B2-49E7-BE13-88E653A7CDE6}" srcOrd="1" destOrd="0" presId="urn:microsoft.com/office/officeart/2005/8/layout/chevron2"/>
    <dgm:cxn modelId="{A6868E48-9F1C-447E-AFA6-3F6EF28B9AFC}" type="presParOf" srcId="{2D58B12F-831F-4172-82F7-399889AA7FC1}" destId="{DF990291-3441-471E-9489-74C5DB407E6B}" srcOrd="1" destOrd="0" presId="urn:microsoft.com/office/officeart/2005/8/layout/chevron2"/>
    <dgm:cxn modelId="{ADCECA78-54A4-4CBB-8382-D30E0AD82D4C}" type="presParOf" srcId="{2D58B12F-831F-4172-82F7-399889AA7FC1}" destId="{FC47C27B-D5FD-4CF7-9EEE-95AD7EB6E4A6}" srcOrd="2" destOrd="0" presId="urn:microsoft.com/office/officeart/2005/8/layout/chevron2"/>
    <dgm:cxn modelId="{10C0E4B4-AFBD-4DDE-A32E-6852849B0299}" type="presParOf" srcId="{FC47C27B-D5FD-4CF7-9EEE-95AD7EB6E4A6}" destId="{A193AEAF-BBFB-4617-B132-F95B24EA6BB5}" srcOrd="0" destOrd="0" presId="urn:microsoft.com/office/officeart/2005/8/layout/chevron2"/>
    <dgm:cxn modelId="{D592443A-23F1-44A7-B68E-375C516D9B9C}" type="presParOf" srcId="{FC47C27B-D5FD-4CF7-9EEE-95AD7EB6E4A6}" destId="{C8E37CD9-A738-4777-8F18-B44E3B6ABEA7}" srcOrd="1" destOrd="0" presId="urn:microsoft.com/office/officeart/2005/8/layout/chevron2"/>
    <dgm:cxn modelId="{CCA14E6A-A5C1-408A-A701-013C987BBDD6}" type="presParOf" srcId="{2D58B12F-831F-4172-82F7-399889AA7FC1}" destId="{E63D293E-613E-4359-8952-E66345A46BF7}" srcOrd="3" destOrd="0" presId="urn:microsoft.com/office/officeart/2005/8/layout/chevron2"/>
    <dgm:cxn modelId="{5F448BE2-0C44-402F-86B2-3D00CFE51DC1}" type="presParOf" srcId="{2D58B12F-831F-4172-82F7-399889AA7FC1}" destId="{DEABEB6B-E177-40B1-9B87-7375548A4E4F}" srcOrd="4" destOrd="0" presId="urn:microsoft.com/office/officeart/2005/8/layout/chevron2"/>
    <dgm:cxn modelId="{0C95D65C-BFDD-41D2-8F53-2E424FBD958D}" type="presParOf" srcId="{DEABEB6B-E177-40B1-9B87-7375548A4E4F}" destId="{7482C525-34DC-4C0B-8513-0AFD2DB3907D}" srcOrd="0" destOrd="0" presId="urn:microsoft.com/office/officeart/2005/8/layout/chevron2"/>
    <dgm:cxn modelId="{7129653A-EFE3-4191-A45A-D2F7CF30C7C0}" type="presParOf" srcId="{DEABEB6B-E177-40B1-9B87-7375548A4E4F}" destId="{4DEB920F-1BB7-4698-A820-FE926D19807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A637C9-4658-4E2F-8C46-2746E8D41D71}"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en-US"/>
        </a:p>
      </dgm:t>
    </dgm:pt>
    <dgm:pt modelId="{3F10173B-B76A-4FBC-BCF5-A37EED4F04E2}">
      <dgm:prSet phldrT="[Text]" custT="1"/>
      <dgm:spPr/>
      <dgm:t>
        <a:bodyPr/>
        <a:lstStyle/>
        <a:p>
          <a:pPr algn="just">
            <a:lnSpc>
              <a:spcPct val="100000"/>
            </a:lnSpc>
          </a:pP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1</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vàng</a:t>
          </a:r>
          <a:r>
            <a:rPr lang="en-US" sz="2400" dirty="0">
              <a:latin typeface="Times New Roman" panose="02020603050405020304" pitchFamily="18" charset="0"/>
              <a:cs typeface="Times New Roman" panose="02020603050405020304" pitchFamily="18" charset="0"/>
            </a:rPr>
            <a:t>: Ai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tìm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Hê-ra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clét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vườn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lặn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Âu</a:t>
          </a:r>
          <a:r>
            <a:rPr lang="en-US" sz="2400" dirty="0">
              <a:latin typeface="Times New Roman" panose="02020603050405020304" pitchFamily="18" charset="0"/>
              <a:cs typeface="Times New Roman" panose="02020603050405020304" pitchFamily="18" charset="0"/>
            </a:rPr>
            <a:t> sang </a:t>
          </a:r>
          <a:r>
            <a:rPr lang="en-US" sz="2400" dirty="0" err="1">
              <a:latin typeface="Times New Roman" panose="02020603050405020304" pitchFamily="18" charset="0"/>
              <a:cs typeface="Times New Roman" panose="02020603050405020304" pitchFamily="18" charset="0"/>
            </a:rPr>
            <a:t>châu</a:t>
          </a:r>
          <a:r>
            <a:rPr lang="en-US" sz="2400" dirty="0">
              <a:latin typeface="Times New Roman" panose="02020603050405020304" pitchFamily="18" charset="0"/>
              <a:cs typeface="Times New Roman" panose="02020603050405020304" pitchFamily="18" charset="0"/>
            </a:rPr>
            <a:t> Á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Hê-ra-clét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gặp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a:t>
          </a:r>
        </a:p>
      </dgm:t>
    </dgm:pt>
    <dgm:pt modelId="{D5C547D5-731B-4EC8-8598-603B0C692D23}" type="parTrans" cxnId="{F42A477E-0401-4BA5-A0C6-630F190A618E}">
      <dgm:prSet/>
      <dgm:spPr/>
      <dgm:t>
        <a:bodyPr/>
        <a:lstStyle/>
        <a:p>
          <a:endParaRPr lang="en-US"/>
        </a:p>
      </dgm:t>
    </dgm:pt>
    <dgm:pt modelId="{76B317E0-63ED-4061-BF38-8BFF7445FAF4}" type="sibTrans" cxnId="{F42A477E-0401-4BA5-A0C6-630F190A618E}">
      <dgm:prSet/>
      <dgm:spPr/>
      <dgm:t>
        <a:bodyPr/>
        <a:lstStyle/>
        <a:p>
          <a:endParaRPr lang="en-US"/>
        </a:p>
      </dgm:t>
    </dgm:pt>
    <dgm:pt modelId="{4068E1A0-F2B0-41FE-A976-7124B152F9D1}">
      <dgm:prSet custT="1"/>
      <dgm:spPr/>
      <dgm:t>
        <a:bodyPr/>
        <a:lstStyle/>
        <a:p>
          <a:pPr>
            <a:lnSpc>
              <a:spcPct val="100000"/>
            </a:lnSpc>
          </a:pP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Ăng-tê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Ăng</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tê</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a:t>
          </a:r>
        </a:p>
      </dgm:t>
    </dgm:pt>
    <dgm:pt modelId="{71D08799-57B4-496C-85E3-5838BE2B940F}" type="parTrans" cxnId="{480BAF07-51ED-4566-8548-FB6026FD4E21}">
      <dgm:prSet/>
      <dgm:spPr/>
      <dgm:t>
        <a:bodyPr/>
        <a:lstStyle/>
        <a:p>
          <a:endParaRPr lang="en-US"/>
        </a:p>
      </dgm:t>
    </dgm:pt>
    <dgm:pt modelId="{E7546778-B4DA-442E-ABEE-51F2F72F5C96}" type="sibTrans" cxnId="{480BAF07-51ED-4566-8548-FB6026FD4E21}">
      <dgm:prSet/>
      <dgm:spPr/>
      <dgm:t>
        <a:bodyPr/>
        <a:lstStyle/>
        <a:p>
          <a:endParaRPr lang="en-US"/>
        </a:p>
      </dgm:t>
    </dgm:pt>
    <dgm:pt modelId="{0D9CA765-4DAA-4FB7-9896-794A200524B9}">
      <dgm:prSet custT="1"/>
      <dgm:spPr/>
      <dgm:t>
        <a:bodyPr/>
        <a:lstStyle/>
        <a:p>
          <a:pPr>
            <a:lnSpc>
              <a:spcPct val="100000"/>
            </a:lnSpc>
          </a:pP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3: </a:t>
          </a:r>
          <a:r>
            <a:rPr lang="vi-VN" sz="2400" dirty="0">
              <a:latin typeface="Times New Roman" panose="02020603050405020304" pitchFamily="18" charset="0"/>
              <a:cs typeface="Times New Roman" panose="02020603050405020304" pitchFamily="18" charset="0"/>
            </a:rPr>
            <a:t>Gặp gỡ và giải cứu Prô-mê-tê:</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Vì sao Prô-mê-tê phải chịu phạt? Hình phạt đó là gì?</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Hê-ra-clét đã giải cứu Prô-mê-tê như thế nào?</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Ý nghĩa?</a:t>
          </a:r>
          <a:endParaRPr lang="en-US" sz="2400" dirty="0">
            <a:latin typeface="Times New Roman" panose="02020603050405020304" pitchFamily="18" charset="0"/>
            <a:cs typeface="Times New Roman" panose="02020603050405020304" pitchFamily="18" charset="0"/>
          </a:endParaRPr>
        </a:p>
      </dgm:t>
    </dgm:pt>
    <dgm:pt modelId="{0A3E482C-5128-4E91-B23C-C6BF6EBFB5B6}" type="parTrans" cxnId="{2DC2E4DC-20F6-4711-94DE-1BBA84580902}">
      <dgm:prSet/>
      <dgm:spPr/>
      <dgm:t>
        <a:bodyPr/>
        <a:lstStyle/>
        <a:p>
          <a:endParaRPr lang="en-US"/>
        </a:p>
      </dgm:t>
    </dgm:pt>
    <dgm:pt modelId="{CFB321BD-1174-467A-812B-EA857FD869D4}" type="sibTrans" cxnId="{2DC2E4DC-20F6-4711-94DE-1BBA84580902}">
      <dgm:prSet/>
      <dgm:spPr/>
      <dgm:t>
        <a:bodyPr/>
        <a:lstStyle/>
        <a:p>
          <a:endParaRPr lang="en-US"/>
        </a:p>
      </dgm:t>
    </dgm:pt>
    <dgm:pt modelId="{716C423A-266D-49C1-9943-865B3DA42AE1}">
      <dgm:prSet custT="1"/>
      <dgm:spPr/>
      <dgm:t>
        <a:bodyPr/>
        <a:lstStyle/>
        <a:p>
          <a:pPr>
            <a:lnSpc>
              <a:spcPct val="100000"/>
            </a:lnSpc>
          </a:pPr>
          <a:r>
            <a:rPr lang="en-US" sz="2400" b="1" dirty="0" err="1">
              <a:latin typeface="Times New Roman" panose="02020603050405020304" pitchFamily="18" charset="0"/>
              <a:cs typeface="Times New Roman" panose="02020603050405020304" pitchFamily="18" charset="0"/>
            </a:rPr>
            <a:t>Nhóm</a:t>
          </a:r>
          <a:r>
            <a:rPr lang="en-US" sz="2400" b="1"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Gặp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Át-lát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chịu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đọ</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Ý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a:t>
          </a:r>
        </a:p>
      </dgm:t>
    </dgm:pt>
    <dgm:pt modelId="{36475B06-515A-45B2-BF32-F8DBB7989C51}" type="parTrans" cxnId="{729A3C52-6FC2-4EDB-9A8B-2CE5A11B2243}">
      <dgm:prSet/>
      <dgm:spPr/>
      <dgm:t>
        <a:bodyPr/>
        <a:lstStyle/>
        <a:p>
          <a:endParaRPr lang="en-US"/>
        </a:p>
      </dgm:t>
    </dgm:pt>
    <dgm:pt modelId="{9BA5CE31-F323-417E-8201-67FCE59611A3}" type="sibTrans" cxnId="{729A3C52-6FC2-4EDB-9A8B-2CE5A11B2243}">
      <dgm:prSet/>
      <dgm:spPr/>
      <dgm:t>
        <a:bodyPr/>
        <a:lstStyle/>
        <a:p>
          <a:endParaRPr lang="en-US"/>
        </a:p>
      </dgm:t>
    </dgm:pt>
    <dgm:pt modelId="{3C2E3AA6-2353-4961-AB44-0A1380E7D456}" type="pres">
      <dgm:prSet presAssocID="{7EA637C9-4658-4E2F-8C46-2746E8D41D71}" presName="outerComposite" presStyleCnt="0">
        <dgm:presLayoutVars>
          <dgm:chMax val="5"/>
          <dgm:dir/>
          <dgm:resizeHandles val="exact"/>
        </dgm:presLayoutVars>
      </dgm:prSet>
      <dgm:spPr/>
    </dgm:pt>
    <dgm:pt modelId="{7714703B-2921-4E51-A3ED-21D0FC42D1AE}" type="pres">
      <dgm:prSet presAssocID="{7EA637C9-4658-4E2F-8C46-2746E8D41D71}" presName="dummyMaxCanvas" presStyleCnt="0">
        <dgm:presLayoutVars/>
      </dgm:prSet>
      <dgm:spPr/>
    </dgm:pt>
    <dgm:pt modelId="{608C4AB1-C587-4AEE-A6C0-2754DC00FC13}" type="pres">
      <dgm:prSet presAssocID="{7EA637C9-4658-4E2F-8C46-2746E8D41D71}" presName="FourNodes_1" presStyleLbl="node1" presStyleIdx="0" presStyleCnt="4" custScaleX="122299" custScaleY="139926" custLinFactNeighborX="3509" custLinFactNeighborY="-927">
        <dgm:presLayoutVars>
          <dgm:bulletEnabled val="1"/>
        </dgm:presLayoutVars>
      </dgm:prSet>
      <dgm:spPr/>
    </dgm:pt>
    <dgm:pt modelId="{F5211E57-F1CF-4E5B-8480-FC039B6D6B5D}" type="pres">
      <dgm:prSet presAssocID="{7EA637C9-4658-4E2F-8C46-2746E8D41D71}" presName="FourNodes_2" presStyleLbl="node1" presStyleIdx="1" presStyleCnt="4" custLinFactNeighborX="585" custLinFactNeighborY="7413">
        <dgm:presLayoutVars>
          <dgm:bulletEnabled val="1"/>
        </dgm:presLayoutVars>
      </dgm:prSet>
      <dgm:spPr/>
    </dgm:pt>
    <dgm:pt modelId="{EE40ED84-0326-4ECB-8584-DAE2A6144FE5}" type="pres">
      <dgm:prSet presAssocID="{7EA637C9-4658-4E2F-8C46-2746E8D41D71}" presName="FourNodes_3" presStyleLbl="node1" presStyleIdx="2" presStyleCnt="4">
        <dgm:presLayoutVars>
          <dgm:bulletEnabled val="1"/>
        </dgm:presLayoutVars>
      </dgm:prSet>
      <dgm:spPr/>
    </dgm:pt>
    <dgm:pt modelId="{C471DAFF-DC8D-4CBC-A9C6-55741E73F85B}" type="pres">
      <dgm:prSet presAssocID="{7EA637C9-4658-4E2F-8C46-2746E8D41D71}" presName="FourNodes_4" presStyleLbl="node1" presStyleIdx="3" presStyleCnt="4">
        <dgm:presLayoutVars>
          <dgm:bulletEnabled val="1"/>
        </dgm:presLayoutVars>
      </dgm:prSet>
      <dgm:spPr/>
    </dgm:pt>
    <dgm:pt modelId="{59FC7058-3EF1-466E-8C33-1050B628F48C}" type="pres">
      <dgm:prSet presAssocID="{7EA637C9-4658-4E2F-8C46-2746E8D41D71}" presName="FourConn_1-2" presStyleLbl="fgAccFollowNode1" presStyleIdx="0" presStyleCnt="3">
        <dgm:presLayoutVars>
          <dgm:bulletEnabled val="1"/>
        </dgm:presLayoutVars>
      </dgm:prSet>
      <dgm:spPr/>
    </dgm:pt>
    <dgm:pt modelId="{0B783DCF-5939-432F-82F3-13A0547C49B6}" type="pres">
      <dgm:prSet presAssocID="{7EA637C9-4658-4E2F-8C46-2746E8D41D71}" presName="FourConn_2-3" presStyleLbl="fgAccFollowNode1" presStyleIdx="1" presStyleCnt="3">
        <dgm:presLayoutVars>
          <dgm:bulletEnabled val="1"/>
        </dgm:presLayoutVars>
      </dgm:prSet>
      <dgm:spPr/>
    </dgm:pt>
    <dgm:pt modelId="{F04469A5-08DE-46C9-9013-DF497FA67643}" type="pres">
      <dgm:prSet presAssocID="{7EA637C9-4658-4E2F-8C46-2746E8D41D71}" presName="FourConn_3-4" presStyleLbl="fgAccFollowNode1" presStyleIdx="2" presStyleCnt="3">
        <dgm:presLayoutVars>
          <dgm:bulletEnabled val="1"/>
        </dgm:presLayoutVars>
      </dgm:prSet>
      <dgm:spPr/>
    </dgm:pt>
    <dgm:pt modelId="{4B820B13-CEE4-4285-9812-C5194ED882C5}" type="pres">
      <dgm:prSet presAssocID="{7EA637C9-4658-4E2F-8C46-2746E8D41D71}" presName="FourNodes_1_text" presStyleLbl="node1" presStyleIdx="3" presStyleCnt="4">
        <dgm:presLayoutVars>
          <dgm:bulletEnabled val="1"/>
        </dgm:presLayoutVars>
      </dgm:prSet>
      <dgm:spPr/>
    </dgm:pt>
    <dgm:pt modelId="{FECA63CA-A315-46E1-819B-6B8D2864152D}" type="pres">
      <dgm:prSet presAssocID="{7EA637C9-4658-4E2F-8C46-2746E8D41D71}" presName="FourNodes_2_text" presStyleLbl="node1" presStyleIdx="3" presStyleCnt="4">
        <dgm:presLayoutVars>
          <dgm:bulletEnabled val="1"/>
        </dgm:presLayoutVars>
      </dgm:prSet>
      <dgm:spPr/>
    </dgm:pt>
    <dgm:pt modelId="{80B45A91-B1B9-4EC6-8DDE-DD9B46B5B118}" type="pres">
      <dgm:prSet presAssocID="{7EA637C9-4658-4E2F-8C46-2746E8D41D71}" presName="FourNodes_3_text" presStyleLbl="node1" presStyleIdx="3" presStyleCnt="4">
        <dgm:presLayoutVars>
          <dgm:bulletEnabled val="1"/>
        </dgm:presLayoutVars>
      </dgm:prSet>
      <dgm:spPr/>
    </dgm:pt>
    <dgm:pt modelId="{DD5C7D4C-C17E-430E-B49F-17FE0FC8C0D5}" type="pres">
      <dgm:prSet presAssocID="{7EA637C9-4658-4E2F-8C46-2746E8D41D71}" presName="FourNodes_4_text" presStyleLbl="node1" presStyleIdx="3" presStyleCnt="4">
        <dgm:presLayoutVars>
          <dgm:bulletEnabled val="1"/>
        </dgm:presLayoutVars>
      </dgm:prSet>
      <dgm:spPr/>
    </dgm:pt>
  </dgm:ptLst>
  <dgm:cxnLst>
    <dgm:cxn modelId="{D7C17705-5364-4142-9F91-B9A5029EE614}" type="presOf" srcId="{4068E1A0-F2B0-41FE-A976-7124B152F9D1}" destId="{FECA63CA-A315-46E1-819B-6B8D2864152D}" srcOrd="1" destOrd="0" presId="urn:microsoft.com/office/officeart/2005/8/layout/vProcess5"/>
    <dgm:cxn modelId="{480BAF07-51ED-4566-8548-FB6026FD4E21}" srcId="{7EA637C9-4658-4E2F-8C46-2746E8D41D71}" destId="{4068E1A0-F2B0-41FE-A976-7124B152F9D1}" srcOrd="1" destOrd="0" parTransId="{71D08799-57B4-496C-85E3-5838BE2B940F}" sibTransId="{E7546778-B4DA-442E-ABEE-51F2F72F5C96}"/>
    <dgm:cxn modelId="{84BFBD0E-2BB1-4182-8491-D8CF306DE990}" type="presOf" srcId="{4068E1A0-F2B0-41FE-A976-7124B152F9D1}" destId="{F5211E57-F1CF-4E5B-8480-FC039B6D6B5D}" srcOrd="0" destOrd="0" presId="urn:microsoft.com/office/officeart/2005/8/layout/vProcess5"/>
    <dgm:cxn modelId="{226DD119-5956-4DCB-90C7-25FBB635B6E8}" type="presOf" srcId="{0D9CA765-4DAA-4FB7-9896-794A200524B9}" destId="{EE40ED84-0326-4ECB-8584-DAE2A6144FE5}" srcOrd="0" destOrd="0" presId="urn:microsoft.com/office/officeart/2005/8/layout/vProcess5"/>
    <dgm:cxn modelId="{502E1E35-F88F-49D0-9BD4-750661B5E366}" type="presOf" srcId="{716C423A-266D-49C1-9943-865B3DA42AE1}" destId="{C471DAFF-DC8D-4CBC-A9C6-55741E73F85B}" srcOrd="0" destOrd="0" presId="urn:microsoft.com/office/officeart/2005/8/layout/vProcess5"/>
    <dgm:cxn modelId="{DF257B3C-7DDB-4FAF-A2E2-BD71DA6642BA}" type="presOf" srcId="{CFB321BD-1174-467A-812B-EA857FD869D4}" destId="{F04469A5-08DE-46C9-9013-DF497FA67643}" srcOrd="0" destOrd="0" presId="urn:microsoft.com/office/officeart/2005/8/layout/vProcess5"/>
    <dgm:cxn modelId="{89DB6F3E-CE84-480F-AA6E-883C06BD82C9}" type="presOf" srcId="{716C423A-266D-49C1-9943-865B3DA42AE1}" destId="{DD5C7D4C-C17E-430E-B49F-17FE0FC8C0D5}" srcOrd="1" destOrd="0" presId="urn:microsoft.com/office/officeart/2005/8/layout/vProcess5"/>
    <dgm:cxn modelId="{5A0A424A-33D9-40A9-B083-4BAA062BA252}" type="presOf" srcId="{76B317E0-63ED-4061-BF38-8BFF7445FAF4}" destId="{59FC7058-3EF1-466E-8C33-1050B628F48C}" srcOrd="0" destOrd="0" presId="urn:microsoft.com/office/officeart/2005/8/layout/vProcess5"/>
    <dgm:cxn modelId="{729A3C52-6FC2-4EDB-9A8B-2CE5A11B2243}" srcId="{7EA637C9-4658-4E2F-8C46-2746E8D41D71}" destId="{716C423A-266D-49C1-9943-865B3DA42AE1}" srcOrd="3" destOrd="0" parTransId="{36475B06-515A-45B2-BF32-F8DBB7989C51}" sibTransId="{9BA5CE31-F323-417E-8201-67FCE59611A3}"/>
    <dgm:cxn modelId="{F42A477E-0401-4BA5-A0C6-630F190A618E}" srcId="{7EA637C9-4658-4E2F-8C46-2746E8D41D71}" destId="{3F10173B-B76A-4FBC-BCF5-A37EED4F04E2}" srcOrd="0" destOrd="0" parTransId="{D5C547D5-731B-4EC8-8598-603B0C692D23}" sibTransId="{76B317E0-63ED-4061-BF38-8BFF7445FAF4}"/>
    <dgm:cxn modelId="{601E9DD3-B5B1-405A-B33D-B88F1E8D4FDE}" type="presOf" srcId="{3F10173B-B76A-4FBC-BCF5-A37EED4F04E2}" destId="{4B820B13-CEE4-4285-9812-C5194ED882C5}" srcOrd="1" destOrd="0" presId="urn:microsoft.com/office/officeart/2005/8/layout/vProcess5"/>
    <dgm:cxn modelId="{7C7BC3D5-4DD1-4261-B613-B50DB7D4800D}" type="presOf" srcId="{E7546778-B4DA-442E-ABEE-51F2F72F5C96}" destId="{0B783DCF-5939-432F-82F3-13A0547C49B6}" srcOrd="0" destOrd="0" presId="urn:microsoft.com/office/officeart/2005/8/layout/vProcess5"/>
    <dgm:cxn modelId="{2DC2E4DC-20F6-4711-94DE-1BBA84580902}" srcId="{7EA637C9-4658-4E2F-8C46-2746E8D41D71}" destId="{0D9CA765-4DAA-4FB7-9896-794A200524B9}" srcOrd="2" destOrd="0" parTransId="{0A3E482C-5128-4E91-B23C-C6BF6EBFB5B6}" sibTransId="{CFB321BD-1174-467A-812B-EA857FD869D4}"/>
    <dgm:cxn modelId="{C80F0FEB-8E13-4073-9C47-37949A74A185}" type="presOf" srcId="{0D9CA765-4DAA-4FB7-9896-794A200524B9}" destId="{80B45A91-B1B9-4EC6-8DDE-DD9B46B5B118}" srcOrd="1" destOrd="0" presId="urn:microsoft.com/office/officeart/2005/8/layout/vProcess5"/>
    <dgm:cxn modelId="{9C9929F6-74AC-4F6A-A880-4D091401BC6B}" type="presOf" srcId="{7EA637C9-4658-4E2F-8C46-2746E8D41D71}" destId="{3C2E3AA6-2353-4961-AB44-0A1380E7D456}" srcOrd="0" destOrd="0" presId="urn:microsoft.com/office/officeart/2005/8/layout/vProcess5"/>
    <dgm:cxn modelId="{847CE2FE-FA74-436C-A862-EAAAC71CF9AD}" type="presOf" srcId="{3F10173B-B76A-4FBC-BCF5-A37EED4F04E2}" destId="{608C4AB1-C587-4AEE-A6C0-2754DC00FC13}" srcOrd="0" destOrd="0" presId="urn:microsoft.com/office/officeart/2005/8/layout/vProcess5"/>
    <dgm:cxn modelId="{EDE2FE04-7237-46EE-897F-47F463904D02}" type="presParOf" srcId="{3C2E3AA6-2353-4961-AB44-0A1380E7D456}" destId="{7714703B-2921-4E51-A3ED-21D0FC42D1AE}" srcOrd="0" destOrd="0" presId="urn:microsoft.com/office/officeart/2005/8/layout/vProcess5"/>
    <dgm:cxn modelId="{9FB54227-4309-48B8-84FC-04F1C68D48C9}" type="presParOf" srcId="{3C2E3AA6-2353-4961-AB44-0A1380E7D456}" destId="{608C4AB1-C587-4AEE-A6C0-2754DC00FC13}" srcOrd="1" destOrd="0" presId="urn:microsoft.com/office/officeart/2005/8/layout/vProcess5"/>
    <dgm:cxn modelId="{C296198D-218F-4679-A946-F23C3ED4D8B9}" type="presParOf" srcId="{3C2E3AA6-2353-4961-AB44-0A1380E7D456}" destId="{F5211E57-F1CF-4E5B-8480-FC039B6D6B5D}" srcOrd="2" destOrd="0" presId="urn:microsoft.com/office/officeart/2005/8/layout/vProcess5"/>
    <dgm:cxn modelId="{965965B7-8E12-4058-ACCC-201B4CAC8CCC}" type="presParOf" srcId="{3C2E3AA6-2353-4961-AB44-0A1380E7D456}" destId="{EE40ED84-0326-4ECB-8584-DAE2A6144FE5}" srcOrd="3" destOrd="0" presId="urn:microsoft.com/office/officeart/2005/8/layout/vProcess5"/>
    <dgm:cxn modelId="{0E22D2AE-AF57-46FF-BDC7-C7E9981F7D2E}" type="presParOf" srcId="{3C2E3AA6-2353-4961-AB44-0A1380E7D456}" destId="{C471DAFF-DC8D-4CBC-A9C6-55741E73F85B}" srcOrd="4" destOrd="0" presId="urn:microsoft.com/office/officeart/2005/8/layout/vProcess5"/>
    <dgm:cxn modelId="{834C0203-2C47-4795-8FE7-D731A8A09D80}" type="presParOf" srcId="{3C2E3AA6-2353-4961-AB44-0A1380E7D456}" destId="{59FC7058-3EF1-466E-8C33-1050B628F48C}" srcOrd="5" destOrd="0" presId="urn:microsoft.com/office/officeart/2005/8/layout/vProcess5"/>
    <dgm:cxn modelId="{997B8DF2-9927-42FE-A24F-FEE7ED60C72F}" type="presParOf" srcId="{3C2E3AA6-2353-4961-AB44-0A1380E7D456}" destId="{0B783DCF-5939-432F-82F3-13A0547C49B6}" srcOrd="6" destOrd="0" presId="urn:microsoft.com/office/officeart/2005/8/layout/vProcess5"/>
    <dgm:cxn modelId="{2DC93281-385A-4566-8ACE-F00716B4165B}" type="presParOf" srcId="{3C2E3AA6-2353-4961-AB44-0A1380E7D456}" destId="{F04469A5-08DE-46C9-9013-DF497FA67643}" srcOrd="7" destOrd="0" presId="urn:microsoft.com/office/officeart/2005/8/layout/vProcess5"/>
    <dgm:cxn modelId="{16CF3C8C-1AF4-4338-ACE7-B6701AECF0AA}" type="presParOf" srcId="{3C2E3AA6-2353-4961-AB44-0A1380E7D456}" destId="{4B820B13-CEE4-4285-9812-C5194ED882C5}" srcOrd="8" destOrd="0" presId="urn:microsoft.com/office/officeart/2005/8/layout/vProcess5"/>
    <dgm:cxn modelId="{D7323A69-96E9-4804-B202-36021BD8C863}" type="presParOf" srcId="{3C2E3AA6-2353-4961-AB44-0A1380E7D456}" destId="{FECA63CA-A315-46E1-819B-6B8D2864152D}" srcOrd="9" destOrd="0" presId="urn:microsoft.com/office/officeart/2005/8/layout/vProcess5"/>
    <dgm:cxn modelId="{31ECCB41-5FCF-463C-8A56-DDE2E2A35F65}" type="presParOf" srcId="{3C2E3AA6-2353-4961-AB44-0A1380E7D456}" destId="{80B45A91-B1B9-4EC6-8DDE-DD9B46B5B118}" srcOrd="10" destOrd="0" presId="urn:microsoft.com/office/officeart/2005/8/layout/vProcess5"/>
    <dgm:cxn modelId="{A29CE666-678C-4614-9583-C32F2472AB21}" type="presParOf" srcId="{3C2E3AA6-2353-4961-AB44-0A1380E7D456}" destId="{DD5C7D4C-C17E-430E-B49F-17FE0FC8C0D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2F5D6-6B2E-4DF1-89E3-EFC407B50A53}">
      <dsp:nvSpPr>
        <dsp:cNvPr id="0" name=""/>
        <dsp:cNvSpPr/>
      </dsp:nvSpPr>
      <dsp:spPr>
        <a:xfrm>
          <a:off x="2196243" y="348901"/>
          <a:ext cx="5829124" cy="5014852"/>
        </a:xfrm>
        <a:prstGeom prst="pie">
          <a:avLst>
            <a:gd name="adj1" fmla="val 16200000"/>
            <a:gd name="adj2" fmla="val 1980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Thời</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gian</a:t>
          </a:r>
          <a:r>
            <a:rPr lang="en-US" sz="1800" kern="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quá</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khứ</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xác</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cụ</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kern="1200" dirty="0"/>
        </a:p>
      </dsp:txBody>
      <dsp:txXfrm>
        <a:off x="5249593" y="989489"/>
        <a:ext cx="1526675" cy="1014910"/>
      </dsp:txXfrm>
    </dsp:sp>
    <dsp:sp modelId="{46B8749B-06F5-4892-892F-11709B6CD1F7}">
      <dsp:nvSpPr>
        <dsp:cNvPr id="0" name=""/>
        <dsp:cNvSpPr/>
      </dsp:nvSpPr>
      <dsp:spPr>
        <a:xfrm>
          <a:off x="2083995" y="444877"/>
          <a:ext cx="6173383" cy="5030093"/>
        </a:xfrm>
        <a:prstGeom prst="pie">
          <a:avLst>
            <a:gd name="adj1" fmla="val 19800000"/>
            <a:gd name="adj2" fmla="val 1800000"/>
          </a:avLst>
        </a:prstGeom>
        <a:gradFill rotWithShape="0">
          <a:gsLst>
            <a:gs pos="0">
              <a:schemeClr val="accent2">
                <a:hueOff val="-291073"/>
                <a:satOff val="-16786"/>
                <a:lumOff val="1726"/>
                <a:alphaOff val="0"/>
                <a:satMod val="103000"/>
                <a:lumMod val="102000"/>
                <a:tint val="94000"/>
              </a:schemeClr>
            </a:gs>
            <a:gs pos="50000">
              <a:schemeClr val="accent2">
                <a:hueOff val="-291073"/>
                <a:satOff val="-16786"/>
                <a:lumOff val="1726"/>
                <a:alphaOff val="0"/>
                <a:satMod val="110000"/>
                <a:lumMod val="100000"/>
                <a:shade val="100000"/>
              </a:schemeClr>
            </a:gs>
            <a:gs pos="100000">
              <a:schemeClr val="accent2">
                <a:hueOff val="-291073"/>
                <a:satOff val="-16786"/>
                <a:lumOff val="172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Cốt</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truyện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chuỗi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sự</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kiện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cố</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xếp</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trật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nhất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p>
      </dsp:txBody>
      <dsp:txXfrm>
        <a:off x="6273077" y="2480867"/>
        <a:ext cx="1690331" cy="988054"/>
      </dsp:txXfrm>
    </dsp:sp>
    <dsp:sp modelId="{E393581A-7D1C-4A8B-8CC5-1C145FAFBDF8}">
      <dsp:nvSpPr>
        <dsp:cNvPr id="0" name=""/>
        <dsp:cNvSpPr/>
      </dsp:nvSpPr>
      <dsp:spPr>
        <a:xfrm>
          <a:off x="2048182" y="277627"/>
          <a:ext cx="6234398" cy="5762827"/>
        </a:xfrm>
        <a:prstGeom prst="pie">
          <a:avLst>
            <a:gd name="adj1" fmla="val 1800000"/>
            <a:gd name="adj2" fmla="val 5400000"/>
          </a:avLst>
        </a:prstGeom>
        <a:gradFill rotWithShape="0">
          <a:gsLst>
            <a:gs pos="0">
              <a:schemeClr val="accent2">
                <a:hueOff val="-582145"/>
                <a:satOff val="-33571"/>
                <a:lumOff val="3451"/>
                <a:alphaOff val="0"/>
                <a:satMod val="103000"/>
                <a:lumMod val="102000"/>
                <a:tint val="94000"/>
              </a:schemeClr>
            </a:gs>
            <a:gs pos="50000">
              <a:schemeClr val="accent2">
                <a:hueOff val="-582145"/>
                <a:satOff val="-33571"/>
                <a:lumOff val="3451"/>
                <a:alphaOff val="0"/>
                <a:satMod val="110000"/>
                <a:lumMod val="100000"/>
                <a:shade val="100000"/>
              </a:schemeClr>
            </a:gs>
            <a:gs pos="100000">
              <a:schemeClr val="accent2">
                <a:hueOff val="-582145"/>
                <a:satOff val="-33571"/>
                <a:lumOff val="345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Nhân</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vật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hình</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và</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hành</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phi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khả</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năng</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biến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hoá</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khôn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lường</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kern="1200" dirty="0"/>
        </a:p>
      </dsp:txBody>
      <dsp:txXfrm>
        <a:off x="5313819" y="4172338"/>
        <a:ext cx="1632818" cy="1166286"/>
      </dsp:txXfrm>
    </dsp:sp>
    <dsp:sp modelId="{98D27C7F-D99F-47E2-A430-54022B7D5B4B}">
      <dsp:nvSpPr>
        <dsp:cNvPr id="0" name=""/>
        <dsp:cNvSpPr/>
      </dsp:nvSpPr>
      <dsp:spPr>
        <a:xfrm>
          <a:off x="2293301" y="881163"/>
          <a:ext cx="5395479" cy="4364713"/>
        </a:xfrm>
        <a:prstGeom prst="pie">
          <a:avLst>
            <a:gd name="adj1" fmla="val 5400000"/>
            <a:gd name="adj2" fmla="val 9000000"/>
          </a:avLst>
        </a:prstGeom>
        <a:gradFill rotWithShape="0">
          <a:gsLst>
            <a:gs pos="0">
              <a:schemeClr val="accent2">
                <a:hueOff val="-873218"/>
                <a:satOff val="-50357"/>
                <a:lumOff val="5177"/>
                <a:alphaOff val="0"/>
                <a:satMod val="103000"/>
                <a:lumMod val="102000"/>
                <a:tint val="94000"/>
              </a:schemeClr>
            </a:gs>
            <a:gs pos="50000">
              <a:schemeClr val="accent2">
                <a:hueOff val="-873218"/>
                <a:satOff val="-50357"/>
                <a:lumOff val="5177"/>
                <a:alphaOff val="0"/>
                <a:satMod val="110000"/>
                <a:lumMod val="100000"/>
                <a:shade val="100000"/>
              </a:schemeClr>
            </a:gs>
            <a:gs pos="100000">
              <a:schemeClr val="accent2">
                <a:hueOff val="-873218"/>
                <a:satOff val="-50357"/>
                <a:lumOff val="5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kể</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chuyện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lời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chuyện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kern="1200" dirty="0"/>
        </a:p>
      </dsp:txBody>
      <dsp:txXfrm>
        <a:off x="3449475" y="3830982"/>
        <a:ext cx="1413101" cy="883334"/>
      </dsp:txXfrm>
    </dsp:sp>
    <dsp:sp modelId="{4B31E588-D19D-4FBF-95F8-732E01FF5316}">
      <dsp:nvSpPr>
        <dsp:cNvPr id="0" name=""/>
        <dsp:cNvSpPr/>
      </dsp:nvSpPr>
      <dsp:spPr>
        <a:xfrm>
          <a:off x="2416112" y="444877"/>
          <a:ext cx="5030093" cy="5030093"/>
        </a:xfrm>
        <a:prstGeom prst="pie">
          <a:avLst>
            <a:gd name="adj1" fmla="val 9000000"/>
            <a:gd name="adj2" fmla="val 12600000"/>
          </a:avLst>
        </a:prstGeom>
        <a:gradFill rotWithShape="0">
          <a:gsLst>
            <a:gs pos="0">
              <a:schemeClr val="accent2">
                <a:hueOff val="-1164290"/>
                <a:satOff val="-67142"/>
                <a:lumOff val="6902"/>
                <a:alphaOff val="0"/>
                <a:satMod val="103000"/>
                <a:lumMod val="102000"/>
                <a:tint val="94000"/>
              </a:schemeClr>
            </a:gs>
            <a:gs pos="50000">
              <a:schemeClr val="accent2">
                <a:hueOff val="-1164290"/>
                <a:satOff val="-67142"/>
                <a:lumOff val="6902"/>
                <a:alphaOff val="0"/>
                <a:satMod val="110000"/>
                <a:lumMod val="100000"/>
                <a:shade val="100000"/>
              </a:schemeClr>
            </a:gs>
            <a:gs pos="100000">
              <a:schemeClr val="accent2">
                <a:hueOff val="-1164290"/>
                <a:satOff val="-67142"/>
                <a:lumOff val="690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Lời</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nhân</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vật</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là</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lời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trực</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tiếp</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endParaRPr lang="en-US" sz="1800" kern="1200" dirty="0"/>
        </a:p>
      </dsp:txBody>
      <dsp:txXfrm>
        <a:off x="2655640" y="2480867"/>
        <a:ext cx="1377287" cy="988054"/>
      </dsp:txXfrm>
    </dsp:sp>
    <dsp:sp modelId="{E5650E40-8F2C-4455-96AE-C3832431EE39}">
      <dsp:nvSpPr>
        <dsp:cNvPr id="0" name=""/>
        <dsp:cNvSpPr/>
      </dsp:nvSpPr>
      <dsp:spPr>
        <a:xfrm>
          <a:off x="2352077" y="43273"/>
          <a:ext cx="5277926" cy="5626109"/>
        </a:xfrm>
        <a:prstGeom prst="pie">
          <a:avLst>
            <a:gd name="adj1" fmla="val 12600000"/>
            <a:gd name="adj2" fmla="val 1620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Không</a:t>
          </a:r>
          <a:r>
            <a:rPr lang="en-US" sz="1800" kern="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gian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vũ</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trụ</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sơ</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chia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3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trời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cõi</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 </a:t>
          </a:r>
          <a:r>
            <a:rPr lang="en-US" sz="1800" kern="12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1800" kern="1200" dirty="0">
              <a:latin typeface="Times New Roman" panose="02020603050405020304" pitchFamily="18" charset="0"/>
              <a:ea typeface="Calibri" panose="020F0502020204030204" pitchFamily="34" charset="0"/>
              <a:cs typeface="Times New Roman" panose="02020603050405020304" pitchFamily="18" charset="0"/>
            </a:rPr>
            <a:t>.</a:t>
          </a:r>
        </a:p>
      </dsp:txBody>
      <dsp:txXfrm>
        <a:off x="3483062" y="761941"/>
        <a:ext cx="1382314" cy="1138617"/>
      </dsp:txXfrm>
    </dsp:sp>
    <dsp:sp modelId="{B6D75CBD-3A13-482A-889B-20855321D9B5}">
      <dsp:nvSpPr>
        <dsp:cNvPr id="0" name=""/>
        <dsp:cNvSpPr/>
      </dsp:nvSpPr>
      <dsp:spPr>
        <a:xfrm>
          <a:off x="2594778" y="-324881"/>
          <a:ext cx="5652867" cy="5652867"/>
        </a:xfrm>
        <a:prstGeom prst="circularArrow">
          <a:avLst>
            <a:gd name="adj1" fmla="val 5085"/>
            <a:gd name="adj2" fmla="val 327528"/>
            <a:gd name="adj3" fmla="val 19472472"/>
            <a:gd name="adj4" fmla="val 16200251"/>
            <a:gd name="adj5" fmla="val 5932"/>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176003B-246F-4C85-8151-996F38428E27}">
      <dsp:nvSpPr>
        <dsp:cNvPr id="0" name=""/>
        <dsp:cNvSpPr/>
      </dsp:nvSpPr>
      <dsp:spPr>
        <a:xfrm>
          <a:off x="3212529" y="119810"/>
          <a:ext cx="5652867" cy="5652867"/>
        </a:xfrm>
        <a:prstGeom prst="circularArrow">
          <a:avLst>
            <a:gd name="adj1" fmla="val 5085"/>
            <a:gd name="adj2" fmla="val 327528"/>
            <a:gd name="adj3" fmla="val 1472472"/>
            <a:gd name="adj4" fmla="val 19800000"/>
            <a:gd name="adj5" fmla="val 5932"/>
          </a:avLst>
        </a:prstGeom>
        <a:gradFill rotWithShape="0">
          <a:gsLst>
            <a:gs pos="0">
              <a:schemeClr val="accent2">
                <a:hueOff val="-291073"/>
                <a:satOff val="-16786"/>
                <a:lumOff val="1726"/>
                <a:alphaOff val="0"/>
                <a:satMod val="103000"/>
                <a:lumMod val="102000"/>
                <a:tint val="94000"/>
              </a:schemeClr>
            </a:gs>
            <a:gs pos="50000">
              <a:schemeClr val="accent2">
                <a:hueOff val="-291073"/>
                <a:satOff val="-16786"/>
                <a:lumOff val="1726"/>
                <a:alphaOff val="0"/>
                <a:satMod val="110000"/>
                <a:lumMod val="100000"/>
                <a:shade val="100000"/>
              </a:schemeClr>
            </a:gs>
            <a:gs pos="100000">
              <a:schemeClr val="accent2">
                <a:hueOff val="-291073"/>
                <a:satOff val="-16786"/>
                <a:lumOff val="172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653BE6-D4EC-43DF-89D9-76C2C1079A6B}">
      <dsp:nvSpPr>
        <dsp:cNvPr id="0" name=""/>
        <dsp:cNvSpPr/>
      </dsp:nvSpPr>
      <dsp:spPr>
        <a:xfrm>
          <a:off x="2713323" y="619228"/>
          <a:ext cx="5711939" cy="5810638"/>
        </a:xfrm>
        <a:prstGeom prst="circularArrow">
          <a:avLst>
            <a:gd name="adj1" fmla="val 5085"/>
            <a:gd name="adj2" fmla="val 327528"/>
            <a:gd name="adj3" fmla="val 5072221"/>
            <a:gd name="adj4" fmla="val 1800000"/>
            <a:gd name="adj5" fmla="val 5932"/>
          </a:avLst>
        </a:prstGeom>
        <a:gradFill rotWithShape="0">
          <a:gsLst>
            <a:gs pos="0">
              <a:schemeClr val="accent2">
                <a:hueOff val="-582145"/>
                <a:satOff val="-33571"/>
                <a:lumOff val="3451"/>
                <a:alphaOff val="0"/>
                <a:satMod val="103000"/>
                <a:lumMod val="102000"/>
                <a:tint val="94000"/>
              </a:schemeClr>
            </a:gs>
            <a:gs pos="50000">
              <a:schemeClr val="accent2">
                <a:hueOff val="-582145"/>
                <a:satOff val="-33571"/>
                <a:lumOff val="3451"/>
                <a:alphaOff val="0"/>
                <a:satMod val="110000"/>
                <a:lumMod val="100000"/>
                <a:shade val="100000"/>
              </a:schemeClr>
            </a:gs>
            <a:gs pos="100000">
              <a:schemeClr val="accent2">
                <a:hueOff val="-582145"/>
                <a:satOff val="-33571"/>
                <a:lumOff val="345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69670D0-BDC5-44F0-A6AE-00CE3A44844D}">
      <dsp:nvSpPr>
        <dsp:cNvPr id="0" name=""/>
        <dsp:cNvSpPr/>
      </dsp:nvSpPr>
      <dsp:spPr>
        <a:xfrm>
          <a:off x="2163388" y="239152"/>
          <a:ext cx="5652867" cy="5652867"/>
        </a:xfrm>
        <a:prstGeom prst="circularArrow">
          <a:avLst>
            <a:gd name="adj1" fmla="val 5085"/>
            <a:gd name="adj2" fmla="val 327528"/>
            <a:gd name="adj3" fmla="val 8672472"/>
            <a:gd name="adj4" fmla="val 5400251"/>
            <a:gd name="adj5" fmla="val 5932"/>
          </a:avLst>
        </a:prstGeom>
        <a:gradFill rotWithShape="0">
          <a:gsLst>
            <a:gs pos="0">
              <a:schemeClr val="accent2">
                <a:hueOff val="-873218"/>
                <a:satOff val="-50357"/>
                <a:lumOff val="5177"/>
                <a:alphaOff val="0"/>
                <a:satMod val="103000"/>
                <a:lumMod val="102000"/>
                <a:tint val="94000"/>
              </a:schemeClr>
            </a:gs>
            <a:gs pos="50000">
              <a:schemeClr val="accent2">
                <a:hueOff val="-873218"/>
                <a:satOff val="-50357"/>
                <a:lumOff val="5177"/>
                <a:alphaOff val="0"/>
                <a:satMod val="110000"/>
                <a:lumMod val="100000"/>
                <a:shade val="100000"/>
              </a:schemeClr>
            </a:gs>
            <a:gs pos="100000">
              <a:schemeClr val="accent2">
                <a:hueOff val="-873218"/>
                <a:satOff val="-50357"/>
                <a:lumOff val="5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23A185-40CB-4C68-9856-72E553B74BE1}">
      <dsp:nvSpPr>
        <dsp:cNvPr id="0" name=""/>
        <dsp:cNvSpPr/>
      </dsp:nvSpPr>
      <dsp:spPr>
        <a:xfrm>
          <a:off x="1763701" y="239594"/>
          <a:ext cx="5652867" cy="5652867"/>
        </a:xfrm>
        <a:prstGeom prst="circularArrow">
          <a:avLst>
            <a:gd name="adj1" fmla="val 5085"/>
            <a:gd name="adj2" fmla="val 327528"/>
            <a:gd name="adj3" fmla="val 12272472"/>
            <a:gd name="adj4" fmla="val 9000000"/>
            <a:gd name="adj5" fmla="val 5932"/>
          </a:avLst>
        </a:prstGeom>
        <a:gradFill rotWithShape="0">
          <a:gsLst>
            <a:gs pos="0">
              <a:schemeClr val="accent2">
                <a:hueOff val="-1164290"/>
                <a:satOff val="-67142"/>
                <a:lumOff val="6902"/>
                <a:alphaOff val="0"/>
                <a:satMod val="103000"/>
                <a:lumMod val="102000"/>
                <a:tint val="94000"/>
              </a:schemeClr>
            </a:gs>
            <a:gs pos="50000">
              <a:schemeClr val="accent2">
                <a:hueOff val="-1164290"/>
                <a:satOff val="-67142"/>
                <a:lumOff val="6902"/>
                <a:alphaOff val="0"/>
                <a:satMod val="110000"/>
                <a:lumMod val="100000"/>
                <a:shade val="100000"/>
              </a:schemeClr>
            </a:gs>
            <a:gs pos="100000">
              <a:schemeClr val="accent2">
                <a:hueOff val="-1164290"/>
                <a:satOff val="-67142"/>
                <a:lumOff val="690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DCEEF0D-0F79-49D8-B397-A0CBE4605764}">
      <dsp:nvSpPr>
        <dsp:cNvPr id="0" name=""/>
        <dsp:cNvSpPr/>
      </dsp:nvSpPr>
      <dsp:spPr>
        <a:xfrm>
          <a:off x="1628731" y="-406009"/>
          <a:ext cx="6149924" cy="6083163"/>
        </a:xfrm>
        <a:prstGeom prst="circularArrow">
          <a:avLst>
            <a:gd name="adj1" fmla="val 5085"/>
            <a:gd name="adj2" fmla="val 327528"/>
            <a:gd name="adj3" fmla="val 15872221"/>
            <a:gd name="adj4" fmla="val 12600000"/>
            <a:gd name="adj5" fmla="val 5932"/>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771B6-CA6B-47D5-8653-C2BC5207F2C2}">
      <dsp:nvSpPr>
        <dsp:cNvPr id="0" name=""/>
        <dsp:cNvSpPr/>
      </dsp:nvSpPr>
      <dsp:spPr>
        <a:xfrm rot="5400000">
          <a:off x="-282294" y="591700"/>
          <a:ext cx="1881961" cy="1317373"/>
        </a:xfrm>
        <a:prstGeom prst="chevron">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100000"/>
            </a:lnSpc>
            <a:spcBef>
              <a:spcPct val="0"/>
            </a:spcBef>
            <a:spcAft>
              <a:spcPct val="35000"/>
            </a:spcAft>
            <a:buNone/>
          </a:pPr>
          <a:endParaRPr lang="en-US" sz="2300" kern="1200" dirty="0">
            <a:latin typeface="Times New Roman" panose="02020603050405020304" pitchFamily="18" charset="0"/>
            <a:cs typeface="Times New Roman" panose="02020603050405020304" pitchFamily="18" charset="0"/>
          </a:endParaRPr>
        </a:p>
      </dsp:txBody>
      <dsp:txXfrm rot="-5400000">
        <a:off x="1" y="968093"/>
        <a:ext cx="1317373" cy="564588"/>
      </dsp:txXfrm>
    </dsp:sp>
    <dsp:sp modelId="{CAF53865-52B2-49E7-BE13-88E653A7CDE6}">
      <dsp:nvSpPr>
        <dsp:cNvPr id="0" name=""/>
        <dsp:cNvSpPr/>
      </dsp:nvSpPr>
      <dsp:spPr>
        <a:xfrm rot="5400000">
          <a:off x="5452677" y="-4131300"/>
          <a:ext cx="1834080" cy="10104688"/>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100000"/>
            </a:lnSpc>
            <a:spcBef>
              <a:spcPct val="0"/>
            </a:spcBef>
            <a:spcAft>
              <a:spcPct val="15000"/>
            </a:spcAft>
            <a:buChar char="•"/>
          </a:pP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chàng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cha con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tranh</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rét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biển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Nê-rê</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ngược</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tận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cực</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Bắc</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băng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vùng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sa</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mạc</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nóng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thiêu</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đốt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đấu</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gã</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khổng</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lồ</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ác</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Ăng-tê</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Khi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Hê-ra-clét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còn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suýt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vua</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Cập</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bắt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hiến</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300" kern="1200" dirty="0" err="1">
              <a:effectLst/>
              <a:latin typeface="Times New Roman" panose="02020603050405020304" pitchFamily="18" charset="0"/>
              <a:ea typeface="Calibri" panose="020F0502020204030204" pitchFamily="34" charset="0"/>
              <a:cs typeface="Times New Roman" panose="02020603050405020304" pitchFamily="18" charset="0"/>
            </a:rPr>
            <a:t>tế</a:t>
          </a:r>
          <a:r>
            <a:rPr lang="en-US" sz="2300" kern="1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300" kern="1200" dirty="0">
            <a:latin typeface="Times New Roman" panose="02020603050405020304" pitchFamily="18" charset="0"/>
            <a:cs typeface="Times New Roman" panose="02020603050405020304" pitchFamily="18" charset="0"/>
          </a:endParaRPr>
        </a:p>
      </dsp:txBody>
      <dsp:txXfrm rot="-5400000">
        <a:off x="1317373" y="93536"/>
        <a:ext cx="10015156" cy="1655016"/>
      </dsp:txXfrm>
    </dsp:sp>
    <dsp:sp modelId="{A193AEAF-BBFB-4617-B132-F95B24EA6BB5}">
      <dsp:nvSpPr>
        <dsp:cNvPr id="0" name=""/>
        <dsp:cNvSpPr/>
      </dsp:nvSpPr>
      <dsp:spPr>
        <a:xfrm rot="5400000">
          <a:off x="-282294" y="2642777"/>
          <a:ext cx="1881961" cy="1317373"/>
        </a:xfrm>
        <a:prstGeom prst="chevron">
          <a:avLst/>
        </a:prstGeom>
        <a:blipFill rotWithShape="0">
          <a:blip xmlns:r="http://schemas.openxmlformats.org/officeDocument/2006/relationships" r:embed="rId2"/>
          <a:stretch>
            <a:fillRect/>
          </a:stretch>
        </a:blip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100000"/>
            </a:lnSpc>
            <a:spcBef>
              <a:spcPct val="0"/>
            </a:spcBef>
            <a:spcAft>
              <a:spcPct val="35000"/>
            </a:spcAft>
            <a:buNone/>
          </a:pPr>
          <a:endParaRPr lang="en-US" sz="2300" kern="1200" dirty="0">
            <a:latin typeface="Times New Roman" panose="02020603050405020304" pitchFamily="18" charset="0"/>
            <a:cs typeface="Times New Roman" panose="02020603050405020304" pitchFamily="18" charset="0"/>
          </a:endParaRPr>
        </a:p>
      </dsp:txBody>
      <dsp:txXfrm rot="-5400000">
        <a:off x="1" y="3019170"/>
        <a:ext cx="1317373" cy="564588"/>
      </dsp:txXfrm>
    </dsp:sp>
    <dsp:sp modelId="{C8E37CD9-A738-4777-8F18-B44E3B6ABEA7}">
      <dsp:nvSpPr>
        <dsp:cNvPr id="0" name=""/>
        <dsp:cNvSpPr/>
      </dsp:nvSpPr>
      <dsp:spPr>
        <a:xfrm rot="5400000">
          <a:off x="5475209" y="-2126388"/>
          <a:ext cx="1789015" cy="10104688"/>
        </a:xfrm>
        <a:prstGeom prst="round2Same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100000"/>
            </a:lnSpc>
            <a:spcBef>
              <a:spcPct val="0"/>
            </a:spcBef>
            <a:spcAft>
              <a:spcPct val="15000"/>
            </a:spcAft>
            <a:buChar char="•"/>
          </a:pPr>
          <a:r>
            <a:rPr lang="en-US" sz="2300" kern="1200" dirty="0" err="1">
              <a:latin typeface="Times New Roman" panose="02020603050405020304" pitchFamily="18" charset="0"/>
              <a:cs typeface="Times New Roman" panose="02020603050405020304" pitchFamily="18" charset="0"/>
            </a:rPr>
            <a:t>Tới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được</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vùng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núi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Cô</a:t>
          </a:r>
          <a:r>
            <a:rPr lang="en-US" sz="2300" kern="1200" dirty="0">
              <a:latin typeface="Times New Roman" panose="02020603050405020304" pitchFamily="18" charset="0"/>
              <a:cs typeface="Times New Roman" panose="02020603050405020304" pitchFamily="18" charset="0"/>
            </a:rPr>
            <a:t>-ca-</a:t>
          </a:r>
          <a:r>
            <a:rPr lang="en-US" sz="2300" kern="1200" dirty="0" err="1">
              <a:latin typeface="Times New Roman" panose="02020603050405020304" pitchFamily="18" charset="0"/>
              <a:cs typeface="Times New Roman" panose="02020603050405020304" pitchFamily="18" charset="0"/>
            </a:rPr>
            <a:t>dơ</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chàng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đã</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cứu</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được</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thần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Prô-mê</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tê</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đang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bị</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thần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Dớt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trừng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phạt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Để</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trả</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ơn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Hê-ra</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clét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thần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Prô-mê-tê</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đã</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nói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cho</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Hê-ra-clét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biết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muốn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lấy</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được</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táo</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vàng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phải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nhờ</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thần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Át-lát</a:t>
          </a:r>
          <a:r>
            <a:rPr lang="en-US" sz="2300" kern="1200" dirty="0">
              <a:latin typeface="Times New Roman" panose="02020603050405020304" pitchFamily="18" charset="0"/>
              <a:cs typeface="Times New Roman" panose="02020603050405020304" pitchFamily="18" charset="0"/>
            </a:rPr>
            <a:t>.</a:t>
          </a:r>
        </a:p>
      </dsp:txBody>
      <dsp:txXfrm rot="-5400000">
        <a:off x="1317373" y="2118781"/>
        <a:ext cx="10017355" cy="1614349"/>
      </dsp:txXfrm>
    </dsp:sp>
    <dsp:sp modelId="{7482C525-34DC-4C0B-8513-0AFD2DB3907D}">
      <dsp:nvSpPr>
        <dsp:cNvPr id="0" name=""/>
        <dsp:cNvSpPr/>
      </dsp:nvSpPr>
      <dsp:spPr>
        <a:xfrm rot="5400000">
          <a:off x="-247673" y="4704295"/>
          <a:ext cx="1881961" cy="1317373"/>
        </a:xfrm>
        <a:prstGeom prst="chevron">
          <a:avLst/>
        </a:prstGeom>
        <a:blipFill rotWithShape="0">
          <a:blip xmlns:r="http://schemas.openxmlformats.org/officeDocument/2006/relationships" r:embed="rId3"/>
          <a:stretch>
            <a:fillRect/>
          </a:stretch>
        </a:blip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100000"/>
            </a:lnSpc>
            <a:spcBef>
              <a:spcPct val="0"/>
            </a:spcBef>
            <a:spcAft>
              <a:spcPct val="35000"/>
            </a:spcAft>
            <a:buNone/>
          </a:pPr>
          <a:endParaRPr lang="en-US" sz="2300" kern="1200" dirty="0">
            <a:latin typeface="Times New Roman" panose="02020603050405020304" pitchFamily="18" charset="0"/>
            <a:cs typeface="Times New Roman" panose="02020603050405020304" pitchFamily="18" charset="0"/>
          </a:endParaRPr>
        </a:p>
      </dsp:txBody>
      <dsp:txXfrm rot="-5400000">
        <a:off x="34622" y="5080688"/>
        <a:ext cx="1317373" cy="564588"/>
      </dsp:txXfrm>
    </dsp:sp>
    <dsp:sp modelId="{4DEB920F-1BB7-4698-A820-FE926D198079}">
      <dsp:nvSpPr>
        <dsp:cNvPr id="0" name=""/>
        <dsp:cNvSpPr/>
      </dsp:nvSpPr>
      <dsp:spPr>
        <a:xfrm rot="5400000">
          <a:off x="5376442" y="-22709"/>
          <a:ext cx="1986549" cy="10104688"/>
        </a:xfrm>
        <a:prstGeom prst="round2Same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100000"/>
            </a:lnSpc>
            <a:spcBef>
              <a:spcPct val="0"/>
            </a:spcBef>
            <a:spcAft>
              <a:spcPct val="15000"/>
            </a:spcAft>
            <a:buChar char="•"/>
          </a:pPr>
          <a:r>
            <a:rPr lang="en-US" sz="2300" kern="1200" dirty="0" err="1">
              <a:latin typeface="Times New Roman" panose="02020603050405020304" pitchFamily="18" charset="0"/>
              <a:cs typeface="Times New Roman" panose="02020603050405020304" pitchFamily="18" charset="0"/>
            </a:rPr>
            <a:t>Thần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Át-lát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lúc</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này</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đang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phải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chịu</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hình</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phạt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khom</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lưng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giờ</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vai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chống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đội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bầu</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trời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Át-lát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toan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lừa</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Hê-ra-clét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gánh</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luôn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bầu</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trời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giúp</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mình</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nhưng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Hê-ra-clét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nhanh</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trí</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đã</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nhận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ra</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âm</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mưu</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ấy</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và</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tương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kế</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tựu</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kế</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thoát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khỏi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cái</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bẫy</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mang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táo</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vàng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trở</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về</a:t>
          </a:r>
          <a:r>
            <a:rPr lang="en-US" sz="2300" kern="1200" dirty="0">
              <a:latin typeface="Times New Roman" panose="02020603050405020304" pitchFamily="18" charset="0"/>
              <a:cs typeface="Times New Roman" panose="02020603050405020304" pitchFamily="18" charset="0"/>
            </a:rPr>
            <a:t>.</a:t>
          </a:r>
        </a:p>
      </dsp:txBody>
      <dsp:txXfrm rot="-5400000">
        <a:off x="1317373" y="4133336"/>
        <a:ext cx="10007713" cy="1792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C4AB1-C587-4AEE-A6C0-2754DC00FC13}">
      <dsp:nvSpPr>
        <dsp:cNvPr id="0" name=""/>
        <dsp:cNvSpPr/>
      </dsp:nvSpPr>
      <dsp:spPr>
        <a:xfrm>
          <a:off x="-192827" y="-147006"/>
          <a:ext cx="11416000" cy="206081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1</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Hoàn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vàng</a:t>
          </a:r>
          <a:r>
            <a:rPr lang="en-US" sz="2400" kern="1200" dirty="0">
              <a:latin typeface="Times New Roman" panose="02020603050405020304" pitchFamily="18" charset="0"/>
              <a:cs typeface="Times New Roman" panose="02020603050405020304" pitchFamily="18" charset="0"/>
            </a:rPr>
            <a:t>: Ai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nhiệm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vụ</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Hê-ra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clét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nguồn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gốc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biệt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vườn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Hành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lặn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lội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Âu</a:t>
          </a:r>
          <a:r>
            <a:rPr lang="en-US" sz="2400" kern="1200" dirty="0">
              <a:latin typeface="Times New Roman" panose="02020603050405020304" pitchFamily="18" charset="0"/>
              <a:cs typeface="Times New Roman" panose="02020603050405020304" pitchFamily="18" charset="0"/>
            </a:rPr>
            <a:t> sang </a:t>
          </a:r>
          <a:r>
            <a:rPr lang="en-US" sz="2400" kern="1200" dirty="0" err="1">
              <a:latin typeface="Times New Roman" panose="02020603050405020304" pitchFamily="18" charset="0"/>
              <a:cs typeface="Times New Roman" panose="02020603050405020304" pitchFamily="18" charset="0"/>
            </a:rPr>
            <a:t>châu</a:t>
          </a:r>
          <a:r>
            <a:rPr lang="en-US" sz="2400" kern="1200" dirty="0">
              <a:latin typeface="Times New Roman" panose="02020603050405020304" pitchFamily="18" charset="0"/>
              <a:cs typeface="Times New Roman" panose="02020603050405020304" pitchFamily="18" charset="0"/>
            </a:rPr>
            <a:t> Á </a:t>
          </a:r>
          <a:r>
            <a:rPr lang="en-US" sz="2400" kern="1200" dirty="0" err="1">
              <a:latin typeface="Times New Roman" panose="02020603050405020304" pitchFamily="18" charset="0"/>
              <a:cs typeface="Times New Roman" panose="02020603050405020304" pitchFamily="18" charset="0"/>
            </a:rPr>
            <a:t>để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hỏi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đường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Hê-ra-clét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gặp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khăn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nào</a:t>
          </a:r>
          <a:r>
            <a:rPr lang="en-US" sz="2400" kern="1200" dirty="0">
              <a:latin typeface="Times New Roman" panose="02020603050405020304" pitchFamily="18" charset="0"/>
              <a:cs typeface="Times New Roman" panose="02020603050405020304" pitchFamily="18" charset="0"/>
            </a:rPr>
            <a:t>?</a:t>
          </a:r>
        </a:p>
      </dsp:txBody>
      <dsp:txXfrm>
        <a:off x="-132468" y="-86647"/>
        <a:ext cx="9304951" cy="1940094"/>
      </dsp:txXfrm>
    </dsp:sp>
    <dsp:sp modelId="{F5211E57-F1CF-4E5B-8480-FC039B6D6B5D}">
      <dsp:nvSpPr>
        <dsp:cNvPr id="0" name=""/>
        <dsp:cNvSpPr/>
      </dsp:nvSpPr>
      <dsp:spPr>
        <a:xfrm>
          <a:off x="1356746" y="1996750"/>
          <a:ext cx="9334500" cy="147278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2</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Cuộc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khổng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Ăng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tê</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Ăng-tê</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con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nào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Cuộc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Ăng</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tê</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quả</a:t>
          </a:r>
          <a:r>
            <a:rPr lang="en-US" sz="2400" kern="1200" dirty="0">
              <a:latin typeface="Times New Roman" panose="02020603050405020304" pitchFamily="18" charset="0"/>
              <a:cs typeface="Times New Roman" panose="02020603050405020304" pitchFamily="18" charset="0"/>
            </a:rPr>
            <a:t>?</a:t>
          </a:r>
        </a:p>
      </dsp:txBody>
      <dsp:txXfrm>
        <a:off x="1399882" y="2039886"/>
        <a:ext cx="7509151" cy="1386515"/>
      </dsp:txXfrm>
    </dsp:sp>
    <dsp:sp modelId="{EE40ED84-0326-4ECB-8584-DAE2A6144FE5}">
      <dsp:nvSpPr>
        <dsp:cNvPr id="0" name=""/>
        <dsp:cNvSpPr/>
      </dsp:nvSpPr>
      <dsp:spPr>
        <a:xfrm>
          <a:off x="2072235" y="3628139"/>
          <a:ext cx="9334500" cy="147278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3: </a:t>
          </a:r>
          <a:r>
            <a:rPr lang="vi-VN" sz="2400" kern="1200" dirty="0">
              <a:latin typeface="Times New Roman" panose="02020603050405020304" pitchFamily="18" charset="0"/>
              <a:cs typeface="Times New Roman" panose="02020603050405020304" pitchFamily="18" charset="0"/>
            </a:rPr>
            <a:t>Gặp gỡ và giải cứu Prô-mê-tê:</a:t>
          </a:r>
          <a:r>
            <a:rPr lang="en-US" sz="2400" kern="1200" dirty="0">
              <a:latin typeface="Times New Roman" panose="02020603050405020304" pitchFamily="18" charset="0"/>
              <a:cs typeface="Times New Roman" panose="02020603050405020304" pitchFamily="18" charset="0"/>
            </a:rPr>
            <a:t> </a:t>
          </a:r>
          <a:r>
            <a:rPr lang="vi-VN" sz="2400" kern="1200" dirty="0">
              <a:latin typeface="Times New Roman" panose="02020603050405020304" pitchFamily="18" charset="0"/>
              <a:cs typeface="Times New Roman" panose="02020603050405020304" pitchFamily="18" charset="0"/>
            </a:rPr>
            <a:t>Vì sao Prô-mê-tê phải chịu phạt? Hình phạt đó là gì?</a:t>
          </a:r>
          <a:r>
            <a:rPr lang="en-US" sz="2400" kern="1200" dirty="0">
              <a:latin typeface="Times New Roman" panose="02020603050405020304" pitchFamily="18" charset="0"/>
              <a:cs typeface="Times New Roman" panose="02020603050405020304" pitchFamily="18" charset="0"/>
            </a:rPr>
            <a:t> </a:t>
          </a:r>
          <a:r>
            <a:rPr lang="vi-VN" sz="2400" kern="1200" dirty="0">
              <a:latin typeface="Times New Roman" panose="02020603050405020304" pitchFamily="18" charset="0"/>
              <a:cs typeface="Times New Roman" panose="02020603050405020304" pitchFamily="18" charset="0"/>
            </a:rPr>
            <a:t>Hê-ra-clét đã giải cứu Prô-mê-tê như thế nào?</a:t>
          </a:r>
          <a:r>
            <a:rPr lang="en-US" sz="2400" kern="1200" dirty="0">
              <a:latin typeface="Times New Roman" panose="02020603050405020304" pitchFamily="18" charset="0"/>
              <a:cs typeface="Times New Roman" panose="02020603050405020304" pitchFamily="18" charset="0"/>
            </a:rPr>
            <a:t> </a:t>
          </a:r>
          <a:r>
            <a:rPr lang="vi-VN" sz="2400" kern="1200" dirty="0">
              <a:latin typeface="Times New Roman" panose="02020603050405020304" pitchFamily="18" charset="0"/>
              <a:cs typeface="Times New Roman" panose="02020603050405020304" pitchFamily="18" charset="0"/>
            </a:rPr>
            <a:t>Ý nghĩa?</a:t>
          </a:r>
          <a:endParaRPr lang="en-US" sz="2400" kern="1200" dirty="0">
            <a:latin typeface="Times New Roman" panose="02020603050405020304" pitchFamily="18" charset="0"/>
            <a:cs typeface="Times New Roman" panose="02020603050405020304" pitchFamily="18" charset="0"/>
          </a:endParaRPr>
        </a:p>
      </dsp:txBody>
      <dsp:txXfrm>
        <a:off x="2115371" y="3671275"/>
        <a:ext cx="7520820" cy="1386515"/>
      </dsp:txXfrm>
    </dsp:sp>
    <dsp:sp modelId="{C471DAFF-DC8D-4CBC-A9C6-55741E73F85B}">
      <dsp:nvSpPr>
        <dsp:cNvPr id="0" name=""/>
        <dsp:cNvSpPr/>
      </dsp:nvSpPr>
      <dsp:spPr>
        <a:xfrm>
          <a:off x="2854000" y="5368706"/>
          <a:ext cx="9334500" cy="147278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4: </a:t>
          </a:r>
          <a:r>
            <a:rPr lang="en-US" sz="2400" kern="1200" dirty="0" err="1">
              <a:latin typeface="Times New Roman" panose="02020603050405020304" pitchFamily="18" charset="0"/>
              <a:cs typeface="Times New Roman" panose="02020603050405020304" pitchFamily="18" charset="0"/>
            </a:rPr>
            <a:t>Gặp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Vì</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sao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Át-lát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chịu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gì</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Cuộc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giữa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vật</a:t>
          </a:r>
          <a:r>
            <a:rPr lang="en-US" sz="2400" kern="1200" dirty="0">
              <a:latin typeface="Times New Roman" panose="02020603050405020304" pitchFamily="18" charset="0"/>
              <a:cs typeface="Times New Roman" panose="02020603050405020304" pitchFamily="18" charset="0"/>
            </a:rPr>
            <a:t>? Ý </a:t>
          </a:r>
          <a:r>
            <a:rPr lang="en-US" sz="2400" kern="1200" dirty="0" err="1">
              <a:latin typeface="Times New Roman" panose="02020603050405020304" pitchFamily="18" charset="0"/>
              <a:cs typeface="Times New Roman" panose="02020603050405020304" pitchFamily="18" charset="0"/>
            </a:rPr>
            <a:t>nghĩa</a:t>
          </a:r>
          <a:r>
            <a:rPr lang="en-US" sz="2400" kern="1200" dirty="0">
              <a:latin typeface="Times New Roman" panose="02020603050405020304" pitchFamily="18" charset="0"/>
              <a:cs typeface="Times New Roman" panose="02020603050405020304" pitchFamily="18" charset="0"/>
            </a:rPr>
            <a:t>?</a:t>
          </a:r>
        </a:p>
      </dsp:txBody>
      <dsp:txXfrm>
        <a:off x="2897136" y="5411842"/>
        <a:ext cx="7509151" cy="1386515"/>
      </dsp:txXfrm>
    </dsp:sp>
    <dsp:sp modelId="{59FC7058-3EF1-466E-8C33-1050B628F48C}">
      <dsp:nvSpPr>
        <dsp:cNvPr id="0" name=""/>
        <dsp:cNvSpPr/>
      </dsp:nvSpPr>
      <dsp:spPr>
        <a:xfrm>
          <a:off x="8897563" y="1275027"/>
          <a:ext cx="957311" cy="957311"/>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112958" y="1275027"/>
        <a:ext cx="526521" cy="720377"/>
      </dsp:txXfrm>
    </dsp:sp>
    <dsp:sp modelId="{0B783DCF-5939-432F-82F3-13A0547C49B6}">
      <dsp:nvSpPr>
        <dsp:cNvPr id="0" name=""/>
        <dsp:cNvSpPr/>
      </dsp:nvSpPr>
      <dsp:spPr>
        <a:xfrm>
          <a:off x="9679327" y="3015593"/>
          <a:ext cx="957311" cy="957311"/>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894722" y="3015593"/>
        <a:ext cx="526521" cy="720377"/>
      </dsp:txXfrm>
    </dsp:sp>
    <dsp:sp modelId="{F04469A5-08DE-46C9-9013-DF497FA67643}">
      <dsp:nvSpPr>
        <dsp:cNvPr id="0" name=""/>
        <dsp:cNvSpPr/>
      </dsp:nvSpPr>
      <dsp:spPr>
        <a:xfrm>
          <a:off x="10449424" y="4756160"/>
          <a:ext cx="957311" cy="957311"/>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10664819" y="4756160"/>
        <a:ext cx="526521" cy="720377"/>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677F8F-D4C1-40E2-8B3D-16555CC31D5D}" type="datetimeFigureOut">
              <a:rPr lang="en-US" smtClean="0"/>
              <a:t>27/4/2024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1B683-5C86-4B92-8581-4B1AF953A89B}" type="slidenum">
              <a:rPr lang="en-US" smtClean="0"/>
              <a:t>‹#›</a:t>
            </a:fld>
            <a:endParaRPr lang="en-US"/>
          </a:p>
        </p:txBody>
      </p:sp>
    </p:spTree>
    <p:extLst>
      <p:ext uri="{BB962C8B-B14F-4D97-AF65-F5344CB8AC3E}">
        <p14:creationId xmlns:p14="http://schemas.microsoft.com/office/powerpoint/2010/main" val="484161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1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5692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857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7996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683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452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545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41B683-5C86-4B92-8581-4B1AF953A89B}" type="slidenum">
              <a:rPr lang="en-US" smtClean="0"/>
              <a:t>24</a:t>
            </a:fld>
            <a:endParaRPr lang="en-US"/>
          </a:p>
        </p:txBody>
      </p:sp>
    </p:spTree>
    <p:extLst>
      <p:ext uri="{BB962C8B-B14F-4D97-AF65-F5344CB8AC3E}">
        <p14:creationId xmlns:p14="http://schemas.microsoft.com/office/powerpoint/2010/main" val="378066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AE02DB-560F-4D17-B1AC-E219F56C0AC0}" type="datetimeFigureOut">
              <a:rPr lang="en-US" smtClean="0"/>
              <a:t>27/4/2024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3609452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E02DB-560F-4D17-B1AC-E219F56C0AC0}" type="datetimeFigureOut">
              <a:rPr lang="en-US" smtClean="0"/>
              <a:t>27/4/2024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2958086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E02DB-560F-4D17-B1AC-E219F56C0AC0}" type="datetimeFigureOut">
              <a:rPr lang="en-US" smtClean="0"/>
              <a:t>27/4/2024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1259223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7310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653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375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8649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602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5965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354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115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E02DB-560F-4D17-B1AC-E219F56C0AC0}" type="datetimeFigureOut">
              <a:rPr lang="en-US" smtClean="0"/>
              <a:t>27/4/2024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2562718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265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2178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0596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79204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25429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84707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61705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07433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01336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385776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AE02DB-560F-4D17-B1AC-E219F56C0AC0}" type="datetimeFigureOut">
              <a:rPr lang="en-US" smtClean="0"/>
              <a:t>27/4/2024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24898908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17016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17442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649713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09470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AE02DB-560F-4D17-B1AC-E219F56C0AC0}" type="datetimeFigureOut">
              <a:rPr lang="en-US" smtClean="0"/>
              <a:t>27/4/2024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15840328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AE02DB-560F-4D17-B1AC-E219F56C0AC0}" type="datetimeFigureOut">
              <a:rPr lang="en-US" smtClean="0"/>
              <a:t>27/4/2024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3633479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AE02DB-560F-4D17-B1AC-E219F56C0AC0}" type="datetimeFigureOut">
              <a:rPr lang="en-US" smtClean="0"/>
              <a:t>27/4/2024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1021667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E02DB-560F-4D17-B1AC-E219F56C0AC0}" type="datetimeFigureOut">
              <a:rPr lang="en-US" smtClean="0"/>
              <a:t>27/4/2024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3759684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AE02DB-560F-4D17-B1AC-E219F56C0AC0}" type="datetimeFigureOut">
              <a:rPr lang="en-US" smtClean="0"/>
              <a:t>27/4/2024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4219850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AE02DB-560F-4D17-B1AC-E219F56C0AC0}" type="datetimeFigureOut">
              <a:rPr lang="en-US" smtClean="0"/>
              <a:t>27/4/2024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727C87-F48E-440A-BBFC-2C9C6D85E5BC}" type="slidenum">
              <a:rPr lang="en-US" smtClean="0"/>
              <a:t>‹#›</a:t>
            </a:fld>
            <a:endParaRPr lang="en-US"/>
          </a:p>
        </p:txBody>
      </p:sp>
    </p:spTree>
    <p:extLst>
      <p:ext uri="{BB962C8B-B14F-4D97-AF65-F5344CB8AC3E}">
        <p14:creationId xmlns:p14="http://schemas.microsoft.com/office/powerpoint/2010/main" val="3265500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E02DB-560F-4D17-B1AC-E219F56C0AC0}" type="datetimeFigureOut">
              <a:rPr lang="en-US" smtClean="0"/>
              <a:t>27/4/2024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727C87-F48E-440A-BBFC-2C9C6D85E5BC}" type="slidenum">
              <a:rPr lang="en-US" smtClean="0"/>
              <a:t>‹#›</a:t>
            </a:fld>
            <a:endParaRPr lang="en-US"/>
          </a:p>
        </p:txBody>
      </p:sp>
    </p:spTree>
    <p:extLst>
      <p:ext uri="{BB962C8B-B14F-4D97-AF65-F5344CB8AC3E}">
        <p14:creationId xmlns:p14="http://schemas.microsoft.com/office/powerpoint/2010/main" val="3083935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5AE02DB-560F-4D17-B1AC-E219F56C0AC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6727C87-F48E-440A-BBFC-2C9C6D85E5B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9859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6784E0F-B49E-4CF9-974F-F2E81701724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27/4/2024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B2D9CF-84F5-40DC-9319-750C0EB7F78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88398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8" Type="http://schemas.openxmlformats.org/officeDocument/2006/relationships/audio" Target="../media/audio4.wav"/><Relationship Id="rId13" Type="http://schemas.openxmlformats.org/officeDocument/2006/relationships/audio" Target="../media/audio3.bin"/><Relationship Id="rId3" Type="http://schemas.openxmlformats.org/officeDocument/2006/relationships/slideLayout" Target="../slideLayouts/slideLayout29.xml"/><Relationship Id="rId7" Type="http://schemas.openxmlformats.org/officeDocument/2006/relationships/audio" Target="../media/audio3.bin"/><Relationship Id="rId12" Type="http://schemas.openxmlformats.org/officeDocument/2006/relationships/audio" Target="../media/audio2.wav"/><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audio2.wav"/><Relationship Id="rId11" Type="http://schemas.openxmlformats.org/officeDocument/2006/relationships/audio" Target="../media/audio1.wav"/><Relationship Id="rId5" Type="http://schemas.openxmlformats.org/officeDocument/2006/relationships/audio" Target="../media/audio1.wav"/><Relationship Id="rId10" Type="http://schemas.openxmlformats.org/officeDocument/2006/relationships/image" Target="../media/image7.png"/><Relationship Id="rId4" Type="http://schemas.openxmlformats.org/officeDocument/2006/relationships/notesSlide" Target="../notesSlides/notesSlide2.xml"/><Relationship Id="rId9" Type="http://schemas.openxmlformats.org/officeDocument/2006/relationships/image" Target="../media/image6.gif"/><Relationship Id="rId14" Type="http://schemas.openxmlformats.org/officeDocument/2006/relationships/audio" Target="../media/audio4.wav"/></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audio" Target="../media/audio5.bin"/><Relationship Id="rId7"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audio" Target="../media/audio4.wav"/><Relationship Id="rId11" Type="http://schemas.openxmlformats.org/officeDocument/2006/relationships/image" Target="../media/image11.wmf"/><Relationship Id="rId5" Type="http://schemas.openxmlformats.org/officeDocument/2006/relationships/audio" Target="../media/audio7.bin"/><Relationship Id="rId10" Type="http://schemas.openxmlformats.org/officeDocument/2006/relationships/slide" Target="slide9.xml"/><Relationship Id="rId4" Type="http://schemas.openxmlformats.org/officeDocument/2006/relationships/audio" Target="../media/audio6.bin"/><Relationship Id="rId9" Type="http://schemas.openxmlformats.org/officeDocument/2006/relationships/image" Target="../media/image10.emf"/></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audio" Target="../media/audio5.bin"/><Relationship Id="rId7"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audio" Target="../media/audio4.wav"/><Relationship Id="rId11" Type="http://schemas.openxmlformats.org/officeDocument/2006/relationships/image" Target="../media/image11.wmf"/><Relationship Id="rId5" Type="http://schemas.openxmlformats.org/officeDocument/2006/relationships/audio" Target="../media/audio7.bin"/><Relationship Id="rId10" Type="http://schemas.openxmlformats.org/officeDocument/2006/relationships/slide" Target="slide9.xml"/><Relationship Id="rId4" Type="http://schemas.openxmlformats.org/officeDocument/2006/relationships/audio" Target="../media/audio6.bin"/><Relationship Id="rId9" Type="http://schemas.openxmlformats.org/officeDocument/2006/relationships/image" Target="../media/image10.emf"/></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audio" Target="../media/audio5.bin"/><Relationship Id="rId7"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audio" Target="../media/audio4.wav"/><Relationship Id="rId11" Type="http://schemas.openxmlformats.org/officeDocument/2006/relationships/image" Target="../media/image11.wmf"/><Relationship Id="rId5" Type="http://schemas.openxmlformats.org/officeDocument/2006/relationships/audio" Target="../media/audio7.bin"/><Relationship Id="rId10" Type="http://schemas.openxmlformats.org/officeDocument/2006/relationships/slide" Target="slide9.xml"/><Relationship Id="rId4" Type="http://schemas.openxmlformats.org/officeDocument/2006/relationships/audio" Target="../media/audio6.bin"/><Relationship Id="rId9" Type="http://schemas.openxmlformats.org/officeDocument/2006/relationships/image" Target="../media/image10.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audio" Target="../media/audio5.bin"/><Relationship Id="rId7"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audio" Target="../media/audio4.wav"/><Relationship Id="rId11" Type="http://schemas.openxmlformats.org/officeDocument/2006/relationships/image" Target="../media/image11.wmf"/><Relationship Id="rId5" Type="http://schemas.openxmlformats.org/officeDocument/2006/relationships/audio" Target="../media/audio7.bin"/><Relationship Id="rId10" Type="http://schemas.openxmlformats.org/officeDocument/2006/relationships/slide" Target="slide9.xml"/><Relationship Id="rId4" Type="http://schemas.openxmlformats.org/officeDocument/2006/relationships/audio" Target="../media/audio6.bin"/><Relationship Id="rId9" Type="http://schemas.openxmlformats.org/officeDocument/2006/relationships/image" Target="../media/image10.emf"/></Relationships>
</file>

<file path=ppt/slides/_rels/slide8.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audio" Target="../media/audio5.bin"/><Relationship Id="rId7"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audio" Target="../media/audio4.wav"/><Relationship Id="rId11" Type="http://schemas.openxmlformats.org/officeDocument/2006/relationships/image" Target="../media/image11.wmf"/><Relationship Id="rId5" Type="http://schemas.openxmlformats.org/officeDocument/2006/relationships/audio" Target="../media/audio7.bin"/><Relationship Id="rId10" Type="http://schemas.openxmlformats.org/officeDocument/2006/relationships/slide" Target="slide9.xml"/><Relationship Id="rId4" Type="http://schemas.openxmlformats.org/officeDocument/2006/relationships/audio" Target="../media/audio6.bin"/><Relationship Id="rId9" Type="http://schemas.openxmlformats.org/officeDocument/2006/relationships/image" Target="../media/image10.emf"/></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88732" y="154933"/>
            <a:ext cx="10442612" cy="2522764"/>
          </a:xfrm>
        </p:spPr>
        <p:txBody>
          <a:bodyPr>
            <a:normAutofit fontScale="90000"/>
          </a:bodyPr>
          <a:lstStyle/>
          <a:p>
            <a:r>
              <a:rPr lang="en-US" sz="5300" b="1" u="sng" dirty="0">
                <a:solidFill>
                  <a:srgbClr val="FF0000"/>
                </a:solidFill>
                <a:latin typeface="Times New Roman" panose="02020603050405020304" pitchFamily="18" charset="0"/>
                <a:cs typeface="Times New Roman" panose="02020603050405020304" pitchFamily="18" charset="0"/>
              </a:rPr>
              <a:t>BÀI 1</a:t>
            </a:r>
            <a:r>
              <a:rPr lang="en-US" sz="5300" dirty="0">
                <a:solidFill>
                  <a:srgbClr val="FF0000"/>
                </a:solidFill>
                <a:latin typeface="Times New Roman" panose="02020603050405020304" pitchFamily="18" charset="0"/>
                <a:cs typeface="Times New Roman" panose="02020603050405020304" pitchFamily="18" charset="0"/>
              </a:rPr>
              <a:t>: </a:t>
            </a:r>
            <a:r>
              <a:rPr lang="en-US" sz="5300" b="1" dirty="0">
                <a:solidFill>
                  <a:schemeClr val="accent1"/>
                </a:solidFill>
                <a:latin typeface="Times New Roman" panose="02020603050405020304" pitchFamily="18" charset="0"/>
                <a:cs typeface="Times New Roman" panose="02020603050405020304" pitchFamily="18" charset="0"/>
              </a:rPr>
              <a:t>THẦN THOẠI VÀ SỬ THI</a:t>
            </a:r>
            <a:br>
              <a:rPr lang="en-US" sz="5300"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 </a:t>
            </a:r>
            <a:r>
              <a:rPr lang="en-US" b="1" dirty="0">
                <a:solidFill>
                  <a:srgbClr val="7030A0"/>
                </a:solidFill>
                <a:latin typeface="Times New Roman" panose="02020603050405020304" pitchFamily="18" charset="0"/>
                <a:cs typeface="Times New Roman" panose="02020603050405020304" pitchFamily="18" charset="0"/>
              </a:rPr>
              <a:t>He-</a:t>
            </a:r>
            <a:r>
              <a:rPr lang="en-US" b="1" dirty="0" err="1">
                <a:solidFill>
                  <a:srgbClr val="7030A0"/>
                </a:solidFill>
                <a:latin typeface="Times New Roman" panose="02020603050405020304" pitchFamily="18" charset="0"/>
                <a:cs typeface="Times New Roman" panose="02020603050405020304" pitchFamily="18" charset="0"/>
              </a:rPr>
              <a:t>ra</a:t>
            </a:r>
            <a:r>
              <a:rPr lang="en-US" b="1" dirty="0">
                <a:solidFill>
                  <a:srgbClr val="7030A0"/>
                </a:solidFill>
                <a:latin typeface="Times New Roman" panose="02020603050405020304" pitchFamily="18" charset="0"/>
                <a:cs typeface="Times New Roman" panose="02020603050405020304" pitchFamily="18" charset="0"/>
              </a:rPr>
              <a:t>-</a:t>
            </a:r>
            <a:r>
              <a:rPr lang="en-US" b="1" dirty="0" err="1">
                <a:solidFill>
                  <a:srgbClr val="7030A0"/>
                </a:solidFill>
                <a:latin typeface="Times New Roman" panose="02020603050405020304" pitchFamily="18" charset="0"/>
                <a:cs typeface="Times New Roman" panose="02020603050405020304" pitchFamily="18" charset="0"/>
              </a:rPr>
              <a:t>clet</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đi</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tìm</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táo</a:t>
            </a:r>
            <a:r>
              <a:rPr lang="en-US" b="1" dirty="0">
                <a:solidFill>
                  <a:srgbClr val="7030A0"/>
                </a:solidFill>
                <a:latin typeface="Times New Roman" panose="02020603050405020304" pitchFamily="18" charset="0"/>
                <a:cs typeface="Times New Roman" panose="02020603050405020304" pitchFamily="18" charset="0"/>
              </a:rPr>
              <a:t> </a:t>
            </a:r>
            <a:r>
              <a:rPr lang="en-US" b="1" dirty="0" err="1">
                <a:solidFill>
                  <a:srgbClr val="7030A0"/>
                </a:solidFill>
                <a:latin typeface="Times New Roman" panose="02020603050405020304" pitchFamily="18" charset="0"/>
                <a:cs typeface="Times New Roman" panose="02020603050405020304" pitchFamily="18" charset="0"/>
              </a:rPr>
              <a:t>vàng</a:t>
            </a:r>
            <a:br>
              <a:rPr lang="en-US" dirty="0">
                <a:latin typeface="Times New Roman" panose="02020603050405020304" pitchFamily="18" charset="0"/>
                <a:cs typeface="Times New Roman" panose="02020603050405020304" pitchFamily="18" charset="0"/>
              </a:rPr>
            </a:br>
            <a:r>
              <a:rPr lang="en-US" sz="4000" b="1" dirty="0">
                <a:solidFill>
                  <a:schemeClr val="accent6"/>
                </a:solidFill>
                <a:latin typeface="Times New Roman" panose="02020603050405020304" pitchFamily="18" charset="0"/>
                <a:cs typeface="Times New Roman" panose="02020603050405020304" pitchFamily="18" charset="0"/>
              </a:rPr>
              <a:t>(</a:t>
            </a:r>
            <a:r>
              <a:rPr lang="en-US" sz="4000" b="1" dirty="0" err="1">
                <a:solidFill>
                  <a:schemeClr val="accent6"/>
                </a:solidFill>
                <a:latin typeface="Times New Roman" panose="02020603050405020304" pitchFamily="18" charset="0"/>
                <a:cs typeface="Times New Roman" panose="02020603050405020304" pitchFamily="18" charset="0"/>
              </a:rPr>
              <a:t>Thần</a:t>
            </a:r>
            <a:r>
              <a:rPr lang="en-US" sz="4000" b="1" dirty="0">
                <a:solidFill>
                  <a:schemeClr val="accent6"/>
                </a:solidFill>
                <a:latin typeface="Times New Roman" panose="02020603050405020304" pitchFamily="18" charset="0"/>
                <a:cs typeface="Times New Roman" panose="02020603050405020304" pitchFamily="18" charset="0"/>
              </a:rPr>
              <a:t> </a:t>
            </a:r>
            <a:r>
              <a:rPr lang="en-US" sz="4000" b="1" dirty="0" err="1">
                <a:solidFill>
                  <a:schemeClr val="accent6"/>
                </a:solidFill>
                <a:latin typeface="Times New Roman" panose="02020603050405020304" pitchFamily="18" charset="0"/>
                <a:cs typeface="Times New Roman" panose="02020603050405020304" pitchFamily="18" charset="0"/>
              </a:rPr>
              <a:t>thoại</a:t>
            </a:r>
            <a:r>
              <a:rPr lang="en-US" sz="4000" b="1" dirty="0">
                <a:solidFill>
                  <a:schemeClr val="accent6"/>
                </a:solidFill>
                <a:latin typeface="Times New Roman" panose="02020603050405020304" pitchFamily="18" charset="0"/>
                <a:cs typeface="Times New Roman" panose="02020603050405020304" pitchFamily="18" charset="0"/>
              </a:rPr>
              <a:t> </a:t>
            </a:r>
            <a:r>
              <a:rPr lang="en-US" sz="4000" b="1" dirty="0" err="1">
                <a:solidFill>
                  <a:schemeClr val="accent6"/>
                </a:solidFill>
                <a:latin typeface="Times New Roman" panose="02020603050405020304" pitchFamily="18" charset="0"/>
                <a:cs typeface="Times New Roman" panose="02020603050405020304" pitchFamily="18" charset="0"/>
              </a:rPr>
              <a:t>Hy</a:t>
            </a:r>
            <a:r>
              <a:rPr lang="en-US" sz="4000" b="1" dirty="0">
                <a:solidFill>
                  <a:schemeClr val="accent6"/>
                </a:solidFill>
                <a:latin typeface="Times New Roman" panose="02020603050405020304" pitchFamily="18" charset="0"/>
                <a:cs typeface="Times New Roman" panose="02020603050405020304" pitchFamily="18" charset="0"/>
              </a:rPr>
              <a:t> </a:t>
            </a:r>
            <a:r>
              <a:rPr lang="en-US" sz="4000" b="1" dirty="0" err="1">
                <a:solidFill>
                  <a:schemeClr val="accent6"/>
                </a:solidFill>
                <a:latin typeface="Times New Roman" panose="02020603050405020304" pitchFamily="18" charset="0"/>
                <a:cs typeface="Times New Roman" panose="02020603050405020304" pitchFamily="18" charset="0"/>
              </a:rPr>
              <a:t>Lạp</a:t>
            </a:r>
            <a:r>
              <a:rPr lang="en-US" sz="4000" b="1" dirty="0">
                <a:solidFill>
                  <a:schemeClr val="accent6"/>
                </a:solidFill>
                <a:latin typeface="Times New Roman" panose="02020603050405020304" pitchFamily="18" charset="0"/>
                <a:cs typeface="Times New Roman" panose="02020603050405020304" pitchFamily="18" charset="0"/>
              </a:rPr>
              <a:t>)</a:t>
            </a:r>
            <a:endParaRPr lang="en-US" b="1" dirty="0">
              <a:solidFill>
                <a:schemeClr val="accent6"/>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6040509" y="3429000"/>
            <a:ext cx="5108791" cy="3424698"/>
          </a:xfrm>
          <a:prstGeom prst="ellipse">
            <a:avLst/>
          </a:prstGeom>
          <a:ln>
            <a:noFill/>
          </a:ln>
          <a:effectLst>
            <a:softEdge rad="112500"/>
          </a:effectLst>
        </p:spPr>
      </p:pic>
      <p:sp>
        <p:nvSpPr>
          <p:cNvPr id="3" name="TextBox 2">
            <a:extLst>
              <a:ext uri="{FF2B5EF4-FFF2-40B4-BE49-F238E27FC236}">
                <a16:creationId xmlns:a16="http://schemas.microsoft.com/office/drawing/2014/main" id="{40A65644-3A38-119D-A7E9-9836E7601DAE}"/>
              </a:ext>
            </a:extLst>
          </p:cNvPr>
          <p:cNvSpPr txBox="1"/>
          <p:nvPr/>
        </p:nvSpPr>
        <p:spPr>
          <a:xfrm>
            <a:off x="2729750" y="2868682"/>
            <a:ext cx="6621517" cy="461665"/>
          </a:xfrm>
          <a:prstGeom prst="rect">
            <a:avLst/>
          </a:prstGeom>
          <a:noFill/>
        </p:spPr>
        <p:txBody>
          <a:bodyPr wrap="square" rtlCol="0">
            <a:spAutoFit/>
          </a:bodyPr>
          <a:lstStyle/>
          <a:p>
            <a:pPr algn="ctr"/>
            <a:r>
              <a:rPr lang="en-US" sz="2400" b="1" dirty="0" err="1">
                <a:solidFill>
                  <a:schemeClr val="accent5">
                    <a:lumMod val="75000"/>
                  </a:schemeClr>
                </a:solidFill>
                <a:latin typeface="Times New Roman" panose="02020603050405020304" pitchFamily="18" charset="0"/>
                <a:cs typeface="Times New Roman" panose="02020603050405020304" pitchFamily="18" charset="0"/>
              </a:rPr>
              <a:t>Giáo</a:t>
            </a:r>
            <a:r>
              <a:rPr lang="en-US" sz="2400" b="1" dirty="0">
                <a:solidFill>
                  <a:schemeClr val="accent5">
                    <a:lumMod val="7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75000"/>
                  </a:schemeClr>
                </a:solidFill>
                <a:latin typeface="Times New Roman" panose="02020603050405020304" pitchFamily="18" charset="0"/>
                <a:cs typeface="Times New Roman" panose="02020603050405020304" pitchFamily="18" charset="0"/>
              </a:rPr>
              <a:t>viên</a:t>
            </a:r>
            <a:r>
              <a:rPr lang="en-US" sz="2400" b="1" dirty="0">
                <a:solidFill>
                  <a:schemeClr val="accent5">
                    <a:lumMod val="7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75000"/>
                  </a:schemeClr>
                </a:solidFill>
                <a:latin typeface="Times New Roman" panose="02020603050405020304" pitchFamily="18" charset="0"/>
                <a:cs typeface="Times New Roman" panose="02020603050405020304" pitchFamily="18" charset="0"/>
              </a:rPr>
              <a:t>Nhân</a:t>
            </a:r>
            <a:r>
              <a:rPr lang="en-US" sz="2400" b="1" dirty="0">
                <a:solidFill>
                  <a:schemeClr val="accent5">
                    <a:lumMod val="7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75000"/>
                  </a:schemeClr>
                </a:solidFill>
                <a:latin typeface="Times New Roman" panose="02020603050405020304" pitchFamily="18" charset="0"/>
                <a:cs typeface="Times New Roman" panose="02020603050405020304" pitchFamily="18" charset="0"/>
              </a:rPr>
              <a:t>Thị</a:t>
            </a:r>
            <a:r>
              <a:rPr lang="en-US" sz="2400" b="1" dirty="0">
                <a:solidFill>
                  <a:schemeClr val="accent5">
                    <a:lumMod val="75000"/>
                  </a:schemeClr>
                </a:solidFill>
                <a:latin typeface="Times New Roman" panose="02020603050405020304" pitchFamily="18" charset="0"/>
                <a:cs typeface="Times New Roman" panose="02020603050405020304" pitchFamily="18" charset="0"/>
              </a:rPr>
              <a:t> Thu </a:t>
            </a:r>
            <a:r>
              <a:rPr lang="en-US" sz="2400" b="1" dirty="0" err="1">
                <a:solidFill>
                  <a:schemeClr val="accent5">
                    <a:lumMod val="75000"/>
                  </a:schemeClr>
                </a:solidFill>
                <a:latin typeface="Times New Roman" panose="02020603050405020304" pitchFamily="18" charset="0"/>
                <a:cs typeface="Times New Roman" panose="02020603050405020304" pitchFamily="18" charset="0"/>
              </a:rPr>
              <a:t>Hải</a:t>
            </a:r>
            <a:r>
              <a:rPr lang="en-US" sz="2400" b="1" dirty="0">
                <a:solidFill>
                  <a:schemeClr val="accent5">
                    <a:lumMod val="75000"/>
                  </a:schemeClr>
                </a:solidFill>
                <a:latin typeface="Times New Roman" panose="02020603050405020304" pitchFamily="18" charset="0"/>
                <a:cs typeface="Times New Roman" panose="02020603050405020304" pitchFamily="18" charset="0"/>
              </a:rPr>
              <a:t> – THPT </a:t>
            </a:r>
            <a:r>
              <a:rPr lang="en-US" sz="2400" b="1" dirty="0" err="1">
                <a:solidFill>
                  <a:schemeClr val="accent5">
                    <a:lumMod val="75000"/>
                  </a:schemeClr>
                </a:solidFill>
                <a:latin typeface="Times New Roman" panose="02020603050405020304" pitchFamily="18" charset="0"/>
                <a:cs typeface="Times New Roman" panose="02020603050405020304" pitchFamily="18" charset="0"/>
              </a:rPr>
              <a:t>Đông</a:t>
            </a:r>
            <a:r>
              <a:rPr lang="en-US" sz="2400" b="1" dirty="0">
                <a:solidFill>
                  <a:schemeClr val="accent5">
                    <a:lumMod val="75000"/>
                  </a:schemeClr>
                </a:solidFill>
                <a:latin typeface="Times New Roman" panose="02020603050405020304" pitchFamily="18" charset="0"/>
                <a:cs typeface="Times New Roman" panose="02020603050405020304" pitchFamily="18" charset="0"/>
              </a:rPr>
              <a:t> </a:t>
            </a:r>
            <a:r>
              <a:rPr lang="en-US" sz="2400" b="1" dirty="0" err="1">
                <a:solidFill>
                  <a:schemeClr val="accent5">
                    <a:lumMod val="75000"/>
                  </a:schemeClr>
                </a:solidFill>
                <a:latin typeface="Times New Roman" panose="02020603050405020304" pitchFamily="18" charset="0"/>
                <a:cs typeface="Times New Roman" panose="02020603050405020304" pitchFamily="18" charset="0"/>
              </a:rPr>
              <a:t>Mỹ</a:t>
            </a:r>
            <a:endParaRPr lang="en-US" sz="2400" b="1" dirty="0">
              <a:solidFill>
                <a:schemeClr val="accent5">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859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chemeClr val="accent6">
                    <a:lumMod val="75000"/>
                  </a:schemeClr>
                </a:solidFill>
                <a:latin typeface="Times New Roman" panose="02020603050405020304" pitchFamily="18" charset="0"/>
                <a:cs typeface="Times New Roman" panose="02020603050405020304" pitchFamily="18" charset="0"/>
              </a:rPr>
              <a:t>12 CHIẾN CÔNG LẪY LỪNG CỦA HE-RA-CLET</a:t>
            </a:r>
            <a:endParaRPr lang="en-US"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algn="ctr"/>
            <a:r>
              <a:rPr lang="it-IT" dirty="0">
                <a:latin typeface="Times New Roman" panose="02020603050405020304" pitchFamily="18" charset="0"/>
                <a:cs typeface="Times New Roman" panose="02020603050405020304" pitchFamily="18" charset="0"/>
              </a:rPr>
              <a:t>1. Giết con sư tử ở Nemea</a:t>
            </a:r>
            <a:endParaRPr lang="en-US"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2"/>
          </p:nvPr>
        </p:nvPicPr>
        <p:blipFill>
          <a:blip r:embed="rId2"/>
          <a:stretch>
            <a:fillRect/>
          </a:stretch>
        </p:blipFill>
        <p:spPr>
          <a:xfrm>
            <a:off x="985052" y="2505075"/>
            <a:ext cx="4331268" cy="4352925"/>
          </a:xfrm>
          <a:prstGeom prst="rect">
            <a:avLst/>
          </a:prstGeom>
        </p:spPr>
      </p:pic>
      <p:sp>
        <p:nvSpPr>
          <p:cNvPr id="5" name="Text Placeholder 4"/>
          <p:cNvSpPr>
            <a:spLocks noGrp="1"/>
          </p:cNvSpPr>
          <p:nvPr>
            <p:ph type="body" sz="quarter" idx="3"/>
          </p:nvPr>
        </p:nvSpPr>
        <p:spPr/>
        <p:txBody>
          <a:bodyPr/>
          <a:lstStyle/>
          <a:p>
            <a:pPr algn="ctr"/>
            <a:r>
              <a:rPr lang="en-US" dirty="0">
                <a:latin typeface="Times New Roman" panose="02020603050405020304" pitchFamily="18" charset="0"/>
                <a:cs typeface="Times New Roman" panose="02020603050405020304" pitchFamily="18" charset="0"/>
              </a:rPr>
              <a:t>2. </a:t>
            </a:r>
            <a:r>
              <a:rPr lang="en-US" dirty="0" err="1">
                <a:latin typeface="Times New Roman" panose="02020603050405020304" pitchFamily="18" charset="0"/>
                <a:cs typeface="Times New Roman" panose="02020603050405020304" pitchFamily="18" charset="0"/>
              </a:rPr>
              <a:t>Giết</a:t>
            </a:r>
            <a:r>
              <a:rPr lang="en-US" dirty="0">
                <a:latin typeface="Times New Roman" panose="02020603050405020304" pitchFamily="18" charset="0"/>
                <a:cs typeface="Times New Roman" panose="02020603050405020304" pitchFamily="18" charset="0"/>
              </a:rPr>
              <a:t> con rắn Hydra</a:t>
            </a:r>
          </a:p>
        </p:txBody>
      </p:sp>
      <p:pic>
        <p:nvPicPr>
          <p:cNvPr id="8" name="Content Placeholder 7"/>
          <p:cNvPicPr>
            <a:picLocks noGrp="1" noChangeAspect="1"/>
          </p:cNvPicPr>
          <p:nvPr>
            <p:ph sz="quarter" idx="4"/>
          </p:nvPr>
        </p:nvPicPr>
        <p:blipFill>
          <a:blip r:embed="rId3"/>
          <a:stretch>
            <a:fillRect/>
          </a:stretch>
        </p:blipFill>
        <p:spPr>
          <a:xfrm>
            <a:off x="5889339" y="2661313"/>
            <a:ext cx="6182137" cy="3944203"/>
          </a:xfrm>
          <a:prstGeom prst="rect">
            <a:avLst/>
          </a:prstGeom>
        </p:spPr>
      </p:pic>
    </p:spTree>
    <p:extLst>
      <p:ext uri="{BB962C8B-B14F-4D97-AF65-F5344CB8AC3E}">
        <p14:creationId xmlns:p14="http://schemas.microsoft.com/office/powerpoint/2010/main" val="34189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circle(in)">
                                      <p:cBhvr>
                                        <p:cTn id="22" dur="2000"/>
                                        <p:tgtEl>
                                          <p:spTgt spid="5">
                                            <p:txEl>
                                              <p:pRg st="0" end="0"/>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solidFill>
                  <a:schemeClr val="accent6">
                    <a:lumMod val="75000"/>
                  </a:schemeClr>
                </a:solidFill>
                <a:latin typeface="Times New Roman" panose="02020603050405020304" pitchFamily="18" charset="0"/>
                <a:cs typeface="Times New Roman" panose="02020603050405020304" pitchFamily="18" charset="0"/>
              </a:rPr>
              <a:t>12 CHIẾN CÔNG LẪY LỪNG CỦA HE-RA-CLET</a:t>
            </a:r>
            <a:endParaRPr lang="en-US"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3. </a:t>
            </a:r>
            <a:r>
              <a:rPr lang="en-US" dirty="0" err="1">
                <a:latin typeface="Times New Roman" panose="02020603050405020304" pitchFamily="18" charset="0"/>
                <a:cs typeface="Times New Roman" panose="02020603050405020304" pitchFamily="18" charset="0"/>
              </a:rPr>
              <a:t>Giết</a:t>
            </a:r>
            <a:r>
              <a:rPr lang="en-US" dirty="0">
                <a:latin typeface="Times New Roman" panose="02020603050405020304" pitchFamily="18" charset="0"/>
                <a:cs typeface="Times New Roman" panose="02020603050405020304" pitchFamily="18" charset="0"/>
              </a:rPr>
              <a:t> con nai ở Cerynaea</a:t>
            </a:r>
          </a:p>
        </p:txBody>
      </p:sp>
      <p:pic>
        <p:nvPicPr>
          <p:cNvPr id="7" name="Content Placeholder 6"/>
          <p:cNvPicPr>
            <a:picLocks noGrp="1" noChangeAspect="1"/>
          </p:cNvPicPr>
          <p:nvPr>
            <p:ph sz="half" idx="2"/>
          </p:nvPr>
        </p:nvPicPr>
        <p:blipFill>
          <a:blip r:embed="rId2"/>
          <a:stretch>
            <a:fillRect/>
          </a:stretch>
        </p:blipFill>
        <p:spPr>
          <a:xfrm>
            <a:off x="216470" y="2538644"/>
            <a:ext cx="5881118" cy="4319356"/>
          </a:xfrm>
          <a:prstGeom prst="rect">
            <a:avLst/>
          </a:prstGeom>
        </p:spPr>
      </p:pic>
      <p:sp>
        <p:nvSpPr>
          <p:cNvPr id="5" name="Text Placeholder 4"/>
          <p:cNvSpPr>
            <a:spLocks noGrp="1"/>
          </p:cNvSpPr>
          <p:nvPr>
            <p:ph type="body" sz="quarter" idx="3"/>
          </p:nvPr>
        </p:nvSpPr>
        <p:spPr>
          <a:xfrm>
            <a:off x="6172199" y="1681163"/>
            <a:ext cx="5622877" cy="823912"/>
          </a:xfrm>
        </p:spPr>
        <p:txBody>
          <a:bodyPr/>
          <a:lstStyle/>
          <a:p>
            <a:r>
              <a:rPr lang="en-US" dirty="0">
                <a:latin typeface="Times New Roman" panose="02020603050405020304" pitchFamily="18" charset="0"/>
                <a:cs typeface="Times New Roman" panose="02020603050405020304" pitchFamily="18" charset="0"/>
              </a:rPr>
              <a:t>4. </a:t>
            </a:r>
            <a:r>
              <a:rPr lang="en-US" dirty="0" err="1">
                <a:latin typeface="Times New Roman" panose="02020603050405020304" pitchFamily="18" charset="0"/>
                <a:cs typeface="Times New Roman" panose="02020603050405020304" pitchFamily="18" charset="0"/>
              </a:rPr>
              <a:t>Giết</a:t>
            </a:r>
            <a:r>
              <a:rPr lang="en-US" dirty="0">
                <a:latin typeface="Times New Roman" panose="02020603050405020304" pitchFamily="18" charset="0"/>
                <a:cs typeface="Times New Roman" panose="02020603050405020304" pitchFamily="18" charset="0"/>
              </a:rPr>
              <a:t> con heo rừng ở núi Erymanthus</a:t>
            </a:r>
          </a:p>
        </p:txBody>
      </p:sp>
      <p:pic>
        <p:nvPicPr>
          <p:cNvPr id="8" name="Content Placeholder 7"/>
          <p:cNvPicPr>
            <a:picLocks noGrp="1" noChangeAspect="1"/>
          </p:cNvPicPr>
          <p:nvPr>
            <p:ph sz="quarter" idx="4"/>
          </p:nvPr>
        </p:nvPicPr>
        <p:blipFill>
          <a:blip r:embed="rId3"/>
          <a:stretch>
            <a:fillRect/>
          </a:stretch>
        </p:blipFill>
        <p:spPr>
          <a:xfrm>
            <a:off x="6318913" y="2638505"/>
            <a:ext cx="5622878" cy="4217159"/>
          </a:xfrm>
          <a:prstGeom prst="rect">
            <a:avLst/>
          </a:prstGeom>
        </p:spPr>
      </p:pic>
    </p:spTree>
    <p:extLst>
      <p:ext uri="{BB962C8B-B14F-4D97-AF65-F5344CB8AC3E}">
        <p14:creationId xmlns:p14="http://schemas.microsoft.com/office/powerpoint/2010/main" val="81075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circle(in)">
                                      <p:cBhvr>
                                        <p:cTn id="19" dur="2000"/>
                                        <p:tgtEl>
                                          <p:spTgt spid="5">
                                            <p:txEl>
                                              <p:pRg st="0" end="0"/>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chemeClr val="accent6">
                    <a:lumMod val="75000"/>
                  </a:schemeClr>
                </a:solidFill>
                <a:latin typeface="Times New Roman" panose="02020603050405020304" pitchFamily="18" charset="0"/>
                <a:cs typeface="Times New Roman" panose="02020603050405020304" pitchFamily="18" charset="0"/>
              </a:rPr>
              <a:t>12 CHIẾN CÔNG LẪY LỪNG CỦA HE-RA-CLET</a:t>
            </a:r>
            <a:endParaRPr lang="en-US"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algn="ctr"/>
            <a:r>
              <a:rPr lang="en-US" dirty="0">
                <a:latin typeface="Times New Roman" panose="02020603050405020304" pitchFamily="18" charset="0"/>
                <a:cs typeface="Times New Roman" panose="02020603050405020304" pitchFamily="18" charset="0"/>
              </a:rPr>
              <a:t>5. </a:t>
            </a:r>
            <a:r>
              <a:rPr lang="en-US" dirty="0" err="1">
                <a:latin typeface="Times New Roman" panose="02020603050405020304" pitchFamily="18" charset="0"/>
                <a:cs typeface="Times New Roman" panose="02020603050405020304" pitchFamily="18" charset="0"/>
              </a:rPr>
              <a:t>Dọn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chuồng</a:t>
            </a:r>
            <a:r>
              <a:rPr lang="en-US" dirty="0">
                <a:latin typeface="Times New Roman" panose="02020603050405020304" pitchFamily="18" charset="0"/>
                <a:cs typeface="Times New Roman" panose="02020603050405020304" pitchFamily="18" charset="0"/>
              </a:rPr>
              <a:t> ngựa của Augeas</a:t>
            </a:r>
          </a:p>
        </p:txBody>
      </p:sp>
      <p:pic>
        <p:nvPicPr>
          <p:cNvPr id="7" name="Content Placeholder 6"/>
          <p:cNvPicPr>
            <a:picLocks noGrp="1" noChangeAspect="1"/>
          </p:cNvPicPr>
          <p:nvPr>
            <p:ph sz="half" idx="2"/>
          </p:nvPr>
        </p:nvPicPr>
        <p:blipFill rotWithShape="1">
          <a:blip r:embed="rId2"/>
          <a:srcRect l="28520" r="25885"/>
          <a:stretch/>
        </p:blipFill>
        <p:spPr>
          <a:xfrm>
            <a:off x="839788" y="2505601"/>
            <a:ext cx="3210801" cy="4352925"/>
          </a:xfrm>
          <a:prstGeom prst="rect">
            <a:avLst/>
          </a:prstGeom>
        </p:spPr>
      </p:pic>
      <p:sp>
        <p:nvSpPr>
          <p:cNvPr id="5" name="Text Placeholder 4"/>
          <p:cNvSpPr>
            <a:spLocks noGrp="1"/>
          </p:cNvSpPr>
          <p:nvPr>
            <p:ph type="body" sz="quarter" idx="3"/>
          </p:nvPr>
        </p:nvSpPr>
        <p:spPr/>
        <p:txBody>
          <a:bodyPr/>
          <a:lstStyle/>
          <a:p>
            <a:pPr algn="ctr"/>
            <a:r>
              <a:rPr lang="en-US" dirty="0">
                <a:latin typeface="Times New Roman" panose="02020603050405020304" pitchFamily="18" charset="0"/>
                <a:cs typeface="Times New Roman" panose="02020603050405020304" pitchFamily="18" charset="0"/>
              </a:rPr>
              <a:t>6.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đàn</a:t>
            </a:r>
            <a:r>
              <a:rPr lang="en-US" dirty="0">
                <a:latin typeface="Times New Roman" panose="02020603050405020304" pitchFamily="18" charset="0"/>
                <a:cs typeface="Times New Roman" panose="02020603050405020304" pitchFamily="18" charset="0"/>
              </a:rPr>
              <a:t> chim ở hồ Stymphale</a:t>
            </a:r>
          </a:p>
        </p:txBody>
      </p:sp>
      <p:pic>
        <p:nvPicPr>
          <p:cNvPr id="8" name="Content Placeholder 7"/>
          <p:cNvPicPr>
            <a:picLocks noGrp="1" noChangeAspect="1"/>
          </p:cNvPicPr>
          <p:nvPr>
            <p:ph sz="quarter" idx="4"/>
          </p:nvPr>
        </p:nvPicPr>
        <p:blipFill>
          <a:blip r:embed="rId3"/>
          <a:stretch>
            <a:fillRect/>
          </a:stretch>
        </p:blipFill>
        <p:spPr>
          <a:xfrm>
            <a:off x="6172200" y="2635784"/>
            <a:ext cx="5003406" cy="4065267"/>
          </a:xfrm>
          <a:prstGeom prst="rect">
            <a:avLst/>
          </a:prstGeom>
        </p:spPr>
      </p:pic>
    </p:spTree>
    <p:extLst>
      <p:ext uri="{BB962C8B-B14F-4D97-AF65-F5344CB8AC3E}">
        <p14:creationId xmlns:p14="http://schemas.microsoft.com/office/powerpoint/2010/main" val="502914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p:cTn id="15"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5">
                                            <p:txEl>
                                              <p:pRg st="0" end="0"/>
                                            </p:txEl>
                                          </p:spTgt>
                                        </p:tgtEl>
                                      </p:cBhvr>
                                    </p:animEffect>
                                  </p:childTnLst>
                                </p:cTn>
                              </p:par>
                              <p:par>
                                <p:cTn id="18" presetID="53"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chemeClr val="accent6">
                    <a:lumMod val="75000"/>
                  </a:schemeClr>
                </a:solidFill>
                <a:latin typeface="Times New Roman" panose="02020603050405020304" pitchFamily="18" charset="0"/>
                <a:cs typeface="Times New Roman" panose="02020603050405020304" pitchFamily="18" charset="0"/>
              </a:rPr>
              <a:t>12 CHIẾN CÔNG LẪY LỪNG CỦA HE-RA-CLET</a:t>
            </a:r>
            <a:endParaRPr lang="en-US"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algn="ctr"/>
            <a:r>
              <a:rPr lang="it-IT" dirty="0">
                <a:latin typeface="Times New Roman" panose="02020603050405020304" pitchFamily="18" charset="0"/>
                <a:cs typeface="Times New Roman" panose="02020603050405020304" pitchFamily="18" charset="0"/>
              </a:rPr>
              <a:t>7. Đoạt mạng con bò mộng ở Crete</a:t>
            </a:r>
            <a:endParaRPr lang="en-US"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2"/>
          </p:nvPr>
        </p:nvPicPr>
        <p:blipFill>
          <a:blip r:embed="rId2"/>
          <a:stretch>
            <a:fillRect/>
          </a:stretch>
        </p:blipFill>
        <p:spPr>
          <a:xfrm>
            <a:off x="266582" y="2696628"/>
            <a:ext cx="5424566" cy="3854297"/>
          </a:xfrm>
          <a:prstGeom prst="rect">
            <a:avLst/>
          </a:prstGeom>
        </p:spPr>
      </p:pic>
      <p:sp>
        <p:nvSpPr>
          <p:cNvPr id="5" name="Text Placeholder 4"/>
          <p:cNvSpPr>
            <a:spLocks noGrp="1"/>
          </p:cNvSpPr>
          <p:nvPr>
            <p:ph type="body" sz="quarter" idx="3"/>
          </p:nvPr>
        </p:nvSpPr>
        <p:spPr/>
        <p:txBody>
          <a:bodyPr/>
          <a:lstStyle/>
          <a:p>
            <a:pPr algn="ctr"/>
            <a:r>
              <a:rPr lang="en-US" dirty="0">
                <a:latin typeface="Times New Roman" panose="02020603050405020304" pitchFamily="18" charset="0"/>
                <a:cs typeface="Times New Roman" panose="02020603050405020304" pitchFamily="18" charset="0"/>
              </a:rPr>
              <a:t>8.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đàn</a:t>
            </a:r>
            <a:r>
              <a:rPr lang="en-US" dirty="0">
                <a:latin typeface="Times New Roman" panose="02020603050405020304" pitchFamily="18" charset="0"/>
                <a:cs typeface="Times New Roman" panose="02020603050405020304" pitchFamily="18" charset="0"/>
              </a:rPr>
              <a:t> ngựa cái của Diomedes</a:t>
            </a:r>
          </a:p>
        </p:txBody>
      </p:sp>
      <p:pic>
        <p:nvPicPr>
          <p:cNvPr id="8" name="Content Placeholder 7"/>
          <p:cNvPicPr>
            <a:picLocks noGrp="1" noChangeAspect="1"/>
          </p:cNvPicPr>
          <p:nvPr>
            <p:ph sz="quarter" idx="4"/>
          </p:nvPr>
        </p:nvPicPr>
        <p:blipFill>
          <a:blip r:embed="rId3"/>
          <a:stretch>
            <a:fillRect/>
          </a:stretch>
        </p:blipFill>
        <p:spPr>
          <a:xfrm>
            <a:off x="6239485" y="2735109"/>
            <a:ext cx="5048618" cy="3815816"/>
          </a:xfrm>
          <a:prstGeom prst="rect">
            <a:avLst/>
          </a:prstGeom>
        </p:spPr>
      </p:pic>
    </p:spTree>
    <p:extLst>
      <p:ext uri="{BB962C8B-B14F-4D97-AF65-F5344CB8AC3E}">
        <p14:creationId xmlns:p14="http://schemas.microsoft.com/office/powerpoint/2010/main" val="2448804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circle(in)">
                                      <p:cBhvr>
                                        <p:cTn id="15" dur="2000"/>
                                        <p:tgtEl>
                                          <p:spTgt spid="5">
                                            <p:txEl>
                                              <p:pRg st="0" end="0"/>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chemeClr val="accent6">
                    <a:lumMod val="75000"/>
                  </a:schemeClr>
                </a:solidFill>
                <a:latin typeface="Times New Roman" panose="02020603050405020304" pitchFamily="18" charset="0"/>
                <a:cs typeface="Times New Roman" panose="02020603050405020304" pitchFamily="18" charset="0"/>
              </a:rPr>
              <a:t>12 CHIẾN CÔNG LẪY LỪNG CỦA HE-RA-CLET</a:t>
            </a:r>
            <a:endParaRPr lang="en-US"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algn="ctr"/>
            <a:r>
              <a:rPr lang="en-US" dirty="0">
                <a:latin typeface="Times New Roman" panose="02020603050405020304" pitchFamily="18" charset="0"/>
                <a:cs typeface="Times New Roman" panose="02020603050405020304" pitchFamily="18" charset="0"/>
              </a:rPr>
              <a:t>9. </a:t>
            </a:r>
            <a:r>
              <a:rPr lang="en-US" dirty="0" err="1">
                <a:latin typeface="Times New Roman" panose="02020603050405020304" pitchFamily="18" charset="0"/>
                <a:cs typeface="Times New Roman" panose="02020603050405020304" pitchFamily="18" charset="0"/>
              </a:rPr>
              <a:t>Đoạt</a:t>
            </a:r>
            <a:r>
              <a:rPr lang="en-US" dirty="0">
                <a:latin typeface="Times New Roman" panose="02020603050405020304" pitchFamily="18" charset="0"/>
                <a:cs typeface="Times New Roman" panose="02020603050405020304" pitchFamily="18" charset="0"/>
              </a:rPr>
              <a:t> c</a:t>
            </a:r>
            <a:r>
              <a:rPr lang="vi-VN" dirty="0">
                <a:latin typeface="Times New Roman" panose="02020603050405020304" pitchFamily="18" charset="0"/>
                <a:cs typeface="Times New Roman" panose="02020603050405020304" pitchFamily="18" charset="0"/>
              </a:rPr>
              <a:t>hiếc đai lưng của Hippolyte</a:t>
            </a:r>
            <a:endParaRPr lang="en-US"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2"/>
          </p:nvPr>
        </p:nvPicPr>
        <p:blipFill>
          <a:blip r:embed="rId2"/>
          <a:stretch>
            <a:fillRect/>
          </a:stretch>
        </p:blipFill>
        <p:spPr>
          <a:xfrm>
            <a:off x="336478" y="2824210"/>
            <a:ext cx="5661097" cy="3766652"/>
          </a:xfrm>
          <a:prstGeom prst="rect">
            <a:avLst/>
          </a:prstGeom>
        </p:spPr>
      </p:pic>
      <p:sp>
        <p:nvSpPr>
          <p:cNvPr id="5" name="Text Placeholder 4"/>
          <p:cNvSpPr>
            <a:spLocks noGrp="1"/>
          </p:cNvSpPr>
          <p:nvPr>
            <p:ph type="body" sz="quarter" idx="3"/>
          </p:nvPr>
        </p:nvSpPr>
        <p:spPr>
          <a:xfrm>
            <a:off x="7182134" y="1681163"/>
            <a:ext cx="5183188" cy="823912"/>
          </a:xfrm>
        </p:spPr>
        <p:txBody>
          <a:bodyPr/>
          <a:lstStyle/>
          <a:p>
            <a:pPr algn="ctr"/>
            <a:r>
              <a:rPr lang="en-US" dirty="0">
                <a:latin typeface="Times New Roman" panose="02020603050405020304" pitchFamily="18" charset="0"/>
                <a:cs typeface="Times New Roman" panose="02020603050405020304" pitchFamily="18" charset="0"/>
              </a:rPr>
              <a:t>10. </a:t>
            </a:r>
            <a:r>
              <a:rPr lang="en-US" dirty="0" err="1">
                <a:latin typeface="Times New Roman" panose="02020603050405020304" pitchFamily="18" charset="0"/>
                <a:cs typeface="Times New Roman" panose="02020603050405020304" pitchFamily="18" charset="0"/>
              </a:rPr>
              <a:t>Giết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đàn</a:t>
            </a:r>
            <a:r>
              <a:rPr lang="en-US" dirty="0">
                <a:latin typeface="Times New Roman" panose="02020603050405020304" pitchFamily="18" charset="0"/>
                <a:cs typeface="Times New Roman" panose="02020603050405020304" pitchFamily="18" charset="0"/>
              </a:rPr>
              <a:t> bò đỏ của Geryon</a:t>
            </a:r>
          </a:p>
        </p:txBody>
      </p:sp>
      <p:pic>
        <p:nvPicPr>
          <p:cNvPr id="8" name="Content Placeholder 7"/>
          <p:cNvPicPr>
            <a:picLocks noGrp="1" noChangeAspect="1"/>
          </p:cNvPicPr>
          <p:nvPr>
            <p:ph sz="quarter" idx="4"/>
          </p:nvPr>
        </p:nvPicPr>
        <p:blipFill>
          <a:blip r:embed="rId3"/>
          <a:stretch>
            <a:fillRect/>
          </a:stretch>
        </p:blipFill>
        <p:spPr>
          <a:xfrm>
            <a:off x="6764182" y="2769359"/>
            <a:ext cx="4918302" cy="4085787"/>
          </a:xfrm>
          <a:prstGeom prst="rect">
            <a:avLst/>
          </a:prstGeom>
        </p:spPr>
      </p:pic>
    </p:spTree>
    <p:extLst>
      <p:ext uri="{BB962C8B-B14F-4D97-AF65-F5344CB8AC3E}">
        <p14:creationId xmlns:p14="http://schemas.microsoft.com/office/powerpoint/2010/main" val="261304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down)">
                                      <p:cBhvr>
                                        <p:cTn id="1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chemeClr val="accent6">
                    <a:lumMod val="75000"/>
                  </a:schemeClr>
                </a:solidFill>
                <a:latin typeface="Times New Roman" panose="02020603050405020304" pitchFamily="18" charset="0"/>
                <a:cs typeface="Times New Roman" panose="02020603050405020304" pitchFamily="18" charset="0"/>
              </a:rPr>
              <a:t>12 CHIẾN CÔNG LẪY LỪNG CỦA HE-RA-CLET</a:t>
            </a:r>
            <a:endParaRPr lang="en-US"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6908079" y="1690688"/>
            <a:ext cx="5157787" cy="823912"/>
          </a:xfrm>
        </p:spPr>
        <p:txBody>
          <a:bodyPr>
            <a:normAutofit fontScale="92500"/>
          </a:bodyPr>
          <a:lstStyle/>
          <a:p>
            <a:pPr algn="ctr"/>
            <a:r>
              <a:rPr lang="en-US" dirty="0">
                <a:latin typeface="Times New Roman" panose="02020603050405020304" pitchFamily="18" charset="0"/>
                <a:cs typeface="Times New Roman" panose="02020603050405020304" pitchFamily="18" charset="0"/>
              </a:rPr>
              <a:t>12. </a:t>
            </a:r>
            <a:r>
              <a:rPr lang="en-US" dirty="0" err="1">
                <a:latin typeface="Times New Roman" panose="02020603050405020304" pitchFamily="18" charset="0"/>
                <a:cs typeface="Times New Roman" panose="02020603050405020304" pitchFamily="18" charset="0"/>
              </a:rPr>
              <a:t>Lấy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quả táo vàng của các </a:t>
            </a:r>
            <a:r>
              <a:rPr lang="en-US" dirty="0" err="1">
                <a:latin typeface="Times New Roman" panose="02020603050405020304" pitchFamily="18" charset="0"/>
                <a:cs typeface="Times New Roman" panose="02020603050405020304" pitchFamily="18" charset="0"/>
              </a:rPr>
              <a:t>nàng</a:t>
            </a:r>
            <a:r>
              <a:rPr lang="en-US" dirty="0">
                <a:latin typeface="Times New Roman" panose="02020603050405020304" pitchFamily="18" charset="0"/>
                <a:cs typeface="Times New Roman" panose="02020603050405020304" pitchFamily="18" charset="0"/>
              </a:rPr>
              <a:t> Hesperides (E-</a:t>
            </a:r>
            <a:r>
              <a:rPr lang="en-US" dirty="0" err="1">
                <a:latin typeface="Times New Roman" panose="02020603050405020304" pitchFamily="18" charset="0"/>
                <a:cs typeface="Times New Roman" panose="02020603050405020304" pitchFamily="18" charset="0"/>
              </a:rPr>
              <a:t>xpê</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rít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Nanh-phơ</a:t>
            </a:r>
            <a:r>
              <a:rPr lang="en-US" dirty="0">
                <a:latin typeface="Times New Roman" panose="02020603050405020304" pitchFamily="18" charset="0"/>
                <a:cs typeface="Times New Roman" panose="02020603050405020304" pitchFamily="18" charset="0"/>
              </a:rPr>
              <a:t>)</a:t>
            </a:r>
          </a:p>
        </p:txBody>
      </p:sp>
      <p:pic>
        <p:nvPicPr>
          <p:cNvPr id="7" name="Content Placeholder 6"/>
          <p:cNvPicPr>
            <a:picLocks noGrp="1" noChangeAspect="1"/>
          </p:cNvPicPr>
          <p:nvPr>
            <p:ph sz="half" idx="2"/>
          </p:nvPr>
        </p:nvPicPr>
        <p:blipFill>
          <a:blip r:embed="rId2"/>
          <a:stretch>
            <a:fillRect/>
          </a:stretch>
        </p:blipFill>
        <p:spPr>
          <a:xfrm>
            <a:off x="6412794" y="2959089"/>
            <a:ext cx="5511745" cy="3690473"/>
          </a:xfrm>
          <a:prstGeom prst="rect">
            <a:avLst/>
          </a:prstGeom>
        </p:spPr>
      </p:pic>
      <p:sp>
        <p:nvSpPr>
          <p:cNvPr id="5" name="Text Placeholder 4"/>
          <p:cNvSpPr>
            <a:spLocks noGrp="1"/>
          </p:cNvSpPr>
          <p:nvPr>
            <p:ph type="body" sz="quarter" idx="3"/>
          </p:nvPr>
        </p:nvSpPr>
        <p:spPr>
          <a:xfrm>
            <a:off x="543011" y="1690688"/>
            <a:ext cx="5183188" cy="823912"/>
          </a:xfrm>
        </p:spPr>
        <p:txBody>
          <a:bodyPr>
            <a:normAutofit fontScale="92500"/>
          </a:bodyPr>
          <a:lstStyle/>
          <a:p>
            <a:pPr algn="ctr"/>
            <a:r>
              <a:rPr lang="en-US" dirty="0">
                <a:latin typeface="Times New Roman" panose="02020603050405020304" pitchFamily="18" charset="0"/>
                <a:cs typeface="Times New Roman" panose="02020603050405020304" pitchFamily="18" charset="0"/>
              </a:rPr>
              <a:t>11. Bắt con chó Cerberus</a:t>
            </a:r>
          </a:p>
        </p:txBody>
      </p:sp>
      <p:pic>
        <p:nvPicPr>
          <p:cNvPr id="8" name="Content Placeholder 7"/>
          <p:cNvPicPr>
            <a:picLocks noGrp="1" noChangeAspect="1"/>
          </p:cNvPicPr>
          <p:nvPr>
            <p:ph sz="quarter" idx="4"/>
          </p:nvPr>
        </p:nvPicPr>
        <p:blipFill>
          <a:blip r:embed="rId3"/>
          <a:stretch>
            <a:fillRect/>
          </a:stretch>
        </p:blipFill>
        <p:spPr>
          <a:xfrm>
            <a:off x="543011" y="2639816"/>
            <a:ext cx="4582073" cy="4329020"/>
          </a:xfrm>
          <a:prstGeom prst="rect">
            <a:avLst/>
          </a:prstGeom>
        </p:spPr>
      </p:pic>
    </p:spTree>
    <p:extLst>
      <p:ext uri="{BB962C8B-B14F-4D97-AF65-F5344CB8AC3E}">
        <p14:creationId xmlns:p14="http://schemas.microsoft.com/office/powerpoint/2010/main" val="2384385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circle(in)">
                                      <p:cBhvr>
                                        <p:cTn id="15" dur="2000"/>
                                        <p:tgtEl>
                                          <p:spTgt spid="5">
                                            <p:txEl>
                                              <p:pRg st="0" end="0"/>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Gorki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nhận</a:t>
            </a: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về</a:t>
            </a: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Thần</a:t>
            </a:r>
            <a:r>
              <a:rPr lang="en-US" sz="3600"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thoại</a:t>
            </a:r>
            <a:r>
              <a:rPr lang="en-US" sz="3600"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Hy</a:t>
            </a:r>
            <a:r>
              <a:rPr lang="en-US" sz="3600"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Lạp</a:t>
            </a:r>
            <a:r>
              <a:rPr lang="en-US" sz="3600"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t>
            </a:r>
            <a:endParaRPr lang="en-US" sz="5400" b="1" i="1" dirty="0">
              <a:solidFill>
                <a:schemeClr val="accent2"/>
              </a:solidFill>
            </a:endParaRPr>
          </a:p>
        </p:txBody>
      </p:sp>
      <p:sp>
        <p:nvSpPr>
          <p:cNvPr id="3" name="Content Placeholder 2"/>
          <p:cNvSpPr>
            <a:spLocks noGrp="1"/>
          </p:cNvSpPr>
          <p:nvPr>
            <p:ph idx="1"/>
          </p:nvPr>
        </p:nvSpPr>
        <p:spPr/>
        <p:txBody>
          <a:bodyPr>
            <a:normAutofit/>
          </a:bodyPr>
          <a:lstStyle/>
          <a:p>
            <a:pPr indent="0" algn="just">
              <a:lnSpc>
                <a:spcPct val="115000"/>
              </a:lnSpc>
              <a:spcAft>
                <a:spcPts val="800"/>
              </a:spcAft>
              <a:buNone/>
            </a:pP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công</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trình</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dệt</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gấm</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vóc</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bằng</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xuất</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hiện</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thời</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tối</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cổ</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sợi</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tơ</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muôn</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màu</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nó</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lan</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khắp</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bốn</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phủ</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lên</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trái</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đất</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tấm</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thảm</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từ</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ngữ</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đẹp</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lạ</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lùng</a:t>
            </a:r>
            <a:r>
              <a:rPr lang="en-US" sz="3600" i="1" dirty="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i="1" dirty="0">
              <a:solidFill>
                <a:schemeClr val="accent5">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0093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solidFill>
                <a:latin typeface="Times New Roman" panose="02020603050405020304" pitchFamily="18" charset="0"/>
                <a:cs typeface="Times New Roman" panose="02020603050405020304" pitchFamily="18" charset="0"/>
              </a:rPr>
              <a:t>I. TÌM HIỂU CHUNG</a:t>
            </a:r>
          </a:p>
        </p:txBody>
      </p:sp>
      <p:sp>
        <p:nvSpPr>
          <p:cNvPr id="3" name="Content Placeholder 2"/>
          <p:cNvSpPr>
            <a:spLocks noGrp="1"/>
          </p:cNvSpPr>
          <p:nvPr>
            <p:ph idx="1"/>
          </p:nvPr>
        </p:nvSpPr>
        <p:spPr/>
        <p:txBody>
          <a:bodyPr>
            <a:normAutofit/>
          </a:bodyPr>
          <a:lstStyle/>
          <a:p>
            <a:pPr marL="0" indent="0" algn="just">
              <a:lnSpc>
                <a:spcPct val="115000"/>
              </a:lnSpc>
              <a:spcAft>
                <a:spcPts val="800"/>
              </a:spcAft>
              <a:buNone/>
            </a:pP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1.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Thể</a:t>
            </a: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loại</a:t>
            </a: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thần</a:t>
            </a: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thoại</a:t>
            </a:r>
            <a:endPar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Thần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thoại</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là</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chuyện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hoang</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đường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tưởng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vị</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thần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anh</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hùng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sáng</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tạo</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văn</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hoá</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phản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ánh</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nhận</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thức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cách</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lí</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giải</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latin typeface="Times New Roman" panose="02020603050405020304" pitchFamily="18" charset="0"/>
                <a:ea typeface="Calibri" panose="020F0502020204030204" pitchFamily="34" charset="0"/>
                <a:cs typeface="Times New Roman" panose="02020603050405020304" pitchFamily="18" charset="0"/>
              </a:rPr>
              <a:t> con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cổ</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đại</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thế</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giới</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tự</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nhiên</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và</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xã</a:t>
            </a:r>
            <a:r>
              <a:rPr lang="en-US" sz="36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hội</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190900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85186262"/>
              </p:ext>
            </p:extLst>
          </p:nvPr>
        </p:nvGraphicFramePr>
        <p:xfrm>
          <a:off x="2482376" y="487656"/>
          <a:ext cx="10250985" cy="5988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Arrow 7"/>
          <p:cNvSpPr/>
          <p:nvPr/>
        </p:nvSpPr>
        <p:spPr>
          <a:xfrm>
            <a:off x="177421" y="1542197"/>
            <a:ext cx="3534770" cy="3548418"/>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Trong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thần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thoại</a:t>
            </a:r>
            <a:r>
              <a:rPr lang="en-US" sz="28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85568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956" y="354842"/>
            <a:ext cx="4572000" cy="5822121"/>
          </a:xfrm>
        </p:spPr>
        <p:txBody>
          <a:bodyPr>
            <a:normAutofit/>
          </a:bodyPr>
          <a:lstStyle/>
          <a:p>
            <a:pPr marL="0" indent="0">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2.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Thần</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thoại</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Hy</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Lạp</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Thần</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thoại</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Hy</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Lạp</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tập</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hợp</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những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huyền</a:t>
            </a:r>
            <a:r>
              <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thoại</a:t>
            </a:r>
            <a:r>
              <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truyền</a:t>
            </a:r>
            <a:r>
              <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thuyết</a:t>
            </a:r>
            <a:r>
              <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Hy</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Lạp</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cổ</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đại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liên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quan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đến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các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vị</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thần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các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hùng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bản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chất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thế</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giới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nguồn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gốc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cũng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như</a:t>
            </a:r>
            <a:r>
              <a:rPr lang="en-US" dirty="0">
                <a:latin typeface="Times New Roman" panose="02020603050405020304" pitchFamily="18" charset="0"/>
                <a:ea typeface="Calibri" panose="020F0502020204030204" pitchFamily="34" charset="0"/>
                <a:cs typeface="Times New Roman" panose="02020603050405020304" pitchFamily="18" charset="0"/>
              </a:rPr>
              <a:t> ý </a:t>
            </a:r>
            <a:r>
              <a:rPr lang="en-US" dirty="0" err="1">
                <a:latin typeface="Times New Roman" panose="02020603050405020304" pitchFamily="18" charset="0"/>
                <a:ea typeface="Calibri" panose="020F0502020204030204" pitchFamily="34" charset="0"/>
                <a:cs typeface="Times New Roman" panose="02020603050405020304" pitchFamily="18" charset="0"/>
              </a:rPr>
              <a:t>nghĩa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các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tín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ngưỡng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các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nghi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lễ</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a:latin typeface="Times New Roman" panose="02020603050405020304" pitchFamily="18" charset="0"/>
                <a:ea typeface="Calibri" panose="020F0502020204030204" pitchFamily="34" charset="0"/>
                <a:cs typeface="Times New Roman" panose="02020603050405020304" pitchFamily="18" charset="0"/>
              </a:rPr>
              <a:t>tôn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giáo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họ</a:t>
            </a:r>
            <a:r>
              <a:rPr lang="en-US" dirty="0">
                <a:latin typeface="Times New Roman" panose="02020603050405020304" pitchFamily="18" charset="0"/>
                <a:ea typeface="Calibri" panose="020F0502020204030204" pitchFamily="34"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7397085" y="13470"/>
            <a:ext cx="4336575" cy="6504863"/>
          </a:xfrm>
          <a:prstGeom prst="rect">
            <a:avLst/>
          </a:prstGeom>
        </p:spPr>
      </p:pic>
    </p:spTree>
    <p:extLst>
      <p:ext uri="{BB962C8B-B14F-4D97-AF65-F5344CB8AC3E}">
        <p14:creationId xmlns:p14="http://schemas.microsoft.com/office/powerpoint/2010/main" val="84062195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Trao thuong_Beethoven Viru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0451856" y="4064974"/>
            <a:ext cx="233699" cy="233699"/>
          </a:xfrm>
          <a:prstGeom prst="rect">
            <a:avLst/>
          </a:prstGeom>
        </p:spPr>
      </p:pic>
      <p:sp>
        <p:nvSpPr>
          <p:cNvPr id="6" name="Rectangle 5"/>
          <p:cNvSpPr/>
          <p:nvPr/>
        </p:nvSpPr>
        <p:spPr>
          <a:xfrm>
            <a:off x="409432" y="1320542"/>
            <a:ext cx="11641541" cy="255454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9525">
                  <a:noFill/>
                  <a:prstDash val="solid"/>
                </a:ln>
                <a:solidFill>
                  <a:prstClr val="white"/>
                </a:solidFill>
                <a:effectLst>
                  <a:glow rad="228600">
                    <a:srgbClr val="4472C4">
                      <a:satMod val="175000"/>
                      <a:alpha val="40000"/>
                    </a:srgbClr>
                  </a:glow>
                </a:effectLst>
                <a:uLnTx/>
                <a:uFillTx/>
                <a:latin typeface="UTM Avenida" panose="02040603050506020204" pitchFamily="18" charset="0"/>
                <a:ea typeface="+mn-ea"/>
                <a:cs typeface="+mn-cs"/>
              </a:rPr>
              <a:t>TRÒ CHƠI: </a:t>
            </a:r>
          </a:p>
          <a:p>
            <a:pPr lvl="0" algn="ctr">
              <a:defRPr/>
            </a:pPr>
            <a:r>
              <a:rPr lang="en-US" sz="8000" b="1" dirty="0">
                <a:ln w="9525">
                  <a:noFill/>
                  <a:prstDash val="solid"/>
                </a:ln>
                <a:solidFill>
                  <a:prstClr val="white"/>
                </a:solidFill>
                <a:effectLst>
                  <a:glow rad="228600">
                    <a:srgbClr val="4472C4">
                      <a:satMod val="175000"/>
                      <a:alpha val="40000"/>
                    </a:srgbClr>
                  </a:glow>
                </a:effectLst>
                <a:latin typeface="UTM Avenida" panose="02040603050506020204" pitchFamily="18" charset="0"/>
              </a:rPr>
              <a:t>“VƯỢT ĐỈNH OLYMPUS”</a:t>
            </a:r>
            <a:endParaRPr kumimoji="0" lang="en-US" sz="8000" b="1" i="0" u="none" strike="noStrike" kern="1200" cap="none" spc="0" normalizeH="0" baseline="0" noProof="0" dirty="0">
              <a:ln w="9525">
                <a:noFill/>
                <a:prstDash val="solid"/>
              </a:ln>
              <a:solidFill>
                <a:prstClr val="white"/>
              </a:solidFill>
              <a:effectLst>
                <a:glow rad="228600">
                  <a:srgbClr val="4472C4">
                    <a:satMod val="175000"/>
                    <a:alpha val="40000"/>
                  </a:srgbClr>
                </a:glow>
              </a:effectLst>
              <a:uLnTx/>
              <a:uFillTx/>
              <a:latin typeface="UTM Avenida" panose="02040603050506020204" pitchFamily="18" charset="0"/>
              <a:ea typeface="+mn-ea"/>
              <a:cs typeface="+mn-cs"/>
            </a:endParaRPr>
          </a:p>
        </p:txBody>
      </p:sp>
    </p:spTree>
    <p:extLst>
      <p:ext uri="{BB962C8B-B14F-4D97-AF65-F5344CB8AC3E}">
        <p14:creationId xmlns:p14="http://schemas.microsoft.com/office/powerpoint/2010/main" val="3706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992" fill="hold"/>
                                        <p:tgtEl>
                                          <p:spTgt spid="5"/>
                                        </p:tgtEl>
                                      </p:cBhvr>
                                    </p:cmd>
                                  </p:childTnLst>
                                </p:cTn>
                              </p:par>
                            </p:childTnLst>
                          </p:cTn>
                        </p:par>
                        <p:par>
                          <p:cTn id="7" fill="hold">
                            <p:stCondLst>
                              <p:cond delay="94992"/>
                            </p:stCondLst>
                            <p:childTnLst>
                              <p:par>
                                <p:cTn id="8" presetID="42"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0"/>
                                        <p:tgtEl>
                                          <p:spTgt spid="6"/>
                                        </p:tgtEl>
                                      </p:cBhvr>
                                    </p:animEffect>
                                    <p:anim calcmode="lin" valueType="num">
                                      <p:cBhvr>
                                        <p:cTn id="11" dur="5000" fill="hold"/>
                                        <p:tgtEl>
                                          <p:spTgt spid="6"/>
                                        </p:tgtEl>
                                        <p:attrNameLst>
                                          <p:attrName>ppt_x</p:attrName>
                                        </p:attrNameLst>
                                      </p:cBhvr>
                                      <p:tavLst>
                                        <p:tav tm="0">
                                          <p:val>
                                            <p:strVal val="#ppt_x"/>
                                          </p:val>
                                        </p:tav>
                                        <p:tav tm="100000">
                                          <p:val>
                                            <p:strVal val="#ppt_x"/>
                                          </p:val>
                                        </p:tav>
                                      </p:tavLst>
                                    </p:anim>
                                    <p:anim calcmode="lin" valueType="num">
                                      <p:cBhvr>
                                        <p:cTn id="12" dur="5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3054" y="2917446"/>
            <a:ext cx="10515600" cy="4351338"/>
          </a:xfrm>
        </p:spPr>
        <p:txBody>
          <a:bodyPr/>
          <a:lstStyle/>
          <a:p>
            <a:pPr marL="0" lvl="0" indent="0">
              <a:buNone/>
            </a:pPr>
            <a:endParaRPr lang="en-US" sz="1800" dirty="0">
              <a:solidFill>
                <a:prstClr val="black"/>
              </a:solidFill>
            </a:endParaRPr>
          </a:p>
          <a:p>
            <a:endParaRPr lang="en-US" sz="1800" dirty="0"/>
          </a:p>
        </p:txBody>
      </p:sp>
      <p:sp>
        <p:nvSpPr>
          <p:cNvPr id="4" name="Snip Diagonal Corner Rectangle 3"/>
          <p:cNvSpPr/>
          <p:nvPr/>
        </p:nvSpPr>
        <p:spPr>
          <a:xfrm>
            <a:off x="3138986" y="174921"/>
            <a:ext cx="4312692" cy="170597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Hy</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Lạp</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chia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p>
        </p:txBody>
      </p:sp>
      <p:sp>
        <p:nvSpPr>
          <p:cNvPr id="5" name="Flowchart: Sequential Access Storage 4"/>
          <p:cNvSpPr/>
          <p:nvPr/>
        </p:nvSpPr>
        <p:spPr>
          <a:xfrm>
            <a:off x="74494" y="2802400"/>
            <a:ext cx="3411467" cy="3913710"/>
          </a:xfrm>
          <a:prstGeom prst="flowChartMagneticTap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gốc</a:t>
            </a:r>
            <a:r>
              <a:rPr lang="en-US" sz="2400"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vị</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tích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đình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hệ</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linh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loài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algn="ctr"/>
            <a:endParaRPr lang="en-US" sz="2000" dirty="0"/>
          </a:p>
        </p:txBody>
      </p:sp>
      <p:sp>
        <p:nvSpPr>
          <p:cNvPr id="6" name="Flowchart: Sequential Access Storage 5"/>
          <p:cNvSpPr/>
          <p:nvPr/>
        </p:nvSpPr>
        <p:spPr>
          <a:xfrm>
            <a:off x="3810905" y="2802400"/>
            <a:ext cx="3949882" cy="3913710"/>
          </a:xfrm>
          <a:prstGeom prst="flowChartMagneticTape">
            <a:avLst/>
          </a:prstGeom>
          <a:solidFill>
            <a:schemeClr val="accent2">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lvl="0" algn="just">
              <a:spcBef>
                <a:spcPts val="1000"/>
              </a:spcBef>
              <a:spcAft>
                <a:spcPts val="800"/>
              </a:spcAft>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 bang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gốc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phản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ánh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phong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tục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quản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bang. </a:t>
            </a:r>
          </a:p>
        </p:txBody>
      </p:sp>
      <p:sp>
        <p:nvSpPr>
          <p:cNvPr id="7" name="Flowchart: Sequential Access Storage 6"/>
          <p:cNvSpPr/>
          <p:nvPr/>
        </p:nvSpPr>
        <p:spPr>
          <a:xfrm>
            <a:off x="8085730" y="2432609"/>
            <a:ext cx="3872551" cy="4078476"/>
          </a:xfrm>
          <a:prstGeom prst="flowChartMagneticTap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spcBef>
                <a:spcPts val="1000"/>
              </a:spcBef>
              <a:spcAft>
                <a:spcPts val="800"/>
              </a:spcAft>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anh</a:t>
            </a:r>
            <a:r>
              <a:rPr lang="en-US" sz="2400"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hùng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dương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đại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diện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ưu</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tú</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bang.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Họ</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tục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nhưng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sánh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tựa</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linh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p:txBody>
      </p:sp>
      <p:cxnSp>
        <p:nvCxnSpPr>
          <p:cNvPr id="9" name="Straight Arrow Connector 8"/>
          <p:cNvCxnSpPr>
            <a:stCxn id="4" idx="1"/>
          </p:cNvCxnSpPr>
          <p:nvPr/>
        </p:nvCxnSpPr>
        <p:spPr>
          <a:xfrm>
            <a:off x="5295332" y="1880891"/>
            <a:ext cx="0" cy="8463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 idx="1"/>
          </p:cNvCxnSpPr>
          <p:nvPr/>
        </p:nvCxnSpPr>
        <p:spPr>
          <a:xfrm>
            <a:off x="5295332" y="1880891"/>
            <a:ext cx="2906972" cy="884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1"/>
          </p:cNvCxnSpPr>
          <p:nvPr/>
        </p:nvCxnSpPr>
        <p:spPr>
          <a:xfrm flipH="1">
            <a:off x="2169994" y="1880891"/>
            <a:ext cx="3125338" cy="884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8090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841" y="895563"/>
            <a:ext cx="4841401" cy="5609229"/>
          </a:xfrm>
        </p:spPr>
        <p:txBody>
          <a:bodyPr/>
          <a:lstStyle/>
          <a:p>
            <a:r>
              <a:rPr lang="en-US" sz="4000" b="1" dirty="0">
                <a:solidFill>
                  <a:schemeClr val="accent2"/>
                </a:solidFill>
                <a:latin typeface="Times New Roman" panose="02020603050405020304" pitchFamily="18" charset="0"/>
                <a:ea typeface="Calibri" panose="020F0502020204030204" pitchFamily="34" charset="0"/>
              </a:rPr>
              <a:t> </a:t>
            </a:r>
            <a:r>
              <a:rPr lang="en-US" sz="4000" b="1" dirty="0" err="1">
                <a:solidFill>
                  <a:schemeClr val="accent2"/>
                </a:solidFill>
                <a:latin typeface="Times New Roman" panose="02020603050405020304" pitchFamily="18" charset="0"/>
                <a:ea typeface="Calibri" panose="020F0502020204030204" pitchFamily="34" charset="0"/>
              </a:rPr>
              <a:t>Mác</a:t>
            </a:r>
            <a:r>
              <a:rPr lang="en-US" sz="4000" b="1" dirty="0">
                <a:solidFill>
                  <a:schemeClr val="accent2"/>
                </a:solidFill>
                <a:latin typeface="Times New Roman" panose="02020603050405020304" pitchFamily="18" charset="0"/>
                <a:ea typeface="Calibri" panose="020F0502020204030204" pitchFamily="34" charset="0"/>
              </a:rPr>
              <a:t>: </a:t>
            </a:r>
          </a:p>
          <a:p>
            <a:pPr marL="0" indent="0" algn="just">
              <a:buNone/>
            </a:pPr>
            <a:r>
              <a:rPr lang="en-US" dirty="0">
                <a:latin typeface="Times New Roman" panose="02020603050405020304" pitchFamily="18" charset="0"/>
                <a:ea typeface="Calibri" panose="020F0502020204030204" pitchFamily="34" charset="0"/>
              </a:rPr>
              <a:t>	</a:t>
            </a:r>
            <a:r>
              <a:rPr lang="en-US" i="1" dirty="0">
                <a:solidFill>
                  <a:schemeClr val="accent5">
                    <a:lumMod val="75000"/>
                  </a:schemeClr>
                </a:solidFill>
                <a:latin typeface="Times New Roman" panose="02020603050405020304" pitchFamily="18" charset="0"/>
                <a:ea typeface="Calibri" panose="020F0502020204030204" pitchFamily="34" charset="0"/>
              </a:rPr>
              <a:t>“</a:t>
            </a:r>
            <a:r>
              <a:rPr lang="en-US" sz="3200" i="1" dirty="0" err="1">
                <a:solidFill>
                  <a:schemeClr val="accent5">
                    <a:lumMod val="75000"/>
                  </a:schemeClr>
                </a:solidFill>
                <a:latin typeface="Times New Roman" panose="02020603050405020304" pitchFamily="18" charset="0"/>
                <a:ea typeface="Calibri" panose="020F0502020204030204" pitchFamily="34" charset="0"/>
              </a:rPr>
              <a:t>Không</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có</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thần</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thoại</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Hy</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Lạp</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thì</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không</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có</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nghệ</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thuật</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Hy</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Lạp</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Thần</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thoại</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Hy</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Lạp</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không</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những</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là</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kho</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vũ</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khí</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mà</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còn</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là</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mảnh</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đất</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bồi</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dưỡng</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nghệ</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thuật</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Hy</a:t>
            </a:r>
            <a:r>
              <a:rPr lang="en-US" sz="3200" i="1" dirty="0">
                <a:solidFill>
                  <a:schemeClr val="accent5">
                    <a:lumMod val="75000"/>
                  </a:schemeClr>
                </a:solidFill>
                <a:latin typeface="Times New Roman" panose="02020603050405020304" pitchFamily="18" charset="0"/>
                <a:ea typeface="Calibri" panose="020F0502020204030204" pitchFamily="34" charset="0"/>
              </a:rPr>
              <a:t> </a:t>
            </a:r>
            <a:r>
              <a:rPr lang="en-US" sz="3200" i="1" dirty="0" err="1">
                <a:solidFill>
                  <a:schemeClr val="accent5">
                    <a:lumMod val="75000"/>
                  </a:schemeClr>
                </a:solidFill>
                <a:latin typeface="Times New Roman" panose="02020603050405020304" pitchFamily="18" charset="0"/>
                <a:ea typeface="Calibri" panose="020F0502020204030204" pitchFamily="34" charset="0"/>
              </a:rPr>
              <a:t>Lạp</a:t>
            </a:r>
            <a:r>
              <a:rPr lang="en-US" sz="3200" i="1" dirty="0">
                <a:solidFill>
                  <a:schemeClr val="accent5">
                    <a:lumMod val="75000"/>
                  </a:schemeClr>
                </a:solidFill>
                <a:latin typeface="Times New Roman" panose="02020603050405020304" pitchFamily="18" charset="0"/>
                <a:ea typeface="Calibri" panose="020F0502020204030204" pitchFamily="34" charset="0"/>
              </a:rPr>
              <a:t>”.</a:t>
            </a:r>
            <a:endParaRPr lang="en-US" sz="3200" i="1" dirty="0">
              <a:solidFill>
                <a:schemeClr val="accent5">
                  <a:lumMod val="75000"/>
                </a:schemeClr>
              </a:solidFill>
            </a:endParaRPr>
          </a:p>
        </p:txBody>
      </p:sp>
      <p:pic>
        <p:nvPicPr>
          <p:cNvPr id="4" name="Picture 3"/>
          <p:cNvPicPr>
            <a:picLocks noChangeAspect="1"/>
          </p:cNvPicPr>
          <p:nvPr/>
        </p:nvPicPr>
        <p:blipFill>
          <a:blip r:embed="rId2"/>
          <a:stretch>
            <a:fillRect/>
          </a:stretch>
        </p:blipFill>
        <p:spPr>
          <a:xfrm>
            <a:off x="6096000" y="-173015"/>
            <a:ext cx="7746384" cy="7746384"/>
          </a:xfrm>
          <a:prstGeom prst="rect">
            <a:avLst/>
          </a:prstGeom>
        </p:spPr>
      </p:pic>
    </p:spTree>
    <p:extLst>
      <p:ext uri="{BB962C8B-B14F-4D97-AF65-F5344CB8AC3E}">
        <p14:creationId xmlns:p14="http://schemas.microsoft.com/office/powerpoint/2010/main" val="4185327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lstStyle/>
          <a:p>
            <a:pPr marL="0" indent="0" algn="just">
              <a:lnSpc>
                <a:spcPct val="115000"/>
              </a:lnSpc>
              <a:spcAft>
                <a:spcPts val="800"/>
              </a:spcAft>
              <a:buNone/>
            </a:pP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3.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Đoạn</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trích</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Hê-ra-Clét</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đi</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tìm</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táo</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vàng</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Vị</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trí</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Đoạn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trích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kể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về</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hành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trình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tìm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táo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vàng</a:t>
            </a:r>
            <a:r>
              <a:rPr lang="en-US" dirty="0">
                <a:latin typeface="Times New Roman" panose="02020603050405020304" pitchFamily="18" charset="0"/>
                <a:ea typeface="Calibri" panose="020F0502020204030204" pitchFamily="34" charset="0"/>
                <a:cs typeface="Times New Roman" panose="02020603050405020304" pitchFamily="18" charset="0"/>
              </a:rPr>
              <a:t> – </a:t>
            </a:r>
            <a:r>
              <a:rPr lang="en-US" dirty="0" err="1">
                <a:latin typeface="Times New Roman" panose="02020603050405020304" pitchFamily="18" charset="0"/>
                <a:ea typeface="Calibri" panose="020F0502020204030204" pitchFamily="34" charset="0"/>
                <a:cs typeface="Times New Roman" panose="02020603050405020304" pitchFamily="18" charset="0"/>
              </a:rPr>
              <a:t>chiến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công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thứ</a:t>
            </a:r>
            <a:r>
              <a:rPr lang="en-US" dirty="0">
                <a:latin typeface="Times New Roman" panose="02020603050405020304" pitchFamily="18" charset="0"/>
                <a:ea typeface="Calibri" panose="020F0502020204030204" pitchFamily="34" charset="0"/>
                <a:cs typeface="Times New Roman" panose="02020603050405020304" pitchFamily="18" charset="0"/>
              </a:rPr>
              <a:t> 12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Hê-ra-clét</a:t>
            </a:r>
            <a:r>
              <a:rPr lang="en-US"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dirty="0"/>
          </a:p>
        </p:txBody>
      </p:sp>
      <p:pic>
        <p:nvPicPr>
          <p:cNvPr id="2" name="Picture 1"/>
          <p:cNvPicPr>
            <a:picLocks noChangeAspect="1"/>
          </p:cNvPicPr>
          <p:nvPr/>
        </p:nvPicPr>
        <p:blipFill rotWithShape="1">
          <a:blip r:embed="rId2"/>
          <a:srcRect l="15125" t="16266"/>
          <a:stretch/>
        </p:blipFill>
        <p:spPr>
          <a:xfrm>
            <a:off x="2511188" y="2572603"/>
            <a:ext cx="7722357" cy="4285397"/>
          </a:xfrm>
          <a:prstGeom prst="rect">
            <a:avLst/>
          </a:prstGeom>
        </p:spPr>
      </p:pic>
    </p:spTree>
    <p:extLst>
      <p:ext uri="{BB962C8B-B14F-4D97-AF65-F5344CB8AC3E}">
        <p14:creationId xmlns:p14="http://schemas.microsoft.com/office/powerpoint/2010/main" val="2360808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5650173" cy="6305265"/>
          </a:xfrm>
        </p:spPr>
        <p:txBody>
          <a:bodyPr/>
          <a:lstStyle/>
          <a:p>
            <a:pPr marL="0" indent="0" algn="just">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b.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Tóm</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tắt</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đoạn</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trích</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err="1">
                <a:latin typeface="Times New Roman" panose="02020603050405020304" pitchFamily="18" charset="0"/>
                <a:ea typeface="Calibri" panose="020F0502020204030204" pitchFamily="34" charset="0"/>
                <a:cs typeface="Times New Roman" panose="02020603050405020304" pitchFamily="18" charset="0"/>
              </a:rPr>
              <a:t>Đoạn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trích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kể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lại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hành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trình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tìm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táo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hùng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Hê-ra-clét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theo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lệnh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vua</a:t>
            </a:r>
            <a:r>
              <a:rPr lang="en-US" dirty="0">
                <a:latin typeface="Times New Roman" panose="02020603050405020304" pitchFamily="18" charset="0"/>
                <a:ea typeface="Calibri" panose="020F0502020204030204" pitchFamily="34" charset="0"/>
                <a:cs typeface="Times New Roman" panose="02020603050405020304" pitchFamily="18" charset="0"/>
              </a:rPr>
              <a:t> Ơ-</a:t>
            </a:r>
            <a:r>
              <a:rPr lang="en-US" dirty="0" err="1">
                <a:latin typeface="Times New Roman" panose="02020603050405020304" pitchFamily="18" charset="0"/>
                <a:ea typeface="Calibri" panose="020F0502020204030204" pitchFamily="34" charset="0"/>
                <a:cs typeface="Times New Roman" panose="02020603050405020304" pitchFamily="18" charset="0"/>
              </a:rPr>
              <a:t>ri</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err="1">
                <a:latin typeface="Times New Roman" panose="02020603050405020304" pitchFamily="18" charset="0"/>
                <a:ea typeface="Calibri" panose="020F0502020204030204" pitchFamily="34" charset="0"/>
                <a:cs typeface="Times New Roman" panose="02020603050405020304" pitchFamily="18" charset="0"/>
              </a:rPr>
              <a:t>xtê</a:t>
            </a:r>
            <a:r>
              <a:rPr lang="en-US" dirty="0">
                <a:latin typeface="Times New Roman" panose="02020603050405020304" pitchFamily="18" charset="0"/>
                <a:ea typeface="Calibri" panose="020F0502020204030204" pitchFamily="34" charset="0"/>
                <a:cs typeface="Times New Roman" panose="02020603050405020304" pitchFamily="18" charset="0"/>
              </a:rPr>
              <a:t>. </a:t>
            </a:r>
          </a:p>
          <a:p>
            <a:pPr marL="0" indent="0" algn="just">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err="1">
                <a:latin typeface="Times New Roman" panose="02020603050405020304" pitchFamily="18" charset="0"/>
                <a:ea typeface="Calibri" panose="020F0502020204030204" pitchFamily="34" charset="0"/>
                <a:cs typeface="Times New Roman" panose="02020603050405020304" pitchFamily="18" charset="0"/>
              </a:rPr>
              <a:t>Cây</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táo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vốn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nữ</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thần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đất</a:t>
            </a:r>
            <a:r>
              <a:rPr lang="en-US" dirty="0">
                <a:latin typeface="Times New Roman" panose="02020603050405020304" pitchFamily="18" charset="0"/>
                <a:ea typeface="Calibri" panose="020F0502020204030204" pitchFamily="34" charset="0"/>
                <a:cs typeface="Times New Roman" panose="02020603050405020304" pitchFamily="18" charset="0"/>
              </a:rPr>
              <a:t> Gai-a </a:t>
            </a:r>
            <a:r>
              <a:rPr lang="en-US" dirty="0" err="1">
                <a:latin typeface="Times New Roman" panose="02020603050405020304" pitchFamily="18" charset="0"/>
                <a:ea typeface="Calibri" panose="020F0502020204030204" pitchFamily="34" charset="0"/>
                <a:cs typeface="Times New Roman" panose="02020603050405020304" pitchFamily="18" charset="0"/>
              </a:rPr>
              <a:t>vĩ</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đại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tặng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cho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nữ</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thần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Hê-ra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làm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quà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cưới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canh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giữ</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bởi</a:t>
            </a:r>
            <a:r>
              <a:rPr lang="en-US" dirty="0">
                <a:latin typeface="Times New Roman" panose="02020603050405020304" pitchFamily="18" charset="0"/>
                <a:ea typeface="Calibri" panose="020F0502020204030204" pitchFamily="34" charset="0"/>
                <a:cs typeface="Times New Roman" panose="02020603050405020304" pitchFamily="18" charset="0"/>
              </a:rPr>
              <a:t> con </a:t>
            </a:r>
            <a:r>
              <a:rPr lang="en-US" dirty="0" err="1">
                <a:latin typeface="Times New Roman" panose="02020603050405020304" pitchFamily="18" charset="0"/>
                <a:ea typeface="Calibri" panose="020F0502020204030204" pitchFamily="34" charset="0"/>
                <a:cs typeface="Times New Roman" panose="02020603050405020304" pitchFamily="18" charset="0"/>
              </a:rPr>
              <a:t>rồng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trăm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đầu</a:t>
            </a:r>
            <a:r>
              <a:rPr lang="en-US" dirty="0">
                <a:latin typeface="Times New Roman" panose="02020603050405020304" pitchFamily="18" charset="0"/>
                <a:ea typeface="Calibri" panose="020F0502020204030204" pitchFamily="34" charset="0"/>
                <a:cs typeface="Times New Roman" panose="02020603050405020304" pitchFamily="18" charset="0"/>
              </a:rPr>
              <a:t> La-</a:t>
            </a:r>
            <a:r>
              <a:rPr lang="en-US" dirty="0" err="1">
                <a:latin typeface="Times New Roman" panose="02020603050405020304" pitchFamily="18" charset="0"/>
                <a:ea typeface="Calibri" panose="020F0502020204030204" pitchFamily="34" charset="0"/>
                <a:cs typeface="Times New Roman" panose="02020603050405020304" pitchFamily="18" charset="0"/>
              </a:rPr>
              <a:t>đông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ba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chị</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tiên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nữ</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Nanh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phơ</a:t>
            </a:r>
            <a:r>
              <a:rPr lang="en-US"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dirty="0"/>
          </a:p>
        </p:txBody>
      </p:sp>
      <p:pic>
        <p:nvPicPr>
          <p:cNvPr id="2" name="Picture 1"/>
          <p:cNvPicPr>
            <a:picLocks noChangeAspect="1"/>
          </p:cNvPicPr>
          <p:nvPr/>
        </p:nvPicPr>
        <p:blipFill>
          <a:blip r:embed="rId2"/>
          <a:stretch>
            <a:fillRect/>
          </a:stretch>
        </p:blipFill>
        <p:spPr>
          <a:xfrm>
            <a:off x="6832017" y="550738"/>
            <a:ext cx="4735489" cy="59134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31451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962966960"/>
              </p:ext>
            </p:extLst>
          </p:nvPr>
        </p:nvGraphicFramePr>
        <p:xfrm>
          <a:off x="382588" y="355600"/>
          <a:ext cx="11422062" cy="6303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2887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lstStyle/>
          <a:p>
            <a:pPr marL="0" indent="0" algn="just">
              <a:lnSpc>
                <a:spcPct val="115000"/>
              </a:lnSpc>
              <a:spcAft>
                <a:spcPts val="800"/>
              </a:spcAft>
              <a:buNone/>
            </a:pPr>
            <a:r>
              <a:rPr lang="en-US" sz="4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 </a:t>
            </a:r>
            <a:r>
              <a:rPr lang="en-US" sz="4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Bố</a:t>
            </a:r>
            <a:r>
              <a:rPr lang="en-US" sz="4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4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cục</a:t>
            </a:r>
            <a:r>
              <a:rPr lang="en-US" sz="4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(4 </a:t>
            </a:r>
            <a:r>
              <a:rPr lang="en-US" sz="4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phần</a:t>
            </a:r>
            <a:r>
              <a:rPr lang="en-US" sz="4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t>
            </a:r>
            <a:endParaRPr lang="en-US" sz="4400"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Nguồn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gốc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và</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điểm</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đặc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biệt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khu</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vườn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có</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táo</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vàng</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15000"/>
              </a:lnSpc>
              <a:spcAft>
                <a:spcPts val="800"/>
              </a:spcAft>
              <a:buNone/>
            </a:pPr>
            <a:r>
              <a:rPr lang="en-US" sz="36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2</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chiến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đấu</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và</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chiến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thắng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gã</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khổng</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lồ</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độc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ác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Ăng-tê</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15000"/>
              </a:lnSpc>
              <a:spcAft>
                <a:spcPts val="800"/>
              </a:spcAft>
              <a:buNone/>
            </a:pPr>
            <a:r>
              <a:rPr lang="en-US" sz="3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3</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Giải</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cứu</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thần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Prô-mê-tê</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r>
              <a:rPr lang="en-US" sz="3600"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Phần</a:t>
            </a:r>
            <a:r>
              <a:rPr lang="en-US" sz="3600"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 4</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Hê-ra-clét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tìm</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gặp</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thần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Át-lát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và</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đấu</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trí</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hai</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nhân</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dirty="0"/>
          </a:p>
        </p:txBody>
      </p:sp>
    </p:spTree>
    <p:extLst>
      <p:ext uri="{BB962C8B-B14F-4D97-AF65-F5344CB8AC3E}">
        <p14:creationId xmlns:p14="http://schemas.microsoft.com/office/powerpoint/2010/main" val="4287976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7451678" cy="6305265"/>
          </a:xfrm>
        </p:spPr>
        <p:txBody>
          <a:bodyPr/>
          <a:lstStyle/>
          <a:p>
            <a:pPr marL="0" indent="0">
              <a:lnSpc>
                <a:spcPct val="115000"/>
              </a:lnSpc>
              <a:spcAft>
                <a:spcPts val="800"/>
              </a:spcAft>
              <a:buNone/>
            </a:pPr>
            <a:r>
              <a:rPr lang="en-US" sz="3600"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1.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Hình</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tượng</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nhân</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vật</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Hê-ra</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clét</a:t>
            </a:r>
            <a:endParaRPr lang="en-US"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Hoàn</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cảnh</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thử</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thách</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đi</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tìm</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cây</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táo</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vàng</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2" name="Picture 1"/>
          <p:cNvPicPr>
            <a:picLocks noChangeAspect="1"/>
          </p:cNvPicPr>
          <p:nvPr/>
        </p:nvPicPr>
        <p:blipFill>
          <a:blip r:embed="rId2"/>
          <a:stretch>
            <a:fillRect/>
          </a:stretch>
        </p:blipFill>
        <p:spPr>
          <a:xfrm>
            <a:off x="7560860" y="693745"/>
            <a:ext cx="4631140" cy="5038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7388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2170863037"/>
              </p:ext>
            </p:extLst>
          </p:nvPr>
        </p:nvGraphicFramePr>
        <p:xfrm>
          <a:off x="396189" y="232011"/>
          <a:ext cx="11668125" cy="6694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Horizontal Scroll 3"/>
          <p:cNvSpPr/>
          <p:nvPr/>
        </p:nvSpPr>
        <p:spPr>
          <a:xfrm>
            <a:off x="9912824" y="341193"/>
            <a:ext cx="2511188" cy="1624085"/>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BÀI TẬP NHÓM</a:t>
            </a:r>
          </a:p>
        </p:txBody>
      </p:sp>
    </p:spTree>
    <p:extLst>
      <p:ext uri="{BB962C8B-B14F-4D97-AF65-F5344CB8AC3E}">
        <p14:creationId xmlns:p14="http://schemas.microsoft.com/office/powerpoint/2010/main" val="3139660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7451678" cy="6305265"/>
          </a:xfrm>
        </p:spPr>
        <p:txBody>
          <a:bodyPr/>
          <a:lstStyle/>
          <a:p>
            <a:pPr marL="0" indent="0">
              <a:lnSpc>
                <a:spcPct val="115000"/>
              </a:lnSpc>
              <a:spcAft>
                <a:spcPts val="800"/>
              </a:spcAft>
              <a:buNone/>
            </a:pPr>
            <a:r>
              <a:rPr lang="en-US" sz="3600"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1.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Hình</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tượng</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nhân</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vật</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Hê-ra</a:t>
            </a:r>
            <a:r>
              <a:rPr lang="en-US" b="1"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5"/>
                </a:solidFill>
                <a:latin typeface="Times New Roman" panose="02020603050405020304" pitchFamily="18" charset="0"/>
                <a:ea typeface="Calibri" panose="020F0502020204030204" pitchFamily="34" charset="0"/>
                <a:cs typeface="Times New Roman" panose="02020603050405020304" pitchFamily="18" charset="0"/>
              </a:rPr>
              <a:t>clét</a:t>
            </a:r>
            <a:endParaRPr lang="en-US" dirty="0">
              <a:solidFill>
                <a:schemeClr val="accent5"/>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Hoàn</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cảnh</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thử</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thách</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đi</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tìm</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cây</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táo</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vàng</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Hoàn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cảnh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thử</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thách</a:t>
            </a:r>
            <a:r>
              <a:rPr lang="en-US" dirty="0">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vua</a:t>
            </a:r>
            <a:r>
              <a:rPr lang="en-US" dirty="0">
                <a:latin typeface="Times New Roman" panose="02020603050405020304" pitchFamily="18" charset="0"/>
                <a:ea typeface="Calibri" panose="020F0502020204030204" pitchFamily="34" charset="0"/>
                <a:cs typeface="Times New Roman" panose="02020603050405020304" pitchFamily="18" charset="0"/>
              </a:rPr>
              <a:t> Ơ-</a:t>
            </a:r>
            <a:r>
              <a:rPr lang="en-US" dirty="0" err="1">
                <a:latin typeface="Times New Roman" panose="02020603050405020304" pitchFamily="18" charset="0"/>
                <a:ea typeface="Calibri" panose="020F0502020204030204" pitchFamily="34" charset="0"/>
                <a:cs typeface="Times New Roman" panose="02020603050405020304" pitchFamily="18" charset="0"/>
              </a:rPr>
              <a:t>ri</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err="1">
                <a:latin typeface="Times New Roman" panose="02020603050405020304" pitchFamily="18" charset="0"/>
                <a:ea typeface="Calibri" panose="020F0502020204030204" pitchFamily="34" charset="0"/>
                <a:cs typeface="Times New Roman" panose="02020603050405020304" pitchFamily="18" charset="0"/>
              </a:rPr>
              <a:t>xtê</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giao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cho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Hê-ra-clét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nhiệm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vụ</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phải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đoạt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những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quả</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táo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những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tiên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nữ</a:t>
            </a:r>
            <a:r>
              <a:rPr lang="en-US" dirty="0">
                <a:latin typeface="Times New Roman" panose="02020603050405020304" pitchFamily="18" charset="0"/>
                <a:ea typeface="Calibri" panose="020F0502020204030204" pitchFamily="34" charset="0"/>
                <a:cs typeface="Times New Roman" panose="02020603050405020304" pitchFamily="18" charset="0"/>
              </a:rPr>
              <a:t> E-</a:t>
            </a:r>
            <a:r>
              <a:rPr lang="en-US" dirty="0" err="1">
                <a:latin typeface="Times New Roman" panose="02020603050405020304" pitchFamily="18" charset="0"/>
                <a:ea typeface="Calibri" panose="020F0502020204030204" pitchFamily="34" charset="0"/>
                <a:cs typeface="Times New Roman" panose="02020603050405020304" pitchFamily="18" charset="0"/>
              </a:rPr>
              <a:t>xpê</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err="1">
                <a:latin typeface="Times New Roman" panose="02020603050405020304" pitchFamily="18" charset="0"/>
                <a:ea typeface="Calibri" panose="020F0502020204030204" pitchFamily="34" charset="0"/>
                <a:cs typeface="Times New Roman" panose="02020603050405020304" pitchFamily="18" charset="0"/>
              </a:rPr>
              <a:t>rit</a:t>
            </a:r>
            <a:r>
              <a:rPr lang="en-US" dirty="0">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=&gt; </a:t>
            </a:r>
            <a:r>
              <a:rPr lang="en-US" dirty="0" err="1">
                <a:latin typeface="Times New Roman" panose="02020603050405020304" pitchFamily="18" charset="0"/>
                <a:ea typeface="Calibri" panose="020F0502020204030204" pitchFamily="34" charset="0"/>
                <a:cs typeface="Times New Roman" panose="02020603050405020304" pitchFamily="18" charset="0"/>
              </a:rPr>
              <a:t>Đây</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nhiệm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vụ</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làm</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nên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kì</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công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thứ</a:t>
            </a:r>
            <a:r>
              <a:rPr lang="en-US">
                <a:latin typeface="Times New Roman" panose="02020603050405020304" pitchFamily="18" charset="0"/>
                <a:ea typeface="Calibri" panose="020F0502020204030204" pitchFamily="34" charset="0"/>
                <a:cs typeface="Times New Roman" panose="02020603050405020304" pitchFamily="18" charset="0"/>
              </a:rPr>
              <a:t> 12 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Hê-ra-clét</a:t>
            </a:r>
            <a:r>
              <a:rPr lang="en-US"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dirty="0"/>
          </a:p>
        </p:txBody>
      </p:sp>
      <p:pic>
        <p:nvPicPr>
          <p:cNvPr id="2" name="Picture 1"/>
          <p:cNvPicPr>
            <a:picLocks noChangeAspect="1"/>
          </p:cNvPicPr>
          <p:nvPr/>
        </p:nvPicPr>
        <p:blipFill>
          <a:blip r:embed="rId2"/>
          <a:stretch>
            <a:fillRect/>
          </a:stretch>
        </p:blipFill>
        <p:spPr>
          <a:xfrm>
            <a:off x="7560860" y="693745"/>
            <a:ext cx="4631140" cy="5038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63449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lnSpc>
                <a:spcPct val="115000"/>
              </a:lnSpc>
              <a:spcAft>
                <a:spcPts val="800"/>
              </a:spcAft>
              <a:buNone/>
            </a:pPr>
            <a:r>
              <a:rPr lang="en-US" sz="36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Nguồn</a:t>
            </a:r>
            <a:r>
              <a:rPr lang="en-US" sz="36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gốc</a:t>
            </a:r>
            <a:r>
              <a:rPr lang="en-US" sz="36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Cây</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táo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tặng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vật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quý</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món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quà</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cưới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của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nữ</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thần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Đất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Gai</a:t>
            </a:r>
            <a:r>
              <a:rPr lang="en-US" dirty="0">
                <a:latin typeface="Times New Roman" panose="02020603050405020304" pitchFamily="18" charset="0"/>
                <a:ea typeface="Calibri" panose="020F0502020204030204" pitchFamily="34" charset="0"/>
                <a:cs typeface="Times New Roman" panose="02020603050405020304" pitchFamily="18" charset="0"/>
              </a:rPr>
              <a:t>-a </a:t>
            </a:r>
            <a:r>
              <a:rPr lang="en-US" dirty="0" err="1">
                <a:latin typeface="Times New Roman" panose="02020603050405020304" pitchFamily="18" charset="0"/>
                <a:ea typeface="Calibri" panose="020F0502020204030204" pitchFamily="34" charset="0"/>
                <a:cs typeface="Times New Roman" panose="02020603050405020304" pitchFamily="18" charset="0"/>
              </a:rPr>
              <a:t>vĩ</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đại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tặng</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cho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nữ</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thần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Hê</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vào</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ngày</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kết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hôn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với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thần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Dớt</a:t>
            </a:r>
            <a:r>
              <a:rPr lang="en-US" dirty="0">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dirty="0"/>
          </a:p>
        </p:txBody>
      </p:sp>
      <p:pic>
        <p:nvPicPr>
          <p:cNvPr id="2" name="Picture 1"/>
          <p:cNvPicPr>
            <a:picLocks noChangeAspect="1"/>
          </p:cNvPicPr>
          <p:nvPr/>
        </p:nvPicPr>
        <p:blipFill>
          <a:blip r:embed="rId2"/>
          <a:stretch>
            <a:fillRect/>
          </a:stretch>
        </p:blipFill>
        <p:spPr>
          <a:xfrm>
            <a:off x="128444" y="2822442"/>
            <a:ext cx="3993180" cy="2889824"/>
          </a:xfrm>
          <a:prstGeom prst="rect">
            <a:avLst/>
          </a:prstGeom>
        </p:spPr>
      </p:pic>
      <p:pic>
        <p:nvPicPr>
          <p:cNvPr id="4" name="Picture 3"/>
          <p:cNvPicPr>
            <a:picLocks noChangeAspect="1"/>
          </p:cNvPicPr>
          <p:nvPr/>
        </p:nvPicPr>
        <p:blipFill>
          <a:blip r:embed="rId3"/>
          <a:stretch>
            <a:fillRect/>
          </a:stretch>
        </p:blipFill>
        <p:spPr>
          <a:xfrm>
            <a:off x="4314967" y="2429168"/>
            <a:ext cx="3283495" cy="4428832"/>
          </a:xfrm>
          <a:prstGeom prst="rect">
            <a:avLst/>
          </a:prstGeom>
        </p:spPr>
      </p:pic>
      <p:pic>
        <p:nvPicPr>
          <p:cNvPr id="5" name="Picture 4"/>
          <p:cNvPicPr>
            <a:picLocks noChangeAspect="1"/>
          </p:cNvPicPr>
          <p:nvPr/>
        </p:nvPicPr>
        <p:blipFill>
          <a:blip r:embed="rId4"/>
          <a:stretch>
            <a:fillRect/>
          </a:stretch>
        </p:blipFill>
        <p:spPr>
          <a:xfrm>
            <a:off x="7791806" y="2935006"/>
            <a:ext cx="4400194" cy="2948130"/>
          </a:xfrm>
          <a:prstGeom prst="rect">
            <a:avLst/>
          </a:prstGeom>
        </p:spPr>
      </p:pic>
    </p:spTree>
    <p:extLst>
      <p:ext uri="{BB962C8B-B14F-4D97-AF65-F5344CB8AC3E}">
        <p14:creationId xmlns:p14="http://schemas.microsoft.com/office/powerpoint/2010/main" val="3485387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4" y="7088"/>
            <a:ext cx="9143999" cy="6858000"/>
          </a:xfrm>
          <a:prstGeom prst="rect">
            <a:avLst/>
          </a:prstGeom>
          <a:solidFill>
            <a:srgbClr val="21212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 name="Straight Connector 2"/>
          <p:cNvCxnSpPr>
            <a:endCxn id="8" idx="1"/>
          </p:cNvCxnSpPr>
          <p:nvPr/>
        </p:nvCxnSpPr>
        <p:spPr>
          <a:xfrm>
            <a:off x="1857225" y="357368"/>
            <a:ext cx="1142381" cy="3078720"/>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a:stCxn id="9" idx="1"/>
          </p:cNvCxnSpPr>
          <p:nvPr/>
        </p:nvCxnSpPr>
        <p:spPr>
          <a:xfrm>
            <a:off x="9194095" y="3436091"/>
            <a:ext cx="1128218" cy="3095695"/>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009900" y="1878092"/>
            <a:ext cx="6172200" cy="3093356"/>
          </a:xfrm>
          <a:prstGeom prst="rect">
            <a:avLst/>
          </a:prstGeom>
          <a:solidFill>
            <a:srgbClr val="FF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BẮT ĐẦU</a:t>
            </a:r>
          </a:p>
        </p:txBody>
      </p:sp>
      <p:cxnSp>
        <p:nvCxnSpPr>
          <p:cNvPr id="6" name="Straight Connector 5"/>
          <p:cNvCxnSpPr>
            <a:stCxn id="8" idx="1"/>
          </p:cNvCxnSpPr>
          <p:nvPr/>
        </p:nvCxnSpPr>
        <p:spPr>
          <a:xfrm flipH="1">
            <a:off x="1858207" y="3436088"/>
            <a:ext cx="1141399" cy="3089764"/>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9" idx="1"/>
          </p:cNvCxnSpPr>
          <p:nvPr/>
        </p:nvCxnSpPr>
        <p:spPr>
          <a:xfrm flipH="1">
            <a:off x="9194095" y="356708"/>
            <a:ext cx="1128218" cy="3079380"/>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8" name="Left Bracket 7"/>
          <p:cNvSpPr/>
          <p:nvPr/>
        </p:nvSpPr>
        <p:spPr>
          <a:xfrm rot="10800000" flipH="1">
            <a:off x="2999606" y="1815647"/>
            <a:ext cx="196649" cy="3240882"/>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eft Bracket 8"/>
          <p:cNvSpPr/>
          <p:nvPr/>
        </p:nvSpPr>
        <p:spPr>
          <a:xfrm rot="10800000">
            <a:off x="9003939" y="1815647"/>
            <a:ext cx="190156" cy="3240882"/>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9"/>
          <p:cNvGrpSpPr/>
          <p:nvPr/>
        </p:nvGrpSpPr>
        <p:grpSpPr>
          <a:xfrm>
            <a:off x="2749872" y="3175901"/>
            <a:ext cx="509282" cy="509282"/>
            <a:chOff x="452190" y="3133126"/>
            <a:chExt cx="286946" cy="286946"/>
          </a:xfrm>
        </p:grpSpPr>
        <p:sp>
          <p:nvSpPr>
            <p:cNvPr id="11" name="Oval 1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Oval 1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3" name="Group 12"/>
          <p:cNvGrpSpPr/>
          <p:nvPr/>
        </p:nvGrpSpPr>
        <p:grpSpPr>
          <a:xfrm>
            <a:off x="8928351" y="3174497"/>
            <a:ext cx="509282" cy="509282"/>
            <a:chOff x="452190" y="3133126"/>
            <a:chExt cx="286946" cy="286946"/>
          </a:xfrm>
        </p:grpSpPr>
        <p:sp>
          <p:nvSpPr>
            <p:cNvPr id="14" name="Oval 1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9" name="Picture 5" descr="n3"/>
          <p:cNvPicPr>
            <a:picLocks noChangeAspect="1" noChangeArrowheads="1"/>
          </p:cNvPicPr>
          <p:nvPr/>
        </p:nvPicPr>
        <p:blipFill>
          <a:blip r:embed="rId9"/>
          <a:srcRect/>
          <a:stretch>
            <a:fillRect/>
          </a:stretch>
        </p:blipFill>
        <p:spPr bwMode="auto">
          <a:xfrm rot="10800000" flipV="1">
            <a:off x="1846925" y="305590"/>
            <a:ext cx="8475388" cy="171450"/>
          </a:xfrm>
          <a:prstGeom prst="rect">
            <a:avLst/>
          </a:prstGeom>
          <a:noFill/>
          <a:ln w="9525">
            <a:noFill/>
            <a:miter lim="800000"/>
            <a:headEnd/>
            <a:tailEnd/>
          </a:ln>
        </p:spPr>
      </p:pic>
      <p:pic>
        <p:nvPicPr>
          <p:cNvPr id="30" name="Picture 5" descr="n3"/>
          <p:cNvPicPr>
            <a:picLocks noChangeAspect="1" noChangeArrowheads="1"/>
          </p:cNvPicPr>
          <p:nvPr/>
        </p:nvPicPr>
        <p:blipFill>
          <a:blip r:embed="rId9"/>
          <a:srcRect/>
          <a:stretch>
            <a:fillRect/>
          </a:stretch>
        </p:blipFill>
        <p:spPr bwMode="auto">
          <a:xfrm rot="10800000" flipV="1">
            <a:off x="1846925" y="6503252"/>
            <a:ext cx="8475388" cy="171450"/>
          </a:xfrm>
          <a:prstGeom prst="rect">
            <a:avLst/>
          </a:prstGeom>
          <a:noFill/>
          <a:ln w="9525">
            <a:noFill/>
            <a:miter lim="800000"/>
            <a:headEnd/>
            <a:tailEnd/>
          </a:ln>
        </p:spPr>
      </p:pic>
      <p:grpSp>
        <p:nvGrpSpPr>
          <p:cNvPr id="17" name="Group 16"/>
          <p:cNvGrpSpPr/>
          <p:nvPr/>
        </p:nvGrpSpPr>
        <p:grpSpPr>
          <a:xfrm>
            <a:off x="1638236" y="6337478"/>
            <a:ext cx="509282" cy="509282"/>
            <a:chOff x="452190" y="3133126"/>
            <a:chExt cx="286946" cy="286946"/>
          </a:xfrm>
        </p:grpSpPr>
        <p:sp>
          <p:nvSpPr>
            <p:cNvPr id="18" name="Oval 17"/>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0" name="Group 19"/>
          <p:cNvGrpSpPr/>
          <p:nvPr/>
        </p:nvGrpSpPr>
        <p:grpSpPr>
          <a:xfrm>
            <a:off x="10037692" y="6337478"/>
            <a:ext cx="509282" cy="509282"/>
            <a:chOff x="452190" y="3133126"/>
            <a:chExt cx="286946" cy="286946"/>
          </a:xfrm>
        </p:grpSpPr>
        <p:sp>
          <p:nvSpPr>
            <p:cNvPr id="21" name="Oval 2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Oval 2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3" name="Group 22"/>
          <p:cNvGrpSpPr/>
          <p:nvPr/>
        </p:nvGrpSpPr>
        <p:grpSpPr>
          <a:xfrm>
            <a:off x="1638236" y="117057"/>
            <a:ext cx="509282" cy="509282"/>
            <a:chOff x="452190" y="3133126"/>
            <a:chExt cx="286946" cy="286946"/>
          </a:xfrm>
        </p:grpSpPr>
        <p:sp>
          <p:nvSpPr>
            <p:cNvPr id="24" name="Oval 2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Oval 2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6" name="Group 25"/>
          <p:cNvGrpSpPr/>
          <p:nvPr/>
        </p:nvGrpSpPr>
        <p:grpSpPr>
          <a:xfrm>
            <a:off x="10037692" y="117057"/>
            <a:ext cx="509282" cy="509282"/>
            <a:chOff x="452190" y="3133126"/>
            <a:chExt cx="286946" cy="286946"/>
          </a:xfrm>
        </p:grpSpPr>
        <p:sp>
          <p:nvSpPr>
            <p:cNvPr id="27" name="Oval 26"/>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Oval 27"/>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1" name="nhacnen3">
            <a:hlinkClick r:id="" action="ppaction://media"/>
          </p:cNvPr>
          <p:cNvPicPr>
            <a:picLocks noChangeAspect="1"/>
          </p:cNvPicPr>
          <p:nvPr>
            <a:audioFile r:link="rId2"/>
            <p:extLst>
              <p:ext uri="{DAA4B4D4-6D71-4841-9C94-3DE7FCFB9230}">
                <p14:media xmlns:p14="http://schemas.microsoft.com/office/powerpoint/2010/main" r:embed="rId1">
                  <p14:bmkLst>
                    <p14:bmk name="Bookmark 1" time="0"/>
                  </p14:bmkLst>
                </p14:media>
              </p:ext>
            </p:extLst>
          </p:nvPr>
        </p:nvPicPr>
        <p:blipFill>
          <a:blip r:embed="rId10" cstate="print"/>
          <a:stretch>
            <a:fillRect/>
          </a:stretch>
        </p:blipFill>
        <p:spPr>
          <a:xfrm>
            <a:off x="12232710" y="5951838"/>
            <a:ext cx="457200" cy="457200"/>
          </a:xfrm>
          <a:prstGeom prst="rect">
            <a:avLst/>
          </a:prstGeom>
        </p:spPr>
      </p:pic>
    </p:spTree>
    <p:extLst>
      <p:ext uri="{BB962C8B-B14F-4D97-AF65-F5344CB8AC3E}">
        <p14:creationId xmlns:p14="http://schemas.microsoft.com/office/powerpoint/2010/main" val="1989432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300"/>
                                            <p:tgtEl>
                                              <p:spTgt spid="3"/>
                                            </p:tgtEl>
                                          </p:cBhvr>
                                        </p:animEffect>
                                      </p:childTnLst>
                                      <p:subTnLst>
                                        <p:audio>
                                          <p:cMediaNode>
                                            <p:cTn display="0" masterRel="sameClick">
                                              <p:stCondLst>
                                                <p:cond evt="begin" delay="0">
                                                  <p:tn val="7"/>
                                                </p:cond>
                                              </p:stCondLst>
                                              <p:endCondLst>
                                                <p:cond evt="onStopAudio" delay="0">
                                                  <p:tgtEl>
                                                    <p:sldTgt/>
                                                  </p:tgtEl>
                                                </p:cond>
                                              </p:endCondLst>
                                            </p:cTn>
                                            <p:tgtEl>
                                              <p:sndTgt r:embed="rId5" name="menu_toggle_tone.wav"/>
                                            </p:tgtEl>
                                          </p:cMediaNode>
                                        </p:audio>
                                      </p:sub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300"/>
                                            <p:tgtEl>
                                              <p:spTgt spid="7"/>
                                            </p:tgtEl>
                                          </p:cBhvr>
                                        </p:animEffect>
                                      </p:childTnLst>
                                    </p:cTn>
                                  </p:par>
                                  <p:par>
                                    <p:cTn id="16" presetID="2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300"/>
                                            <p:tgtEl>
                                              <p:spTgt spid="4"/>
                                            </p:tgtEl>
                                          </p:cBhvr>
                                        </p:animEffect>
                                      </p:childTnLst>
                                    </p:cTn>
                                  </p:par>
                                </p:childTnLst>
                              </p:cTn>
                            </p:par>
                            <p:par>
                              <p:cTn id="19" fill="hold">
                                <p:stCondLst>
                                  <p:cond delay="3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300" fill="hold"/>
                                            <p:tgtEl>
                                              <p:spTgt spid="10"/>
                                            </p:tgtEl>
                                            <p:attrNameLst>
                                              <p:attrName>ppt_w</p:attrName>
                                            </p:attrNameLst>
                                          </p:cBhvr>
                                          <p:tavLst>
                                            <p:tav tm="0">
                                              <p:val>
                                                <p:fltVal val="0"/>
                                              </p:val>
                                            </p:tav>
                                            <p:tav tm="100000">
                                              <p:val>
                                                <p:strVal val="#ppt_w"/>
                                              </p:val>
                                            </p:tav>
                                          </p:tavLst>
                                        </p:anim>
                                        <p:anim calcmode="lin" valueType="num">
                                          <p:cBhvr>
                                            <p:cTn id="23" dur="300" fill="hold"/>
                                            <p:tgtEl>
                                              <p:spTgt spid="10"/>
                                            </p:tgtEl>
                                            <p:attrNameLst>
                                              <p:attrName>ppt_h</p:attrName>
                                            </p:attrNameLst>
                                          </p:cBhvr>
                                          <p:tavLst>
                                            <p:tav tm="0">
                                              <p:val>
                                                <p:fltVal val="0"/>
                                              </p:val>
                                            </p:tav>
                                            <p:tav tm="100000">
                                              <p:val>
                                                <p:strVal val="#ppt_h"/>
                                              </p:val>
                                            </p:tav>
                                          </p:tavLst>
                                        </p:anim>
                                        <p:anim calcmode="lin" valueType="num">
                                          <p:cBhvr>
                                            <p:cTn id="24" dur="300" fill="hold"/>
                                            <p:tgtEl>
                                              <p:spTgt spid="10"/>
                                            </p:tgtEl>
                                            <p:attrNameLst>
                                              <p:attrName>style.rotation</p:attrName>
                                            </p:attrNameLst>
                                          </p:cBhvr>
                                          <p:tavLst>
                                            <p:tav tm="0">
                                              <p:val>
                                                <p:fltVal val="360"/>
                                              </p:val>
                                            </p:tav>
                                            <p:tav tm="100000">
                                              <p:val>
                                                <p:fltVal val="0"/>
                                              </p:val>
                                            </p:tav>
                                          </p:tavLst>
                                        </p:anim>
                                        <p:animEffect transition="in" filter="fade">
                                          <p:cBhvr>
                                            <p:cTn id="25" dur="3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6" name="Beep_1.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mediacall" presetSubtype="0" fill="hold" nodeType="clickEffect">
                                      <p:stCondLst>
                                        <p:cond delay="0"/>
                                      </p:stCondLst>
                                      <p:childTnLst>
                                        <p:cmd type="call" cmd="playFromBookmark(Bookmark 1)">
                                          <p:cBhvr>
                                            <p:cTn id="29" dur="9552" fill="hold"/>
                                            <p:tgtEl>
                                              <p:spTgt spid="31"/>
                                            </p:tgtEl>
                                          </p:cBhvr>
                                        </p:cmd>
                                      </p:childTnLst>
                                    </p:cTn>
                                  </p:par>
                                  <p:par>
                                    <p:cTn id="30" presetID="49" presetClass="entr" presetSubtype="0" decel="10000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300" fill="hold"/>
                                            <p:tgtEl>
                                              <p:spTgt spid="13"/>
                                            </p:tgtEl>
                                            <p:attrNameLst>
                                              <p:attrName>ppt_w</p:attrName>
                                            </p:attrNameLst>
                                          </p:cBhvr>
                                          <p:tavLst>
                                            <p:tav tm="0">
                                              <p:val>
                                                <p:fltVal val="0"/>
                                              </p:val>
                                            </p:tav>
                                            <p:tav tm="100000">
                                              <p:val>
                                                <p:strVal val="#ppt_w"/>
                                              </p:val>
                                            </p:tav>
                                          </p:tavLst>
                                        </p:anim>
                                        <p:anim calcmode="lin" valueType="num">
                                          <p:cBhvr>
                                            <p:cTn id="33" dur="300" fill="hold"/>
                                            <p:tgtEl>
                                              <p:spTgt spid="13"/>
                                            </p:tgtEl>
                                            <p:attrNameLst>
                                              <p:attrName>ppt_h</p:attrName>
                                            </p:attrNameLst>
                                          </p:cBhvr>
                                          <p:tavLst>
                                            <p:tav tm="0">
                                              <p:val>
                                                <p:fltVal val="0"/>
                                              </p:val>
                                            </p:tav>
                                            <p:tav tm="100000">
                                              <p:val>
                                                <p:strVal val="#ppt_h"/>
                                              </p:val>
                                            </p:tav>
                                          </p:tavLst>
                                        </p:anim>
                                        <p:anim calcmode="lin" valueType="num">
                                          <p:cBhvr>
                                            <p:cTn id="34" dur="300" fill="hold"/>
                                            <p:tgtEl>
                                              <p:spTgt spid="13"/>
                                            </p:tgtEl>
                                            <p:attrNameLst>
                                              <p:attrName>style.rotation</p:attrName>
                                            </p:attrNameLst>
                                          </p:cBhvr>
                                          <p:tavLst>
                                            <p:tav tm="0">
                                              <p:val>
                                                <p:fltVal val="360"/>
                                              </p:val>
                                            </p:tav>
                                            <p:tav tm="100000">
                                              <p:val>
                                                <p:fltVal val="0"/>
                                              </p:val>
                                            </p:tav>
                                          </p:tavLst>
                                        </p:anim>
                                        <p:animEffect transition="in" filter="fade">
                                          <p:cBhvr>
                                            <p:cTn id="35" dur="300"/>
                                            <p:tgtEl>
                                              <p:spTgt spid="13"/>
                                            </p:tgtEl>
                                          </p:cBhvr>
                                        </p:animEffect>
                                      </p:childTnLst>
                                    </p:cTn>
                                  </p:par>
                                </p:childTnLst>
                              </p:cTn>
                            </p:par>
                            <p:par>
                              <p:cTn id="36" fill="hold">
                                <p:stCondLst>
                                  <p:cond delay="9552"/>
                                </p:stCondLst>
                                <p:childTnLst>
                                  <p:par>
                                    <p:cTn id="37" presetID="50" presetClass="entr" presetSubtype="0" decel="10000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700" fill="hold"/>
                                            <p:tgtEl>
                                              <p:spTgt spid="9"/>
                                            </p:tgtEl>
                                            <p:attrNameLst>
                                              <p:attrName>ppt_w</p:attrName>
                                            </p:attrNameLst>
                                          </p:cBhvr>
                                          <p:tavLst>
                                            <p:tav tm="0">
                                              <p:val>
                                                <p:strVal val="#ppt_w+.3"/>
                                              </p:val>
                                            </p:tav>
                                            <p:tav tm="100000">
                                              <p:val>
                                                <p:strVal val="#ppt_w"/>
                                              </p:val>
                                            </p:tav>
                                          </p:tavLst>
                                        </p:anim>
                                        <p:anim calcmode="lin" valueType="num">
                                          <p:cBhvr>
                                            <p:cTn id="40" dur="700" fill="hold"/>
                                            <p:tgtEl>
                                              <p:spTgt spid="9"/>
                                            </p:tgtEl>
                                            <p:attrNameLst>
                                              <p:attrName>ppt_h</p:attrName>
                                            </p:attrNameLst>
                                          </p:cBhvr>
                                          <p:tavLst>
                                            <p:tav tm="0">
                                              <p:val>
                                                <p:strVal val="#ppt_h"/>
                                              </p:val>
                                            </p:tav>
                                            <p:tav tm="100000">
                                              <p:val>
                                                <p:strVal val="#ppt_h"/>
                                              </p:val>
                                            </p:tav>
                                          </p:tavLst>
                                        </p:anim>
                                        <p:animEffect transition="in" filter="fade">
                                          <p:cBhvr>
                                            <p:cTn id="41" dur="700"/>
                                            <p:tgtEl>
                                              <p:spTgt spid="9"/>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700" fill="hold"/>
                                            <p:tgtEl>
                                              <p:spTgt spid="8"/>
                                            </p:tgtEl>
                                            <p:attrNameLst>
                                              <p:attrName>ppt_w</p:attrName>
                                            </p:attrNameLst>
                                          </p:cBhvr>
                                          <p:tavLst>
                                            <p:tav tm="0">
                                              <p:val>
                                                <p:strVal val="#ppt_w+.3"/>
                                              </p:val>
                                            </p:tav>
                                            <p:tav tm="100000">
                                              <p:val>
                                                <p:strVal val="#ppt_w"/>
                                              </p:val>
                                            </p:tav>
                                          </p:tavLst>
                                        </p:anim>
                                        <p:anim calcmode="lin" valueType="num">
                                          <p:cBhvr>
                                            <p:cTn id="45" dur="700" fill="hold"/>
                                            <p:tgtEl>
                                              <p:spTgt spid="8"/>
                                            </p:tgtEl>
                                            <p:attrNameLst>
                                              <p:attrName>ppt_h</p:attrName>
                                            </p:attrNameLst>
                                          </p:cBhvr>
                                          <p:tavLst>
                                            <p:tav tm="0">
                                              <p:val>
                                                <p:strVal val="#ppt_h"/>
                                              </p:val>
                                            </p:tav>
                                            <p:tav tm="100000">
                                              <p:val>
                                                <p:strVal val="#ppt_h"/>
                                              </p:val>
                                            </p:tav>
                                          </p:tavLst>
                                        </p:anim>
                                        <p:animEffect transition="in" filter="fade">
                                          <p:cBhvr>
                                            <p:cTn id="46" dur="700"/>
                                            <p:tgtEl>
                                              <p:spTgt spid="8"/>
                                            </p:tgtEl>
                                          </p:cBhvr>
                                        </p:animEffect>
                                      </p:childTnLst>
                                      <p:subTnLst>
                                        <p:audio>
                                          <p:cMediaNode>
                                            <p:cTn display="0" masterRel="sameClick">
                                              <p:stCondLst>
                                                <p:cond evt="begin" delay="0">
                                                  <p:tn val="42"/>
                                                </p:cond>
                                              </p:stCondLst>
                                              <p:endCondLst>
                                                <p:cond evt="onStopAudio" delay="0">
                                                  <p:tgtEl>
                                                    <p:sldTgt/>
                                                  </p:tgtEl>
                                                </p:cond>
                                              </p:endCondLst>
                                            </p:cTn>
                                            <p:tgtEl>
                                              <p:sndTgt r:embed="rId7" name="suonho.wav"/>
                                            </p:tgtEl>
                                          </p:cMediaNode>
                                        </p:audio>
                                      </p:subTnLst>
                                    </p:cTn>
                                  </p:par>
                                </p:childTnLst>
                              </p:cTn>
                            </p:par>
                            <p:par>
                              <p:cTn id="47" fill="hold">
                                <p:stCondLst>
                                  <p:cond delay="10252"/>
                                </p:stCondLst>
                                <p:childTnLst>
                                  <p:par>
                                    <p:cTn id="48" presetID="14" presetClass="entr" presetSubtype="1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randombar(horizontal)">
                                          <p:cBhvr>
                                            <p:cTn id="50" dur="400"/>
                                            <p:tgtEl>
                                              <p:spTgt spid="5"/>
                                            </p:tgtEl>
                                          </p:cBhvr>
                                        </p:animEffect>
                                      </p:childTnLst>
                                      <p:subTnLst>
                                        <p:audio>
                                          <p:cMediaNode>
                                            <p:cTn display="0" masterRel="sameClick">
                                              <p:stCondLst>
                                                <p:cond evt="begin" delay="0">
                                                  <p:tn val="48"/>
                                                </p:cond>
                                              </p:stCondLst>
                                              <p:endCondLst>
                                                <p:cond evt="onStopAudio" delay="0">
                                                  <p:tgtEl>
                                                    <p:sldTgt/>
                                                  </p:tgtEl>
                                                </p:cond>
                                              </p:endCondLst>
                                            </p:cTn>
                                            <p:tgtEl>
                                              <p:sndTgt r:embed="rId8" name="fins__success-2.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37879">
                    <p:cTn id="51" fill="hold" display="0">
                      <p:stCondLst>
                        <p:cond delay="indefinite"/>
                      </p:stCondLst>
                      <p:endCondLst>
                        <p:cond evt="onStopAudio" delay="0">
                          <p:tgtEl>
                            <p:sldTgt/>
                          </p:tgtEl>
                        </p:cond>
                      </p:endCondLst>
                    </p:cTn>
                    <p:tgtEl>
                      <p:spTgt spid="31"/>
                    </p:tgtEl>
                  </p:cMediaNode>
                </p:audio>
              </p:childTnLst>
            </p:cTn>
          </p:par>
        </p:tnLst>
        <p:bldLst>
          <p:bldP spid="2" grpId="0" animBg="1"/>
          <p:bldP spid="5" grpId="0" animBg="1"/>
          <p:bldP spid="8"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300"/>
                                            <p:tgtEl>
                                              <p:spTgt spid="3"/>
                                            </p:tgtEl>
                                          </p:cBhvr>
                                        </p:animEffect>
                                      </p:childTnLst>
                                      <p:subTnLst>
                                        <p:audio>
                                          <p:cMediaNode>
                                            <p:cTn display="0" masterRel="sameClick">
                                              <p:stCondLst>
                                                <p:cond evt="begin" delay="0">
                                                  <p:tn val="7"/>
                                                </p:cond>
                                              </p:stCondLst>
                                              <p:endCondLst>
                                                <p:cond evt="onStopAudio" delay="0">
                                                  <p:tgtEl>
                                                    <p:sldTgt/>
                                                  </p:tgtEl>
                                                </p:cond>
                                              </p:endCondLst>
                                            </p:cTn>
                                            <p:tgtEl>
                                              <p:sndTgt r:embed="rId11" name="menu_toggle_tone.wav"/>
                                            </p:tgtEl>
                                          </p:cMediaNode>
                                        </p:audio>
                                      </p:sub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300"/>
                                            <p:tgtEl>
                                              <p:spTgt spid="7"/>
                                            </p:tgtEl>
                                          </p:cBhvr>
                                        </p:animEffect>
                                      </p:childTnLst>
                                    </p:cTn>
                                  </p:par>
                                  <p:par>
                                    <p:cTn id="16" presetID="2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300"/>
                                            <p:tgtEl>
                                              <p:spTgt spid="4"/>
                                            </p:tgtEl>
                                          </p:cBhvr>
                                        </p:animEffect>
                                      </p:childTnLst>
                                    </p:cTn>
                                  </p:par>
                                </p:childTnLst>
                              </p:cTn>
                            </p:par>
                            <p:par>
                              <p:cTn id="19" fill="hold">
                                <p:stCondLst>
                                  <p:cond delay="3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300" fill="hold"/>
                                            <p:tgtEl>
                                              <p:spTgt spid="10"/>
                                            </p:tgtEl>
                                            <p:attrNameLst>
                                              <p:attrName>ppt_w</p:attrName>
                                            </p:attrNameLst>
                                          </p:cBhvr>
                                          <p:tavLst>
                                            <p:tav tm="0">
                                              <p:val>
                                                <p:fltVal val="0"/>
                                              </p:val>
                                            </p:tav>
                                            <p:tav tm="100000">
                                              <p:val>
                                                <p:strVal val="#ppt_w"/>
                                              </p:val>
                                            </p:tav>
                                          </p:tavLst>
                                        </p:anim>
                                        <p:anim calcmode="lin" valueType="num">
                                          <p:cBhvr>
                                            <p:cTn id="23" dur="300" fill="hold"/>
                                            <p:tgtEl>
                                              <p:spTgt spid="10"/>
                                            </p:tgtEl>
                                            <p:attrNameLst>
                                              <p:attrName>ppt_h</p:attrName>
                                            </p:attrNameLst>
                                          </p:cBhvr>
                                          <p:tavLst>
                                            <p:tav tm="0">
                                              <p:val>
                                                <p:fltVal val="0"/>
                                              </p:val>
                                            </p:tav>
                                            <p:tav tm="100000">
                                              <p:val>
                                                <p:strVal val="#ppt_h"/>
                                              </p:val>
                                            </p:tav>
                                          </p:tavLst>
                                        </p:anim>
                                        <p:anim calcmode="lin" valueType="num">
                                          <p:cBhvr>
                                            <p:cTn id="24" dur="300" fill="hold"/>
                                            <p:tgtEl>
                                              <p:spTgt spid="10"/>
                                            </p:tgtEl>
                                            <p:attrNameLst>
                                              <p:attrName>style.rotation</p:attrName>
                                            </p:attrNameLst>
                                          </p:cBhvr>
                                          <p:tavLst>
                                            <p:tav tm="0">
                                              <p:val>
                                                <p:fltVal val="360"/>
                                              </p:val>
                                            </p:tav>
                                            <p:tav tm="100000">
                                              <p:val>
                                                <p:fltVal val="0"/>
                                              </p:val>
                                            </p:tav>
                                          </p:tavLst>
                                        </p:anim>
                                        <p:animEffect transition="in" filter="fade">
                                          <p:cBhvr>
                                            <p:cTn id="25" dur="3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12" name="Beep_1.wav"/>
                                            </p:tgtEl>
                                          </p:cMediaNode>
                                        </p:audio>
                                      </p:sub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00)">
                                          <p:cBhvr>
                                            <p:cTn id="29" dur="9552" fill="hold"/>
                                            <p:tgtEl>
                                              <p:spTgt spid="31"/>
                                            </p:tgtEl>
                                          </p:cBhvr>
                                        </p:cmd>
                                      </p:childTnLst>
                                    </p:cTn>
                                  </p:par>
                                  <p:par>
                                    <p:cTn id="30" presetID="49" presetClass="entr" presetSubtype="0" decel="10000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300" fill="hold"/>
                                            <p:tgtEl>
                                              <p:spTgt spid="13"/>
                                            </p:tgtEl>
                                            <p:attrNameLst>
                                              <p:attrName>ppt_w</p:attrName>
                                            </p:attrNameLst>
                                          </p:cBhvr>
                                          <p:tavLst>
                                            <p:tav tm="0">
                                              <p:val>
                                                <p:fltVal val="0"/>
                                              </p:val>
                                            </p:tav>
                                            <p:tav tm="100000">
                                              <p:val>
                                                <p:strVal val="#ppt_w"/>
                                              </p:val>
                                            </p:tav>
                                          </p:tavLst>
                                        </p:anim>
                                        <p:anim calcmode="lin" valueType="num">
                                          <p:cBhvr>
                                            <p:cTn id="33" dur="300" fill="hold"/>
                                            <p:tgtEl>
                                              <p:spTgt spid="13"/>
                                            </p:tgtEl>
                                            <p:attrNameLst>
                                              <p:attrName>ppt_h</p:attrName>
                                            </p:attrNameLst>
                                          </p:cBhvr>
                                          <p:tavLst>
                                            <p:tav tm="0">
                                              <p:val>
                                                <p:fltVal val="0"/>
                                              </p:val>
                                            </p:tav>
                                            <p:tav tm="100000">
                                              <p:val>
                                                <p:strVal val="#ppt_h"/>
                                              </p:val>
                                            </p:tav>
                                          </p:tavLst>
                                        </p:anim>
                                        <p:anim calcmode="lin" valueType="num">
                                          <p:cBhvr>
                                            <p:cTn id="34" dur="300" fill="hold"/>
                                            <p:tgtEl>
                                              <p:spTgt spid="13"/>
                                            </p:tgtEl>
                                            <p:attrNameLst>
                                              <p:attrName>style.rotation</p:attrName>
                                            </p:attrNameLst>
                                          </p:cBhvr>
                                          <p:tavLst>
                                            <p:tav tm="0">
                                              <p:val>
                                                <p:fltVal val="360"/>
                                              </p:val>
                                            </p:tav>
                                            <p:tav tm="100000">
                                              <p:val>
                                                <p:fltVal val="0"/>
                                              </p:val>
                                            </p:tav>
                                          </p:tavLst>
                                        </p:anim>
                                        <p:animEffect transition="in" filter="fade">
                                          <p:cBhvr>
                                            <p:cTn id="35" dur="300"/>
                                            <p:tgtEl>
                                              <p:spTgt spid="13"/>
                                            </p:tgtEl>
                                          </p:cBhvr>
                                        </p:animEffect>
                                      </p:childTnLst>
                                    </p:cTn>
                                  </p:par>
                                </p:childTnLst>
                              </p:cTn>
                            </p:par>
                            <p:par>
                              <p:cTn id="36" fill="hold">
                                <p:stCondLst>
                                  <p:cond delay="9552"/>
                                </p:stCondLst>
                                <p:childTnLst>
                                  <p:par>
                                    <p:cTn id="37" presetID="50" presetClass="entr" presetSubtype="0" decel="10000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700" fill="hold"/>
                                            <p:tgtEl>
                                              <p:spTgt spid="9"/>
                                            </p:tgtEl>
                                            <p:attrNameLst>
                                              <p:attrName>ppt_w</p:attrName>
                                            </p:attrNameLst>
                                          </p:cBhvr>
                                          <p:tavLst>
                                            <p:tav tm="0">
                                              <p:val>
                                                <p:strVal val="#ppt_w+.3"/>
                                              </p:val>
                                            </p:tav>
                                            <p:tav tm="100000">
                                              <p:val>
                                                <p:strVal val="#ppt_w"/>
                                              </p:val>
                                            </p:tav>
                                          </p:tavLst>
                                        </p:anim>
                                        <p:anim calcmode="lin" valueType="num">
                                          <p:cBhvr>
                                            <p:cTn id="40" dur="700" fill="hold"/>
                                            <p:tgtEl>
                                              <p:spTgt spid="9"/>
                                            </p:tgtEl>
                                            <p:attrNameLst>
                                              <p:attrName>ppt_h</p:attrName>
                                            </p:attrNameLst>
                                          </p:cBhvr>
                                          <p:tavLst>
                                            <p:tav tm="0">
                                              <p:val>
                                                <p:strVal val="#ppt_h"/>
                                              </p:val>
                                            </p:tav>
                                            <p:tav tm="100000">
                                              <p:val>
                                                <p:strVal val="#ppt_h"/>
                                              </p:val>
                                            </p:tav>
                                          </p:tavLst>
                                        </p:anim>
                                        <p:animEffect transition="in" filter="fade">
                                          <p:cBhvr>
                                            <p:cTn id="41" dur="700"/>
                                            <p:tgtEl>
                                              <p:spTgt spid="9"/>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700" fill="hold"/>
                                            <p:tgtEl>
                                              <p:spTgt spid="8"/>
                                            </p:tgtEl>
                                            <p:attrNameLst>
                                              <p:attrName>ppt_w</p:attrName>
                                            </p:attrNameLst>
                                          </p:cBhvr>
                                          <p:tavLst>
                                            <p:tav tm="0">
                                              <p:val>
                                                <p:strVal val="#ppt_w+.3"/>
                                              </p:val>
                                            </p:tav>
                                            <p:tav tm="100000">
                                              <p:val>
                                                <p:strVal val="#ppt_w"/>
                                              </p:val>
                                            </p:tav>
                                          </p:tavLst>
                                        </p:anim>
                                        <p:anim calcmode="lin" valueType="num">
                                          <p:cBhvr>
                                            <p:cTn id="45" dur="700" fill="hold"/>
                                            <p:tgtEl>
                                              <p:spTgt spid="8"/>
                                            </p:tgtEl>
                                            <p:attrNameLst>
                                              <p:attrName>ppt_h</p:attrName>
                                            </p:attrNameLst>
                                          </p:cBhvr>
                                          <p:tavLst>
                                            <p:tav tm="0">
                                              <p:val>
                                                <p:strVal val="#ppt_h"/>
                                              </p:val>
                                            </p:tav>
                                            <p:tav tm="100000">
                                              <p:val>
                                                <p:strVal val="#ppt_h"/>
                                              </p:val>
                                            </p:tav>
                                          </p:tavLst>
                                        </p:anim>
                                        <p:animEffect transition="in" filter="fade">
                                          <p:cBhvr>
                                            <p:cTn id="46" dur="700"/>
                                            <p:tgtEl>
                                              <p:spTgt spid="8"/>
                                            </p:tgtEl>
                                          </p:cBhvr>
                                        </p:animEffect>
                                      </p:childTnLst>
                                      <p:subTnLst>
                                        <p:audio>
                                          <p:cMediaNode>
                                            <p:cTn display="0" masterRel="sameClick">
                                              <p:stCondLst>
                                                <p:cond evt="begin" delay="0">
                                                  <p:tn val="42"/>
                                                </p:cond>
                                              </p:stCondLst>
                                              <p:endCondLst>
                                                <p:cond evt="onStopAudio" delay="0">
                                                  <p:tgtEl>
                                                    <p:sldTgt/>
                                                  </p:tgtEl>
                                                </p:cond>
                                              </p:endCondLst>
                                            </p:cTn>
                                            <p:tgtEl>
                                              <p:sndTgt r:embed="rId13" name="suonho.wav"/>
                                            </p:tgtEl>
                                          </p:cMediaNode>
                                        </p:audio>
                                      </p:subTnLst>
                                    </p:cTn>
                                  </p:par>
                                </p:childTnLst>
                              </p:cTn>
                            </p:par>
                            <p:par>
                              <p:cTn id="47" fill="hold">
                                <p:stCondLst>
                                  <p:cond delay="10252"/>
                                </p:stCondLst>
                                <p:childTnLst>
                                  <p:par>
                                    <p:cTn id="48" presetID="14" presetClass="entr" presetSubtype="1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randombar(horizontal)">
                                          <p:cBhvr>
                                            <p:cTn id="50" dur="400"/>
                                            <p:tgtEl>
                                              <p:spTgt spid="5"/>
                                            </p:tgtEl>
                                          </p:cBhvr>
                                        </p:animEffect>
                                      </p:childTnLst>
                                      <p:subTnLst>
                                        <p:audio>
                                          <p:cMediaNode>
                                            <p:cTn display="0" masterRel="sameClick">
                                              <p:stCondLst>
                                                <p:cond evt="begin" delay="0">
                                                  <p:tn val="48"/>
                                                </p:cond>
                                              </p:stCondLst>
                                              <p:endCondLst>
                                                <p:cond evt="onStopAudio" delay="0">
                                                  <p:tgtEl>
                                                    <p:sldTgt/>
                                                  </p:tgtEl>
                                                </p:cond>
                                              </p:endCondLst>
                                            </p:cTn>
                                            <p:tgtEl>
                                              <p:sndTgt r:embed="rId14" name="fins__success-2.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37879">
                    <p:cTn id="51" fill="hold" display="0">
                      <p:stCondLst>
                        <p:cond delay="indefinite"/>
                      </p:stCondLst>
                      <p:endCondLst>
                        <p:cond evt="onStopAudio" delay="0">
                          <p:tgtEl>
                            <p:sldTgt/>
                          </p:tgtEl>
                        </p:cond>
                      </p:endCondLst>
                    </p:cTn>
                    <p:tgtEl>
                      <p:spTgt spid="31"/>
                    </p:tgtEl>
                  </p:cMediaNode>
                </p:audio>
              </p:childTnLst>
            </p:cTn>
          </p:par>
        </p:tnLst>
        <p:bldLst>
          <p:bldP spid="2" grpId="0" animBg="1"/>
          <p:bldP spid="5" grpId="0" animBg="1"/>
          <p:bldP spid="8" grpId="0" animBg="1"/>
          <p:bldP spid="9"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7492621" cy="6305265"/>
          </a:xfrm>
        </p:spPr>
        <p:txBody>
          <a:bodyPr>
            <a:noAutofit/>
          </a:bodyPr>
          <a:lstStyle/>
          <a:p>
            <a:pPr marL="0" lvl="0" indent="0" algn="just">
              <a:lnSpc>
                <a:spcPct val="100000"/>
              </a:lnSpc>
              <a:spcAft>
                <a:spcPts val="800"/>
              </a:spcAft>
              <a:buNone/>
            </a:pP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đặc</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biệt</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khu</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vườn</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cây</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táo</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vàng</a:t>
            </a:r>
            <a:r>
              <a:rPr lang="en-US" sz="24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lnSpc>
                <a:spcPct val="100000"/>
              </a:lnSpc>
              <a:spcAft>
                <a:spcPts val="800"/>
              </a:spcAft>
              <a:buNone/>
            </a:pP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Cây</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táo</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trồng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ở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vườn</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rất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thâm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nghiêm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nữ</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Hê-ra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lnSpc>
                <a:spcPct val="100000"/>
              </a:lnSpc>
              <a:spcAft>
                <a:spcPts val="800"/>
              </a:spcAft>
              <a:buNone/>
            </a:pP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canh</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giữ</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rất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nghiêm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ngặt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bởi</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con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rồng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La-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có</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tới</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một</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trăm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cái</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đầu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bao</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giờ</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ngủ</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và</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chị</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em</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tiên</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nữ</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Nanh-phơ</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marL="0" lvl="0" indent="0" algn="just">
              <a:lnSpc>
                <a:spcPct val="100000"/>
              </a:lnSpc>
              <a:spcAft>
                <a:spcPts val="800"/>
              </a:spcAft>
              <a:buNone/>
            </a:pP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xác</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vị</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trí</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của</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khu</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vườn</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này</a:t>
            </a:r>
            <a:r>
              <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Nhưng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vườn</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táo</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này</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ở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đâu</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Ở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biển</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hay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biển</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Mặt</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lặn</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Ở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trong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vùng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sa</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mạc</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cát</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nóng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hay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chân</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ngọn</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núi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tuyết</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phủ</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quanh</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năm</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kể</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thì</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nhưng</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thì</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xem</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ra</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chưa</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thấy</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có</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một</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3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ai</a:t>
            </a:r>
            <a:r>
              <a:rPr lang="en-US" sz="23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3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00000"/>
              </a:lnSpc>
              <a:spcAft>
                <a:spcPts val="800"/>
              </a:spcAft>
              <a:buNone/>
            </a:pPr>
            <a:r>
              <a:rPr lang="vi-VN" sz="23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=&gt; Đây là một hành trình, thử thách vô cùng khó khăn (tương đồng với việc theo đuổi thực hiện lí tưởng cao đẹp) của Hê-ra-clét.</a:t>
            </a:r>
            <a:endParaRPr lang="en-US" sz="23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0000"/>
              </a:lnSpc>
              <a:buNone/>
            </a:pPr>
            <a:endParaRPr lang="en-US" sz="2300" dirty="0"/>
          </a:p>
        </p:txBody>
      </p:sp>
      <p:pic>
        <p:nvPicPr>
          <p:cNvPr id="2" name="Picture 1"/>
          <p:cNvPicPr>
            <a:picLocks noChangeAspect="1"/>
          </p:cNvPicPr>
          <p:nvPr/>
        </p:nvPicPr>
        <p:blipFill>
          <a:blip r:embed="rId2"/>
          <a:stretch>
            <a:fillRect/>
          </a:stretch>
        </p:blipFill>
        <p:spPr>
          <a:xfrm>
            <a:off x="7962122" y="2931584"/>
            <a:ext cx="4134579" cy="5882184"/>
          </a:xfrm>
          <a:prstGeom prst="rect">
            <a:avLst/>
          </a:prstGeom>
        </p:spPr>
      </p:pic>
      <p:pic>
        <p:nvPicPr>
          <p:cNvPr id="4" name="Picture 3"/>
          <p:cNvPicPr>
            <a:picLocks noChangeAspect="1"/>
          </p:cNvPicPr>
          <p:nvPr/>
        </p:nvPicPr>
        <p:blipFill>
          <a:blip r:embed="rId3"/>
          <a:stretch>
            <a:fillRect/>
          </a:stretch>
        </p:blipFill>
        <p:spPr>
          <a:xfrm>
            <a:off x="8049488" y="0"/>
            <a:ext cx="3959849" cy="28250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04126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012" y="177422"/>
            <a:ext cx="11573301" cy="6482686"/>
          </a:xfrm>
        </p:spPr>
        <p:txBody>
          <a:bodyPr>
            <a:normAutofit/>
          </a:bodyPr>
          <a:lstStyle/>
          <a:p>
            <a:pPr marL="0" indent="0" algn="just">
              <a:lnSpc>
                <a:spcPct val="115000"/>
              </a:lnSpc>
              <a:spcAft>
                <a:spcPts val="800"/>
              </a:spcAft>
              <a:buNone/>
            </a:pPr>
            <a:r>
              <a:rPr lang="en-US"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b. </a:t>
            </a:r>
            <a:r>
              <a:rPr lang="vi-VN"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Hành trình lặn lội từ châu Âu sang châu Á để hỏi đường</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400"/>
              <a:buFont typeface="Times New Roman" panose="02020603050405020304" pitchFamily="18" charset="0"/>
              <a:buChar char="-"/>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400"/>
              <a:buFont typeface="Times New Roman" panose="02020603050405020304" pitchFamily="18" charset="0"/>
              <a:buChar char="-"/>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400"/>
              <a:buFont typeface="Times New Roman" panose="02020603050405020304" pitchFamily="18" charset="0"/>
              <a:buChar char="-"/>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spcAft>
                <a:spcPts val="800"/>
              </a:spcAft>
              <a:buSzPts val="1400"/>
              <a:buNone/>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spcAft>
                <a:spcPts val="800"/>
              </a:spcAft>
              <a:buSzPts val="1400"/>
              <a:buNone/>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spcAft>
                <a:spcPts val="800"/>
              </a:spcAft>
              <a:buSzPts val="1400"/>
              <a:buNone/>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spcAft>
                <a:spcPts val="800"/>
              </a:spcAft>
              <a:buSzPts val="1400"/>
              <a:buNone/>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ts val="0"/>
              </a:spcBef>
            </a:pPr>
            <a:r>
              <a:rPr lang="vi-VN" sz="1600" b="1" dirty="0">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rPr>
              <a:t>Giao đấu với hai cha con thần Chiến tranh A- rét.</a:t>
            </a:r>
            <a:endParaRPr lang="en-US" sz="1600" dirty="0">
              <a:latin typeface="Arial" panose="020B0604020202020204" pitchFamily="34" charset="0"/>
            </a:endParaRPr>
          </a:p>
          <a:p>
            <a:pPr marL="0" lvl="0" indent="0">
              <a:lnSpc>
                <a:spcPct val="115000"/>
              </a:lnSpc>
              <a:spcAft>
                <a:spcPts val="800"/>
              </a:spcAft>
              <a:buSzPts val="1400"/>
              <a:buNone/>
            </a:pP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15000"/>
              </a:lnSpc>
              <a:spcAft>
                <a:spcPts val="800"/>
              </a:spcAft>
              <a:buNone/>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vi-VN"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=&gt; Hành trình dài, gian khổ.</a:t>
            </a:r>
            <a:endParaRPr lang="en-US"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US" sz="1600" dirty="0"/>
          </a:p>
        </p:txBody>
      </p:sp>
      <p:pic>
        <p:nvPicPr>
          <p:cNvPr id="2" name="Picture 1"/>
          <p:cNvPicPr>
            <a:picLocks noChangeAspect="1"/>
          </p:cNvPicPr>
          <p:nvPr/>
        </p:nvPicPr>
        <p:blipFill>
          <a:blip r:embed="rId2"/>
          <a:stretch>
            <a:fillRect/>
          </a:stretch>
        </p:blipFill>
        <p:spPr>
          <a:xfrm>
            <a:off x="51179" y="782933"/>
            <a:ext cx="2574129" cy="2574129"/>
          </a:xfrm>
          <a:prstGeom prst="rect">
            <a:avLst/>
          </a:prstGeom>
        </p:spPr>
      </p:pic>
      <p:pic>
        <p:nvPicPr>
          <p:cNvPr id="4" name="Picture 3"/>
          <p:cNvPicPr>
            <a:picLocks noChangeAspect="1"/>
          </p:cNvPicPr>
          <p:nvPr/>
        </p:nvPicPr>
        <p:blipFill>
          <a:blip r:embed="rId3"/>
          <a:stretch>
            <a:fillRect/>
          </a:stretch>
        </p:blipFill>
        <p:spPr>
          <a:xfrm>
            <a:off x="2885649" y="1183161"/>
            <a:ext cx="2641694" cy="2641694"/>
          </a:xfrm>
          <a:prstGeom prst="rect">
            <a:avLst/>
          </a:prstGeom>
        </p:spPr>
      </p:pic>
      <p:pic>
        <p:nvPicPr>
          <p:cNvPr id="5" name="Picture 4"/>
          <p:cNvPicPr>
            <a:picLocks noChangeAspect="1"/>
          </p:cNvPicPr>
          <p:nvPr/>
        </p:nvPicPr>
        <p:blipFill>
          <a:blip r:embed="rId4"/>
          <a:stretch>
            <a:fillRect/>
          </a:stretch>
        </p:blipFill>
        <p:spPr>
          <a:xfrm>
            <a:off x="5892992" y="1724381"/>
            <a:ext cx="3066833" cy="2315356"/>
          </a:xfrm>
          <a:prstGeom prst="rect">
            <a:avLst/>
          </a:prstGeom>
        </p:spPr>
      </p:pic>
      <p:pic>
        <p:nvPicPr>
          <p:cNvPr id="6" name="Picture 5"/>
          <p:cNvPicPr>
            <a:picLocks noChangeAspect="1"/>
          </p:cNvPicPr>
          <p:nvPr/>
        </p:nvPicPr>
        <p:blipFill>
          <a:blip r:embed="rId5"/>
          <a:stretch>
            <a:fillRect/>
          </a:stretch>
        </p:blipFill>
        <p:spPr>
          <a:xfrm>
            <a:off x="9098614" y="2504008"/>
            <a:ext cx="2845488" cy="2104135"/>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125804569"/>
              </p:ext>
            </p:extLst>
          </p:nvPr>
        </p:nvGraphicFramePr>
        <p:xfrm>
          <a:off x="0" y="3766783"/>
          <a:ext cx="2497540" cy="1311549"/>
        </p:xfrm>
        <a:graphic>
          <a:graphicData uri="http://schemas.openxmlformats.org/drawingml/2006/table">
            <a:tbl>
              <a:tblPr firstRow="1" bandRow="1">
                <a:tableStyleId>{5C22544A-7EE6-4342-B048-85BDC9FD1C3A}</a:tableStyleId>
              </a:tblPr>
              <a:tblGrid>
                <a:gridCol w="2497540">
                  <a:extLst>
                    <a:ext uri="{9D8B030D-6E8A-4147-A177-3AD203B41FA5}">
                      <a16:colId xmlns:a16="http://schemas.microsoft.com/office/drawing/2014/main" val="20000"/>
                    </a:ext>
                  </a:extLst>
                </a:gridCol>
              </a:tblGrid>
              <a:tr h="13115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000" dirty="0">
                          <a:latin typeface="Times New Roman" panose="02020603050405020304" pitchFamily="18" charset="0"/>
                          <a:ea typeface="Times New Roman" panose="02020603050405020304" pitchFamily="18" charset="0"/>
                          <a:cs typeface="Times New Roman" panose="02020603050405020304" pitchFamily="18" charset="0"/>
                        </a:rPr>
                        <a:t>Giao đấu với hai cha con thần Chiến tranh A- rét.</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000" dirty="0"/>
                    </a:p>
                  </a:txBody>
                  <a:tcPr/>
                </a:tc>
                <a:extLst>
                  <a:ext uri="{0D108BD9-81ED-4DB2-BD59-A6C34878D82A}">
                    <a16:rowId xmlns:a16="http://schemas.microsoft.com/office/drawing/2014/main" val="10000"/>
                  </a:ext>
                </a:extLst>
              </a:tr>
            </a:tbl>
          </a:graphicData>
        </a:graphic>
      </p:graphicFrame>
      <p:sp>
        <p:nvSpPr>
          <p:cNvPr id="8" name="Rectangle 7"/>
          <p:cNvSpPr/>
          <p:nvPr/>
        </p:nvSpPr>
        <p:spPr>
          <a:xfrm>
            <a:off x="2885649" y="4039737"/>
            <a:ext cx="2491569" cy="1132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ts val="1400"/>
            </a:pPr>
            <a:r>
              <a:rPr lang="vi-VN"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 tìm thần biể</a:t>
            </a:r>
            <a:r>
              <a:rPr lang="en-US"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 </a:t>
            </a:r>
            <a:r>
              <a:rPr lang="vi-VN"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Nê-rê để hỏi đường.</a:t>
            </a:r>
            <a:endParaRPr lang="en-US"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6018662" y="4408226"/>
            <a:ext cx="2947169" cy="1228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ts val="1400"/>
            </a:pPr>
            <a:r>
              <a:rPr lang="vi-VN"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 ngược lên miền cực Bắc, băng qua sa mạc nóng như thiêu như đốt.</a:t>
            </a:r>
            <a:endParaRPr lang="en-US"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9141903" y="5022376"/>
            <a:ext cx="2844243" cy="128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buSzPts val="1400"/>
            </a:pPr>
            <a:r>
              <a:rPr lang="vi-VN"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Chiến đấu để tự giải thoát khi bị vua Ai Cập bắt làm vật hiến tế.</a:t>
            </a:r>
            <a:endParaRPr lang="en-US" sz="20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435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11" end="11"/>
                                            </p:txEl>
                                          </p:spTgt>
                                        </p:tgtEl>
                                        <p:attrNameLst>
                                          <p:attrName>style.visibility</p:attrName>
                                        </p:attrNameLst>
                                      </p:cBhvr>
                                      <p:to>
                                        <p:strVal val="visible"/>
                                      </p:to>
                                    </p:set>
                                    <p:anim calcmode="lin" valueType="num">
                                      <p:cBhvr additive="base">
                                        <p:cTn id="36"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lstStyle/>
          <a:p>
            <a:pPr marL="0" indent="0" algn="just">
              <a:lnSpc>
                <a:spcPct val="115000"/>
              </a:lnSpc>
              <a:spcAft>
                <a:spcPts val="800"/>
              </a:spcAft>
              <a:buNone/>
            </a:pPr>
            <a:r>
              <a:rPr lang="en-US"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 </a:t>
            </a:r>
            <a:r>
              <a:rPr lang="vi-VN"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Cuộc giao đấu với gã khổng lồ độc ác Ăng- tê:</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400"/>
              <a:buFont typeface="Times New Roman" panose="02020603050405020304" pitchFamily="18" charset="0"/>
              <a:buChar char="-"/>
            </a:pPr>
            <a:r>
              <a:rPr lang="vi-VN" b="1" dirty="0">
                <a:latin typeface="Times New Roman" panose="02020603050405020304" pitchFamily="18" charset="0"/>
                <a:ea typeface="Times New Roman" panose="02020603050405020304" pitchFamily="18" charset="0"/>
                <a:cs typeface="Times New Roman" panose="02020603050405020304" pitchFamily="18" charset="0"/>
              </a:rPr>
              <a:t>Ăng-tê: </a:t>
            </a:r>
            <a:r>
              <a:rPr lang="vi-VN" dirty="0">
                <a:latin typeface="Times New Roman" panose="02020603050405020304" pitchFamily="18" charset="0"/>
                <a:ea typeface="Times New Roman" panose="02020603050405020304" pitchFamily="18" charset="0"/>
                <a:cs typeface="Times New Roman" panose="02020603050405020304" pitchFamily="18" charset="0"/>
              </a:rPr>
              <a:t>là con trai của thần Biển và thần Đất Gai-a. Mỗi khi chân Ăng-tê chạm đất sẽ được nữ thần Gai-a truyền cho sức mạnh bất khả chiến bại đó là </a:t>
            </a:r>
            <a:r>
              <a:rPr lang="vi-VN" i="1" dirty="0">
                <a:latin typeface="Times New Roman" panose="02020603050405020304" pitchFamily="18" charset="0"/>
                <a:ea typeface="Times New Roman" panose="02020603050405020304" pitchFamily="18" charset="0"/>
                <a:cs typeface="Times New Roman" panose="02020603050405020304" pitchFamily="18" charset="0"/>
              </a:rPr>
              <a:t>“lá bùa hộ mệnh” </a:t>
            </a:r>
            <a:r>
              <a:rPr lang="vi-VN" dirty="0">
                <a:latin typeface="Times New Roman" panose="02020603050405020304" pitchFamily="18" charset="0"/>
                <a:ea typeface="Times New Roman" panose="02020603050405020304" pitchFamily="18" charset="0"/>
                <a:cs typeface="Times New Roman" panose="02020603050405020304" pitchFamily="18" charset="0"/>
              </a:rPr>
              <a:t>của Ăng-tê.</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US" dirty="0"/>
          </a:p>
        </p:txBody>
      </p:sp>
      <p:pic>
        <p:nvPicPr>
          <p:cNvPr id="2" name="Picture 1"/>
          <p:cNvPicPr>
            <a:picLocks noChangeAspect="1"/>
          </p:cNvPicPr>
          <p:nvPr/>
        </p:nvPicPr>
        <p:blipFill>
          <a:blip r:embed="rId2"/>
          <a:stretch>
            <a:fillRect/>
          </a:stretch>
        </p:blipFill>
        <p:spPr>
          <a:xfrm>
            <a:off x="0" y="3118811"/>
            <a:ext cx="3664708" cy="3664708"/>
          </a:xfrm>
          <a:prstGeom prst="rect">
            <a:avLst/>
          </a:prstGeom>
        </p:spPr>
      </p:pic>
      <p:pic>
        <p:nvPicPr>
          <p:cNvPr id="4" name="Picture 3"/>
          <p:cNvPicPr>
            <a:picLocks noChangeAspect="1"/>
          </p:cNvPicPr>
          <p:nvPr/>
        </p:nvPicPr>
        <p:blipFill>
          <a:blip r:embed="rId3"/>
          <a:stretch>
            <a:fillRect/>
          </a:stretch>
        </p:blipFill>
        <p:spPr>
          <a:xfrm>
            <a:off x="7704445" y="3118811"/>
            <a:ext cx="4330890" cy="3674157"/>
          </a:xfrm>
          <a:prstGeom prst="rect">
            <a:avLst/>
          </a:prstGeom>
        </p:spPr>
      </p:pic>
      <p:sp>
        <p:nvSpPr>
          <p:cNvPr id="5" name="Left-Right Arrow 4"/>
          <p:cNvSpPr/>
          <p:nvPr/>
        </p:nvSpPr>
        <p:spPr>
          <a:xfrm>
            <a:off x="3664708" y="3910664"/>
            <a:ext cx="4039737" cy="2415654"/>
          </a:xfrm>
          <a:prstGeom prst="lef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Times New Roman" panose="02020603050405020304" pitchFamily="18" charset="0"/>
                <a:cs typeface="Times New Roman" panose="02020603050405020304" pitchFamily="18" charset="0"/>
              </a:rPr>
              <a:t>Ăng</a:t>
            </a:r>
            <a:r>
              <a:rPr lang="en-US" sz="3600" dirty="0">
                <a:solidFill>
                  <a:schemeClr val="tx1"/>
                </a:solidFill>
                <a:latin typeface="Times New Roman" panose="02020603050405020304" pitchFamily="18" charset="0"/>
                <a:cs typeface="Times New Roman" panose="02020603050405020304" pitchFamily="18" charset="0"/>
              </a:rPr>
              <a:t> - </a:t>
            </a:r>
            <a:r>
              <a:rPr lang="en-US" sz="3600" dirty="0" err="1">
                <a:solidFill>
                  <a:schemeClr val="tx1"/>
                </a:solidFill>
                <a:latin typeface="Times New Roman" panose="02020603050405020304" pitchFamily="18" charset="0"/>
                <a:cs typeface="Times New Roman" panose="02020603050405020304" pitchFamily="18" charset="0"/>
              </a:rPr>
              <a:t>tê</a:t>
            </a:r>
            <a:endParaRPr lang="en-US"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535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223348"/>
            <a:ext cx="6550926" cy="6305265"/>
          </a:xfrm>
        </p:spPr>
        <p:txBody>
          <a:bodyPr>
            <a:normAutofit/>
          </a:bodyPr>
          <a:lstStyle/>
          <a:p>
            <a:pPr marL="342900" lvl="0" indent="-342900">
              <a:lnSpc>
                <a:spcPct val="115000"/>
              </a:lnSpc>
              <a:spcAft>
                <a:spcPts val="800"/>
              </a:spcAft>
              <a:buSzPts val="1400"/>
              <a:buFont typeface="Times New Roman" panose="02020603050405020304" pitchFamily="18" charset="0"/>
              <a:buChar char="-"/>
            </a:pPr>
            <a:r>
              <a:rPr lang="vi-VN" b="1" dirty="0">
                <a:latin typeface="Times New Roman" panose="02020603050405020304" pitchFamily="18" charset="0"/>
                <a:ea typeface="Times New Roman" panose="02020603050405020304" pitchFamily="18" charset="0"/>
                <a:cs typeface="Times New Roman" panose="02020603050405020304" pitchFamily="18" charset="0"/>
              </a:rPr>
              <a:t>Cuộc giao đấu:</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114" t="-8654" r="2298" b="10385"/>
          <a:stretch/>
        </p:blipFill>
        <p:spPr>
          <a:xfrm>
            <a:off x="7042245" y="-259307"/>
            <a:ext cx="5116947" cy="3193576"/>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587" t="6731" r="11365" b="8975"/>
          <a:stretch/>
        </p:blipFill>
        <p:spPr>
          <a:xfrm>
            <a:off x="7009437" y="3212208"/>
            <a:ext cx="5149755" cy="3113530"/>
          </a:xfrm>
          <a:prstGeom prst="rect">
            <a:avLst/>
          </a:prstGeom>
        </p:spPr>
      </p:pic>
      <p:sp>
        <p:nvSpPr>
          <p:cNvPr id="5" name="Oval 4"/>
          <p:cNvSpPr/>
          <p:nvPr/>
        </p:nvSpPr>
        <p:spPr>
          <a:xfrm>
            <a:off x="109181" y="812042"/>
            <a:ext cx="6823882" cy="2026692"/>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vi-VN"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Ban đầu: ba lần Hê-ra-clét quật Ăng-tê ngã xuống đất với sức mạnh ghê gớm </a:t>
            </a:r>
            <a:r>
              <a:rPr lang="vi-VN" sz="20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“tưởng Ăng-tế chết hẳn”, </a:t>
            </a:r>
            <a:r>
              <a:rPr lang="vi-VN"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nhưng chỉ một thoáng. Ăng-lê lại bật d</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ậ</a:t>
            </a:r>
            <a:r>
              <a:rPr lang="vi-VN"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y giao đấu.</a:t>
            </a:r>
            <a:endPar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ounded Rectangle 5"/>
          <p:cNvSpPr/>
          <p:nvPr/>
        </p:nvSpPr>
        <p:spPr>
          <a:xfrm>
            <a:off x="232011" y="3375981"/>
            <a:ext cx="6701052" cy="161043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Khi</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ra</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bí</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mật</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về</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mạnh</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cũng</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vi-VN"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 điểm yếu của Ăng-tê: Hê-ra-clét lừa miếng sơ hở đã gồng mình nhấc bổng Ăng-tê lên cho chân lìa khỏi mặt đất rồi xoay ngược đầu Ăng-tê xuống</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7" name="Down Arrow 6"/>
          <p:cNvSpPr/>
          <p:nvPr/>
        </p:nvSpPr>
        <p:spPr>
          <a:xfrm>
            <a:off x="3111689" y="5155175"/>
            <a:ext cx="382137" cy="3275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nip Diagonal Corner Rectangle 7"/>
          <p:cNvSpPr/>
          <p:nvPr/>
        </p:nvSpPr>
        <p:spPr>
          <a:xfrm>
            <a:off x="382137" y="5622878"/>
            <a:ext cx="6127845" cy="1037229"/>
          </a:xfrm>
          <a:prstGeom prst="snip2Diag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vi-VN"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Kết quả: </a:t>
            </a: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kết liễu sinh mạng của gã khổng lồ độc ác Ăng-tê.</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810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2012" y="354842"/>
            <a:ext cx="5854889" cy="6503158"/>
          </a:xfrm>
        </p:spPr>
        <p:txBody>
          <a:bodyPr>
            <a:normAutofit fontScale="92500" lnSpcReduction="20000"/>
          </a:bodyPr>
          <a:lstStyle/>
          <a:p>
            <a:pPr marL="0" indent="0" algn="just">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d. </a:t>
            </a:r>
            <a:r>
              <a:rPr lang="vi-VN"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Gặp gỡ và giải cứu Prô-mê-tê:</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spcAft>
                <a:spcPts val="800"/>
              </a:spcAft>
              <a:buSzPts val="1400"/>
              <a:buNone/>
            </a:pPr>
            <a:r>
              <a:rPr lang="vi-VN" b="1" i="1" dirty="0">
                <a:solidFill>
                  <a:schemeClr val="accent2"/>
                </a:solidFill>
                <a:latin typeface="Times New Roman" panose="02020603050405020304" pitchFamily="18" charset="0"/>
                <a:ea typeface="Times New Roman" panose="02020603050405020304" pitchFamily="18" charset="0"/>
                <a:cs typeface="Times New Roman" panose="02020603050405020304" pitchFamily="18" charset="0"/>
              </a:rPr>
              <a:t>Thần Prô-mê-tê:</a:t>
            </a:r>
            <a:endParaRPr lang="en-US" dirty="0">
              <a:solidFill>
                <a:schemeClr val="accent2"/>
              </a:solidFill>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15000"/>
              </a:lnSpc>
              <a:spcAft>
                <a:spcPts val="800"/>
              </a:spcAft>
              <a:buSzPts val="1400"/>
              <a:buNone/>
            </a:pPr>
            <a:r>
              <a:rPr lang="vi-VN" dirty="0">
                <a:latin typeface="Times New Roman" panose="02020603050405020304" pitchFamily="18" charset="0"/>
                <a:ea typeface="Times New Roman" panose="02020603050405020304" pitchFamily="18" charset="0"/>
                <a:cs typeface="Times New Roman" panose="02020603050405020304" pitchFamily="18" charset="0"/>
              </a:rPr>
              <a:t>Vì trao ngọn lửa thiêng cho loài người mà bị thần Dớt trừng phạt:</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15000"/>
              </a:lnSpc>
              <a:spcAft>
                <a:spcPts val="800"/>
              </a:spcAft>
              <a:buNone/>
            </a:pPr>
            <a:r>
              <a:rPr lang="vi-VN" dirty="0">
                <a:latin typeface="Times New Roman" panose="02020603050405020304" pitchFamily="18" charset="0"/>
                <a:ea typeface="Calibri" panose="020F0502020204030204" pitchFamily="34" charset="0"/>
                <a:cs typeface="Times New Roman" panose="02020603050405020304" pitchFamily="18" charset="0"/>
              </a:rPr>
              <a:t>+ Cho đao phủ đóng đanh xiềng Prô-mê-tê vào đỉnh cao của ngọn núi đá Cô-ca-dơ, ngày bị mặt trời thiêu đốt, đêm rét buốt thấu xương tuỷ.</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vi-VN" dirty="0">
                <a:latin typeface="Times New Roman" panose="02020603050405020304" pitchFamily="18" charset="0"/>
                <a:ea typeface="Calibri" panose="020F0502020204030204" pitchFamily="34" charset="0"/>
                <a:cs typeface="Times New Roman" panose="02020603050405020304" pitchFamily="18" charset="0"/>
              </a:rPr>
              <a:t>+ </a:t>
            </a:r>
            <a:r>
              <a:rPr lang="vi-VN" i="1" dirty="0">
                <a:latin typeface="Times New Roman" panose="02020603050405020304" pitchFamily="18" charset="0"/>
                <a:ea typeface="Calibri" panose="020F0502020204030204" pitchFamily="34" charset="0"/>
                <a:cs typeface="Times New Roman" panose="02020603050405020304" pitchFamily="18" charset="0"/>
              </a:rPr>
              <a:t>“</a:t>
            </a:r>
            <a:r>
              <a:rPr lang="en-US" i="1" dirty="0">
                <a:latin typeface="Times New Roman" panose="02020603050405020304" pitchFamily="18" charset="0"/>
                <a:ea typeface="Calibri" panose="020F0502020204030204" pitchFamily="34" charset="0"/>
                <a:cs typeface="Times New Roman" panose="02020603050405020304" pitchFamily="18" charset="0"/>
              </a:rPr>
              <a:t>S</a:t>
            </a:r>
            <a:r>
              <a:rPr lang="vi-VN" i="1" dirty="0">
                <a:latin typeface="Times New Roman" panose="02020603050405020304" pitchFamily="18" charset="0"/>
                <a:ea typeface="Calibri" panose="020F0502020204030204" pitchFamily="34" charset="0"/>
                <a:cs typeface="Times New Roman" panose="02020603050405020304" pitchFamily="18" charset="0"/>
              </a:rPr>
              <a:t>ai một con đại bàng mỏ quắm móng nhọn ngày ngày tới mổ bụng ăn gan”.</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vi-VN"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=&gt; Prô-mê-tê đã chịu đựng cực hình như thế hàng bao thế kỉ nhưng vẫn không hề khuất phục Dớt.</a:t>
            </a:r>
            <a:endParaRPr lang="en-US"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86901" y="1242584"/>
            <a:ext cx="6105099" cy="43255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24799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lstStyle/>
          <a:p>
            <a:pPr marL="0" lvl="0" indent="0">
              <a:lnSpc>
                <a:spcPct val="115000"/>
              </a:lnSpc>
              <a:spcAft>
                <a:spcPts val="800"/>
              </a:spcAft>
              <a:buNone/>
            </a:pPr>
            <a:r>
              <a:rPr lang="vi-VN" sz="26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=&gt; Hình ảnh Prô-mê-tê bị xiềng mang tính biểu tượng, có ý nghĩa nêu cao ý chí tự do, quật cường, nổi loạn, chống đối quyết liệt với thế lực đen tối, bạo tàn, phi nghĩa, không thỏa hiệp, nhượng bộ; là sự kiên định trong mục đích cao cả.</a:t>
            </a:r>
            <a:endParaRPr lang="en-US" sz="26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buNone/>
            </a:pPr>
            <a:endParaRPr lang="en-US" sz="2600" dirty="0">
              <a:solidFill>
                <a:prstClr val="black"/>
              </a:solidFill>
            </a:endParaRPr>
          </a:p>
          <a:p>
            <a:endParaRPr lang="en-US" dirty="0"/>
          </a:p>
        </p:txBody>
      </p:sp>
      <p:pic>
        <p:nvPicPr>
          <p:cNvPr id="2" name="Picture 1"/>
          <p:cNvPicPr>
            <a:picLocks noChangeAspect="1"/>
          </p:cNvPicPr>
          <p:nvPr/>
        </p:nvPicPr>
        <p:blipFill>
          <a:blip r:embed="rId2"/>
          <a:stretch>
            <a:fillRect/>
          </a:stretch>
        </p:blipFill>
        <p:spPr>
          <a:xfrm>
            <a:off x="1805485" y="2024700"/>
            <a:ext cx="8360762" cy="47377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1786686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772" y="122830"/>
            <a:ext cx="11455414" cy="3343701"/>
          </a:xfrm>
        </p:spPr>
        <p:txBody>
          <a:bodyPr>
            <a:noAutofit/>
          </a:bodyPr>
          <a:lstStyle/>
          <a:p>
            <a:pPr marL="0" indent="0">
              <a:lnSpc>
                <a:spcPct val="100000"/>
              </a:lnSpc>
              <a:spcAft>
                <a:spcPts val="800"/>
              </a:spcAft>
              <a:buNone/>
            </a:pPr>
            <a:r>
              <a:rPr lang="en-US" sz="32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vi-VN" sz="32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Hê-ra-clét giải cứu Prô-mê-tê:</a:t>
            </a:r>
            <a:endParaRPr lang="en-US" sz="32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00000"/>
              </a:lnSpc>
              <a:spcAft>
                <a:spcPts val="800"/>
              </a:spcAft>
              <a:buSzPts val="1400"/>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vi-VN" dirty="0">
                <a:latin typeface="Times New Roman" panose="02020603050405020304" pitchFamily="18" charset="0"/>
                <a:ea typeface="Times New Roman" panose="02020603050405020304" pitchFamily="18" charset="0"/>
                <a:cs typeface="Times New Roman" panose="02020603050405020304" pitchFamily="18" charset="0"/>
              </a:rPr>
              <a:t>Nhìn thấy cảnh tượng tàn nhẫn Hê-ra-clét đã không đắn đo suy nghĩ mà giương cung bắn chết con đại bàng và chặt tung xiềng xích giải cứu Prô-mê-tê.</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0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vi-VN" dirty="0">
                <a:latin typeface="Times New Roman" panose="02020603050405020304" pitchFamily="18" charset="0"/>
                <a:ea typeface="Calibri" panose="020F0502020204030204" pitchFamily="34" charset="0"/>
                <a:cs typeface="Times New Roman" panose="02020603050405020304" pitchFamily="18" charset="0"/>
              </a:rPr>
              <a:t>Để trả ơn</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vi-VN" dirty="0">
                <a:latin typeface="Times New Roman" panose="02020603050405020304" pitchFamily="18" charset="0"/>
                <a:ea typeface="Calibri" panose="020F0502020204030204" pitchFamily="34" charset="0"/>
                <a:cs typeface="Times New Roman" panose="02020603050405020304" pitchFamily="18" charset="0"/>
              </a:rPr>
              <a:t> Prô-mê-tê đã cung cấp một thông tin quan trọng: Hê-ra-clét không thể tự tay hái những quả táo vàng được mà phải nhờ bàn tay của thần Át-lát.</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7346076" y="3751392"/>
            <a:ext cx="4049804" cy="3156934"/>
          </a:xfrm>
          <a:prstGeom prst="rect">
            <a:avLst/>
          </a:prstGeom>
        </p:spPr>
      </p:pic>
      <p:pic>
        <p:nvPicPr>
          <p:cNvPr id="4" name="Picture 3"/>
          <p:cNvPicPr>
            <a:picLocks noChangeAspect="1"/>
          </p:cNvPicPr>
          <p:nvPr/>
        </p:nvPicPr>
        <p:blipFill rotWithShape="1">
          <a:blip r:embed="rId3"/>
          <a:srcRect t="11505" r="1851" b="10764"/>
          <a:stretch/>
        </p:blipFill>
        <p:spPr>
          <a:xfrm>
            <a:off x="163772" y="3751392"/>
            <a:ext cx="6496681" cy="30993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350202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149" y="532262"/>
            <a:ext cx="6174578" cy="6127844"/>
          </a:xfrm>
        </p:spPr>
        <p:txBody>
          <a:bodyPr>
            <a:normAutofit/>
          </a:bodyPr>
          <a:lstStyle/>
          <a:p>
            <a:pPr marL="0" lvl="0" indent="0">
              <a:lnSpc>
                <a:spcPct val="115000"/>
              </a:lnSpc>
              <a:spcAft>
                <a:spcPts val="800"/>
              </a:spcAft>
              <a:buNone/>
            </a:pPr>
            <a:endParaRPr lang="en-US"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spcAft>
                <a:spcPts val="800"/>
              </a:spcAft>
              <a:buNone/>
            </a:pPr>
            <a:r>
              <a:rPr lang="vi-VN" sz="3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=&gt; Hê-ra-clét không thể đứng yên khi thấy cảnh tàn nhẫn và chính sự nhân hậu, sẵn sàng bất chấp hiểm nguy để bảo vệ chính nghĩa đã giúp Hê-ra-clét đến gần hơn với thử thách.</a:t>
            </a:r>
            <a:endParaRPr lang="en-US" sz="3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buNone/>
            </a:pPr>
            <a:endParaRPr lang="en-US" b="1" dirty="0">
              <a:solidFill>
                <a:schemeClr val="accent6">
                  <a:lumMod val="75000"/>
                </a:schemeClr>
              </a:solidFill>
            </a:endParaRPr>
          </a:p>
        </p:txBody>
      </p:sp>
      <p:pic>
        <p:nvPicPr>
          <p:cNvPr id="2" name="Picture 1"/>
          <p:cNvPicPr>
            <a:picLocks noChangeAspect="1"/>
          </p:cNvPicPr>
          <p:nvPr/>
        </p:nvPicPr>
        <p:blipFill>
          <a:blip r:embed="rId2"/>
          <a:stretch>
            <a:fillRect/>
          </a:stretch>
        </p:blipFill>
        <p:spPr>
          <a:xfrm>
            <a:off x="7439478" y="634594"/>
            <a:ext cx="4098234" cy="6025512"/>
          </a:xfrm>
          <a:prstGeom prst="rect">
            <a:avLst/>
          </a:prstGeom>
        </p:spPr>
      </p:pic>
    </p:spTree>
    <p:extLst>
      <p:ext uri="{BB962C8B-B14F-4D97-AF65-F5344CB8AC3E}">
        <p14:creationId xmlns:p14="http://schemas.microsoft.com/office/powerpoint/2010/main" val="2293975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lnSpc>
                <a:spcPct val="115000"/>
              </a:lnSpc>
              <a:spcAft>
                <a:spcPts val="800"/>
              </a:spcAft>
              <a:buNone/>
            </a:pPr>
            <a:r>
              <a:rPr lang="en-US"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e. </a:t>
            </a:r>
            <a:r>
              <a:rPr lang="vi-VN" b="1" i="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Gặp gỡ, đọ sức và đấu trí với thần Át-lát:</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b="1" i="1" dirty="0">
                <a:latin typeface="Times New Roman" panose="02020603050405020304" pitchFamily="18" charset="0"/>
                <a:ea typeface="Calibri" panose="020F0502020204030204" pitchFamily="34" charset="0"/>
                <a:cs typeface="Times New Roman" panose="02020603050405020304" pitchFamily="18" charset="0"/>
              </a:rPr>
              <a:t>*</a:t>
            </a:r>
            <a:r>
              <a:rPr lang="vi-VN" b="1" i="1" dirty="0">
                <a:latin typeface="Times New Roman" panose="02020603050405020304" pitchFamily="18" charset="0"/>
                <a:ea typeface="Calibri" panose="020F0502020204030204" pitchFamily="34" charset="0"/>
                <a:cs typeface="Times New Roman" panose="02020603050405020304" pitchFamily="18" charset="0"/>
              </a:rPr>
              <a:t>Thần Át-lát: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vi-VN" dirty="0">
                <a:latin typeface="Times New Roman" panose="02020603050405020304" pitchFamily="18" charset="0"/>
                <a:ea typeface="Calibri" panose="020F0502020204030204" pitchFamily="34" charset="0"/>
                <a:cs typeface="Times New Roman" panose="02020603050405020304" pitchFamily="18" charset="0"/>
              </a:rPr>
              <a:t>Vì tội đứng về phía các Ti-tăng (những vị thần già) chống lại Dớt mà phải chịu hình phạt chống đội bầu trời.</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2" name="Picture 1"/>
          <p:cNvPicPr>
            <a:picLocks noChangeAspect="1"/>
          </p:cNvPicPr>
          <p:nvPr/>
        </p:nvPicPr>
        <p:blipFill>
          <a:blip r:embed="rId2"/>
          <a:stretch>
            <a:fillRect/>
          </a:stretch>
        </p:blipFill>
        <p:spPr>
          <a:xfrm>
            <a:off x="2531375" y="2847975"/>
            <a:ext cx="7124700" cy="401002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503552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6600554" cy="6305265"/>
          </a:xfrm>
        </p:spPr>
        <p:txBody>
          <a:bodyPr>
            <a:normAutofit/>
          </a:bodyPr>
          <a:lstStyle/>
          <a:p>
            <a:pPr marL="0" indent="0">
              <a:lnSpc>
                <a:spcPct val="115000"/>
              </a:lnSpc>
              <a:spcAft>
                <a:spcPts val="800"/>
              </a:spcAft>
              <a:buNone/>
            </a:pPr>
            <a:r>
              <a:rPr lang="en-US" b="1" i="1" dirty="0">
                <a:latin typeface="Times New Roman" panose="02020603050405020304" pitchFamily="18" charset="0"/>
                <a:ea typeface="Calibri" panose="020F0502020204030204" pitchFamily="34" charset="0"/>
                <a:cs typeface="Times New Roman" panose="02020603050405020304" pitchFamily="18" charset="0"/>
              </a:rPr>
              <a:t>* </a:t>
            </a:r>
            <a:r>
              <a:rPr lang="vi-VN" b="1" i="1" dirty="0">
                <a:latin typeface="Times New Roman" panose="02020603050405020304" pitchFamily="18" charset="0"/>
                <a:ea typeface="Calibri" panose="020F0502020204030204" pitchFamily="34" charset="0"/>
                <a:cs typeface="Times New Roman" panose="02020603050405020304" pitchFamily="18" charset="0"/>
              </a:rPr>
              <a:t>Màn đọ sức:</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vi-VN" dirty="0">
                <a:latin typeface="Times New Roman" panose="02020603050405020304" pitchFamily="18" charset="0"/>
                <a:ea typeface="Calibri" panose="020F0502020204030204" pitchFamily="34" charset="0"/>
                <a:cs typeface="Times New Roman" panose="02020603050405020304" pitchFamily="18" charset="0"/>
              </a:rPr>
              <a:t>Khi Hê-ra-clét nhờ thần Át-lát đi lấy giúp những quả táo vàng ở khu vườn cấm, thần Át lát sẵn sàng giúp đỡ với điều kiện Hê-ra-clét phải đảm đương công việc chống đỡ bầu trời trong chốc lát.</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vi-VN"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=&gt; Đây là thử thách rất khó khăn, vượt quá sức</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t>
            </a:r>
            <a:r>
              <a:rPr lang="vi-VN"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không mấy tin tưởng.</a:t>
            </a:r>
            <a:endPar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2" name="Picture 1"/>
          <p:cNvPicPr>
            <a:picLocks noChangeAspect="1"/>
          </p:cNvPicPr>
          <p:nvPr/>
        </p:nvPicPr>
        <p:blipFill>
          <a:blip r:embed="rId2"/>
          <a:stretch>
            <a:fillRect/>
          </a:stretch>
        </p:blipFill>
        <p:spPr>
          <a:xfrm>
            <a:off x="7093527" y="428592"/>
            <a:ext cx="4990177" cy="62315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500220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1: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Đất</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nước</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Hy</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Lạp</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thuộc</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về</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lục</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400" b="0"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Âu</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Mĩ</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Á</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D.	</a:t>
            </a:r>
            <a:r>
              <a:rPr kumimoji="0" lang="en-US" sz="24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Châu</a:t>
            </a: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Phi</a:t>
            </a: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 </a:t>
              </a:r>
              <a:r>
                <a:rPr kumimoji="0" lang="en-US" sz="4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Châu</a:t>
              </a:r>
              <a:r>
                <a:rPr kumimoji="0" lang="en-US" sz="4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4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Âu</a:t>
              </a:r>
              <a:endParaRPr kumimoji="0" lang="en-US" sz="4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endParaRP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1</a:t>
              </a:r>
            </a:p>
          </p:txBody>
        </p:sp>
      </p:grpSp>
      <p:sp>
        <p:nvSpPr>
          <p:cNvPr id="35" name="Parallelogram 34"/>
          <p:cNvSpPr/>
          <p:nvPr/>
        </p:nvSpPr>
        <p:spPr>
          <a:xfrm flipH="1">
            <a:off x="9339263" y="6650834"/>
            <a:ext cx="633410"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ANS</a:t>
            </a:r>
          </a:p>
        </p:txBody>
      </p:sp>
      <p:sp>
        <p:nvSpPr>
          <p:cNvPr id="37" name="Parallelogram 36">
            <a:hlinkClick r:id="rId10" action="ppaction://hlinksldjump"/>
          </p:cNvPr>
          <p:cNvSpPr/>
          <p:nvPr/>
        </p:nvSpPr>
        <p:spPr>
          <a:xfrm flipH="1">
            <a:off x="9972672" y="6650834"/>
            <a:ext cx="657224"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981069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527" y="354842"/>
            <a:ext cx="7010400" cy="6336903"/>
          </a:xfrm>
        </p:spPr>
        <p:txBody>
          <a:bodyPr>
            <a:normAutofit/>
          </a:bodyPr>
          <a:lstStyle/>
          <a:p>
            <a:pPr marL="0" lvl="0" indent="0">
              <a:lnSpc>
                <a:spcPct val="115000"/>
              </a:lnSpc>
              <a:spcAft>
                <a:spcPts val="800"/>
              </a:spcAft>
              <a:buNone/>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vi-VN"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Hê-ra-clét đã lập tức nhận </a:t>
            </a:r>
            <a:r>
              <a:rPr lang="vi-VN"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lời “ghé vai vào giờ lưng ra chống đỡ bầu trời”</a:t>
            </a:r>
            <a:r>
              <a:rPr lang="vi-VN"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spcAft>
                <a:spcPts val="800"/>
              </a:spcAft>
              <a:buNone/>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vi-VN"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Một sức nặng ghê gớm chưa từng thấy đè lên vai và lưng.</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spcAft>
                <a:spcPts val="800"/>
              </a:spcAft>
              <a:buNone/>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vi-VN"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Gân cốt trong người chàng như căng ra</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spcAft>
                <a:spcPts val="800"/>
              </a:spcAft>
              <a:buNone/>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vi-VN"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Loạng choạng, mồ hôi đô ra như tắm</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spcAft>
                <a:spcPts val="800"/>
              </a:spcAft>
              <a:buNone/>
            </a:pP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vi-VN"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Nữ thần A-tê-na </a:t>
            </a:r>
            <a:r>
              <a:rPr lang="vi-VN"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(nữ thần Trí tuệ, Tri thức và Chiến trận) đã ở bên truyền thêm sức mạnh để Hê-ra-clét có thể đứng vững đến khi Át lát trở về.</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3200" dirty="0"/>
          </a:p>
        </p:txBody>
      </p:sp>
      <p:pic>
        <p:nvPicPr>
          <p:cNvPr id="2" name="Picture 1"/>
          <p:cNvPicPr>
            <a:picLocks noChangeAspect="1"/>
          </p:cNvPicPr>
          <p:nvPr/>
        </p:nvPicPr>
        <p:blipFill rotWithShape="1">
          <a:blip r:embed="rId2"/>
          <a:srcRect l="9963" t="13447" r="6342" b="15909"/>
          <a:stretch/>
        </p:blipFill>
        <p:spPr>
          <a:xfrm>
            <a:off x="7487466" y="0"/>
            <a:ext cx="4704534" cy="3603019"/>
          </a:xfrm>
          <a:prstGeom prst="rect">
            <a:avLst/>
          </a:prstGeom>
        </p:spPr>
      </p:pic>
      <p:pic>
        <p:nvPicPr>
          <p:cNvPr id="4" name="Picture 3"/>
          <p:cNvPicPr>
            <a:picLocks noChangeAspect="1"/>
          </p:cNvPicPr>
          <p:nvPr/>
        </p:nvPicPr>
        <p:blipFill rotWithShape="1">
          <a:blip r:embed="rId3"/>
          <a:srcRect l="11571" t="6371" r="16957" b="7045"/>
          <a:stretch/>
        </p:blipFill>
        <p:spPr>
          <a:xfrm>
            <a:off x="7487466" y="3644583"/>
            <a:ext cx="4748053" cy="3465533"/>
          </a:xfrm>
          <a:prstGeom prst="rect">
            <a:avLst/>
          </a:prstGeom>
        </p:spPr>
      </p:pic>
    </p:spTree>
    <p:extLst>
      <p:ext uri="{BB962C8B-B14F-4D97-AF65-F5344CB8AC3E}">
        <p14:creationId xmlns:p14="http://schemas.microsoft.com/office/powerpoint/2010/main" val="2051378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383123276"/>
              </p:ext>
            </p:extLst>
          </p:nvPr>
        </p:nvGraphicFramePr>
        <p:xfrm>
          <a:off x="149960" y="630381"/>
          <a:ext cx="6874296" cy="6662548"/>
        </p:xfrm>
        <a:graphic>
          <a:graphicData uri="http://schemas.openxmlformats.org/drawingml/2006/table">
            <a:tbl>
              <a:tblPr firstRow="1" firstCol="1" bandRow="1">
                <a:tableStyleId>{5FD0F851-EC5A-4D38-B0AD-8093EC10F338}</a:tableStyleId>
              </a:tblPr>
              <a:tblGrid>
                <a:gridCol w="3030296">
                  <a:extLst>
                    <a:ext uri="{9D8B030D-6E8A-4147-A177-3AD203B41FA5}">
                      <a16:colId xmlns:a16="http://schemas.microsoft.com/office/drawing/2014/main" val="2382600013"/>
                    </a:ext>
                  </a:extLst>
                </a:gridCol>
                <a:gridCol w="3844000">
                  <a:extLst>
                    <a:ext uri="{9D8B030D-6E8A-4147-A177-3AD203B41FA5}">
                      <a16:colId xmlns:a16="http://schemas.microsoft.com/office/drawing/2014/main" val="3852275800"/>
                    </a:ext>
                  </a:extLst>
                </a:gridCol>
              </a:tblGrid>
              <a:tr h="361649">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Thần Át-lát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Hê-ra-clét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484558"/>
                  </a:ext>
                </a:extLst>
              </a:tr>
              <a:tr h="5865970">
                <a:tc>
                  <a:txBody>
                    <a:bodyPr/>
                    <a:lstStyle/>
                    <a:p>
                      <a:pPr algn="just">
                        <a:lnSpc>
                          <a:spcPct val="115000"/>
                        </a:lnSpc>
                        <a:spcAft>
                          <a:spcPts val="0"/>
                        </a:spcAft>
                      </a:pPr>
                      <a:r>
                        <a:rPr lang="en-US" sz="2400" b="0" dirty="0">
                          <a:effectLst/>
                          <a:latin typeface="Times New Roman" panose="02020603050405020304" pitchFamily="18" charset="0"/>
                          <a:cs typeface="Times New Roman" panose="02020603050405020304" pitchFamily="18" charset="0"/>
                        </a:rPr>
                        <a:t>- Thần Át-lát nảy sinh ý đồ đen tối, muốn </a:t>
                      </a:r>
                      <a:r>
                        <a:rPr lang="en-US" sz="2400" b="0" dirty="0">
                          <a:solidFill>
                            <a:schemeClr val="accent2"/>
                          </a:solidFill>
                          <a:effectLst/>
                          <a:latin typeface="Times New Roman" panose="02020603050405020304" pitchFamily="18" charset="0"/>
                          <a:cs typeface="Times New Roman" panose="02020603050405020304" pitchFamily="18" charset="0"/>
                        </a:rPr>
                        <a:t>lừa Hệ-ra-clét</a:t>
                      </a:r>
                      <a:r>
                        <a:rPr lang="en-US" sz="2400" b="0" dirty="0">
                          <a:effectLst/>
                          <a:latin typeface="Times New Roman" panose="02020603050405020304" pitchFamily="18" charset="0"/>
                          <a:cs typeface="Times New Roman" panose="02020603050405020304" pitchFamily="18" charset="0"/>
                        </a:rPr>
                        <a:t> gánh chịu cực hình thay mình bằng cách đề xuất “ngươi hãy để ta mang luôn những quả táo này về Mi-xen cho Ơ-ri-xtê” vì các vị thần có khả năng vượt núi, băng rừng, qua sông nhanh chóng và dễ dàng hơn những người trần.</a:t>
                      </a:r>
                    </a:p>
                    <a:p>
                      <a:pPr algn="just">
                        <a:lnSpc>
                          <a:spcPct val="115000"/>
                        </a:lnSpc>
                        <a:spcAft>
                          <a:spcPts val="0"/>
                        </a:spcAf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Hê-ra-clét đã </a:t>
                      </a:r>
                      <a:r>
                        <a:rPr lang="en-US" sz="2400" dirty="0">
                          <a:solidFill>
                            <a:schemeClr val="accent2"/>
                          </a:solidFill>
                          <a:effectLst/>
                          <a:latin typeface="Times New Roman" panose="02020603050405020304" pitchFamily="18" charset="0"/>
                          <a:cs typeface="Times New Roman" panose="02020603050405020304" pitchFamily="18" charset="0"/>
                        </a:rPr>
                        <a:t>khôn khéo </a:t>
                      </a:r>
                      <a:r>
                        <a:rPr lang="en-US" sz="2400" dirty="0">
                          <a:effectLst/>
                          <a:latin typeface="Times New Roman" panose="02020603050405020304" pitchFamily="18" charset="0"/>
                          <a:cs typeface="Times New Roman" panose="02020603050405020304" pitchFamily="18" charset="0"/>
                        </a:rPr>
                        <a:t>ứng phó: </a:t>
                      </a:r>
                      <a:r>
                        <a:rPr lang="en-US" sz="2400" dirty="0">
                          <a:solidFill>
                            <a:schemeClr val="accent2"/>
                          </a:solidFill>
                          <a:effectLst/>
                          <a:latin typeface="Times New Roman" panose="02020603050405020304" pitchFamily="18" charset="0"/>
                          <a:cs typeface="Times New Roman" panose="02020603050405020304" pitchFamily="18" charset="0"/>
                        </a:rPr>
                        <a:t>tươi cười</a:t>
                      </a:r>
                      <a:r>
                        <a:rPr lang="en-US" sz="2400" dirty="0">
                          <a:effectLst/>
                          <a:latin typeface="Times New Roman" panose="02020603050405020304" pitchFamily="18" charset="0"/>
                          <a:cs typeface="Times New Roman" panose="02020603050405020304" pitchFamily="18" charset="0"/>
                        </a:rPr>
                        <a:t>, bày tỏ lòng </a:t>
                      </a:r>
                      <a:r>
                        <a:rPr lang="en-US" sz="2400" dirty="0">
                          <a:solidFill>
                            <a:schemeClr val="accent2"/>
                          </a:solidFill>
                          <a:effectLst/>
                          <a:latin typeface="Times New Roman" panose="02020603050405020304" pitchFamily="18" charset="0"/>
                          <a:cs typeface="Times New Roman" panose="02020603050405020304" pitchFamily="18" charset="0"/>
                        </a:rPr>
                        <a:t>biết ơn </a:t>
                      </a:r>
                      <a:r>
                        <a:rPr lang="en-US" sz="2400" dirty="0">
                          <a:effectLst/>
                          <a:latin typeface="Times New Roman" panose="02020603050405020304" pitchFamily="18" charset="0"/>
                          <a:cs typeface="Times New Roman" panose="02020603050405020304" pitchFamily="18" charset="0"/>
                        </a:rPr>
                        <a:t>trước sự giúp đỡ </a:t>
                      </a:r>
                      <a:r>
                        <a:rPr lang="en-US" sz="2400" dirty="0" err="1">
                          <a:effectLst/>
                          <a:latin typeface="Times New Roman" panose="02020603050405020304" pitchFamily="18" charset="0"/>
                          <a:cs typeface="Times New Roman" panose="02020603050405020304" pitchFamily="18" charset="0"/>
                        </a:rPr>
                        <a:t>tận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tình</a:t>
                      </a:r>
                      <a:r>
                        <a:rPr lang="en-US" sz="2400" dirty="0">
                          <a:effectLst/>
                          <a:latin typeface="Times New Roman" panose="02020603050405020304" pitchFamily="18" charset="0"/>
                          <a:cs typeface="Times New Roman" panose="02020603050405020304" pitchFamily="18" charset="0"/>
                        </a:rPr>
                        <a:t>, nhờ thần Át- lát “ghé vai đỡ cho ta một lát để ta kiếm tấm áo, tấm da lót vào vai cho đỡ đau, đỡ rát”. Và sau đó “</a:t>
                      </a:r>
                      <a:r>
                        <a:rPr lang="en-US" sz="2400" dirty="0">
                          <a:solidFill>
                            <a:schemeClr val="accent2"/>
                          </a:solidFill>
                          <a:effectLst/>
                          <a:latin typeface="Times New Roman" panose="02020603050405020304" pitchFamily="18" charset="0"/>
                          <a:cs typeface="Times New Roman" panose="02020603050405020304" pitchFamily="18" charset="0"/>
                        </a:rPr>
                        <a:t>chuồi nhanh </a:t>
                      </a:r>
                      <a:r>
                        <a:rPr lang="en-US" sz="2400" dirty="0">
                          <a:effectLst/>
                          <a:latin typeface="Times New Roman" panose="02020603050405020304" pitchFamily="18" charset="0"/>
                          <a:cs typeface="Times New Roman" panose="02020603050405020304" pitchFamily="18" charset="0"/>
                        </a:rPr>
                        <a:t>ra khỏi gánh nặng bầu trời”.</a:t>
                      </a:r>
                    </a:p>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Hê-ra-clét </a:t>
                      </a:r>
                      <a:r>
                        <a:rPr lang="en-US" sz="2400" dirty="0">
                          <a:solidFill>
                            <a:schemeClr val="accent2"/>
                          </a:solidFill>
                          <a:effectLst/>
                          <a:latin typeface="Times New Roman" panose="02020603050405020304" pitchFamily="18" charset="0"/>
                          <a:cs typeface="Times New Roman" panose="02020603050405020304" pitchFamily="18" charset="0"/>
                        </a:rPr>
                        <a:t>thẳng thắn </a:t>
                      </a:r>
                      <a:r>
                        <a:rPr lang="en-US" sz="2400" dirty="0">
                          <a:effectLst/>
                          <a:latin typeface="Times New Roman" panose="02020603050405020304" pitchFamily="18" charset="0"/>
                          <a:cs typeface="Times New Roman" panose="02020603050405020304" pitchFamily="18" charset="0"/>
                        </a:rPr>
                        <a:t>bày tỏ: “Hê-ra- clét chẳng thể nào mắc lừa người đâu” và không chấp nhận chịu đựng thay cực hình của người khác.</a:t>
                      </a:r>
                    </a:p>
                    <a:p>
                      <a:pPr algn="just">
                        <a:lnSpc>
                          <a:spcPct val="115000"/>
                        </a:lnSpc>
                        <a:spcAft>
                          <a:spcPts val="0"/>
                        </a:spcAft>
                      </a:pPr>
                      <a:r>
                        <a:rPr lang="vi-VN"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9911223"/>
                  </a:ext>
                </a:extLst>
              </a:tr>
            </a:tbl>
          </a:graphicData>
        </a:graphic>
      </p:graphicFrame>
      <p:sp>
        <p:nvSpPr>
          <p:cNvPr id="4" name="Rectangle 1"/>
          <p:cNvSpPr>
            <a:spLocks noChangeArrowheads="1"/>
          </p:cNvSpPr>
          <p:nvPr/>
        </p:nvSpPr>
        <p:spPr bwMode="auto">
          <a:xfrm>
            <a:off x="2435960" y="0"/>
            <a:ext cx="174599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vi-VN" altLang="en-US" sz="32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Đấu trí:</a:t>
            </a:r>
            <a:endParaRPr kumimoji="0" lang="vi-VN" altLang="en-US" sz="4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r="25209"/>
          <a:stretch/>
        </p:blipFill>
        <p:spPr>
          <a:xfrm>
            <a:off x="7129143" y="0"/>
            <a:ext cx="5062857" cy="3810000"/>
          </a:xfrm>
          <a:prstGeom prst="rect">
            <a:avLst/>
          </a:prstGeom>
        </p:spPr>
      </p:pic>
      <p:pic>
        <p:nvPicPr>
          <p:cNvPr id="6" name="Picture 5"/>
          <p:cNvPicPr>
            <a:picLocks noChangeAspect="1"/>
          </p:cNvPicPr>
          <p:nvPr/>
        </p:nvPicPr>
        <p:blipFill>
          <a:blip r:embed="rId3"/>
          <a:stretch>
            <a:fillRect/>
          </a:stretch>
        </p:blipFill>
        <p:spPr>
          <a:xfrm>
            <a:off x="10394970" y="3961655"/>
            <a:ext cx="2074120" cy="3048000"/>
          </a:xfrm>
          <a:prstGeom prst="rect">
            <a:avLst/>
          </a:prstGeom>
        </p:spPr>
      </p:pic>
      <p:sp>
        <p:nvSpPr>
          <p:cNvPr id="7" name="Rectangle 6"/>
          <p:cNvSpPr/>
          <p:nvPr/>
        </p:nvSpPr>
        <p:spPr>
          <a:xfrm>
            <a:off x="7129143" y="4494399"/>
            <a:ext cx="2964871" cy="2312171"/>
          </a:xfrm>
          <a:prstGeom prst="rect">
            <a:avLst/>
          </a:prstGeom>
        </p:spPr>
        <p:txBody>
          <a:bodyPr wrap="square">
            <a:spAutoFit/>
          </a:bodyPr>
          <a:lstStyle/>
          <a:p>
            <a:pPr>
              <a:lnSpc>
                <a:spcPct val="115000"/>
              </a:lnSpc>
              <a:spcAft>
                <a:spcPts val="800"/>
              </a:spcAft>
            </a:pPr>
            <a:r>
              <a:rPr lang="en-US" sz="32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=&gt; Hê-ra-clét ngang sức, ngang tài với thần Át- lát.</a:t>
            </a:r>
            <a:endParaRPr lang="en-US" sz="3200" b="1"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0570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368" y="174733"/>
            <a:ext cx="11423176" cy="6305265"/>
          </a:xfrm>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e. Nhận xét về người anh hùng Hê-ra-clét</a:t>
            </a:r>
            <a:endPar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2" name="Picture 1"/>
          <p:cNvPicPr>
            <a:picLocks noChangeAspect="1"/>
          </p:cNvPicPr>
          <p:nvPr/>
        </p:nvPicPr>
        <p:blipFill>
          <a:blip r:embed="rId2"/>
          <a:stretch>
            <a:fillRect/>
          </a:stretch>
        </p:blipFill>
        <p:spPr>
          <a:xfrm>
            <a:off x="4773837" y="1315801"/>
            <a:ext cx="2587663" cy="3805386"/>
          </a:xfrm>
          <a:prstGeom prst="rect">
            <a:avLst/>
          </a:prstGeom>
        </p:spPr>
      </p:pic>
      <p:sp>
        <p:nvSpPr>
          <p:cNvPr id="4" name="Diamond 3"/>
          <p:cNvSpPr/>
          <p:nvPr/>
        </p:nvSpPr>
        <p:spPr>
          <a:xfrm>
            <a:off x="8174182" y="983673"/>
            <a:ext cx="3061854" cy="2576945"/>
          </a:xfrm>
          <a:prstGeom prst="diamon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Ý chí nghị lực</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Diamond 4"/>
          <p:cNvSpPr/>
          <p:nvPr/>
        </p:nvSpPr>
        <p:spPr>
          <a:xfrm>
            <a:off x="7994073" y="4045527"/>
            <a:ext cx="3241963" cy="2434471"/>
          </a:xfrm>
          <a:prstGeom prst="diamon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Trái tim nhân hậu</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Diamond 5"/>
          <p:cNvSpPr/>
          <p:nvPr/>
        </p:nvSpPr>
        <p:spPr>
          <a:xfrm>
            <a:off x="845648" y="3505199"/>
            <a:ext cx="3532909" cy="2812782"/>
          </a:xfrm>
          <a:prstGeom prst="diamon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Trí tuệ siêu phàm</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Diamond 6"/>
          <p:cNvSpPr/>
          <p:nvPr/>
        </p:nvSpPr>
        <p:spPr>
          <a:xfrm>
            <a:off x="651164" y="983673"/>
            <a:ext cx="3147042" cy="2234821"/>
          </a:xfrm>
          <a:prstGeom prst="diamon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Năng lực phi thường</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8438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fltVal val="0"/>
                                          </p:val>
                                        </p:tav>
                                        <p:tav tm="100000">
                                          <p:val>
                                            <p:strVal val="#ppt_w"/>
                                          </p:val>
                                        </p:tav>
                                      </p:tavLst>
                                    </p:anim>
                                    <p:anim calcmode="lin" valueType="num">
                                      <p:cBhvr>
                                        <p:cTn id="32" dur="1000" fill="hold"/>
                                        <p:tgtEl>
                                          <p:spTgt spid="5"/>
                                        </p:tgtEl>
                                        <p:attrNameLst>
                                          <p:attrName>ppt_h</p:attrName>
                                        </p:attrNameLst>
                                      </p:cBhvr>
                                      <p:tavLst>
                                        <p:tav tm="0">
                                          <p:val>
                                            <p:fltVal val="0"/>
                                          </p:val>
                                        </p:tav>
                                        <p:tav tm="100000">
                                          <p:val>
                                            <p:strVal val="#ppt_h"/>
                                          </p:val>
                                        </p:tav>
                                      </p:tavLst>
                                    </p:anim>
                                    <p:anim calcmode="lin" valueType="num">
                                      <p:cBhvr>
                                        <p:cTn id="33" dur="1000" fill="hold"/>
                                        <p:tgtEl>
                                          <p:spTgt spid="5"/>
                                        </p:tgtEl>
                                        <p:attrNameLst>
                                          <p:attrName>style.rotation</p:attrName>
                                        </p:attrNameLst>
                                      </p:cBhvr>
                                      <p:tavLst>
                                        <p:tav tm="0">
                                          <p:val>
                                            <p:fltVal val="90"/>
                                          </p:val>
                                        </p:tav>
                                        <p:tav tm="100000">
                                          <p:val>
                                            <p:fltVal val="0"/>
                                          </p:val>
                                        </p:tav>
                                      </p:tavLst>
                                    </p:anim>
                                    <p:animEffect transition="in" filter="fade">
                                      <p:cBhvr>
                                        <p:cTn id="3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lstStyle/>
          <a:p>
            <a:endParaRPr lang="en-US" dirty="0"/>
          </a:p>
        </p:txBody>
      </p:sp>
      <p:sp>
        <p:nvSpPr>
          <p:cNvPr id="2" name="Cloud Callout 1"/>
          <p:cNvSpPr/>
          <p:nvPr/>
        </p:nvSpPr>
        <p:spPr>
          <a:xfrm>
            <a:off x="803564" y="845127"/>
            <a:ext cx="10127672" cy="4516582"/>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dirty="0">
                <a:latin typeface="Times New Roman" panose="02020603050405020304" pitchFamily="18" charset="0"/>
                <a:cs typeface="Times New Roman" panose="02020603050405020304" pitchFamily="18" charset="0"/>
              </a:rPr>
              <a:t>Tìm những nhân vật, chi tiết hoang đường, kì ảo, tưởng tượng trong đoạn trích và nêu ý nghĩa của những chi tiết ấy?</a:t>
            </a:r>
          </a:p>
        </p:txBody>
      </p:sp>
    </p:spTree>
    <p:extLst>
      <p:ext uri="{BB962C8B-B14F-4D97-AF65-F5344CB8AC3E}">
        <p14:creationId xmlns:p14="http://schemas.microsoft.com/office/powerpoint/2010/main" val="3806621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527" y="152400"/>
            <a:ext cx="11569786" cy="6507707"/>
          </a:xfrm>
        </p:spPr>
        <p:txBody>
          <a:bodyPr>
            <a:normAutofit/>
          </a:bodyPr>
          <a:lstStyle/>
          <a:p>
            <a:pPr marL="0" indent="0">
              <a:lnSpc>
                <a:spcPct val="115000"/>
              </a:lnSpc>
              <a:spcAft>
                <a:spcPts val="800"/>
              </a:spcAft>
              <a:buNone/>
            </a:pPr>
            <a:r>
              <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Những nhân vật hoang đường</a:t>
            </a: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p>
          <a:p>
            <a:pPr marL="0" indent="0">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p>
        </p:txBody>
      </p:sp>
      <p:pic>
        <p:nvPicPr>
          <p:cNvPr id="2" name="Picture 1"/>
          <p:cNvPicPr>
            <a:picLocks noChangeAspect="1"/>
          </p:cNvPicPr>
          <p:nvPr/>
        </p:nvPicPr>
        <p:blipFill>
          <a:blip r:embed="rId2"/>
          <a:stretch>
            <a:fillRect/>
          </a:stretch>
        </p:blipFill>
        <p:spPr>
          <a:xfrm>
            <a:off x="75106" y="768529"/>
            <a:ext cx="3701497" cy="3138453"/>
          </a:xfrm>
          <a:prstGeom prst="rect">
            <a:avLst/>
          </a:prstGeom>
        </p:spPr>
      </p:pic>
      <p:pic>
        <p:nvPicPr>
          <p:cNvPr id="5" name="Picture 4"/>
          <p:cNvPicPr>
            <a:picLocks noChangeAspect="1"/>
          </p:cNvPicPr>
          <p:nvPr/>
        </p:nvPicPr>
        <p:blipFill rotWithShape="1">
          <a:blip r:embed="rId3"/>
          <a:srcRect l="21830"/>
          <a:stretch/>
        </p:blipFill>
        <p:spPr>
          <a:xfrm>
            <a:off x="3703865" y="1692220"/>
            <a:ext cx="3951190" cy="3269702"/>
          </a:xfrm>
          <a:prstGeom prst="rect">
            <a:avLst/>
          </a:prstGeom>
        </p:spPr>
      </p:pic>
      <p:sp>
        <p:nvSpPr>
          <p:cNvPr id="6" name="Rectangle 5"/>
          <p:cNvSpPr/>
          <p:nvPr/>
        </p:nvSpPr>
        <p:spPr>
          <a:xfrm>
            <a:off x="431486" y="4403005"/>
            <a:ext cx="2131325" cy="506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 Đất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4255632" y="5117191"/>
            <a:ext cx="2396837" cy="467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Rồng trăm đầu</a:t>
            </a:r>
          </a:p>
        </p:txBody>
      </p:sp>
      <p:pic>
        <p:nvPicPr>
          <p:cNvPr id="11" name="Picture 10"/>
          <p:cNvPicPr>
            <a:picLocks noChangeAspect="1"/>
          </p:cNvPicPr>
          <p:nvPr/>
        </p:nvPicPr>
        <p:blipFill rotWithShape="1">
          <a:blip r:embed="rId4"/>
          <a:srcRect l="21212"/>
          <a:stretch/>
        </p:blipFill>
        <p:spPr>
          <a:xfrm>
            <a:off x="7655055" y="2244969"/>
            <a:ext cx="4461215" cy="3586131"/>
          </a:xfrm>
          <a:prstGeom prst="rect">
            <a:avLst/>
          </a:prstGeom>
        </p:spPr>
      </p:pic>
      <p:sp>
        <p:nvSpPr>
          <p:cNvPr id="12" name="Rectangle 11"/>
          <p:cNvSpPr/>
          <p:nvPr/>
        </p:nvSpPr>
        <p:spPr>
          <a:xfrm>
            <a:off x="9193111" y="6122649"/>
            <a:ext cx="1870364" cy="692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 Biển</a:t>
            </a:r>
          </a:p>
        </p:txBody>
      </p:sp>
    </p:spTree>
    <p:extLst>
      <p:ext uri="{BB962C8B-B14F-4D97-AF65-F5344CB8AC3E}">
        <p14:creationId xmlns:p14="http://schemas.microsoft.com/office/powerpoint/2010/main" val="12690996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0" y="-3074"/>
            <a:ext cx="7976207" cy="5651228"/>
          </a:xfrm>
          <a:prstGeom prst="rect">
            <a:avLst/>
          </a:prstGeom>
        </p:spPr>
      </p:pic>
      <p:pic>
        <p:nvPicPr>
          <p:cNvPr id="6" name="Picture 5"/>
          <p:cNvPicPr>
            <a:picLocks noChangeAspect="1"/>
          </p:cNvPicPr>
          <p:nvPr/>
        </p:nvPicPr>
        <p:blipFill>
          <a:blip r:embed="rId3"/>
          <a:stretch>
            <a:fillRect/>
          </a:stretch>
        </p:blipFill>
        <p:spPr>
          <a:xfrm>
            <a:off x="7976207" y="0"/>
            <a:ext cx="4215793" cy="5651228"/>
          </a:xfrm>
          <a:prstGeom prst="rect">
            <a:avLst/>
          </a:prstGeom>
        </p:spPr>
      </p:pic>
      <p:sp>
        <p:nvSpPr>
          <p:cNvPr id="7" name="Rectangle 6"/>
          <p:cNvSpPr/>
          <p:nvPr/>
        </p:nvSpPr>
        <p:spPr>
          <a:xfrm>
            <a:off x="8825346" y="5883682"/>
            <a:ext cx="2709634" cy="554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 chiến tranh</a:t>
            </a:r>
          </a:p>
        </p:txBody>
      </p:sp>
      <p:sp>
        <p:nvSpPr>
          <p:cNvPr id="8" name="Rectangle 7"/>
          <p:cNvSpPr/>
          <p:nvPr/>
        </p:nvSpPr>
        <p:spPr>
          <a:xfrm>
            <a:off x="1953491" y="6012873"/>
            <a:ext cx="2660073" cy="581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ea typeface="Calibri" panose="020F0502020204030204" pitchFamily="34" charset="0"/>
              </a:rPr>
              <a:t>Thần Prô-mê-tê</a:t>
            </a:r>
            <a:endParaRPr lang="en-US" sz="2800" dirty="0">
              <a:solidFill>
                <a:schemeClr val="tx1"/>
              </a:solidFill>
            </a:endParaRPr>
          </a:p>
        </p:txBody>
      </p:sp>
    </p:spTree>
    <p:extLst>
      <p:ext uri="{BB962C8B-B14F-4D97-AF65-F5344CB8AC3E}">
        <p14:creationId xmlns:p14="http://schemas.microsoft.com/office/powerpoint/2010/main" val="2117703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0" y="2048875"/>
            <a:ext cx="6345065" cy="4687416"/>
          </a:xfrm>
          <a:prstGeom prst="rect">
            <a:avLst/>
          </a:prstGeom>
        </p:spPr>
      </p:pic>
      <p:pic>
        <p:nvPicPr>
          <p:cNvPr id="4" name="Picture 3"/>
          <p:cNvPicPr>
            <a:picLocks noChangeAspect="1"/>
          </p:cNvPicPr>
          <p:nvPr/>
        </p:nvPicPr>
        <p:blipFill>
          <a:blip r:embed="rId3"/>
          <a:stretch>
            <a:fillRect/>
          </a:stretch>
        </p:blipFill>
        <p:spPr>
          <a:xfrm>
            <a:off x="6345065" y="0"/>
            <a:ext cx="5846935" cy="4392583"/>
          </a:xfrm>
          <a:prstGeom prst="rect">
            <a:avLst/>
          </a:prstGeom>
        </p:spPr>
      </p:pic>
      <p:sp>
        <p:nvSpPr>
          <p:cNvPr id="5" name="Rectangle 4"/>
          <p:cNvSpPr/>
          <p:nvPr/>
        </p:nvSpPr>
        <p:spPr>
          <a:xfrm>
            <a:off x="762000" y="1316182"/>
            <a:ext cx="3048000" cy="7326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ea typeface="Calibri" panose="020F0502020204030204" pitchFamily="34" charset="0"/>
              </a:rPr>
              <a:t>Gã khổng lồ Ăng-tê</a:t>
            </a:r>
            <a:endParaRPr lang="en-US" sz="2800" dirty="0">
              <a:solidFill>
                <a:schemeClr val="tx1"/>
              </a:solidFill>
            </a:endParaRPr>
          </a:p>
        </p:txBody>
      </p:sp>
      <p:sp>
        <p:nvSpPr>
          <p:cNvPr id="6" name="Rectangle 5"/>
          <p:cNvSpPr/>
          <p:nvPr/>
        </p:nvSpPr>
        <p:spPr>
          <a:xfrm>
            <a:off x="7550727" y="4627418"/>
            <a:ext cx="3491346" cy="6788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ea typeface="Calibri" panose="020F0502020204030204" pitchFamily="34" charset="0"/>
              </a:rPr>
              <a:t>Thần Át-lát</a:t>
            </a:r>
            <a:endParaRPr lang="en-US" sz="2800">
              <a:solidFill>
                <a:schemeClr val="tx1"/>
              </a:solidFill>
            </a:endParaRPr>
          </a:p>
        </p:txBody>
      </p:sp>
    </p:spTree>
    <p:extLst>
      <p:ext uri="{BB962C8B-B14F-4D97-AF65-F5344CB8AC3E}">
        <p14:creationId xmlns:p14="http://schemas.microsoft.com/office/powerpoint/2010/main" val="1250456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lstStyle/>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p>
        </p:txBody>
      </p:sp>
      <p:sp>
        <p:nvSpPr>
          <p:cNvPr id="2" name="Explosion 1 1"/>
          <p:cNvSpPr/>
          <p:nvPr/>
        </p:nvSpPr>
        <p:spPr>
          <a:xfrm>
            <a:off x="4341423" y="1556672"/>
            <a:ext cx="3648398" cy="3782291"/>
          </a:xfrm>
          <a:prstGeom prst="irregularSeal1">
            <a:avLst/>
          </a:prstGeom>
          <a:solidFill>
            <a:schemeClr val="accent4">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lvl="0" algn="ctr">
              <a:lnSpc>
                <a:spcPct val="115000"/>
              </a:lnSpc>
              <a:spcBef>
                <a:spcPts val="1000"/>
              </a:spcBef>
              <a:spcAft>
                <a:spcPts val="800"/>
              </a:spcAft>
            </a:pP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 chi tiết hoang đường</a:t>
            </a:r>
          </a:p>
        </p:txBody>
      </p:sp>
      <p:sp>
        <p:nvSpPr>
          <p:cNvPr id="4" name="Folded Corner 3"/>
          <p:cNvSpPr/>
          <p:nvPr/>
        </p:nvSpPr>
        <p:spPr>
          <a:xfrm>
            <a:off x="8964588" y="3902019"/>
            <a:ext cx="2945770" cy="2554199"/>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Hê-ra-clét cũng có thể đỡ được bầu trời như thần Át-lát</a:t>
            </a:r>
          </a:p>
        </p:txBody>
      </p:sp>
      <p:sp>
        <p:nvSpPr>
          <p:cNvPr id="5" name="Folded Corner 4"/>
          <p:cNvSpPr/>
          <p:nvPr/>
        </p:nvSpPr>
        <p:spPr>
          <a:xfrm>
            <a:off x="161006" y="4017819"/>
            <a:ext cx="3080957" cy="2642288"/>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Lá gan bất tử của thần Prô-mê-tê</a:t>
            </a:r>
          </a:p>
        </p:txBody>
      </p:sp>
      <p:sp>
        <p:nvSpPr>
          <p:cNvPr id="6" name="Folded Corner 5"/>
          <p:cNvSpPr/>
          <p:nvPr/>
        </p:nvSpPr>
        <p:spPr>
          <a:xfrm>
            <a:off x="8964588" y="156949"/>
            <a:ext cx="3061855" cy="2554613"/>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Thần Át-lát có thế đỡ cả bầu trời</a:t>
            </a:r>
          </a:p>
        </p:txBody>
      </p:sp>
      <p:sp>
        <p:nvSpPr>
          <p:cNvPr id="7" name="Folded Corner 6"/>
          <p:cNvSpPr/>
          <p:nvPr/>
        </p:nvSpPr>
        <p:spPr>
          <a:xfrm>
            <a:off x="277092" y="156949"/>
            <a:ext cx="3089564" cy="2752506"/>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lvl="0">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Gã khổng lồ Ăng-tê mỗi lần ngã xuống đất được thần Đất tiếp thêm cho sức mạnh.</a:t>
            </a:r>
          </a:p>
        </p:txBody>
      </p:sp>
      <p:cxnSp>
        <p:nvCxnSpPr>
          <p:cNvPr id="13" name="Curved Connector 12"/>
          <p:cNvCxnSpPr>
            <a:stCxn id="2" idx="1"/>
            <a:endCxn id="7" idx="3"/>
          </p:cNvCxnSpPr>
          <p:nvPr/>
        </p:nvCxnSpPr>
        <p:spPr>
          <a:xfrm rot="10800000">
            <a:off x="3366657" y="1533203"/>
            <a:ext cx="974767" cy="1532009"/>
          </a:xfrm>
          <a:prstGeom prst="curvedConnector3">
            <a:avLst>
              <a:gd name="adj1" fmla="val 7132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4"/>
          <p:cNvCxnSpPr>
            <a:stCxn id="2" idx="2"/>
            <a:endCxn id="5" idx="3"/>
          </p:cNvCxnSpPr>
          <p:nvPr/>
        </p:nvCxnSpPr>
        <p:spPr>
          <a:xfrm rot="5400000">
            <a:off x="4508283" y="4072644"/>
            <a:ext cx="12700" cy="2532639"/>
          </a:xfrm>
          <a:prstGeom prst="curvedConnector4">
            <a:avLst>
              <a:gd name="adj1" fmla="val 4963638"/>
              <a:gd name="adj2" fmla="val 7063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urved Connector 16"/>
          <p:cNvCxnSpPr/>
          <p:nvPr/>
        </p:nvCxnSpPr>
        <p:spPr>
          <a:xfrm>
            <a:off x="7398327" y="4678188"/>
            <a:ext cx="1454728" cy="1182285"/>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flipV="1">
            <a:off x="5780953" y="762000"/>
            <a:ext cx="3072102" cy="1205345"/>
          </a:xfrm>
          <a:prstGeom prst="curvedConnector3">
            <a:avLst>
              <a:gd name="adj1" fmla="val 15726"/>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5389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par>
                                <p:cTn id="29" presetID="22" presetClass="entr" presetSubtype="4"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lgn="just">
              <a:lnSpc>
                <a:spcPct val="115000"/>
              </a:lnSpc>
              <a:spcAft>
                <a:spcPts val="800"/>
              </a:spcAft>
              <a:buNone/>
            </a:pPr>
            <a:r>
              <a:rPr lang="en-US"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Ý nghĩa của các chi tiết hoang đường</a:t>
            </a:r>
          </a:p>
          <a:p>
            <a:pPr algn="just">
              <a:lnSpc>
                <a:spcPct val="115000"/>
              </a:lnSpc>
              <a:spcAft>
                <a:spcPts val="800"/>
              </a:spcAft>
              <a:buFont typeface="Wingdings" panose="05000000000000000000" pitchFamily="2" charset="2"/>
              <a:buChar char="ü"/>
            </a:pPr>
            <a:r>
              <a:rPr lang="en-US" sz="3600" dirty="0">
                <a:latin typeface="Times New Roman" panose="02020603050405020304" pitchFamily="18" charset="0"/>
                <a:ea typeface="Calibri" panose="020F0502020204030204" pitchFamily="34" charset="0"/>
                <a:cs typeface="Times New Roman" panose="02020603050405020304" pitchFamily="18" charset="0"/>
              </a:rPr>
              <a:t> Làm cho câu chuyện thêm li kì, hấp dẫn</a:t>
            </a:r>
          </a:p>
          <a:p>
            <a:pPr algn="just">
              <a:lnSpc>
                <a:spcPct val="115000"/>
              </a:lnSpc>
              <a:spcAft>
                <a:spcPts val="800"/>
              </a:spcAft>
              <a:buFont typeface="Wingdings" panose="05000000000000000000" pitchFamily="2" charset="2"/>
              <a:buChar char="ü"/>
            </a:pPr>
            <a:r>
              <a:rPr lang="en-US" sz="3600" dirty="0">
                <a:latin typeface="Times New Roman" panose="02020603050405020304" pitchFamily="18" charset="0"/>
                <a:ea typeface="Calibri" panose="020F0502020204030204" pitchFamily="34" charset="0"/>
                <a:cs typeface="Times New Roman" panose="02020603050405020304" pitchFamily="18" charset="0"/>
              </a:rPr>
              <a:t> Tăng thêm sức mạnh của nhân vật đồng thời tăng tính thử thách cho người anh hùng từ đó góp phần tô đậm thêm chiến công vẻ vang của người anh hùng Hê-ra-clét.</a:t>
            </a:r>
          </a:p>
        </p:txBody>
      </p:sp>
    </p:spTree>
    <p:extLst>
      <p:ext uri="{BB962C8B-B14F-4D97-AF65-F5344CB8AC3E}">
        <p14:creationId xmlns:p14="http://schemas.microsoft.com/office/powerpoint/2010/main" val="3327427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3. Điển tích văn học và biểu tượng văn hoá trong đoạn trích</a:t>
            </a:r>
          </a:p>
          <a:p>
            <a:pPr marL="0" indent="0">
              <a:lnSpc>
                <a:spcPct val="115000"/>
              </a:lnSpc>
              <a:spcAft>
                <a:spcPts val="8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Gã khổng lồ Ăng-tê và đất mẹ Gai-a: Ăng-tê bất khả chiến bại nếu chân chạm vào đất.</a:t>
            </a:r>
          </a:p>
        </p:txBody>
      </p:sp>
      <p:pic>
        <p:nvPicPr>
          <p:cNvPr id="2" name="Picture 1"/>
          <p:cNvPicPr>
            <a:picLocks noChangeAspect="1"/>
          </p:cNvPicPr>
          <p:nvPr/>
        </p:nvPicPr>
        <p:blipFill>
          <a:blip r:embed="rId2"/>
          <a:stretch>
            <a:fillRect/>
          </a:stretch>
        </p:blipFill>
        <p:spPr>
          <a:xfrm>
            <a:off x="1910981" y="2218542"/>
            <a:ext cx="9035055" cy="4639458"/>
          </a:xfrm>
          <a:prstGeom prst="rect">
            <a:avLst/>
          </a:prstGeom>
        </p:spPr>
      </p:pic>
    </p:spTree>
    <p:extLst>
      <p:ext uri="{BB962C8B-B14F-4D97-AF65-F5344CB8AC3E}">
        <p14:creationId xmlns:p14="http://schemas.microsoft.com/office/powerpoint/2010/main" val="1801712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Câu 2: Loài cây nào là biểu trưng của đất nước Hy Lạp đã được dùng làm vòng </a:t>
            </a:r>
            <a:r>
              <a:rPr lang="en-US" sz="2400" b="1" dirty="0" err="1">
                <a:solidFill>
                  <a:srgbClr val="FFFF00"/>
                </a:solidFill>
                <a:latin typeface="Times New Roman" pitchFamily="18" charset="0"/>
                <a:cs typeface="Times New Roman" pitchFamily="18" charset="0"/>
              </a:rPr>
              <a:t>đội</a:t>
            </a:r>
            <a:r>
              <a:rPr lang="en-US" sz="2400" b="1" dirty="0">
                <a:solidFill>
                  <a:srgbClr val="FFFF00"/>
                </a:solidFill>
                <a:latin typeface="Times New Roman" pitchFamily="18" charset="0"/>
                <a:cs typeface="Times New Roman" pitchFamily="18" charset="0"/>
              </a:rPr>
              <a:t> </a:t>
            </a:r>
            <a:r>
              <a:rPr lang="en-US" sz="2400" b="1" dirty="0" err="1">
                <a:solidFill>
                  <a:srgbClr val="FFFF00"/>
                </a:solidFill>
                <a:latin typeface="Times New Roman" pitchFamily="18" charset="0"/>
                <a:cs typeface="Times New Roman" pitchFamily="18" charset="0"/>
              </a:rPr>
              <a:t>đầu</a:t>
            </a:r>
            <a:r>
              <a:rPr lang="en-US" sz="2400" b="1" dirty="0">
                <a:solidFill>
                  <a:srgbClr val="FFFF00"/>
                </a:solidFill>
                <a:latin typeface="Times New Roman" pitchFamily="18" charset="0"/>
                <a:cs typeface="Times New Roman" pitchFamily="18" charset="0"/>
              </a:rPr>
              <a:t> </a:t>
            </a:r>
            <a:r>
              <a:rPr kumimoji="0" lang="vi-VN"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cho những nhà vô địch thể thao?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A.	Cây oliu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Cây huệ xạ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	Cây hoa giấy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D.	Cây nguyệt quế</a:t>
            </a: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D. </a:t>
              </a:r>
              <a:r>
                <a:rPr kumimoji="0" lang="en-US" sz="48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Cây</a:t>
              </a:r>
              <a:r>
                <a:rPr kumimoji="0" lang="en-US" sz="48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48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nguyệt</a:t>
              </a:r>
              <a:r>
                <a:rPr kumimoji="0" lang="en-US" sz="48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48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quế</a:t>
              </a:r>
              <a:endParaRPr kumimoji="0" lang="en-US" sz="48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endParaRP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2</a:t>
              </a:r>
            </a:p>
          </p:txBody>
        </p:sp>
      </p:grpSp>
      <p:sp>
        <p:nvSpPr>
          <p:cNvPr id="35" name="Parallelogram 34"/>
          <p:cNvSpPr/>
          <p:nvPr/>
        </p:nvSpPr>
        <p:spPr>
          <a:xfrm flipH="1">
            <a:off x="9339263" y="6650834"/>
            <a:ext cx="633410"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ANS</a:t>
            </a:r>
          </a:p>
        </p:txBody>
      </p:sp>
      <p:sp>
        <p:nvSpPr>
          <p:cNvPr id="37" name="Parallelogram 36">
            <a:hlinkClick r:id="rId10" action="ppaction://hlinksldjump"/>
          </p:cNvPr>
          <p:cNvSpPr/>
          <p:nvPr/>
        </p:nvSpPr>
        <p:spPr>
          <a:xfrm flipH="1">
            <a:off x="9972672" y="6650834"/>
            <a:ext cx="657224"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1937667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2137" y="695002"/>
            <a:ext cx="4162154" cy="4552015"/>
          </a:xfrm>
          <a:prstGeom prst="rect">
            <a:avLst/>
          </a:prstGeom>
        </p:spPr>
        <p:txBody>
          <a:bodyPr wrap="square">
            <a:spAutoFit/>
          </a:bodyPr>
          <a:lstStyle/>
          <a:p>
            <a:pPr lvl="0" algn="just">
              <a:lnSpc>
                <a:spcPct val="115000"/>
              </a:lnSpc>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chuyện </a:t>
            </a:r>
            <a:r>
              <a:rPr lang="en-US" sz="2800"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thần Át-lát đỡ bầu trời </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đã thành biểu tượng văn hóa của loài người. Bức tượng người đàn ông lực lưỡng một chân quỳ xuống đất, hai tay đỡ bầu trời trên vai được tạo tạc và xuất hiện ở nhiều nơi trên thế giới.</a:t>
            </a:r>
          </a:p>
        </p:txBody>
      </p:sp>
      <p:pic>
        <p:nvPicPr>
          <p:cNvPr id="6" name="Picture 5"/>
          <p:cNvPicPr>
            <a:picLocks noChangeAspect="1"/>
          </p:cNvPicPr>
          <p:nvPr/>
        </p:nvPicPr>
        <p:blipFill>
          <a:blip r:embed="rId2"/>
          <a:stretch>
            <a:fillRect/>
          </a:stretch>
        </p:blipFill>
        <p:spPr>
          <a:xfrm>
            <a:off x="5250873" y="0"/>
            <a:ext cx="3394364" cy="45314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p:cNvPicPr>
            <a:picLocks noChangeAspect="1"/>
          </p:cNvPicPr>
          <p:nvPr/>
        </p:nvPicPr>
        <p:blipFill>
          <a:blip r:embed="rId3"/>
          <a:stretch>
            <a:fillRect/>
          </a:stretch>
        </p:blipFill>
        <p:spPr>
          <a:xfrm>
            <a:off x="8645237" y="3209059"/>
            <a:ext cx="3648941" cy="36489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716545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6" y="354842"/>
            <a:ext cx="5561463" cy="6184503"/>
          </a:xfrm>
        </p:spPr>
        <p:txBody>
          <a:bodyPr/>
          <a:lstStyle/>
          <a:p>
            <a:pPr marL="0" lvl="0" indent="0" algn="just">
              <a:lnSpc>
                <a:spcPct val="115000"/>
              </a:lnSpc>
              <a:spcAft>
                <a:spcPts val="800"/>
              </a:spcAft>
              <a:buNone/>
            </a:pP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err="1">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Thần</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Prô-mê-tê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cũng là một biểu tượng văn hóa, đại diện cho bình minh của nền văn minh loài người: tạo ra loài người đầu tiên bằng đất sét và giúp loài người rất nhiều. Thành tựu lớn nhất của Prô-mê-tê </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là</a:t>
            </a:r>
            <a:r>
              <a:rPr lang="en-US"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lấy trộm lửa của thần Dớt </a:t>
            </a:r>
            <a:r>
              <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đưa cho loài người, từ đó loài người mới có lửa để nấu nướng, sinh hoạt, phát triển nền văn minh.</a:t>
            </a:r>
          </a:p>
          <a:p>
            <a:endParaRPr lang="en-US" dirty="0"/>
          </a:p>
        </p:txBody>
      </p:sp>
      <p:pic>
        <p:nvPicPr>
          <p:cNvPr id="2" name="Picture 1"/>
          <p:cNvPicPr>
            <a:picLocks noChangeAspect="1"/>
          </p:cNvPicPr>
          <p:nvPr/>
        </p:nvPicPr>
        <p:blipFill>
          <a:blip r:embed="rId2"/>
          <a:stretch>
            <a:fillRect/>
          </a:stretch>
        </p:blipFill>
        <p:spPr>
          <a:xfrm>
            <a:off x="7190509" y="12374"/>
            <a:ext cx="5001491" cy="7064606"/>
          </a:xfrm>
          <a:prstGeom prst="rect">
            <a:avLst/>
          </a:prstGeom>
        </p:spPr>
      </p:pic>
    </p:spTree>
    <p:extLst>
      <p:ext uri="{BB962C8B-B14F-4D97-AF65-F5344CB8AC3E}">
        <p14:creationId xmlns:p14="http://schemas.microsoft.com/office/powerpoint/2010/main" val="1740880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lnSpc>
                <a:spcPct val="115000"/>
              </a:lnSpc>
              <a:spcAft>
                <a:spcPts val="800"/>
              </a:spcAft>
              <a:buNone/>
            </a:pPr>
            <a:r>
              <a:rPr lang="en-US" sz="36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III. Tổng kết</a:t>
            </a:r>
          </a:p>
          <a:p>
            <a:pPr marL="0" indent="0">
              <a:lnSpc>
                <a:spcPct val="115000"/>
              </a:lnSpc>
              <a:spcAft>
                <a:spcPts val="800"/>
              </a:spcAft>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
        <p:nvSpPr>
          <p:cNvPr id="2" name="Horizontal Scroll 1"/>
          <p:cNvSpPr/>
          <p:nvPr/>
        </p:nvSpPr>
        <p:spPr>
          <a:xfrm>
            <a:off x="4604360" y="352859"/>
            <a:ext cx="2618509" cy="1260764"/>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lvl="0">
              <a:lnSpc>
                <a:spcPct val="115000"/>
              </a:lnSpc>
              <a:spcBef>
                <a:spcPts val="1000"/>
              </a:spcBef>
              <a:spcAft>
                <a:spcPts val="800"/>
              </a:spcAft>
            </a:pPr>
            <a:r>
              <a:rPr lang="en-US"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1. Nội dung</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7-Point Star 3"/>
          <p:cNvSpPr/>
          <p:nvPr/>
        </p:nvSpPr>
        <p:spPr>
          <a:xfrm>
            <a:off x="-775854" y="972815"/>
            <a:ext cx="5380214" cy="5473269"/>
          </a:xfrm>
          <a:prstGeom prst="star7">
            <a:avLst/>
          </a:prstGeom>
          <a:solidFill>
            <a:schemeClr val="accent2">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1000"/>
              </a:spcBef>
              <a:spcAft>
                <a:spcPts val="800"/>
              </a:spcAft>
            </a:pPr>
            <a:r>
              <a:rPr lang="en-US"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Phản ánh nhận thức và cách lí giải của con người thời cổ đại về nguồn gốc của loài người, nguồn gốc của lửa và của các hiện tượng tự nhiên.</a:t>
            </a:r>
          </a:p>
        </p:txBody>
      </p:sp>
      <p:sp>
        <p:nvSpPr>
          <p:cNvPr id="5" name="7-Point Star 4"/>
          <p:cNvSpPr/>
          <p:nvPr/>
        </p:nvSpPr>
        <p:spPr>
          <a:xfrm>
            <a:off x="2822863" y="1852578"/>
            <a:ext cx="6307331" cy="5858526"/>
          </a:xfrm>
          <a:prstGeom prst="star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spcBef>
                <a:spcPts val="1000"/>
              </a:spcBef>
              <a:spcAft>
                <a:spcPts val="800"/>
              </a:spcAft>
            </a:pP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Khắc họa thành công hình ảnh người anh hùng Hê-ra-clét dũng cảm, tài giỏi, nhanh trí và đầy bản lĩnh, gặp khó khăn vẫn không bỏ cuộc.</a:t>
            </a:r>
          </a:p>
        </p:txBody>
      </p:sp>
      <p:sp>
        <p:nvSpPr>
          <p:cNvPr id="6" name="7-Point Star 5"/>
          <p:cNvSpPr/>
          <p:nvPr/>
        </p:nvSpPr>
        <p:spPr>
          <a:xfrm>
            <a:off x="7550728" y="473328"/>
            <a:ext cx="6027371" cy="5812856"/>
          </a:xfrm>
          <a:prstGeom prst="star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000"/>
              </a:spcBef>
              <a:spcAft>
                <a:spcPts val="800"/>
              </a:spcAft>
            </a:pPr>
            <a:r>
              <a:rPr lang="en-US" sz="2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Quyết tâm chinh phục mục tiêu của những người anh hùng cổ đại, và có tính liên hệ tới xã hội hiện nay, khuyến khích con người nên nỗ lực, cố gắng để chạm tới mục tiêu.</a:t>
            </a:r>
          </a:p>
        </p:txBody>
      </p:sp>
    </p:spTree>
    <p:extLst>
      <p:ext uri="{BB962C8B-B14F-4D97-AF65-F5344CB8AC3E}">
        <p14:creationId xmlns:p14="http://schemas.microsoft.com/office/powerpoint/2010/main" val="1514234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5077689" y="124692"/>
            <a:ext cx="3782290" cy="1371600"/>
          </a:xfrm>
          <a:prstGeom prst="horizontalScroll">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15000"/>
              </a:lnSpc>
              <a:spcBef>
                <a:spcPts val="1000"/>
              </a:spcBef>
              <a:spcAft>
                <a:spcPts val="800"/>
              </a:spcAf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Nghệ thuật</a:t>
            </a:r>
            <a:endPar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Cube 6"/>
          <p:cNvSpPr/>
          <p:nvPr/>
        </p:nvSpPr>
        <p:spPr>
          <a:xfrm>
            <a:off x="4301835" y="1780310"/>
            <a:ext cx="4059381" cy="4475017"/>
          </a:xfrm>
          <a:prstGeom prst="cub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1000"/>
              </a:spcBef>
              <a:spcAft>
                <a:spcPts val="800"/>
              </a:spcAft>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Lời văn, ngôn từ phù hợp với thể loại thần thoại, đan xen giữa lời của người kể chuyện và lời của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vật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Cube 7"/>
          <p:cNvSpPr/>
          <p:nvPr/>
        </p:nvSpPr>
        <p:spPr>
          <a:xfrm>
            <a:off x="8582888" y="2424545"/>
            <a:ext cx="3470564" cy="4114801"/>
          </a:xfrm>
          <a:prstGeom prst="cub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1000"/>
              </a:spcBef>
              <a:spcAft>
                <a:spcPts val="800"/>
              </a:spcAft>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ảnh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chi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nhắc</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tới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mang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tính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trưng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9" name="Cube 8"/>
          <p:cNvSpPr/>
          <p:nvPr/>
        </p:nvSpPr>
        <p:spPr>
          <a:xfrm>
            <a:off x="145472" y="955964"/>
            <a:ext cx="3934691" cy="4696691"/>
          </a:xfrm>
          <a:prstGeom prst="cub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1000"/>
              </a:spcBef>
              <a:spcAft>
                <a:spcPts val="800"/>
              </a:spcAft>
            </a:pP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Ngôi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kể</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thứ</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3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cốt</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li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kì</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xây</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dựng nhân vật anh hùng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điển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vũ</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trụ</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nguyên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sơ</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quá</a:t>
            </a:r>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khứ</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9910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solidFill>
                  <a:srgbClr val="FF0000"/>
                </a:solidFill>
                <a:latin typeface="Times New Roman" panose="02020603050405020304" pitchFamily="18" charset="0"/>
                <a:cs typeface="Times New Roman" panose="02020603050405020304" pitchFamily="18" charset="0"/>
              </a:rPr>
              <a:t>Bài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học</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liên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hệ</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cuộc</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sống</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Kết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hợp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giữa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tuệ</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sức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mạnh</a:t>
            </a:r>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ý </a:t>
            </a:r>
            <a:r>
              <a:rPr lang="en-US" sz="4000" dirty="0" err="1">
                <a:latin typeface="Times New Roman" panose="02020603050405020304" pitchFamily="18" charset="0"/>
                <a:cs typeface="Times New Roman" panose="02020603050405020304" pitchFamily="18" charset="0"/>
              </a:rPr>
              <a:t>chí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nghị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lực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đạt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ước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mơ</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tưởng</a:t>
            </a:r>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tấm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lòng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hậu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vị</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tha</a:t>
            </a:r>
            <a:r>
              <a:rPr lang="en-US" sz="4000" dirty="0">
                <a:latin typeface="Times New Roman" panose="02020603050405020304" pitchFamily="18" charset="0"/>
                <a:cs typeface="Times New Roman" panose="02020603050405020304" pitchFamily="18" charset="0"/>
              </a:rPr>
              <a:t>…</a:t>
            </a:r>
          </a:p>
          <a:p>
            <a:pPr marL="0" indent="0">
              <a:buNone/>
            </a:pPr>
            <a:endParaRPr lang="en-US" sz="4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EBBDC4B-677F-36A0-C172-9674E1FD410D}"/>
              </a:ext>
            </a:extLst>
          </p:cNvPr>
          <p:cNvPicPr>
            <a:picLocks noChangeAspect="1"/>
          </p:cNvPicPr>
          <p:nvPr/>
        </p:nvPicPr>
        <p:blipFill>
          <a:blip r:embed="rId2"/>
          <a:stretch>
            <a:fillRect/>
          </a:stretch>
        </p:blipFill>
        <p:spPr>
          <a:xfrm>
            <a:off x="10220743" y="3963731"/>
            <a:ext cx="1971257" cy="2894269"/>
          </a:xfrm>
          <a:prstGeom prst="rect">
            <a:avLst/>
          </a:prstGeom>
          <a:ln>
            <a:noFill/>
          </a:ln>
          <a:effectLst>
            <a:softEdge rad="112500"/>
          </a:effectLst>
        </p:spPr>
      </p:pic>
    </p:spTree>
    <p:extLst>
      <p:ext uri="{BB962C8B-B14F-4D97-AF65-F5344CB8AC3E}">
        <p14:creationId xmlns:p14="http://schemas.microsoft.com/office/powerpoint/2010/main" val="2871624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7E6AC2-3BB7-732D-C1D1-AF3931870C16}"/>
              </a:ext>
            </a:extLst>
          </p:cNvPr>
          <p:cNvSpPr txBox="1"/>
          <p:nvPr/>
        </p:nvSpPr>
        <p:spPr>
          <a:xfrm>
            <a:off x="395748" y="1550922"/>
            <a:ext cx="11400504" cy="403187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Xác định được các sự việc chính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cốt</a:t>
            </a:r>
            <a:r>
              <a:rPr kumimoji="0" lang="it-IT" sz="3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truyện</a:t>
            </a:r>
            <a:r>
              <a:rPr kumimoji="0" lang="it-IT" sz="3200" b="0"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bối cảnh diễn ra những sự việc ấy</a:t>
            </a:r>
            <a:r>
              <a:rPr kumimoji="0" lang="it-IT" sz="3200" b="0"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it-IT" sz="3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không gian, thời gian</a:t>
            </a:r>
            <a:r>
              <a:rPr kumimoji="0" lang="it-IT" sz="3200" b="0" i="0" u="none" strike="noStrike" kern="1200" cap="none" spc="0" normalizeH="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Chỉ ra được những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nhân vật </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của câu chuyện, đặc biệt là nhân vật chính; phân tích được nhân vật chính. </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Nêu được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ý nghĩa </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của những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chi tiết thần kì </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trong văn bản. </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Nêu được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mục đích </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của văn bản. </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Vận dụng </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các kiến thức, kĩ năng đã đọc vào </a:t>
            </a:r>
            <a:r>
              <a:rPr kumimoji="0" lang="it-IT"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giải quyết các tình huống trong thực tiễn</a:t>
            </a:r>
            <a:r>
              <a:rPr kumimoji="0" lang="it-IT"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598A2C8F-D136-9FDF-D470-38C32DB1861F}"/>
              </a:ext>
            </a:extLst>
          </p:cNvPr>
          <p:cNvSpPr txBox="1"/>
          <p:nvPr/>
        </p:nvSpPr>
        <p:spPr>
          <a:xfrm>
            <a:off x="1519084" y="383458"/>
            <a:ext cx="9217742" cy="707886"/>
          </a:xfrm>
          <a:prstGeom prst="rect">
            <a:avLst/>
          </a:prstGeom>
          <a:noFill/>
        </p:spPr>
        <p:txBody>
          <a:bodyPr wrap="square" rtlCol="0">
            <a:spAutoFit/>
          </a:bodyPr>
          <a:lstStyle/>
          <a:p>
            <a:pPr algn="ct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Cách</a:t>
            </a:r>
            <a:r>
              <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đọc</a:t>
            </a:r>
            <a:r>
              <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hiểu</a:t>
            </a:r>
            <a:r>
              <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thể</a:t>
            </a:r>
            <a:r>
              <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loại</a:t>
            </a:r>
            <a:r>
              <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thần</a:t>
            </a:r>
            <a:r>
              <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thoại</a:t>
            </a:r>
            <a:endParaRPr lang="en-US" sz="4000" b="1" dirty="0">
              <a:solidFill>
                <a:schemeClr val="accent6">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626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80">
                                          <p:stCondLst>
                                            <p:cond delay="0"/>
                                          </p:stCondLst>
                                        </p:cTn>
                                        <p:tgtEl>
                                          <p:spTgt spid="3">
                                            <p:txEl>
                                              <p:pRg st="1" end="1"/>
                                            </p:txEl>
                                          </p:spTgt>
                                        </p:tgtEl>
                                      </p:cBhvr>
                                    </p:animEffect>
                                    <p:anim calcmode="lin" valueType="num">
                                      <p:cBhvr>
                                        <p:cTn id="1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4" dur="26">
                                          <p:stCondLst>
                                            <p:cond delay="650"/>
                                          </p:stCondLst>
                                        </p:cTn>
                                        <p:tgtEl>
                                          <p:spTgt spid="3">
                                            <p:txEl>
                                              <p:pRg st="1" end="1"/>
                                            </p:txEl>
                                          </p:spTgt>
                                        </p:tgtEl>
                                      </p:cBhvr>
                                      <p:to x="100000" y="60000"/>
                                    </p:animScale>
                                    <p:animScale>
                                      <p:cBhvr>
                                        <p:cTn id="25" dur="166" decel="50000">
                                          <p:stCondLst>
                                            <p:cond delay="676"/>
                                          </p:stCondLst>
                                        </p:cTn>
                                        <p:tgtEl>
                                          <p:spTgt spid="3">
                                            <p:txEl>
                                              <p:pRg st="1" end="1"/>
                                            </p:txEl>
                                          </p:spTgt>
                                        </p:tgtEl>
                                      </p:cBhvr>
                                      <p:to x="100000" y="100000"/>
                                    </p:animScale>
                                    <p:animScale>
                                      <p:cBhvr>
                                        <p:cTn id="26" dur="26">
                                          <p:stCondLst>
                                            <p:cond delay="1312"/>
                                          </p:stCondLst>
                                        </p:cTn>
                                        <p:tgtEl>
                                          <p:spTgt spid="3">
                                            <p:txEl>
                                              <p:pRg st="1" end="1"/>
                                            </p:txEl>
                                          </p:spTgt>
                                        </p:tgtEl>
                                      </p:cBhvr>
                                      <p:to x="100000" y="80000"/>
                                    </p:animScale>
                                    <p:animScale>
                                      <p:cBhvr>
                                        <p:cTn id="27" dur="166" decel="50000">
                                          <p:stCondLst>
                                            <p:cond delay="1338"/>
                                          </p:stCondLst>
                                        </p:cTn>
                                        <p:tgtEl>
                                          <p:spTgt spid="3">
                                            <p:txEl>
                                              <p:pRg st="1" end="1"/>
                                            </p:txEl>
                                          </p:spTgt>
                                        </p:tgtEl>
                                      </p:cBhvr>
                                      <p:to x="100000" y="100000"/>
                                    </p:animScale>
                                    <p:animScale>
                                      <p:cBhvr>
                                        <p:cTn id="28" dur="26">
                                          <p:stCondLst>
                                            <p:cond delay="1642"/>
                                          </p:stCondLst>
                                        </p:cTn>
                                        <p:tgtEl>
                                          <p:spTgt spid="3">
                                            <p:txEl>
                                              <p:pRg st="1" end="1"/>
                                            </p:txEl>
                                          </p:spTgt>
                                        </p:tgtEl>
                                      </p:cBhvr>
                                      <p:to x="100000" y="90000"/>
                                    </p:animScale>
                                    <p:animScale>
                                      <p:cBhvr>
                                        <p:cTn id="29" dur="166" decel="50000">
                                          <p:stCondLst>
                                            <p:cond delay="1668"/>
                                          </p:stCondLst>
                                        </p:cTn>
                                        <p:tgtEl>
                                          <p:spTgt spid="3">
                                            <p:txEl>
                                              <p:pRg st="1" end="1"/>
                                            </p:txEl>
                                          </p:spTgt>
                                        </p:tgtEl>
                                      </p:cBhvr>
                                      <p:to x="100000" y="100000"/>
                                    </p:animScale>
                                    <p:animScale>
                                      <p:cBhvr>
                                        <p:cTn id="30" dur="26">
                                          <p:stCondLst>
                                            <p:cond delay="1808"/>
                                          </p:stCondLst>
                                        </p:cTn>
                                        <p:tgtEl>
                                          <p:spTgt spid="3">
                                            <p:txEl>
                                              <p:pRg st="1" end="1"/>
                                            </p:txEl>
                                          </p:spTgt>
                                        </p:tgtEl>
                                      </p:cBhvr>
                                      <p:to x="100000" y="95000"/>
                                    </p:animScale>
                                    <p:animScale>
                                      <p:cBhvr>
                                        <p:cTn id="31" dur="166" decel="50000">
                                          <p:stCondLst>
                                            <p:cond delay="1834"/>
                                          </p:stCondLst>
                                        </p:cTn>
                                        <p:tgtEl>
                                          <p:spTgt spid="3">
                                            <p:txEl>
                                              <p:pRg st="1" end="1"/>
                                            </p:txEl>
                                          </p:spTgt>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additive="base">
                                        <p:cTn id="3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wheel(1)">
                                      <p:cBhvr>
                                        <p:cTn id="42" dur="2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wipe(down)">
                                      <p:cBhvr>
                                        <p:cTn id="4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buNone/>
            </a:pPr>
            <a:r>
              <a:rPr lang="en-US" sz="3600" b="1" dirty="0">
                <a:solidFill>
                  <a:schemeClr val="accent1"/>
                </a:solidFill>
                <a:latin typeface="Times New Roman" panose="02020603050405020304" pitchFamily="18" charset="0"/>
                <a:cs typeface="Times New Roman" panose="02020603050405020304" pitchFamily="18" charset="0"/>
              </a:rPr>
              <a:t>IV. LUYỆN TẬP</a:t>
            </a:r>
          </a:p>
          <a:p>
            <a:pPr marL="0" indent="0" algn="just">
              <a:lnSpc>
                <a:spcPct val="115000"/>
              </a:lnSpc>
              <a:spcAft>
                <a:spcPts val="800"/>
              </a:spcAft>
              <a:buNone/>
            </a:pPr>
            <a:r>
              <a:rPr lang="en-US" sz="4400" dirty="0">
                <a:latin typeface="Times New Roman" panose="02020603050405020304" pitchFamily="18" charset="0"/>
                <a:ea typeface="Calibri" panose="020F0502020204030204" pitchFamily="34" charset="0"/>
                <a:cs typeface="Times New Roman" panose="02020603050405020304" pitchFamily="18" charset="0"/>
              </a:rPr>
              <a:t>Chi tiết, hình ảnh, nhân vật nào trong văn bản “Hê-ra-clét đi tìm táo vàng” để lại ấn tượng đặc biệt </a:t>
            </a:r>
            <a:r>
              <a:rPr lang="vi-VN" sz="4400" dirty="0">
                <a:latin typeface="Times New Roman" panose="02020603050405020304" pitchFamily="18" charset="0"/>
                <a:ea typeface="Calibri" panose="020F0502020204030204" pitchFamily="34" charset="0"/>
                <a:cs typeface="Times New Roman" panose="02020603050405020304" pitchFamily="18" charset="0"/>
              </a:rPr>
              <a:t>đối với anh/ chị? Hãy vẽ hoặc mô tả bằng lời chi tiết, hình ảnh, nhân vật đó.</a:t>
            </a:r>
            <a:endParaRPr lang="en-US" sz="44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36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8B093472-04F4-5BDF-1288-351AF41461BB}"/>
              </a:ext>
            </a:extLst>
          </p:cNvPr>
          <p:cNvPicPr>
            <a:picLocks noChangeAspect="1"/>
          </p:cNvPicPr>
          <p:nvPr/>
        </p:nvPicPr>
        <p:blipFill>
          <a:blip r:embed="rId2"/>
          <a:stretch>
            <a:fillRect/>
          </a:stretch>
        </p:blipFill>
        <p:spPr>
          <a:xfrm>
            <a:off x="6918935" y="3724705"/>
            <a:ext cx="5108891" cy="3420152"/>
          </a:xfrm>
          <a:prstGeom prst="rect">
            <a:avLst/>
          </a:prstGeom>
        </p:spPr>
      </p:pic>
    </p:spTree>
    <p:extLst>
      <p:ext uri="{BB962C8B-B14F-4D97-AF65-F5344CB8AC3E}">
        <p14:creationId xmlns:p14="http://schemas.microsoft.com/office/powerpoint/2010/main" val="1034215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buNone/>
            </a:pPr>
            <a:r>
              <a:rPr lang="en-US" sz="4000" b="1" dirty="0">
                <a:solidFill>
                  <a:schemeClr val="accent1"/>
                </a:solidFill>
                <a:latin typeface="Times New Roman" panose="02020603050405020304" pitchFamily="18" charset="0"/>
                <a:cs typeface="Times New Roman" panose="02020603050405020304" pitchFamily="18" charset="0"/>
              </a:rPr>
              <a:t>V. VẬN DỤNG</a:t>
            </a:r>
          </a:p>
          <a:p>
            <a:pPr marL="0" indent="0" algn="just">
              <a:lnSpc>
                <a:spcPct val="115000"/>
              </a:lnSpc>
              <a:spcAft>
                <a:spcPts val="800"/>
              </a:spcAft>
              <a:buNone/>
            </a:pPr>
            <a:r>
              <a:rPr lang="en-US" sz="4000" dirty="0">
                <a:latin typeface="Times New Roman" panose="02020603050405020304" pitchFamily="18" charset="0"/>
                <a:ea typeface="Calibri" panose="020F0502020204030204" pitchFamily="34" charset="0"/>
                <a:cs typeface="Times New Roman" panose="02020603050405020304" pitchFamily="18" charset="0"/>
              </a:rPr>
              <a:t>- HS tìm đọc thần thoại về người anh hùng Hê-ra-clét. - </a:t>
            </a:r>
            <a:r>
              <a:rPr lang="en-US" sz="40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4000" dirty="0">
                <a:latin typeface="Times New Roman" panose="02020603050405020304" pitchFamily="18" charset="0"/>
                <a:ea typeface="Calibri" panose="020F0502020204030204" pitchFamily="34" charset="0"/>
                <a:cs typeface="Times New Roman" panose="02020603050405020304" pitchFamily="18" charset="0"/>
              </a:rPr>
              <a:t> và tóm tắt một chiến công (khác đoạn trích đã học) trong 12 kì công của Hê- </a:t>
            </a:r>
            <a:r>
              <a:rPr lang="en-US" sz="4000" dirty="0" err="1">
                <a:latin typeface="Times New Roman" panose="02020603050405020304" pitchFamily="18" charset="0"/>
                <a:ea typeface="Calibri" panose="020F0502020204030204" pitchFamily="34" charset="0"/>
                <a:cs typeface="Times New Roman" panose="02020603050405020304" pitchFamily="18" charset="0"/>
              </a:rPr>
              <a:t>ra-clét</a:t>
            </a:r>
            <a:r>
              <a:rPr lang="en-US" sz="4000" dirty="0">
                <a:latin typeface="Times New Roman" panose="02020603050405020304" pitchFamily="18" charset="0"/>
                <a:ea typeface="Calibri" panose="020F0502020204030204" pitchFamily="34" charset="0"/>
                <a:cs typeface="Times New Roman" panose="02020603050405020304" pitchFamily="18" charset="0"/>
              </a:rPr>
              <a:t>.</a:t>
            </a:r>
          </a:p>
          <a:p>
            <a:pPr marL="0" indent="0" algn="just">
              <a:lnSpc>
                <a:spcPct val="115000"/>
              </a:lnSpc>
              <a:spcAft>
                <a:spcPts val="800"/>
              </a:spcAft>
              <a:buNone/>
            </a:pP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802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1948115"/>
            <a:ext cx="11423176" cy="6305265"/>
          </a:xfrm>
        </p:spPr>
        <p:txBody>
          <a:bodyPr>
            <a:normAutofit/>
          </a:bodyPr>
          <a:lstStyle/>
          <a:p>
            <a:pPr marL="0" indent="0" algn="ctr">
              <a:buNone/>
            </a:pPr>
            <a:r>
              <a:rPr lang="en-US" sz="8000" b="1" dirty="0">
                <a:solidFill>
                  <a:schemeClr val="accent6">
                    <a:lumMod val="75000"/>
                  </a:schemeClr>
                </a:solidFill>
                <a:latin typeface="Times New Roman" panose="02020603050405020304" pitchFamily="18" charset="0"/>
                <a:cs typeface="Times New Roman" panose="02020603050405020304" pitchFamily="18" charset="0"/>
              </a:rPr>
              <a:t>Mời các em xem video liên quan đến đoạn trích của bài học.</a:t>
            </a:r>
          </a:p>
        </p:txBody>
      </p:sp>
    </p:spTree>
    <p:extLst>
      <p:ext uri="{BB962C8B-B14F-4D97-AF65-F5344CB8AC3E}">
        <p14:creationId xmlns:p14="http://schemas.microsoft.com/office/powerpoint/2010/main" val="312969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ercules và Quả Táo Vàng 🤴 Chuyen co tich - Truyện Cổ Tích Việt Nam - WOA Fairy Tales">
            <a:hlinkClick r:id="" action="ppaction://media"/>
          </p:cNvPr>
          <p:cNvPicPr>
            <a:picLocks noGrp="1" noChangeAspect="1"/>
          </p:cNvPicPr>
          <p:nvPr>
            <p:ph idx="1"/>
            <a:videoFile r:link="rId1"/>
            <p:extLst>
              <p:ext uri="{DAA4B4D4-6D71-4841-9C94-3DE7FCFB9230}">
                <p14:media xmlns:p14="http://schemas.microsoft.com/office/powerpoint/2010/main" r:embed="rId2">
                  <p14:trim st="36807"/>
                </p14:media>
              </p:ext>
            </p:extLst>
          </p:nvPr>
        </p:nvPicPr>
        <p:blipFill>
          <a:blip r:embed="rId4"/>
          <a:stretch>
            <a:fillRect/>
          </a:stretch>
        </p:blipFill>
        <p:spPr>
          <a:xfrm>
            <a:off x="0" y="-323"/>
            <a:ext cx="12192000" cy="6858323"/>
          </a:xfrm>
        </p:spPr>
      </p:pic>
    </p:spTree>
    <p:extLst>
      <p:ext uri="{BB962C8B-B14F-4D97-AF65-F5344CB8AC3E}">
        <p14:creationId xmlns:p14="http://schemas.microsoft.com/office/powerpoint/2010/main" val="1660620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Câu</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3: Theo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thần</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thoại</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Hy</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Lạp</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đỉnh</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Olympus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có</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bao</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nhiêu</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vị</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itchFamily="18" charset="0"/>
                <a:ea typeface="+mn-ea"/>
                <a:cs typeface="Times New Roman" pitchFamily="18" charset="0"/>
              </a:rPr>
              <a:t>thần</a:t>
            </a: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A.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B.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C.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D.	13</a:t>
            </a: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31" name="Group 30"/>
          <p:cNvGrpSpPr/>
          <p:nvPr/>
        </p:nvGrpSpPr>
        <p:grpSpPr>
          <a:xfrm>
            <a:off x="2144986" y="3920594"/>
            <a:ext cx="7706548" cy="2654675"/>
            <a:chOff x="620986" y="3549113"/>
            <a:chExt cx="770654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655096" y="4038578"/>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C. 12</a:t>
              </a: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3</a:t>
              </a:r>
            </a:p>
          </p:txBody>
        </p:sp>
      </p:grpSp>
      <p:sp>
        <p:nvSpPr>
          <p:cNvPr id="35" name="Parallelogram 34"/>
          <p:cNvSpPr/>
          <p:nvPr/>
        </p:nvSpPr>
        <p:spPr>
          <a:xfrm flipH="1">
            <a:off x="9339263" y="6650834"/>
            <a:ext cx="633410"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ANS</a:t>
            </a:r>
          </a:p>
        </p:txBody>
      </p:sp>
      <p:sp>
        <p:nvSpPr>
          <p:cNvPr id="37" name="Parallelogram 36">
            <a:hlinkClick r:id="rId10" action="ppaction://hlinksldjump"/>
          </p:cNvPr>
          <p:cNvSpPr/>
          <p:nvPr/>
        </p:nvSpPr>
        <p:spPr>
          <a:xfrm flipH="1">
            <a:off x="9972672" y="6650834"/>
            <a:ext cx="657224"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525125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137" y="354842"/>
            <a:ext cx="11423176" cy="6305265"/>
          </a:xfrm>
        </p:spPr>
        <p:txBody>
          <a:bodyPr>
            <a:normAutofit/>
          </a:bodyPr>
          <a:lstStyle/>
          <a:p>
            <a:pPr marL="0" indent="0" algn="ctr">
              <a:lnSpc>
                <a:spcPct val="115000"/>
              </a:lnSpc>
              <a:spcAft>
                <a:spcPts val="800"/>
              </a:spcAft>
              <a:buNone/>
            </a:pPr>
            <a:r>
              <a:rPr lang="en-US" sz="36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 HƯỚNG DẪN VỀ NHÀ:</a:t>
            </a:r>
          </a:p>
          <a:p>
            <a:pPr marL="0" indent="0">
              <a:lnSpc>
                <a:spcPct val="115000"/>
              </a:lnSpc>
              <a:spcAft>
                <a:spcPts val="800"/>
              </a:spcAft>
              <a:buNone/>
            </a:pPr>
            <a:r>
              <a:rPr lang="en-US" sz="3600" dirty="0">
                <a:latin typeface="Times New Roman" panose="02020603050405020304" pitchFamily="18" charset="0"/>
                <a:ea typeface="Calibri" panose="020F0502020204030204" pitchFamily="34" charset="0"/>
                <a:cs typeface="Times New Roman" panose="02020603050405020304" pitchFamily="18" charset="0"/>
              </a:rPr>
              <a:t>- Học bài cũ, tự giác ôn tập kiến thức</a:t>
            </a:r>
          </a:p>
          <a:p>
            <a:pPr marL="0" indent="0">
              <a:lnSpc>
                <a:spcPct val="115000"/>
              </a:lnSpc>
              <a:spcAft>
                <a:spcPts val="800"/>
              </a:spcAft>
              <a:buNone/>
            </a:pPr>
            <a:r>
              <a:rPr lang="en-US" sz="3600" dirty="0">
                <a:latin typeface="Times New Roman" panose="02020603050405020304" pitchFamily="18" charset="0"/>
                <a:ea typeface="Calibri" panose="020F0502020204030204" pitchFamily="34" charset="0"/>
                <a:cs typeface="Times New Roman" panose="02020603050405020304" pitchFamily="18" charset="0"/>
              </a:rPr>
              <a:t>-  Tìm đọc “Thần thoại Hy Lạp”.</a:t>
            </a:r>
          </a:p>
          <a:p>
            <a:pPr marL="0" indent="0">
              <a:lnSpc>
                <a:spcPct val="115000"/>
              </a:lnSpc>
              <a:spcAft>
                <a:spcPts val="800"/>
              </a:spcAft>
              <a:buNone/>
            </a:pPr>
            <a:r>
              <a:rPr lang="en-US" sz="3600" dirty="0">
                <a:latin typeface="Times New Roman" panose="02020603050405020304" pitchFamily="18" charset="0"/>
                <a:ea typeface="Calibri" panose="020F0502020204030204" pitchFamily="34" charset="0"/>
                <a:cs typeface="Times New Roman" panose="02020603050405020304" pitchFamily="18" charset="0"/>
              </a:rPr>
              <a:t>- Soạn bài “Chiến Thắng Mtao - Mxây”.</a:t>
            </a:r>
          </a:p>
          <a:p>
            <a:pPr marL="0" indent="0">
              <a:buNone/>
            </a:pPr>
            <a:endParaRPr lang="en-US" sz="3600" dirty="0"/>
          </a:p>
        </p:txBody>
      </p:sp>
    </p:spTree>
    <p:extLst>
      <p:ext uri="{BB962C8B-B14F-4D97-AF65-F5344CB8AC3E}">
        <p14:creationId xmlns:p14="http://schemas.microsoft.com/office/powerpoint/2010/main" val="3535862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Câu</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4: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Vị</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thần</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có</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quyền</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lực</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tối</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cao</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2400" b="1" i="0" u="none" strike="noStrike" kern="1200" cap="none" spc="0" normalizeH="0" baseline="0" noProof="0" dirty="0" err="1">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đỉnh</a:t>
            </a:r>
            <a:r>
              <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 Olympus?</a:t>
            </a:r>
            <a:endParaRPr kumimoji="0" lang="en-US" sz="2400" b="0"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	Zeus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B.	Hera</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	Apollo</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D.	Ares</a:t>
            </a: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 Zeus</a:t>
              </a: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4</a:t>
              </a:r>
            </a:p>
          </p:txBody>
        </p:sp>
      </p:grpSp>
      <p:sp>
        <p:nvSpPr>
          <p:cNvPr id="35" name="Parallelogram 34"/>
          <p:cNvSpPr/>
          <p:nvPr/>
        </p:nvSpPr>
        <p:spPr>
          <a:xfrm flipH="1">
            <a:off x="9339263" y="6650834"/>
            <a:ext cx="633410"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ANS</a:t>
            </a:r>
          </a:p>
        </p:txBody>
      </p:sp>
      <p:sp>
        <p:nvSpPr>
          <p:cNvPr id="37" name="Parallelogram 36">
            <a:hlinkClick r:id="rId10" action="ppaction://hlinksldjump"/>
          </p:cNvPr>
          <p:cNvSpPr/>
          <p:nvPr/>
        </p:nvSpPr>
        <p:spPr>
          <a:xfrm flipH="1">
            <a:off x="9972672" y="6650834"/>
            <a:ext cx="657224"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2781852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3077528" y="751039"/>
            <a:ext cx="7159636" cy="288546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Câu 5: Hê – ra – clét lập được bao nhiêu chiến công?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A.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D.	12</a:t>
            </a:r>
          </a:p>
        </p:txBody>
      </p:sp>
      <p:grpSp>
        <p:nvGrpSpPr>
          <p:cNvPr id="61" name="Group 60"/>
          <p:cNvGrpSpPr/>
          <p:nvPr/>
        </p:nvGrpSpPr>
        <p:grpSpPr>
          <a:xfrm>
            <a:off x="2819978" y="631465"/>
            <a:ext cx="387790" cy="312460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8" name="Left Bracket 57"/>
          <p:cNvSpPr/>
          <p:nvPr/>
        </p:nvSpPr>
        <p:spPr>
          <a:xfrm flipH="1">
            <a:off x="10022994" y="659601"/>
            <a:ext cx="214170" cy="312460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917013" y="1374973"/>
            <a:ext cx="455948" cy="3255185"/>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grpSp>
        <p:nvGrpSpPr>
          <p:cNvPr id="31" name="Group 30"/>
          <p:cNvGrpSpPr/>
          <p:nvPr/>
        </p:nvGrpSpPr>
        <p:grpSpPr>
          <a:xfrm>
            <a:off x="2084434" y="3920594"/>
            <a:ext cx="7672438" cy="2654675"/>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D. 12</a:t>
              </a: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1622176" y="304399"/>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5</a:t>
              </a:r>
            </a:p>
          </p:txBody>
        </p:sp>
      </p:grpSp>
      <p:sp>
        <p:nvSpPr>
          <p:cNvPr id="35" name="Parallelogram 34"/>
          <p:cNvSpPr/>
          <p:nvPr/>
        </p:nvSpPr>
        <p:spPr>
          <a:xfrm flipH="1">
            <a:off x="9339263" y="6650834"/>
            <a:ext cx="633410"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ANS</a:t>
            </a:r>
          </a:p>
        </p:txBody>
      </p:sp>
      <p:sp>
        <p:nvSpPr>
          <p:cNvPr id="37" name="Parallelogram 36">
            <a:hlinkClick r:id="rId10" action="ppaction://hlinksldjump"/>
          </p:cNvPr>
          <p:cNvSpPr/>
          <p:nvPr/>
        </p:nvSpPr>
        <p:spPr>
          <a:xfrm flipH="1">
            <a:off x="9972672" y="6650834"/>
            <a:ext cx="657224" cy="20716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0982" y="2220873"/>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1912724" y="2520706"/>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1916823" y="249327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912396" y="253420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1929580" y="251011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1916823" y="252401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1928229" y="25204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1893065" y="252267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1899967" y="24966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1917853" y="251475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1928229" y="2472993"/>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1886321" y="2502321"/>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1105764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solidFill>
                  <a:schemeClr val="accent1"/>
                </a:solidFill>
                <a:latin typeface="Times New Roman" panose="02020603050405020304" pitchFamily="18" charset="0"/>
                <a:cs typeface="Times New Roman" panose="02020603050405020304" pitchFamily="18" charset="0"/>
              </a:rPr>
              <a:t>12 CHIẾN CÔNG LẪY LỪNG CỦA HE-RA-CLET</a:t>
            </a:r>
          </a:p>
        </p:txBody>
      </p:sp>
      <p:pic>
        <p:nvPicPr>
          <p:cNvPr id="4" name="Content Placeholder 3"/>
          <p:cNvPicPr>
            <a:picLocks noGrp="1" noChangeAspect="1"/>
          </p:cNvPicPr>
          <p:nvPr>
            <p:ph idx="1"/>
          </p:nvPr>
        </p:nvPicPr>
        <p:blipFill>
          <a:blip r:embed="rId2"/>
          <a:stretch>
            <a:fillRect/>
          </a:stretch>
        </p:blipFill>
        <p:spPr>
          <a:xfrm>
            <a:off x="3299787" y="1253959"/>
            <a:ext cx="4563243" cy="5433443"/>
          </a:xfrm>
          <a:prstGeom prst="rect">
            <a:avLst/>
          </a:prstGeom>
        </p:spPr>
      </p:pic>
    </p:spTree>
    <p:extLst>
      <p:ext uri="{BB962C8B-B14F-4D97-AF65-F5344CB8AC3E}">
        <p14:creationId xmlns:p14="http://schemas.microsoft.com/office/powerpoint/2010/main" val="856107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1004</TotalTime>
  <Words>3474</Words>
  <Application>Microsoft Office PowerPoint</Application>
  <PresentationFormat>Widescreen</PresentationFormat>
  <Paragraphs>312</Paragraphs>
  <Slides>60</Slides>
  <Notes>8</Notes>
  <HiddenSlides>0</HiddenSlides>
  <MMClips>3</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60</vt:i4>
      </vt:variant>
    </vt:vector>
  </HeadingPairs>
  <TitlesOfParts>
    <vt:vector size="70" baseType="lpstr">
      <vt:lpstr>.VnBlack</vt:lpstr>
      <vt:lpstr>Arial</vt:lpstr>
      <vt:lpstr>Calibri</vt:lpstr>
      <vt:lpstr>Calibri Light</vt:lpstr>
      <vt:lpstr>Times New Roman</vt:lpstr>
      <vt:lpstr>UTM Avenida</vt:lpstr>
      <vt:lpstr>Wingdings</vt:lpstr>
      <vt:lpstr>Office Theme</vt:lpstr>
      <vt:lpstr>2_Office Theme</vt:lpstr>
      <vt:lpstr>3_Office Theme</vt:lpstr>
      <vt:lpstr>BÀI 1: THẦN THOẠI VÀ SỬ THI Tiết   : He-ra-clet đi tìm táo vàng (Thần thoại Hy Lạp)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12 CHIẾN CÔNG LẪY LỪNG CỦA HE-RA-CLET</vt:lpstr>
      <vt:lpstr>12 CHIẾN CÔNG LẪY LỪNG CỦA HE-RA-CLET</vt:lpstr>
      <vt:lpstr>12 CHIẾN CÔNG LẪY LỪNG CỦA HE-RA-CLET</vt:lpstr>
      <vt:lpstr>12 CHIẾN CÔNG LẪY LỪNG CỦA HE-RA-CLET</vt:lpstr>
      <vt:lpstr>12 CHIẾN CÔNG LẪY LỪNG CỦA HE-RA-CLET</vt:lpstr>
      <vt:lpstr>12 CHIẾN CÔNG LẪY LỪNG CỦA HE-RA-CLET</vt:lpstr>
      <vt:lpstr>12 CHIẾN CÔNG LẪY LỪNG CỦA HE-RA-CLET</vt:lpstr>
      <vt:lpstr>Gorki nhận định về Thần thoại Hy Lạp:</vt:lpstr>
      <vt:lpstr>I. TÌM HIỂU CHUNG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liên hệ cuộc sống</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 Thần thoại và sử thi Tiết   : He-ra-clet đi tìm táo vàng (Thần thoại Hy Lạp)</dc:title>
  <dc:creator>Admin</dc:creator>
  <cp:lastModifiedBy>Administrator</cp:lastModifiedBy>
  <cp:revision>166</cp:revision>
  <dcterms:created xsi:type="dcterms:W3CDTF">2022-07-22T08:32:06Z</dcterms:created>
  <dcterms:modified xsi:type="dcterms:W3CDTF">2024-04-27T07:52:02Z</dcterms:modified>
</cp:coreProperties>
</file>