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 id="2147483970" r:id="rId2"/>
    <p:sldMasterId id="2147483982" r:id="rId3"/>
  </p:sldMasterIdLst>
  <p:notesMasterIdLst>
    <p:notesMasterId r:id="rId22"/>
  </p:notesMasterIdLst>
  <p:sldIdLst>
    <p:sldId id="258" r:id="rId4"/>
    <p:sldId id="259" r:id="rId5"/>
    <p:sldId id="261" r:id="rId6"/>
    <p:sldId id="634" r:id="rId7"/>
    <p:sldId id="262" r:id="rId8"/>
    <p:sldId id="266" r:id="rId9"/>
    <p:sldId id="441" r:id="rId10"/>
    <p:sldId id="440" r:id="rId11"/>
    <p:sldId id="633" r:id="rId12"/>
    <p:sldId id="452" r:id="rId13"/>
    <p:sldId id="454" r:id="rId14"/>
    <p:sldId id="314" r:id="rId15"/>
    <p:sldId id="275" r:id="rId16"/>
    <p:sldId id="455" r:id="rId17"/>
    <p:sldId id="453" r:id="rId18"/>
    <p:sldId id="610" r:id="rId19"/>
    <p:sldId id="608" r:id="rId20"/>
    <p:sldId id="567" r:id="rId21"/>
  </p:sldIdLst>
  <p:sldSz cx="12192000" cy="6858000"/>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CCFF"/>
    <a:srgbClr val="FFFFFF"/>
    <a:srgbClr val="28E03E"/>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p:normalViewPr>
  <p:slideViewPr>
    <p:cSldViewPr snapToGrid="0">
      <p:cViewPr varScale="1">
        <p:scale>
          <a:sx n="77" d="100"/>
          <a:sy n="77" d="100"/>
        </p:scale>
        <p:origin x="912"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BEE124-72E6-4892-B28F-90E0525686B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9B9DC85-E99C-450A-BEA7-705CD7187F07}">
      <dgm:prSet phldrT="[Text]" custT="1"/>
      <dgm:spPr>
        <a:solidFill>
          <a:schemeClr val="accent2">
            <a:lumMod val="75000"/>
          </a:schemeClr>
        </a:solidFill>
        <a:ln>
          <a:solidFill>
            <a:schemeClr val="tx1">
              <a:lumMod val="95000"/>
              <a:lumOff val="5000"/>
            </a:schemeClr>
          </a:solidFill>
        </a:ln>
        <a:scene3d>
          <a:camera prst="orthographicFront"/>
          <a:lightRig rig="threePt" dir="t"/>
        </a:scene3d>
        <a:sp3d>
          <a:bevelT w="152400" h="50800" prst="softRound"/>
        </a:sp3d>
      </dgm:spPr>
      <dgm:t>
        <a:bodyPr/>
        <a:lstStyle/>
        <a:p>
          <a:pPr algn="ctr"/>
          <a:r>
            <a:rPr lang="en-US" sz="2400" dirty="0">
              <a:latin typeface="Times New Roman" panose="02020603050405020304" pitchFamily="18" charset="0"/>
              <a:cs typeface="Times New Roman" panose="02020603050405020304" pitchFamily="18" charset="0"/>
            </a:rPr>
            <a:t>HỘI NGHỊ IANTA (2 - 1945) VÀ NHỮNG THOẢ THUẬN CỦA BA CƯỜNG QUỐC</a:t>
          </a:r>
        </a:p>
      </dgm:t>
    </dgm:pt>
    <dgm:pt modelId="{DB67E109-1B37-466E-9EC9-74E8C9957E74}" type="parTrans" cxnId="{A2FDC2D3-0880-458E-AB5A-E23DBD65309E}">
      <dgm:prSet/>
      <dgm:spPr/>
      <dgm:t>
        <a:bodyPr/>
        <a:lstStyle/>
        <a:p>
          <a:endParaRPr lang="en-US"/>
        </a:p>
      </dgm:t>
    </dgm:pt>
    <dgm:pt modelId="{0EA0203D-FC7F-43A1-9034-17E1121DDE8D}" type="sibTrans" cxnId="{A2FDC2D3-0880-458E-AB5A-E23DBD65309E}">
      <dgm:prSet/>
      <dgm:spPr>
        <a:solidFill>
          <a:schemeClr val="accent2">
            <a:lumMod val="75000"/>
          </a:schemeClr>
        </a:solidFill>
      </dgm:spPr>
      <dgm:t>
        <a:bodyPr/>
        <a:lstStyle/>
        <a:p>
          <a:endParaRPr lang="en-US"/>
        </a:p>
      </dgm:t>
    </dgm:pt>
    <dgm:pt modelId="{422AF4C2-B09E-4A1A-9986-AA098113CD37}">
      <dgm:prSet phldrT="[Text]" custT="1"/>
      <dgm:spPr>
        <a:solidFill>
          <a:schemeClr val="accent4">
            <a:lumMod val="50000"/>
          </a:schemeClr>
        </a:solidFill>
        <a:ln>
          <a:solidFill>
            <a:schemeClr val="accent5">
              <a:lumMod val="75000"/>
            </a:schemeClr>
          </a:solidFill>
        </a:ln>
        <a:scene3d>
          <a:camera prst="orthographicFront"/>
          <a:lightRig rig="threePt" dir="t"/>
        </a:scene3d>
        <a:sp3d>
          <a:bevelT w="152400" h="50800" prst="softRound"/>
        </a:sp3d>
      </dgm:spPr>
      <dgm:t>
        <a:bodyPr/>
        <a:lstStyle/>
        <a:p>
          <a:r>
            <a:rPr lang="en-US" sz="2400" dirty="0">
              <a:latin typeface="Times New Roman" panose="02020603050405020304" pitchFamily="18" charset="0"/>
              <a:cs typeface="Times New Roman" panose="02020603050405020304" pitchFamily="18" charset="0"/>
            </a:rPr>
            <a:t>SỰ THÀNH LẬP LIÊN HIỆP QUỐC</a:t>
          </a:r>
        </a:p>
      </dgm:t>
    </dgm:pt>
    <dgm:pt modelId="{066CCB2F-7117-4AA3-A515-A699102755B4}" type="parTrans" cxnId="{C2444154-860F-4EB0-8A4E-C9FE8628AA8C}">
      <dgm:prSet/>
      <dgm:spPr/>
      <dgm:t>
        <a:bodyPr/>
        <a:lstStyle/>
        <a:p>
          <a:endParaRPr lang="en-US"/>
        </a:p>
      </dgm:t>
    </dgm:pt>
    <dgm:pt modelId="{A505702F-717D-4D49-9D12-F9C59D71CFFB}" type="sibTrans" cxnId="{C2444154-860F-4EB0-8A4E-C9FE8628AA8C}">
      <dgm:prSet/>
      <dgm:spPr/>
      <dgm:t>
        <a:bodyPr/>
        <a:lstStyle/>
        <a:p>
          <a:endParaRPr lang="en-US"/>
        </a:p>
      </dgm:t>
    </dgm:pt>
    <dgm:pt modelId="{77EF188A-A639-4576-AD67-1605B7FBDF77}">
      <dgm:prSet phldrT="[Text]" custT="1"/>
      <dgm:spPr>
        <a:solidFill>
          <a:srgbClr val="0070C0"/>
        </a:solidFill>
        <a:ln>
          <a:solidFill>
            <a:schemeClr val="bg2">
              <a:lumMod val="10000"/>
            </a:schemeClr>
          </a:solidFill>
        </a:ln>
        <a:scene3d>
          <a:camera prst="orthographicFront"/>
          <a:lightRig rig="threePt" dir="t"/>
        </a:scene3d>
        <a:sp3d>
          <a:bevelT w="152400" h="50800" prst="softRound"/>
        </a:sp3d>
      </dgm:spPr>
      <dgm:t>
        <a:bodyPr/>
        <a:lstStyle/>
        <a:p>
          <a:r>
            <a:rPr lang="en-US" sz="2400" dirty="0">
              <a:latin typeface="Times New Roman" panose="02020603050405020304" pitchFamily="18" charset="0"/>
              <a:cs typeface="Times New Roman" panose="02020603050405020304" pitchFamily="18" charset="0"/>
            </a:rPr>
            <a:t>SỰ HÌNH THÀNH HAI HỆ THỐNG XÃ HỘI ĐỐI LẬP (</a:t>
          </a:r>
          <a:r>
            <a:rPr lang="en-US" sz="2400" dirty="0" err="1">
              <a:latin typeface="Times New Roman" panose="02020603050405020304" pitchFamily="18" charset="0"/>
              <a:cs typeface="Times New Roman" panose="02020603050405020304" pitchFamily="18" charset="0"/>
            </a:rPr>
            <a:t>Đọc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thêm</a:t>
          </a:r>
          <a:r>
            <a:rPr lang="en-US" sz="2400" dirty="0">
              <a:latin typeface="Times New Roman" panose="02020603050405020304" pitchFamily="18" charset="0"/>
              <a:cs typeface="Times New Roman" panose="02020603050405020304" pitchFamily="18" charset="0"/>
            </a:rPr>
            <a:t>)</a:t>
          </a:r>
        </a:p>
      </dgm:t>
    </dgm:pt>
    <dgm:pt modelId="{B05680BA-5F0F-45F5-BBDB-BD7A9EDB00CE}" type="parTrans" cxnId="{6729BD79-5BBD-452F-A5DB-E20930478076}">
      <dgm:prSet/>
      <dgm:spPr/>
      <dgm:t>
        <a:bodyPr/>
        <a:lstStyle/>
        <a:p>
          <a:endParaRPr lang="en-US"/>
        </a:p>
      </dgm:t>
    </dgm:pt>
    <dgm:pt modelId="{0EDECF7E-A05C-43D5-BBA3-7DCD6BB4A1A5}" type="sibTrans" cxnId="{6729BD79-5BBD-452F-A5DB-E20930478076}">
      <dgm:prSet/>
      <dgm:spPr/>
      <dgm:t>
        <a:bodyPr/>
        <a:lstStyle/>
        <a:p>
          <a:endParaRPr lang="en-US"/>
        </a:p>
      </dgm:t>
    </dgm:pt>
    <dgm:pt modelId="{09B0DA58-34B0-46BD-839D-CC4119588509}" type="pres">
      <dgm:prSet presAssocID="{5ABEE124-72E6-4892-B28F-90E0525686B4}" presName="Name0" presStyleCnt="0">
        <dgm:presLayoutVars>
          <dgm:chMax val="7"/>
          <dgm:chPref val="7"/>
          <dgm:dir/>
        </dgm:presLayoutVars>
      </dgm:prSet>
      <dgm:spPr/>
    </dgm:pt>
    <dgm:pt modelId="{5A83767D-504E-43E8-A522-4BBA84A39F9E}" type="pres">
      <dgm:prSet presAssocID="{5ABEE124-72E6-4892-B28F-90E0525686B4}" presName="Name1" presStyleCnt="0"/>
      <dgm:spPr/>
    </dgm:pt>
    <dgm:pt modelId="{E8570499-C9E6-49CB-B699-7B8815AF3AAE}" type="pres">
      <dgm:prSet presAssocID="{5ABEE124-72E6-4892-B28F-90E0525686B4}" presName="cycle" presStyleCnt="0"/>
      <dgm:spPr/>
    </dgm:pt>
    <dgm:pt modelId="{1265CEA8-F399-4709-9D9B-A967921FEF98}" type="pres">
      <dgm:prSet presAssocID="{5ABEE124-72E6-4892-B28F-90E0525686B4}" presName="srcNode" presStyleLbl="node1" presStyleIdx="0" presStyleCnt="3"/>
      <dgm:spPr/>
    </dgm:pt>
    <dgm:pt modelId="{5B7DF928-6164-4ABF-80CA-FE7A03E9AC5C}" type="pres">
      <dgm:prSet presAssocID="{5ABEE124-72E6-4892-B28F-90E0525686B4}" presName="conn" presStyleLbl="parChTrans1D2" presStyleIdx="0" presStyleCnt="1"/>
      <dgm:spPr/>
    </dgm:pt>
    <dgm:pt modelId="{C05068AE-71D5-405D-A764-55ECC3CC0982}" type="pres">
      <dgm:prSet presAssocID="{5ABEE124-72E6-4892-B28F-90E0525686B4}" presName="extraNode" presStyleLbl="node1" presStyleIdx="0" presStyleCnt="3"/>
      <dgm:spPr/>
    </dgm:pt>
    <dgm:pt modelId="{D15FCD69-E4A9-440C-9CAA-7B725273CF7E}" type="pres">
      <dgm:prSet presAssocID="{5ABEE124-72E6-4892-B28F-90E0525686B4}" presName="dstNode" presStyleLbl="node1" presStyleIdx="0" presStyleCnt="3"/>
      <dgm:spPr/>
    </dgm:pt>
    <dgm:pt modelId="{0A977909-3C73-44BC-9735-C53ABC7F66EF}" type="pres">
      <dgm:prSet presAssocID="{59B9DC85-E99C-450A-BEA7-705CD7187F07}" presName="text_1" presStyleLbl="node1" presStyleIdx="0" presStyleCnt="3">
        <dgm:presLayoutVars>
          <dgm:bulletEnabled val="1"/>
        </dgm:presLayoutVars>
      </dgm:prSet>
      <dgm:spPr/>
    </dgm:pt>
    <dgm:pt modelId="{88B73172-406A-46E6-ABF9-165FC8A87F69}" type="pres">
      <dgm:prSet presAssocID="{59B9DC85-E99C-450A-BEA7-705CD7187F07}" presName="accent_1" presStyleCnt="0"/>
      <dgm:spPr/>
    </dgm:pt>
    <dgm:pt modelId="{5976C6AA-6D2E-4C95-B24C-9C4EA7DDBB9D}" type="pres">
      <dgm:prSet presAssocID="{59B9DC85-E99C-450A-BEA7-705CD7187F07}" presName="accentRepeatNode" presStyleLbl="solidFgAcc1" presStyleIdx="0" presStyleCnt="3" custLinFactNeighborX="2296" custLinFactNeighborY="1695"/>
      <dgm:spPr>
        <a:ln w="28575"/>
      </dgm:spPr>
    </dgm:pt>
    <dgm:pt modelId="{4E5A2C41-B7A5-4946-A9E9-0213016B0F44}" type="pres">
      <dgm:prSet presAssocID="{422AF4C2-B09E-4A1A-9986-AA098113CD37}" presName="text_2" presStyleLbl="node1" presStyleIdx="1" presStyleCnt="3">
        <dgm:presLayoutVars>
          <dgm:bulletEnabled val="1"/>
        </dgm:presLayoutVars>
      </dgm:prSet>
      <dgm:spPr/>
    </dgm:pt>
    <dgm:pt modelId="{CCA9AF89-4D86-4880-B56B-FC92AC695815}" type="pres">
      <dgm:prSet presAssocID="{422AF4C2-B09E-4A1A-9986-AA098113CD37}" presName="accent_2" presStyleCnt="0"/>
      <dgm:spPr/>
    </dgm:pt>
    <dgm:pt modelId="{DF890ED7-20B3-43F3-9B89-CC74AB6BCC75}" type="pres">
      <dgm:prSet presAssocID="{422AF4C2-B09E-4A1A-9986-AA098113CD37}" presName="accentRepeatNode" presStyleLbl="solidFgAcc1" presStyleIdx="1" presStyleCnt="3"/>
      <dgm:spPr>
        <a:ln w="28575"/>
      </dgm:spPr>
    </dgm:pt>
    <dgm:pt modelId="{F439F75E-A14C-475F-9430-39BEA6C8D62D}" type="pres">
      <dgm:prSet presAssocID="{77EF188A-A639-4576-AD67-1605B7FBDF77}" presName="text_3" presStyleLbl="node1" presStyleIdx="2" presStyleCnt="3">
        <dgm:presLayoutVars>
          <dgm:bulletEnabled val="1"/>
        </dgm:presLayoutVars>
      </dgm:prSet>
      <dgm:spPr/>
    </dgm:pt>
    <dgm:pt modelId="{6BA7E754-4C6C-4B9F-85A6-D42C98E757B6}" type="pres">
      <dgm:prSet presAssocID="{77EF188A-A639-4576-AD67-1605B7FBDF77}" presName="accent_3" presStyleCnt="0"/>
      <dgm:spPr/>
    </dgm:pt>
    <dgm:pt modelId="{A1EA661F-405E-40A1-A7DF-1C5C6A6A3C6A}" type="pres">
      <dgm:prSet presAssocID="{77EF188A-A639-4576-AD67-1605B7FBDF77}" presName="accentRepeatNode" presStyleLbl="solidFgAcc1" presStyleIdx="2" presStyleCnt="3"/>
      <dgm:spPr>
        <a:ln w="28575"/>
      </dgm:spPr>
    </dgm:pt>
  </dgm:ptLst>
  <dgm:cxnLst>
    <dgm:cxn modelId="{62415111-F9AB-4A70-AA16-6CB0F4805BC4}" type="presOf" srcId="{77EF188A-A639-4576-AD67-1605B7FBDF77}" destId="{F439F75E-A14C-475F-9430-39BEA6C8D62D}" srcOrd="0" destOrd="0" presId="urn:microsoft.com/office/officeart/2008/layout/VerticalCurvedList"/>
    <dgm:cxn modelId="{A3312444-D65F-4C02-BDEE-5614CF4637A0}" type="presOf" srcId="{5ABEE124-72E6-4892-B28F-90E0525686B4}" destId="{09B0DA58-34B0-46BD-839D-CC4119588509}" srcOrd="0" destOrd="0" presId="urn:microsoft.com/office/officeart/2008/layout/VerticalCurvedList"/>
    <dgm:cxn modelId="{C2444154-860F-4EB0-8A4E-C9FE8628AA8C}" srcId="{5ABEE124-72E6-4892-B28F-90E0525686B4}" destId="{422AF4C2-B09E-4A1A-9986-AA098113CD37}" srcOrd="1" destOrd="0" parTransId="{066CCB2F-7117-4AA3-A515-A699102755B4}" sibTransId="{A505702F-717D-4D49-9D12-F9C59D71CFFB}"/>
    <dgm:cxn modelId="{0BF21F76-056B-43E4-AB8F-190080FD692F}" type="presOf" srcId="{59B9DC85-E99C-450A-BEA7-705CD7187F07}" destId="{0A977909-3C73-44BC-9735-C53ABC7F66EF}" srcOrd="0" destOrd="0" presId="urn:microsoft.com/office/officeart/2008/layout/VerticalCurvedList"/>
    <dgm:cxn modelId="{6729BD79-5BBD-452F-A5DB-E20930478076}" srcId="{5ABEE124-72E6-4892-B28F-90E0525686B4}" destId="{77EF188A-A639-4576-AD67-1605B7FBDF77}" srcOrd="2" destOrd="0" parTransId="{B05680BA-5F0F-45F5-BBDB-BD7A9EDB00CE}" sibTransId="{0EDECF7E-A05C-43D5-BBA3-7DCD6BB4A1A5}"/>
    <dgm:cxn modelId="{1722AB88-C15D-4815-AC86-9B105010B380}" type="presOf" srcId="{0EA0203D-FC7F-43A1-9034-17E1121DDE8D}" destId="{5B7DF928-6164-4ABF-80CA-FE7A03E9AC5C}" srcOrd="0" destOrd="0" presId="urn:microsoft.com/office/officeart/2008/layout/VerticalCurvedList"/>
    <dgm:cxn modelId="{EA9A6E8E-F176-4F97-A740-AE4C6567F0F3}" type="presOf" srcId="{422AF4C2-B09E-4A1A-9986-AA098113CD37}" destId="{4E5A2C41-B7A5-4946-A9E9-0213016B0F44}" srcOrd="0" destOrd="0" presId="urn:microsoft.com/office/officeart/2008/layout/VerticalCurvedList"/>
    <dgm:cxn modelId="{A2FDC2D3-0880-458E-AB5A-E23DBD65309E}" srcId="{5ABEE124-72E6-4892-B28F-90E0525686B4}" destId="{59B9DC85-E99C-450A-BEA7-705CD7187F07}" srcOrd="0" destOrd="0" parTransId="{DB67E109-1B37-466E-9EC9-74E8C9957E74}" sibTransId="{0EA0203D-FC7F-43A1-9034-17E1121DDE8D}"/>
    <dgm:cxn modelId="{6D9336D5-5E09-4B55-99CC-0269968CA2DD}" type="presParOf" srcId="{09B0DA58-34B0-46BD-839D-CC4119588509}" destId="{5A83767D-504E-43E8-A522-4BBA84A39F9E}" srcOrd="0" destOrd="0" presId="urn:microsoft.com/office/officeart/2008/layout/VerticalCurvedList"/>
    <dgm:cxn modelId="{1A3803E6-D035-4A1C-9502-75380D69BD5D}" type="presParOf" srcId="{5A83767D-504E-43E8-A522-4BBA84A39F9E}" destId="{E8570499-C9E6-49CB-B699-7B8815AF3AAE}" srcOrd="0" destOrd="0" presId="urn:microsoft.com/office/officeart/2008/layout/VerticalCurvedList"/>
    <dgm:cxn modelId="{2C4FF06E-CC3E-49BA-953E-A56AD9019B04}" type="presParOf" srcId="{E8570499-C9E6-49CB-B699-7B8815AF3AAE}" destId="{1265CEA8-F399-4709-9D9B-A967921FEF98}" srcOrd="0" destOrd="0" presId="urn:microsoft.com/office/officeart/2008/layout/VerticalCurvedList"/>
    <dgm:cxn modelId="{2E4D10E9-BBC9-44B6-8A97-9384EBD46F82}" type="presParOf" srcId="{E8570499-C9E6-49CB-B699-7B8815AF3AAE}" destId="{5B7DF928-6164-4ABF-80CA-FE7A03E9AC5C}" srcOrd="1" destOrd="0" presId="urn:microsoft.com/office/officeart/2008/layout/VerticalCurvedList"/>
    <dgm:cxn modelId="{FED8052B-A54B-49A9-AECB-9F609A5DA77A}" type="presParOf" srcId="{E8570499-C9E6-49CB-B699-7B8815AF3AAE}" destId="{C05068AE-71D5-405D-A764-55ECC3CC0982}" srcOrd="2" destOrd="0" presId="urn:microsoft.com/office/officeart/2008/layout/VerticalCurvedList"/>
    <dgm:cxn modelId="{1AF549F0-CEF5-47AE-9BC5-7F73385CB171}" type="presParOf" srcId="{E8570499-C9E6-49CB-B699-7B8815AF3AAE}" destId="{D15FCD69-E4A9-440C-9CAA-7B725273CF7E}" srcOrd="3" destOrd="0" presId="urn:microsoft.com/office/officeart/2008/layout/VerticalCurvedList"/>
    <dgm:cxn modelId="{3779B360-2B43-42C5-9686-1F5DE8AD9B33}" type="presParOf" srcId="{5A83767D-504E-43E8-A522-4BBA84A39F9E}" destId="{0A977909-3C73-44BC-9735-C53ABC7F66EF}" srcOrd="1" destOrd="0" presId="urn:microsoft.com/office/officeart/2008/layout/VerticalCurvedList"/>
    <dgm:cxn modelId="{3DA06859-6A06-48B4-89A6-C45F0865FC81}" type="presParOf" srcId="{5A83767D-504E-43E8-A522-4BBA84A39F9E}" destId="{88B73172-406A-46E6-ABF9-165FC8A87F69}" srcOrd="2" destOrd="0" presId="urn:microsoft.com/office/officeart/2008/layout/VerticalCurvedList"/>
    <dgm:cxn modelId="{291A175D-CBCA-433B-9A97-A55BFDEA8A41}" type="presParOf" srcId="{88B73172-406A-46E6-ABF9-165FC8A87F69}" destId="{5976C6AA-6D2E-4C95-B24C-9C4EA7DDBB9D}" srcOrd="0" destOrd="0" presId="urn:microsoft.com/office/officeart/2008/layout/VerticalCurvedList"/>
    <dgm:cxn modelId="{7D6B7EA3-7FF3-4CC2-A113-884705F74D42}" type="presParOf" srcId="{5A83767D-504E-43E8-A522-4BBA84A39F9E}" destId="{4E5A2C41-B7A5-4946-A9E9-0213016B0F44}" srcOrd="3" destOrd="0" presId="urn:microsoft.com/office/officeart/2008/layout/VerticalCurvedList"/>
    <dgm:cxn modelId="{12C82C31-8E93-4D82-A910-9055C9968F74}" type="presParOf" srcId="{5A83767D-504E-43E8-A522-4BBA84A39F9E}" destId="{CCA9AF89-4D86-4880-B56B-FC92AC695815}" srcOrd="4" destOrd="0" presId="urn:microsoft.com/office/officeart/2008/layout/VerticalCurvedList"/>
    <dgm:cxn modelId="{80FD94E1-345A-4C75-9C01-37BB787F90A8}" type="presParOf" srcId="{CCA9AF89-4D86-4880-B56B-FC92AC695815}" destId="{DF890ED7-20B3-43F3-9B89-CC74AB6BCC75}" srcOrd="0" destOrd="0" presId="urn:microsoft.com/office/officeart/2008/layout/VerticalCurvedList"/>
    <dgm:cxn modelId="{C30CC57F-AEB8-4053-AA8D-F6EEAF63EEBF}" type="presParOf" srcId="{5A83767D-504E-43E8-A522-4BBA84A39F9E}" destId="{F439F75E-A14C-475F-9430-39BEA6C8D62D}" srcOrd="5" destOrd="0" presId="urn:microsoft.com/office/officeart/2008/layout/VerticalCurvedList"/>
    <dgm:cxn modelId="{A8DA3EF8-F8AB-4A5E-A947-E6983E4690D5}" type="presParOf" srcId="{5A83767D-504E-43E8-A522-4BBA84A39F9E}" destId="{6BA7E754-4C6C-4B9F-85A6-D42C98E757B6}" srcOrd="6" destOrd="0" presId="urn:microsoft.com/office/officeart/2008/layout/VerticalCurvedList"/>
    <dgm:cxn modelId="{60CEFF9B-C4DC-4FAE-B26D-372AFAE73157}" type="presParOf" srcId="{6BA7E754-4C6C-4B9F-85A6-D42C98E757B6}" destId="{A1EA661F-405E-40A1-A7DF-1C5C6A6A3C6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537576-1385-40ED-AFC3-B030D248BBE2}"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n-US"/>
        </a:p>
      </dgm:t>
    </dgm:pt>
    <dgm:pt modelId="{925BAFD5-E920-4578-9245-6932AD8196F5}">
      <dgm:prSet phldrT="[Text]" custT="1"/>
      <dgm:spPr/>
      <dgm:t>
        <a:bodyPr/>
        <a:lstStyle/>
        <a:p>
          <a:endParaRPr lang="en-US" sz="2200" dirty="0">
            <a:latin typeface="Times New Roman" pitchFamily="18" charset="0"/>
            <a:cs typeface="Times New Roman" pitchFamily="18" charset="0"/>
          </a:endParaRPr>
        </a:p>
      </dgm:t>
    </dgm:pt>
    <dgm:pt modelId="{A7508E14-37CA-42BF-8240-AA6332829A62}" type="parTrans" cxnId="{2EC8ED57-930C-4D1E-BA2D-E102C322C62A}">
      <dgm:prSet/>
      <dgm:spPr/>
      <dgm:t>
        <a:bodyPr/>
        <a:lstStyle/>
        <a:p>
          <a:endParaRPr lang="en-US" sz="2200">
            <a:latin typeface="Times New Roman" pitchFamily="18" charset="0"/>
            <a:cs typeface="Times New Roman" pitchFamily="18" charset="0"/>
          </a:endParaRPr>
        </a:p>
      </dgm:t>
    </dgm:pt>
    <dgm:pt modelId="{F0CAF826-0BB0-4CF2-971D-057C46BFE5FA}" type="sibTrans" cxnId="{2EC8ED57-930C-4D1E-BA2D-E102C322C62A}">
      <dgm:prSet/>
      <dgm:spPr/>
      <dgm:t>
        <a:bodyPr/>
        <a:lstStyle/>
        <a:p>
          <a:endParaRPr lang="en-US" sz="2200">
            <a:latin typeface="Times New Roman" pitchFamily="18" charset="0"/>
            <a:cs typeface="Times New Roman" pitchFamily="18" charset="0"/>
          </a:endParaRPr>
        </a:p>
      </dgm:t>
    </dgm:pt>
    <dgm:pt modelId="{2D87A171-17C0-46B4-9E8F-E47F78B70102}">
      <dgm:prSet phldrT="[Text]" custT="1"/>
      <dgm:spPr/>
      <dgm:t>
        <a:bodyPr/>
        <a:lstStyle/>
        <a:p>
          <a:r>
            <a:rPr lang="en-US" sz="2200" dirty="0">
              <a:latin typeface="Times New Roman" pitchFamily="18" charset="0"/>
              <a:cs typeface="Times New Roman" pitchFamily="18" charset="0"/>
            </a:rPr>
            <a:t>.</a:t>
          </a:r>
        </a:p>
      </dgm:t>
    </dgm:pt>
    <dgm:pt modelId="{5D452C65-1246-4767-BF93-89917EF54D3E}" type="parTrans" cxnId="{6CCF31F9-4107-412D-940C-863ED2ADB772}">
      <dgm:prSet/>
      <dgm:spPr/>
      <dgm:t>
        <a:bodyPr/>
        <a:lstStyle/>
        <a:p>
          <a:endParaRPr lang="en-US" sz="2200">
            <a:latin typeface="Times New Roman" pitchFamily="18" charset="0"/>
            <a:cs typeface="Times New Roman" pitchFamily="18" charset="0"/>
          </a:endParaRPr>
        </a:p>
      </dgm:t>
    </dgm:pt>
    <dgm:pt modelId="{68D70B71-4254-4486-BCF1-809BE9DF611E}" type="sibTrans" cxnId="{6CCF31F9-4107-412D-940C-863ED2ADB772}">
      <dgm:prSet/>
      <dgm:spPr/>
      <dgm:t>
        <a:bodyPr/>
        <a:lstStyle/>
        <a:p>
          <a:endParaRPr lang="en-US" sz="2200">
            <a:latin typeface="Times New Roman" pitchFamily="18" charset="0"/>
            <a:cs typeface="Times New Roman" pitchFamily="18" charset="0"/>
          </a:endParaRPr>
        </a:p>
      </dgm:t>
    </dgm:pt>
    <dgm:pt modelId="{C45370A2-E575-41C7-978A-5B38CFF70494}">
      <dgm:prSet phldrT="[Text]" custT="1"/>
      <dgm:spPr/>
      <dgm:t>
        <a:bodyPr/>
        <a:lstStyle/>
        <a:p>
          <a:endParaRPr lang="en-US" sz="2200" dirty="0">
            <a:latin typeface="Times New Roman" pitchFamily="18" charset="0"/>
            <a:cs typeface="Times New Roman" pitchFamily="18" charset="0"/>
          </a:endParaRPr>
        </a:p>
      </dgm:t>
    </dgm:pt>
    <dgm:pt modelId="{AAE2D92E-BBD2-4AC1-B4BD-08C96DB6246A}" type="parTrans" cxnId="{31D80691-4397-4F34-B166-D276C989024A}">
      <dgm:prSet/>
      <dgm:spPr/>
      <dgm:t>
        <a:bodyPr/>
        <a:lstStyle/>
        <a:p>
          <a:endParaRPr lang="en-US"/>
        </a:p>
      </dgm:t>
    </dgm:pt>
    <dgm:pt modelId="{3679FB23-50E2-4AE8-A989-A78B65F95047}" type="sibTrans" cxnId="{31D80691-4397-4F34-B166-D276C989024A}">
      <dgm:prSet/>
      <dgm:spPr/>
      <dgm:t>
        <a:bodyPr/>
        <a:lstStyle/>
        <a:p>
          <a:endParaRPr lang="en-US"/>
        </a:p>
      </dgm:t>
    </dgm:pt>
    <dgm:pt modelId="{002633C3-2F43-4C8F-91B3-F8E562B8FFCD}" type="pres">
      <dgm:prSet presAssocID="{BA537576-1385-40ED-AFC3-B030D248BBE2}" presName="Name0" presStyleCnt="0">
        <dgm:presLayoutVars>
          <dgm:chMax val="7"/>
          <dgm:chPref val="7"/>
          <dgm:dir/>
        </dgm:presLayoutVars>
      </dgm:prSet>
      <dgm:spPr/>
    </dgm:pt>
    <dgm:pt modelId="{10898707-C788-43E1-8A63-3C07325CDB11}" type="pres">
      <dgm:prSet presAssocID="{BA537576-1385-40ED-AFC3-B030D248BBE2}" presName="Name1" presStyleCnt="0"/>
      <dgm:spPr/>
    </dgm:pt>
    <dgm:pt modelId="{0D2CF417-05D2-4DBA-AB7F-92FA373512CE}" type="pres">
      <dgm:prSet presAssocID="{BA537576-1385-40ED-AFC3-B030D248BBE2}" presName="cycle" presStyleCnt="0"/>
      <dgm:spPr/>
    </dgm:pt>
    <dgm:pt modelId="{3DB0252C-66A4-440E-836D-C4AD3E1200E9}" type="pres">
      <dgm:prSet presAssocID="{BA537576-1385-40ED-AFC3-B030D248BBE2}" presName="srcNode" presStyleLbl="node1" presStyleIdx="0" presStyleCnt="3"/>
      <dgm:spPr/>
    </dgm:pt>
    <dgm:pt modelId="{AB8CDC89-37B5-44E1-9EDB-55405012C058}" type="pres">
      <dgm:prSet presAssocID="{BA537576-1385-40ED-AFC3-B030D248BBE2}" presName="conn" presStyleLbl="parChTrans1D2" presStyleIdx="0" presStyleCnt="1"/>
      <dgm:spPr/>
    </dgm:pt>
    <dgm:pt modelId="{6C18D745-1314-4827-AAA1-955A0A5A12F8}" type="pres">
      <dgm:prSet presAssocID="{BA537576-1385-40ED-AFC3-B030D248BBE2}" presName="extraNode" presStyleLbl="node1" presStyleIdx="0" presStyleCnt="3"/>
      <dgm:spPr/>
    </dgm:pt>
    <dgm:pt modelId="{2FA5727D-98A3-4729-93A4-9BFA18722A7D}" type="pres">
      <dgm:prSet presAssocID="{BA537576-1385-40ED-AFC3-B030D248BBE2}" presName="dstNode" presStyleLbl="node1" presStyleIdx="0" presStyleCnt="3"/>
      <dgm:spPr/>
    </dgm:pt>
    <dgm:pt modelId="{DC97CFA7-AB47-43C6-8A3A-C5C2D5ED35D4}" type="pres">
      <dgm:prSet presAssocID="{C45370A2-E575-41C7-978A-5B38CFF70494}" presName="text_1" presStyleLbl="node1" presStyleIdx="0" presStyleCnt="3">
        <dgm:presLayoutVars>
          <dgm:bulletEnabled val="1"/>
        </dgm:presLayoutVars>
      </dgm:prSet>
      <dgm:spPr/>
    </dgm:pt>
    <dgm:pt modelId="{5001EA10-6C42-481B-88CA-2BC8B69133D8}" type="pres">
      <dgm:prSet presAssocID="{C45370A2-E575-41C7-978A-5B38CFF70494}" presName="accent_1" presStyleCnt="0"/>
      <dgm:spPr/>
    </dgm:pt>
    <dgm:pt modelId="{866C80C8-10A7-4C46-801D-47CDCA4235B0}" type="pres">
      <dgm:prSet presAssocID="{C45370A2-E575-41C7-978A-5B38CFF70494}" presName="accentRepeatNode" presStyleLbl="solidFgAcc1" presStyleIdx="0" presStyleCnt="3"/>
      <dgm:spPr/>
    </dgm:pt>
    <dgm:pt modelId="{8AF8B1F2-3D77-4158-809D-9AA5F084692E}" type="pres">
      <dgm:prSet presAssocID="{925BAFD5-E920-4578-9245-6932AD8196F5}" presName="text_2" presStyleLbl="node1" presStyleIdx="1" presStyleCnt="3">
        <dgm:presLayoutVars>
          <dgm:bulletEnabled val="1"/>
        </dgm:presLayoutVars>
      </dgm:prSet>
      <dgm:spPr/>
    </dgm:pt>
    <dgm:pt modelId="{03B29B06-4864-4C94-B309-2C4BDAF73017}" type="pres">
      <dgm:prSet presAssocID="{925BAFD5-E920-4578-9245-6932AD8196F5}" presName="accent_2" presStyleCnt="0"/>
      <dgm:spPr/>
    </dgm:pt>
    <dgm:pt modelId="{8C6123EF-0F21-4218-9C88-5DEE90C08D8B}" type="pres">
      <dgm:prSet presAssocID="{925BAFD5-E920-4578-9245-6932AD8196F5}" presName="accentRepeatNode" presStyleLbl="solidFgAcc1" presStyleIdx="1" presStyleCnt="3"/>
      <dgm:spPr/>
    </dgm:pt>
    <dgm:pt modelId="{FB65B24F-40F7-4210-A98C-BAABA5455B62}" type="pres">
      <dgm:prSet presAssocID="{2D87A171-17C0-46B4-9E8F-E47F78B70102}" presName="text_3" presStyleLbl="node1" presStyleIdx="2" presStyleCnt="3">
        <dgm:presLayoutVars>
          <dgm:bulletEnabled val="1"/>
        </dgm:presLayoutVars>
      </dgm:prSet>
      <dgm:spPr/>
    </dgm:pt>
    <dgm:pt modelId="{F66282B7-4CC2-44BC-828C-182845B9A739}" type="pres">
      <dgm:prSet presAssocID="{2D87A171-17C0-46B4-9E8F-E47F78B70102}" presName="accent_3" presStyleCnt="0"/>
      <dgm:spPr/>
    </dgm:pt>
    <dgm:pt modelId="{8FD33006-664B-4D0F-8559-8EC0C01588B4}" type="pres">
      <dgm:prSet presAssocID="{2D87A171-17C0-46B4-9E8F-E47F78B70102}" presName="accentRepeatNode" presStyleLbl="solidFgAcc1" presStyleIdx="2" presStyleCnt="3"/>
      <dgm:spPr/>
    </dgm:pt>
  </dgm:ptLst>
  <dgm:cxnLst>
    <dgm:cxn modelId="{9990940A-02BC-45E1-95E4-D730BCFFC9FF}" type="presOf" srcId="{C45370A2-E575-41C7-978A-5B38CFF70494}" destId="{DC97CFA7-AB47-43C6-8A3A-C5C2D5ED35D4}" srcOrd="0" destOrd="0" presId="urn:microsoft.com/office/officeart/2008/layout/VerticalCurvedList"/>
    <dgm:cxn modelId="{5EC31574-8B0D-40AE-8B4E-90EFD44859DF}" type="presOf" srcId="{925BAFD5-E920-4578-9245-6932AD8196F5}" destId="{8AF8B1F2-3D77-4158-809D-9AA5F084692E}" srcOrd="0" destOrd="0" presId="urn:microsoft.com/office/officeart/2008/layout/VerticalCurvedList"/>
    <dgm:cxn modelId="{2EC8ED57-930C-4D1E-BA2D-E102C322C62A}" srcId="{BA537576-1385-40ED-AFC3-B030D248BBE2}" destId="{925BAFD5-E920-4578-9245-6932AD8196F5}" srcOrd="1" destOrd="0" parTransId="{A7508E14-37CA-42BF-8240-AA6332829A62}" sibTransId="{F0CAF826-0BB0-4CF2-971D-057C46BFE5FA}"/>
    <dgm:cxn modelId="{FC6B0E90-B951-492B-994F-CFB6CB01D619}" type="presOf" srcId="{3679FB23-50E2-4AE8-A989-A78B65F95047}" destId="{AB8CDC89-37B5-44E1-9EDB-55405012C058}" srcOrd="0" destOrd="0" presId="urn:microsoft.com/office/officeart/2008/layout/VerticalCurvedList"/>
    <dgm:cxn modelId="{31D80691-4397-4F34-B166-D276C989024A}" srcId="{BA537576-1385-40ED-AFC3-B030D248BBE2}" destId="{C45370A2-E575-41C7-978A-5B38CFF70494}" srcOrd="0" destOrd="0" parTransId="{AAE2D92E-BBD2-4AC1-B4BD-08C96DB6246A}" sibTransId="{3679FB23-50E2-4AE8-A989-A78B65F95047}"/>
    <dgm:cxn modelId="{B4E0E1C1-1393-4CFF-B9CA-C63011DF0ED7}" type="presOf" srcId="{BA537576-1385-40ED-AFC3-B030D248BBE2}" destId="{002633C3-2F43-4C8F-91B3-F8E562B8FFCD}" srcOrd="0" destOrd="0" presId="urn:microsoft.com/office/officeart/2008/layout/VerticalCurvedList"/>
    <dgm:cxn modelId="{36C7EDE8-8404-4958-A9A5-FCFCD3F4BA4D}" type="presOf" srcId="{2D87A171-17C0-46B4-9E8F-E47F78B70102}" destId="{FB65B24F-40F7-4210-A98C-BAABA5455B62}" srcOrd="0" destOrd="0" presId="urn:microsoft.com/office/officeart/2008/layout/VerticalCurvedList"/>
    <dgm:cxn modelId="{6CCF31F9-4107-412D-940C-863ED2ADB772}" srcId="{BA537576-1385-40ED-AFC3-B030D248BBE2}" destId="{2D87A171-17C0-46B4-9E8F-E47F78B70102}" srcOrd="2" destOrd="0" parTransId="{5D452C65-1246-4767-BF93-89917EF54D3E}" sibTransId="{68D70B71-4254-4486-BCF1-809BE9DF611E}"/>
    <dgm:cxn modelId="{3BFAEAC9-0509-4E44-B128-C237F3727DF2}" type="presParOf" srcId="{002633C3-2F43-4C8F-91B3-F8E562B8FFCD}" destId="{10898707-C788-43E1-8A63-3C07325CDB11}" srcOrd="0" destOrd="0" presId="urn:microsoft.com/office/officeart/2008/layout/VerticalCurvedList"/>
    <dgm:cxn modelId="{81298577-6D3D-4CC9-A3BC-D447A33A2CDD}" type="presParOf" srcId="{10898707-C788-43E1-8A63-3C07325CDB11}" destId="{0D2CF417-05D2-4DBA-AB7F-92FA373512CE}" srcOrd="0" destOrd="0" presId="urn:microsoft.com/office/officeart/2008/layout/VerticalCurvedList"/>
    <dgm:cxn modelId="{519076D4-33A5-4232-8FE8-2BA46954D1AA}" type="presParOf" srcId="{0D2CF417-05D2-4DBA-AB7F-92FA373512CE}" destId="{3DB0252C-66A4-440E-836D-C4AD3E1200E9}" srcOrd="0" destOrd="0" presId="urn:microsoft.com/office/officeart/2008/layout/VerticalCurvedList"/>
    <dgm:cxn modelId="{0420F5D9-F70D-466B-9660-1FC15997590C}" type="presParOf" srcId="{0D2CF417-05D2-4DBA-AB7F-92FA373512CE}" destId="{AB8CDC89-37B5-44E1-9EDB-55405012C058}" srcOrd="1" destOrd="0" presId="urn:microsoft.com/office/officeart/2008/layout/VerticalCurvedList"/>
    <dgm:cxn modelId="{F1FB8F11-BBD9-4AAA-9D04-523B105B1734}" type="presParOf" srcId="{0D2CF417-05D2-4DBA-AB7F-92FA373512CE}" destId="{6C18D745-1314-4827-AAA1-955A0A5A12F8}" srcOrd="2" destOrd="0" presId="urn:microsoft.com/office/officeart/2008/layout/VerticalCurvedList"/>
    <dgm:cxn modelId="{1DE9F816-64E6-4E9F-BED1-CB6B93AE061C}" type="presParOf" srcId="{0D2CF417-05D2-4DBA-AB7F-92FA373512CE}" destId="{2FA5727D-98A3-4729-93A4-9BFA18722A7D}" srcOrd="3" destOrd="0" presId="urn:microsoft.com/office/officeart/2008/layout/VerticalCurvedList"/>
    <dgm:cxn modelId="{425127DB-9890-419C-8FF5-E4579872FCAD}" type="presParOf" srcId="{10898707-C788-43E1-8A63-3C07325CDB11}" destId="{DC97CFA7-AB47-43C6-8A3A-C5C2D5ED35D4}" srcOrd="1" destOrd="0" presId="urn:microsoft.com/office/officeart/2008/layout/VerticalCurvedList"/>
    <dgm:cxn modelId="{54CF3743-BF41-4706-A656-A49A0501B01B}" type="presParOf" srcId="{10898707-C788-43E1-8A63-3C07325CDB11}" destId="{5001EA10-6C42-481B-88CA-2BC8B69133D8}" srcOrd="2" destOrd="0" presId="urn:microsoft.com/office/officeart/2008/layout/VerticalCurvedList"/>
    <dgm:cxn modelId="{9E61EF61-5B57-4466-9637-13BFDBE65456}" type="presParOf" srcId="{5001EA10-6C42-481B-88CA-2BC8B69133D8}" destId="{866C80C8-10A7-4C46-801D-47CDCA4235B0}" srcOrd="0" destOrd="0" presId="urn:microsoft.com/office/officeart/2008/layout/VerticalCurvedList"/>
    <dgm:cxn modelId="{400D063A-B227-4F40-8D82-6AD6F06EE199}" type="presParOf" srcId="{10898707-C788-43E1-8A63-3C07325CDB11}" destId="{8AF8B1F2-3D77-4158-809D-9AA5F084692E}" srcOrd="3" destOrd="0" presId="urn:microsoft.com/office/officeart/2008/layout/VerticalCurvedList"/>
    <dgm:cxn modelId="{6CA560C4-F593-4199-B398-37CD03DA200C}" type="presParOf" srcId="{10898707-C788-43E1-8A63-3C07325CDB11}" destId="{03B29B06-4864-4C94-B309-2C4BDAF73017}" srcOrd="4" destOrd="0" presId="urn:microsoft.com/office/officeart/2008/layout/VerticalCurvedList"/>
    <dgm:cxn modelId="{C7C6C1D1-2C73-47FA-A0C7-F78FD97D7AF7}" type="presParOf" srcId="{03B29B06-4864-4C94-B309-2C4BDAF73017}" destId="{8C6123EF-0F21-4218-9C88-5DEE90C08D8B}" srcOrd="0" destOrd="0" presId="urn:microsoft.com/office/officeart/2008/layout/VerticalCurvedList"/>
    <dgm:cxn modelId="{16A0EC71-8655-45A2-BEA2-D074D7EB06C1}" type="presParOf" srcId="{10898707-C788-43E1-8A63-3C07325CDB11}" destId="{FB65B24F-40F7-4210-A98C-BAABA5455B62}" srcOrd="5" destOrd="0" presId="urn:microsoft.com/office/officeart/2008/layout/VerticalCurvedList"/>
    <dgm:cxn modelId="{E5D32510-FC40-4AC2-9B99-F454BA6745F0}" type="presParOf" srcId="{10898707-C788-43E1-8A63-3C07325CDB11}" destId="{F66282B7-4CC2-44BC-828C-182845B9A739}" srcOrd="6" destOrd="0" presId="urn:microsoft.com/office/officeart/2008/layout/VerticalCurvedList"/>
    <dgm:cxn modelId="{F82336C7-ED64-4660-921F-7B8E64B72EF5}" type="presParOf" srcId="{F66282B7-4CC2-44BC-828C-182845B9A739}" destId="{8FD33006-664B-4D0F-8559-8EC0C01588B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95DC90FE-F6E2-486F-B585-8757E5E86FF2}"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US"/>
        </a:p>
      </dgm:t>
    </dgm:pt>
    <dgm:pt modelId="{37D79CF2-1CFB-4F15-9492-1BEFF62D3335}">
      <dgm:prSet phldrT="[Text]">
        <dgm:style>
          <a:lnRef idx="2">
            <a:schemeClr val="dk1"/>
          </a:lnRef>
          <a:fillRef idx="1">
            <a:schemeClr val="lt1"/>
          </a:fillRef>
          <a:effectRef idx="0">
            <a:schemeClr val="dk1"/>
          </a:effectRef>
          <a:fontRef idx="minor">
            <a:schemeClr val="dk1"/>
          </a:fontRef>
        </dgm:style>
      </dgm:prSet>
      <dgm:spPr/>
      <dgm:t>
        <a:bodyPr/>
        <a:lstStyle/>
        <a:p>
          <a:r>
            <a:rPr lang="vi-VN" b="1" dirty="0">
              <a:solidFill>
                <a:schemeClr val="tx1"/>
              </a:solidFill>
              <a:latin typeface="Times New Roman" panose="02020603050405020304" pitchFamily="18" charset="0"/>
              <a:cs typeface="Times New Roman" panose="02020603050405020304" pitchFamily="18" charset="0"/>
            </a:rPr>
            <a:t>Bộ máy tổ chức LHQ:</a:t>
          </a:r>
        </a:p>
        <a:p>
          <a:r>
            <a:rPr lang="vi-VN" b="1" dirty="0">
              <a:solidFill>
                <a:schemeClr val="tx1"/>
              </a:solidFill>
              <a:latin typeface="Times New Roman" panose="02020603050405020304" pitchFamily="18" charset="0"/>
              <a:cs typeface="Times New Roman" panose="02020603050405020304" pitchFamily="18" charset="0"/>
            </a:rPr>
            <a:t>(</a:t>
          </a:r>
          <a:r>
            <a:rPr lang="es-ES" b="1" dirty="0">
              <a:solidFill>
                <a:schemeClr val="tx1"/>
              </a:solidFill>
              <a:latin typeface="Times New Roman" panose="02020603050405020304" pitchFamily="18" charset="0"/>
              <a:cs typeface="Times New Roman" panose="02020603050405020304" pitchFamily="18" charset="0"/>
            </a:rPr>
            <a:t>có 6 cơ quan chính.</a:t>
          </a:r>
          <a:r>
            <a:rPr lang="vi-VN" b="1" dirty="0">
              <a:solidFill>
                <a:schemeClr val="tx1"/>
              </a:solidFill>
              <a:latin typeface="Times New Roman" panose="02020603050405020304" pitchFamily="18" charset="0"/>
              <a:cs typeface="Times New Roman" panose="02020603050405020304" pitchFamily="18" charset="0"/>
            </a:rPr>
            <a:t>)</a:t>
          </a:r>
          <a:endParaRPr lang="en-US" dirty="0"/>
        </a:p>
      </dgm:t>
    </dgm:pt>
    <dgm:pt modelId="{BA149CA4-3866-495D-9D97-22C37E5DC532}" type="parTrans" cxnId="{227A339E-6AB4-47F9-9F32-B5AC3CC0BBED}">
      <dgm:prSet/>
      <dgm:spPr/>
      <dgm:t>
        <a:bodyPr/>
        <a:lstStyle/>
        <a:p>
          <a:endParaRPr lang="en-US"/>
        </a:p>
      </dgm:t>
    </dgm:pt>
    <dgm:pt modelId="{02539573-1581-4351-8E97-4C6FBE27344B}" type="sibTrans" cxnId="{227A339E-6AB4-47F9-9F32-B5AC3CC0BBED}">
      <dgm:prSet/>
      <dgm:spPr/>
      <dgm:t>
        <a:bodyPr/>
        <a:lstStyle/>
        <a:p>
          <a:endParaRPr lang="en-US"/>
        </a:p>
      </dgm:t>
    </dgm:pt>
    <dgm:pt modelId="{78C071B9-6276-4E59-A1FC-3FAB458A1088}">
      <dgm:prSet phldrT="[Text]">
        <dgm:style>
          <a:lnRef idx="2">
            <a:schemeClr val="dk1"/>
          </a:lnRef>
          <a:fillRef idx="1">
            <a:schemeClr val="lt1"/>
          </a:fillRef>
          <a:effectRef idx="0">
            <a:schemeClr val="dk1"/>
          </a:effectRef>
          <a:fontRef idx="minor">
            <a:schemeClr val="dk1"/>
          </a:fontRef>
        </dgm:style>
      </dgm:prSet>
      <dgm:spPr>
        <a:solidFill>
          <a:srgbClr val="FFFF00"/>
        </a:solidFill>
      </dgm:spPr>
      <dgm:t>
        <a:bodyPr/>
        <a:lstStyle/>
        <a:p>
          <a:r>
            <a:rPr lang="vi-VN" b="1" i="1" dirty="0">
              <a:solidFill>
                <a:schemeClr val="tx1"/>
              </a:solidFill>
              <a:latin typeface="+mj-lt"/>
            </a:rPr>
            <a:t>Ban thư ký</a:t>
          </a:r>
          <a:endParaRPr lang="en-US" dirty="0"/>
        </a:p>
      </dgm:t>
    </dgm:pt>
    <dgm:pt modelId="{772F5139-9285-4ACE-B6BC-4840C12596CF}" type="parTrans" cxnId="{B1C63E06-6BA1-4304-839C-AAA1930B68F0}">
      <dgm:prSet/>
      <dgm:spPr/>
      <dgm:t>
        <a:bodyPr/>
        <a:lstStyle/>
        <a:p>
          <a:endParaRPr lang="en-US"/>
        </a:p>
      </dgm:t>
    </dgm:pt>
    <dgm:pt modelId="{43032C6F-A3DA-43AC-81D8-C0CD72056E39}" type="sibTrans" cxnId="{B1C63E06-6BA1-4304-839C-AAA1930B68F0}">
      <dgm:prSet/>
      <dgm:spPr/>
      <dgm:t>
        <a:bodyPr/>
        <a:lstStyle/>
        <a:p>
          <a:endParaRPr lang="en-US"/>
        </a:p>
      </dgm:t>
    </dgm:pt>
    <dgm:pt modelId="{DB40E81A-3FA6-458F-A257-9B689746A7EC}">
      <dgm:prSet phldrT="[Text]"/>
      <dgm:spPr/>
      <dgm:t>
        <a:bodyPr/>
        <a:lstStyle/>
        <a:p>
          <a:r>
            <a:rPr lang="vi-VN" b="1" i="1" dirty="0">
              <a:solidFill>
                <a:schemeClr val="tx1"/>
              </a:solidFill>
              <a:latin typeface="+mj-lt"/>
            </a:rPr>
            <a:t>Hội đồng bảo an</a:t>
          </a:r>
          <a:endParaRPr lang="en-US" dirty="0"/>
        </a:p>
      </dgm:t>
    </dgm:pt>
    <dgm:pt modelId="{7F82E783-345C-436F-A329-454A8A1D2648}" type="parTrans" cxnId="{FE3041DB-509B-4CC1-A411-1505ABA9D285}">
      <dgm:prSet/>
      <dgm:spPr/>
      <dgm:t>
        <a:bodyPr/>
        <a:lstStyle/>
        <a:p>
          <a:endParaRPr lang="en-US"/>
        </a:p>
      </dgm:t>
    </dgm:pt>
    <dgm:pt modelId="{B7177815-9B08-4690-A1EC-6A6FE1E6F7AD}" type="sibTrans" cxnId="{FE3041DB-509B-4CC1-A411-1505ABA9D285}">
      <dgm:prSet/>
      <dgm:spPr/>
      <dgm:t>
        <a:bodyPr/>
        <a:lstStyle/>
        <a:p>
          <a:endParaRPr lang="en-US"/>
        </a:p>
      </dgm:t>
    </dgm:pt>
    <dgm:pt modelId="{B6CABC84-D32F-446F-8865-CEE00B81DAE7}">
      <dgm:prSet phldrT="[Text]" phldr="1"/>
      <dgm:spPr/>
      <dgm:t>
        <a:bodyPr/>
        <a:lstStyle/>
        <a:p>
          <a:endParaRPr lang="en-US"/>
        </a:p>
      </dgm:t>
    </dgm:pt>
    <dgm:pt modelId="{E8381A45-15CC-458C-9211-58DFE2252F5A}" type="parTrans" cxnId="{31DAF5B9-C979-4919-8D62-3FD7AD77D99E}">
      <dgm:prSet/>
      <dgm:spPr/>
      <dgm:t>
        <a:bodyPr/>
        <a:lstStyle/>
        <a:p>
          <a:endParaRPr lang="en-US"/>
        </a:p>
      </dgm:t>
    </dgm:pt>
    <dgm:pt modelId="{BA4471A6-6F2A-4AF6-866F-B32520C5FEEB}" type="sibTrans" cxnId="{31DAF5B9-C979-4919-8D62-3FD7AD77D99E}">
      <dgm:prSet/>
      <dgm:spPr/>
      <dgm:t>
        <a:bodyPr/>
        <a:lstStyle/>
        <a:p>
          <a:endParaRPr lang="en-US"/>
        </a:p>
      </dgm:t>
    </dgm:pt>
    <dgm:pt modelId="{B7A5C6F2-2FC1-42AE-90EC-A2F3BA9FB4E6}">
      <dgm:prSet phldrT="[Text]" phldr="1"/>
      <dgm:spPr/>
      <dgm:t>
        <a:bodyPr/>
        <a:lstStyle/>
        <a:p>
          <a:endParaRPr lang="en-US"/>
        </a:p>
      </dgm:t>
    </dgm:pt>
    <dgm:pt modelId="{E8A19886-9977-48AC-BC15-8375FC2EE8AC}" type="parTrans" cxnId="{E8E14BA2-3D85-432D-8F8D-43E5FE2C47B0}">
      <dgm:prSet/>
      <dgm:spPr/>
      <dgm:t>
        <a:bodyPr/>
        <a:lstStyle/>
        <a:p>
          <a:endParaRPr lang="en-US"/>
        </a:p>
      </dgm:t>
    </dgm:pt>
    <dgm:pt modelId="{095FEFD1-23EE-4BF8-AA18-AD95BE8C4689}" type="sibTrans" cxnId="{E8E14BA2-3D85-432D-8F8D-43E5FE2C47B0}">
      <dgm:prSet/>
      <dgm:spPr/>
      <dgm:t>
        <a:bodyPr/>
        <a:lstStyle/>
        <a:p>
          <a:endParaRPr lang="en-US"/>
        </a:p>
      </dgm:t>
    </dgm:pt>
    <dgm:pt modelId="{68A74FD1-92E0-4692-BF9C-F8F0616B92BC}">
      <dgm:prSet phldrT="[Text]" phldr="1"/>
      <dgm:spPr/>
      <dgm:t>
        <a:bodyPr/>
        <a:lstStyle/>
        <a:p>
          <a:endParaRPr lang="en-US"/>
        </a:p>
      </dgm:t>
    </dgm:pt>
    <dgm:pt modelId="{3A59CFCC-E8EC-43DB-BCB8-45FD60C07B52}" type="parTrans" cxnId="{D1F75E7F-2E38-4836-BCD3-9923D459D382}">
      <dgm:prSet/>
      <dgm:spPr/>
      <dgm:t>
        <a:bodyPr/>
        <a:lstStyle/>
        <a:p>
          <a:endParaRPr lang="en-US"/>
        </a:p>
      </dgm:t>
    </dgm:pt>
    <dgm:pt modelId="{45A32E0F-FC58-4072-9DF9-4BC4E9FF4EB7}" type="sibTrans" cxnId="{D1F75E7F-2E38-4836-BCD3-9923D459D382}">
      <dgm:prSet/>
      <dgm:spPr/>
      <dgm:t>
        <a:bodyPr/>
        <a:lstStyle/>
        <a:p>
          <a:endParaRPr lang="en-US"/>
        </a:p>
      </dgm:t>
    </dgm:pt>
    <dgm:pt modelId="{289CB7EA-82D2-4D1F-AEC2-2ED92621FCC7}">
      <dgm:prSet phldrT="[Text]" phldr="1"/>
      <dgm:spPr/>
      <dgm:t>
        <a:bodyPr/>
        <a:lstStyle/>
        <a:p>
          <a:endParaRPr lang="en-US"/>
        </a:p>
      </dgm:t>
    </dgm:pt>
    <dgm:pt modelId="{8441ACF4-89EE-4931-847E-936BCBB81D1E}" type="parTrans" cxnId="{6A253397-86A2-4989-BF35-E355BDF98BFE}">
      <dgm:prSet/>
      <dgm:spPr/>
      <dgm:t>
        <a:bodyPr/>
        <a:lstStyle/>
        <a:p>
          <a:endParaRPr lang="en-US"/>
        </a:p>
      </dgm:t>
    </dgm:pt>
    <dgm:pt modelId="{06F2C413-8DA3-4F23-9ED7-53B7757E6DB3}" type="sibTrans" cxnId="{6A253397-86A2-4989-BF35-E355BDF98BFE}">
      <dgm:prSet/>
      <dgm:spPr/>
      <dgm:t>
        <a:bodyPr/>
        <a:lstStyle/>
        <a:p>
          <a:endParaRPr lang="en-US"/>
        </a:p>
      </dgm:t>
    </dgm:pt>
    <dgm:pt modelId="{CD27E19B-504C-4A9B-A462-619AFE710705}">
      <dgm:prSet/>
      <dgm:spPr>
        <a:solidFill>
          <a:srgbClr val="92D050"/>
        </a:solidFill>
      </dgm:spPr>
      <dgm:t>
        <a:bodyPr/>
        <a:lstStyle/>
        <a:p>
          <a:r>
            <a:rPr lang="vi-VN" b="1" dirty="0">
              <a:solidFill>
                <a:schemeClr val="tx1"/>
              </a:solidFill>
              <a:latin typeface="+mj-lt"/>
            </a:rPr>
            <a:t>Tòa án quốc tế</a:t>
          </a:r>
        </a:p>
      </dgm:t>
    </dgm:pt>
    <dgm:pt modelId="{494ED838-4BEE-4E29-AFE2-32A431B768CF}" type="parTrans" cxnId="{6CEFF589-C06C-4B35-BB32-E10B990D28A0}">
      <dgm:prSet/>
      <dgm:spPr/>
      <dgm:t>
        <a:bodyPr/>
        <a:lstStyle/>
        <a:p>
          <a:endParaRPr lang="en-US"/>
        </a:p>
      </dgm:t>
    </dgm:pt>
    <dgm:pt modelId="{F0852C35-58C6-4534-9397-8CC669B88EF1}" type="sibTrans" cxnId="{6CEFF589-C06C-4B35-BB32-E10B990D28A0}">
      <dgm:prSet/>
      <dgm:spPr/>
      <dgm:t>
        <a:bodyPr/>
        <a:lstStyle/>
        <a:p>
          <a:endParaRPr lang="en-US"/>
        </a:p>
      </dgm:t>
    </dgm:pt>
    <dgm:pt modelId="{91C4F57E-3CC3-461A-9FCB-9EDD1454F3C4}">
      <dgm:prSet/>
      <dgm:spPr/>
      <dgm:t>
        <a:bodyPr/>
        <a:lstStyle/>
        <a:p>
          <a:endParaRPr lang="vi-VN" b="1" i="1" dirty="0">
            <a:solidFill>
              <a:schemeClr val="tx1"/>
            </a:solidFill>
            <a:latin typeface="+mj-lt"/>
          </a:endParaRPr>
        </a:p>
      </dgm:t>
    </dgm:pt>
    <dgm:pt modelId="{17E968B0-D0DD-4925-85C0-6478CCD2E810}" type="parTrans" cxnId="{97B38FC8-F49D-489F-BDA4-E949642CB539}">
      <dgm:prSet/>
      <dgm:spPr/>
      <dgm:t>
        <a:bodyPr/>
        <a:lstStyle/>
        <a:p>
          <a:endParaRPr lang="en-US"/>
        </a:p>
      </dgm:t>
    </dgm:pt>
    <dgm:pt modelId="{F28A687C-C1E9-443C-A8D2-EF8188CAA41F}" type="sibTrans" cxnId="{97B38FC8-F49D-489F-BDA4-E949642CB539}">
      <dgm:prSet/>
      <dgm:spPr/>
      <dgm:t>
        <a:bodyPr/>
        <a:lstStyle/>
        <a:p>
          <a:endParaRPr lang="en-US"/>
        </a:p>
      </dgm:t>
    </dgm:pt>
    <dgm:pt modelId="{5520CDEF-37C3-4992-82B8-E1759FB39F26}">
      <dgm:prSet/>
      <dgm:spPr/>
      <dgm:t>
        <a:bodyPr/>
        <a:lstStyle/>
        <a:p>
          <a:endParaRPr lang="vi-VN" b="1" i="1" dirty="0">
            <a:solidFill>
              <a:schemeClr val="tx1"/>
            </a:solidFill>
            <a:latin typeface="+mj-lt"/>
          </a:endParaRPr>
        </a:p>
      </dgm:t>
    </dgm:pt>
    <dgm:pt modelId="{E90F0345-AECC-4326-9007-380BC4325F25}" type="parTrans" cxnId="{F69725E3-EA1C-4940-AE35-127FECEFC5BA}">
      <dgm:prSet/>
      <dgm:spPr/>
      <dgm:t>
        <a:bodyPr/>
        <a:lstStyle/>
        <a:p>
          <a:endParaRPr lang="en-US"/>
        </a:p>
      </dgm:t>
    </dgm:pt>
    <dgm:pt modelId="{26C412A7-3D40-4300-8520-D627E8ED6BBE}" type="sibTrans" cxnId="{F69725E3-EA1C-4940-AE35-127FECEFC5BA}">
      <dgm:prSet/>
      <dgm:spPr/>
      <dgm:t>
        <a:bodyPr/>
        <a:lstStyle/>
        <a:p>
          <a:endParaRPr lang="en-US"/>
        </a:p>
      </dgm:t>
    </dgm:pt>
    <dgm:pt modelId="{11AA5DB2-0340-4377-B9BF-BCD7751A493F}">
      <dgm:prSet/>
      <dgm:spPr>
        <a:solidFill>
          <a:srgbClr val="FF0000"/>
        </a:solidFill>
      </dgm:spPr>
      <dgm:t>
        <a:bodyPr/>
        <a:lstStyle/>
        <a:p>
          <a:r>
            <a:rPr lang="vi-VN" b="1" i="1" dirty="0">
              <a:solidFill>
                <a:schemeClr val="tx1"/>
              </a:solidFill>
              <a:latin typeface="+mj-lt"/>
            </a:rPr>
            <a:t>Đại hội đồng</a:t>
          </a:r>
        </a:p>
      </dgm:t>
    </dgm:pt>
    <dgm:pt modelId="{0BD0EC5C-6BFA-4108-B3B2-54CF0C51F9E9}" type="parTrans" cxnId="{F19EBFD1-3643-457F-A2AA-60E4D0D8A7EC}">
      <dgm:prSet/>
      <dgm:spPr/>
      <dgm:t>
        <a:bodyPr/>
        <a:lstStyle/>
        <a:p>
          <a:endParaRPr lang="en-US"/>
        </a:p>
      </dgm:t>
    </dgm:pt>
    <dgm:pt modelId="{2D31C4E8-54CB-41D0-AC97-80BA2189FAA1}" type="sibTrans" cxnId="{F19EBFD1-3643-457F-A2AA-60E4D0D8A7EC}">
      <dgm:prSet/>
      <dgm:spPr/>
      <dgm:t>
        <a:bodyPr/>
        <a:lstStyle/>
        <a:p>
          <a:endParaRPr lang="en-US"/>
        </a:p>
      </dgm:t>
    </dgm:pt>
    <dgm:pt modelId="{0004DF23-7338-48A0-9646-89125CF0C0C0}">
      <dgm:prSet/>
      <dgm:spPr>
        <a:solidFill>
          <a:schemeClr val="accent4">
            <a:lumMod val="75000"/>
          </a:schemeClr>
        </a:solidFill>
      </dgm:spPr>
      <dgm:t>
        <a:bodyPr/>
        <a:lstStyle/>
        <a:p>
          <a:r>
            <a:rPr lang="vi-VN" b="1" dirty="0">
              <a:solidFill>
                <a:schemeClr val="tx1"/>
              </a:solidFill>
              <a:latin typeface="+mj-lt"/>
            </a:rPr>
            <a:t>Hội đồng quản thác</a:t>
          </a:r>
        </a:p>
      </dgm:t>
    </dgm:pt>
    <dgm:pt modelId="{0697E6FA-EE87-4B79-975B-DB6831DEA2A9}" type="parTrans" cxnId="{82045A4C-B263-4F92-AD9E-AD1A5067BC21}">
      <dgm:prSet/>
      <dgm:spPr/>
      <dgm:t>
        <a:bodyPr/>
        <a:lstStyle/>
        <a:p>
          <a:endParaRPr lang="en-US"/>
        </a:p>
      </dgm:t>
    </dgm:pt>
    <dgm:pt modelId="{9A497C0A-CF90-4623-854F-BF98EFF20F11}" type="sibTrans" cxnId="{82045A4C-B263-4F92-AD9E-AD1A5067BC21}">
      <dgm:prSet/>
      <dgm:spPr/>
      <dgm:t>
        <a:bodyPr/>
        <a:lstStyle/>
        <a:p>
          <a:endParaRPr lang="en-US"/>
        </a:p>
      </dgm:t>
    </dgm:pt>
    <dgm:pt modelId="{7BEB5407-CCE8-464C-8790-A28B5014DD66}">
      <dgm:prSet/>
      <dgm:spPr>
        <a:solidFill>
          <a:schemeClr val="accent2">
            <a:lumMod val="60000"/>
            <a:lumOff val="40000"/>
          </a:schemeClr>
        </a:solidFill>
      </dgm:spPr>
      <dgm:t>
        <a:bodyPr/>
        <a:lstStyle/>
        <a:p>
          <a:r>
            <a:rPr lang="vi-VN" b="1" dirty="0">
              <a:solidFill>
                <a:schemeClr val="tx1"/>
              </a:solidFill>
              <a:latin typeface="+mj-lt"/>
            </a:rPr>
            <a:t>Hội đồng tương trợ KT-XH</a:t>
          </a:r>
        </a:p>
      </dgm:t>
    </dgm:pt>
    <dgm:pt modelId="{DE3DDCBF-5F37-4E63-8ACD-EEDF539A7C06}" type="parTrans" cxnId="{44DD8D5C-E9D4-4D72-A813-F4FC6855BA11}">
      <dgm:prSet/>
      <dgm:spPr/>
      <dgm:t>
        <a:bodyPr/>
        <a:lstStyle/>
        <a:p>
          <a:endParaRPr lang="en-US"/>
        </a:p>
      </dgm:t>
    </dgm:pt>
    <dgm:pt modelId="{3B44C2A6-420E-407F-AF8E-248FBE8543C8}" type="sibTrans" cxnId="{44DD8D5C-E9D4-4D72-A813-F4FC6855BA11}">
      <dgm:prSet/>
      <dgm:spPr/>
      <dgm:t>
        <a:bodyPr/>
        <a:lstStyle/>
        <a:p>
          <a:endParaRPr lang="en-US"/>
        </a:p>
      </dgm:t>
    </dgm:pt>
    <dgm:pt modelId="{D15D683F-EE82-4AE9-8074-0A6D866DC10A}" type="pres">
      <dgm:prSet presAssocID="{95DC90FE-F6E2-486F-B585-8757E5E86FF2}" presName="Name0" presStyleCnt="0">
        <dgm:presLayoutVars>
          <dgm:chMax val="1"/>
          <dgm:chPref val="1"/>
          <dgm:dir/>
          <dgm:animOne val="branch"/>
          <dgm:animLvl val="lvl"/>
        </dgm:presLayoutVars>
      </dgm:prSet>
      <dgm:spPr/>
    </dgm:pt>
    <dgm:pt modelId="{C52A4068-FC15-4534-9700-DC8E965AB884}" type="pres">
      <dgm:prSet presAssocID="{37D79CF2-1CFB-4F15-9492-1BEFF62D3335}" presName="Parent" presStyleLbl="node0" presStyleIdx="0" presStyleCnt="1" custLinFactNeighborX="12" custLinFactNeighborY="-2329">
        <dgm:presLayoutVars>
          <dgm:chMax val="6"/>
          <dgm:chPref val="6"/>
        </dgm:presLayoutVars>
      </dgm:prSet>
      <dgm:spPr/>
    </dgm:pt>
    <dgm:pt modelId="{F65CD16D-4A41-4633-9513-EFFC07BF0572}" type="pres">
      <dgm:prSet presAssocID="{78C071B9-6276-4E59-A1FC-3FAB458A1088}" presName="Accent1" presStyleCnt="0"/>
      <dgm:spPr/>
    </dgm:pt>
    <dgm:pt modelId="{2366D6D2-87C1-4BC0-8BDC-FDDBE332F61A}" type="pres">
      <dgm:prSet presAssocID="{78C071B9-6276-4E59-A1FC-3FAB458A1088}" presName="Accent" presStyleLbl="bgShp" presStyleIdx="0" presStyleCnt="6"/>
      <dgm:spPr/>
    </dgm:pt>
    <dgm:pt modelId="{DCE8A1E0-0067-47CF-862A-7C38465FC79B}" type="pres">
      <dgm:prSet presAssocID="{78C071B9-6276-4E59-A1FC-3FAB458A1088}" presName="Child1" presStyleLbl="node1" presStyleIdx="0" presStyleCnt="6">
        <dgm:presLayoutVars>
          <dgm:chMax val="0"/>
          <dgm:chPref val="0"/>
          <dgm:bulletEnabled val="1"/>
        </dgm:presLayoutVars>
      </dgm:prSet>
      <dgm:spPr/>
    </dgm:pt>
    <dgm:pt modelId="{CD86983E-CEB4-4EFC-84CD-CF6FDC045B3C}" type="pres">
      <dgm:prSet presAssocID="{DB40E81A-3FA6-458F-A257-9B689746A7EC}" presName="Accent2" presStyleCnt="0"/>
      <dgm:spPr/>
    </dgm:pt>
    <dgm:pt modelId="{87531A3B-DF6B-4254-9F89-E41C4001ECB3}" type="pres">
      <dgm:prSet presAssocID="{DB40E81A-3FA6-458F-A257-9B689746A7EC}" presName="Accent" presStyleLbl="bgShp" presStyleIdx="1" presStyleCnt="6"/>
      <dgm:spPr/>
    </dgm:pt>
    <dgm:pt modelId="{CF2E6213-98FE-4840-A6B7-35A8A18DA42E}" type="pres">
      <dgm:prSet presAssocID="{DB40E81A-3FA6-458F-A257-9B689746A7EC}" presName="Child2" presStyleLbl="node1" presStyleIdx="1" presStyleCnt="6">
        <dgm:presLayoutVars>
          <dgm:chMax val="0"/>
          <dgm:chPref val="0"/>
          <dgm:bulletEnabled val="1"/>
        </dgm:presLayoutVars>
      </dgm:prSet>
      <dgm:spPr/>
    </dgm:pt>
    <dgm:pt modelId="{E9685EAB-BE8E-4656-BDD0-841E662A0098}" type="pres">
      <dgm:prSet presAssocID="{11AA5DB2-0340-4377-B9BF-BCD7751A493F}" presName="Accent3" presStyleCnt="0"/>
      <dgm:spPr/>
    </dgm:pt>
    <dgm:pt modelId="{F4E29417-9070-4F3F-B5FF-A45668A96BC3}" type="pres">
      <dgm:prSet presAssocID="{11AA5DB2-0340-4377-B9BF-BCD7751A493F}" presName="Accent" presStyleLbl="bgShp" presStyleIdx="2" presStyleCnt="6"/>
      <dgm:spPr/>
    </dgm:pt>
    <dgm:pt modelId="{19B88211-B940-481A-8C11-9BA1CFBCC9F9}" type="pres">
      <dgm:prSet presAssocID="{11AA5DB2-0340-4377-B9BF-BCD7751A493F}" presName="Child3" presStyleLbl="node1" presStyleIdx="2" presStyleCnt="6">
        <dgm:presLayoutVars>
          <dgm:chMax val="0"/>
          <dgm:chPref val="0"/>
          <dgm:bulletEnabled val="1"/>
        </dgm:presLayoutVars>
      </dgm:prSet>
      <dgm:spPr/>
    </dgm:pt>
    <dgm:pt modelId="{2C6E6678-2AE6-424C-B0D2-D7A05260AC87}" type="pres">
      <dgm:prSet presAssocID="{CD27E19B-504C-4A9B-A462-619AFE710705}" presName="Accent4" presStyleCnt="0"/>
      <dgm:spPr/>
    </dgm:pt>
    <dgm:pt modelId="{17B62DF1-BD69-4A45-9D1C-FB94CC6CC0A5}" type="pres">
      <dgm:prSet presAssocID="{CD27E19B-504C-4A9B-A462-619AFE710705}" presName="Accent" presStyleLbl="bgShp" presStyleIdx="3" presStyleCnt="6"/>
      <dgm:spPr/>
    </dgm:pt>
    <dgm:pt modelId="{51C366BE-6A3B-4918-B30F-F80B2F04B51F}" type="pres">
      <dgm:prSet presAssocID="{CD27E19B-504C-4A9B-A462-619AFE710705}" presName="Child4" presStyleLbl="node1" presStyleIdx="3" presStyleCnt="6" custLinFactNeighborX="2330" custLinFactNeighborY="1143">
        <dgm:presLayoutVars>
          <dgm:chMax val="0"/>
          <dgm:chPref val="0"/>
          <dgm:bulletEnabled val="1"/>
        </dgm:presLayoutVars>
      </dgm:prSet>
      <dgm:spPr/>
    </dgm:pt>
    <dgm:pt modelId="{31F01C0A-9735-412C-9925-9944DAC8F768}" type="pres">
      <dgm:prSet presAssocID="{7BEB5407-CCE8-464C-8790-A28B5014DD66}" presName="Accent5" presStyleCnt="0"/>
      <dgm:spPr/>
    </dgm:pt>
    <dgm:pt modelId="{E6D9070D-C966-4B5C-8274-A375A45F2C0B}" type="pres">
      <dgm:prSet presAssocID="{7BEB5407-CCE8-464C-8790-A28B5014DD66}" presName="Accent" presStyleLbl="bgShp" presStyleIdx="4" presStyleCnt="6"/>
      <dgm:spPr/>
    </dgm:pt>
    <dgm:pt modelId="{9978D069-21A9-432A-B412-8D18977B346B}" type="pres">
      <dgm:prSet presAssocID="{7BEB5407-CCE8-464C-8790-A28B5014DD66}" presName="Child5" presStyleLbl="node1" presStyleIdx="4" presStyleCnt="6">
        <dgm:presLayoutVars>
          <dgm:chMax val="0"/>
          <dgm:chPref val="0"/>
          <dgm:bulletEnabled val="1"/>
        </dgm:presLayoutVars>
      </dgm:prSet>
      <dgm:spPr/>
    </dgm:pt>
    <dgm:pt modelId="{9F8B7975-94AF-4A35-921C-059827587088}" type="pres">
      <dgm:prSet presAssocID="{0004DF23-7338-48A0-9646-89125CF0C0C0}" presName="Accent6" presStyleCnt="0"/>
      <dgm:spPr/>
    </dgm:pt>
    <dgm:pt modelId="{A857EEC1-3555-49A0-9D89-444FE1CCB352}" type="pres">
      <dgm:prSet presAssocID="{0004DF23-7338-48A0-9646-89125CF0C0C0}" presName="Accent" presStyleLbl="bgShp" presStyleIdx="5" presStyleCnt="6"/>
      <dgm:spPr/>
    </dgm:pt>
    <dgm:pt modelId="{40986D94-011D-4368-9E1E-487A0A14264B}" type="pres">
      <dgm:prSet presAssocID="{0004DF23-7338-48A0-9646-89125CF0C0C0}" presName="Child6" presStyleLbl="node1" presStyleIdx="5" presStyleCnt="6">
        <dgm:presLayoutVars>
          <dgm:chMax val="0"/>
          <dgm:chPref val="0"/>
          <dgm:bulletEnabled val="1"/>
        </dgm:presLayoutVars>
      </dgm:prSet>
      <dgm:spPr/>
    </dgm:pt>
  </dgm:ptLst>
  <dgm:cxnLst>
    <dgm:cxn modelId="{B1C63E06-6BA1-4304-839C-AAA1930B68F0}" srcId="{37D79CF2-1CFB-4F15-9492-1BEFF62D3335}" destId="{78C071B9-6276-4E59-A1FC-3FAB458A1088}" srcOrd="0" destOrd="0" parTransId="{772F5139-9285-4ACE-B6BC-4840C12596CF}" sibTransId="{43032C6F-A3DA-43AC-81D8-C0CD72056E39}"/>
    <dgm:cxn modelId="{7FA22A27-1387-45D2-8B23-FCFEF4E6122E}" type="presOf" srcId="{37D79CF2-1CFB-4F15-9492-1BEFF62D3335}" destId="{C52A4068-FC15-4534-9700-DC8E965AB884}" srcOrd="0" destOrd="0" presId="urn:microsoft.com/office/officeart/2011/layout/HexagonRadial"/>
    <dgm:cxn modelId="{F3F54B2C-699F-4488-9370-D95A6E55A8B7}" type="presOf" srcId="{78C071B9-6276-4E59-A1FC-3FAB458A1088}" destId="{DCE8A1E0-0067-47CF-862A-7C38465FC79B}" srcOrd="0" destOrd="0" presId="urn:microsoft.com/office/officeart/2011/layout/HexagonRadial"/>
    <dgm:cxn modelId="{E9DA543C-B3F0-4BAE-8837-D7B4F0A2E560}" type="presOf" srcId="{0004DF23-7338-48A0-9646-89125CF0C0C0}" destId="{40986D94-011D-4368-9E1E-487A0A14264B}" srcOrd="0" destOrd="0" presId="urn:microsoft.com/office/officeart/2011/layout/HexagonRadial"/>
    <dgm:cxn modelId="{44DD8D5C-E9D4-4D72-A813-F4FC6855BA11}" srcId="{37D79CF2-1CFB-4F15-9492-1BEFF62D3335}" destId="{7BEB5407-CCE8-464C-8790-A28B5014DD66}" srcOrd="4" destOrd="0" parTransId="{DE3DDCBF-5F37-4E63-8ACD-EEDF539A7C06}" sibTransId="{3B44C2A6-420E-407F-AF8E-248FBE8543C8}"/>
    <dgm:cxn modelId="{A46F825E-86EF-409D-818E-381657B52E51}" type="presOf" srcId="{7BEB5407-CCE8-464C-8790-A28B5014DD66}" destId="{9978D069-21A9-432A-B412-8D18977B346B}" srcOrd="0" destOrd="0" presId="urn:microsoft.com/office/officeart/2011/layout/HexagonRadial"/>
    <dgm:cxn modelId="{82045A4C-B263-4F92-AD9E-AD1A5067BC21}" srcId="{37D79CF2-1CFB-4F15-9492-1BEFF62D3335}" destId="{0004DF23-7338-48A0-9646-89125CF0C0C0}" srcOrd="5" destOrd="0" parTransId="{0697E6FA-EE87-4B79-975B-DB6831DEA2A9}" sibTransId="{9A497C0A-CF90-4623-854F-BF98EFF20F11}"/>
    <dgm:cxn modelId="{D8491977-485D-4272-A46A-AFBE6D96D575}" type="presOf" srcId="{95DC90FE-F6E2-486F-B585-8757E5E86FF2}" destId="{D15D683F-EE82-4AE9-8074-0A6D866DC10A}" srcOrd="0" destOrd="0" presId="urn:microsoft.com/office/officeart/2011/layout/HexagonRadial"/>
    <dgm:cxn modelId="{D1F75E7F-2E38-4836-BCD3-9923D459D382}" srcId="{37D79CF2-1CFB-4F15-9492-1BEFF62D3335}" destId="{68A74FD1-92E0-4692-BF9C-F8F0616B92BC}" srcOrd="10" destOrd="0" parTransId="{3A59CFCC-E8EC-43DB-BCB8-45FD60C07B52}" sibTransId="{45A32E0F-FC58-4072-9DF9-4BC4E9FF4EB7}"/>
    <dgm:cxn modelId="{6CEFF589-C06C-4B35-BB32-E10B990D28A0}" srcId="{37D79CF2-1CFB-4F15-9492-1BEFF62D3335}" destId="{CD27E19B-504C-4A9B-A462-619AFE710705}" srcOrd="3" destOrd="0" parTransId="{494ED838-4BEE-4E29-AFE2-32A431B768CF}" sibTransId="{F0852C35-58C6-4534-9397-8CC669B88EF1}"/>
    <dgm:cxn modelId="{6A253397-86A2-4989-BF35-E355BDF98BFE}" srcId="{37D79CF2-1CFB-4F15-9492-1BEFF62D3335}" destId="{289CB7EA-82D2-4D1F-AEC2-2ED92621FCC7}" srcOrd="11" destOrd="0" parTransId="{8441ACF4-89EE-4931-847E-936BCBB81D1E}" sibTransId="{06F2C413-8DA3-4F23-9ED7-53B7757E6DB3}"/>
    <dgm:cxn modelId="{33214D9B-1DE6-4B86-8DB0-AF81345FE610}" type="presOf" srcId="{DB40E81A-3FA6-458F-A257-9B689746A7EC}" destId="{CF2E6213-98FE-4840-A6B7-35A8A18DA42E}" srcOrd="0" destOrd="0" presId="urn:microsoft.com/office/officeart/2011/layout/HexagonRadial"/>
    <dgm:cxn modelId="{227A339E-6AB4-47F9-9F32-B5AC3CC0BBED}" srcId="{95DC90FE-F6E2-486F-B585-8757E5E86FF2}" destId="{37D79CF2-1CFB-4F15-9492-1BEFF62D3335}" srcOrd="0" destOrd="0" parTransId="{BA149CA4-3866-495D-9D97-22C37E5DC532}" sibTransId="{02539573-1581-4351-8E97-4C6FBE27344B}"/>
    <dgm:cxn modelId="{E8E14BA2-3D85-432D-8F8D-43E5FE2C47B0}" srcId="{37D79CF2-1CFB-4F15-9492-1BEFF62D3335}" destId="{B7A5C6F2-2FC1-42AE-90EC-A2F3BA9FB4E6}" srcOrd="9" destOrd="0" parTransId="{E8A19886-9977-48AC-BC15-8375FC2EE8AC}" sibTransId="{095FEFD1-23EE-4BF8-AA18-AD95BE8C4689}"/>
    <dgm:cxn modelId="{1443EEAB-64B8-4253-A161-F179E595B3A5}" type="presOf" srcId="{11AA5DB2-0340-4377-B9BF-BCD7751A493F}" destId="{19B88211-B940-481A-8C11-9BA1CFBCC9F9}" srcOrd="0" destOrd="0" presId="urn:microsoft.com/office/officeart/2011/layout/HexagonRadial"/>
    <dgm:cxn modelId="{31DAF5B9-C979-4919-8D62-3FD7AD77D99E}" srcId="{37D79CF2-1CFB-4F15-9492-1BEFF62D3335}" destId="{B6CABC84-D32F-446F-8865-CEE00B81DAE7}" srcOrd="8" destOrd="0" parTransId="{E8381A45-15CC-458C-9211-58DFE2252F5A}" sibTransId="{BA4471A6-6F2A-4AF6-866F-B32520C5FEEB}"/>
    <dgm:cxn modelId="{97B38FC8-F49D-489F-BDA4-E949642CB539}" srcId="{37D79CF2-1CFB-4F15-9492-1BEFF62D3335}" destId="{91C4F57E-3CC3-461A-9FCB-9EDD1454F3C4}" srcOrd="7" destOrd="0" parTransId="{17E968B0-D0DD-4925-85C0-6478CCD2E810}" sibTransId="{F28A687C-C1E9-443C-A8D2-EF8188CAA41F}"/>
    <dgm:cxn modelId="{F19EBFD1-3643-457F-A2AA-60E4D0D8A7EC}" srcId="{37D79CF2-1CFB-4F15-9492-1BEFF62D3335}" destId="{11AA5DB2-0340-4377-B9BF-BCD7751A493F}" srcOrd="2" destOrd="0" parTransId="{0BD0EC5C-6BFA-4108-B3B2-54CF0C51F9E9}" sibTransId="{2D31C4E8-54CB-41D0-AC97-80BA2189FAA1}"/>
    <dgm:cxn modelId="{FE3041DB-509B-4CC1-A411-1505ABA9D285}" srcId="{37D79CF2-1CFB-4F15-9492-1BEFF62D3335}" destId="{DB40E81A-3FA6-458F-A257-9B689746A7EC}" srcOrd="1" destOrd="0" parTransId="{7F82E783-345C-436F-A329-454A8A1D2648}" sibTransId="{B7177815-9B08-4690-A1EC-6A6FE1E6F7AD}"/>
    <dgm:cxn modelId="{F69725E3-EA1C-4940-AE35-127FECEFC5BA}" srcId="{37D79CF2-1CFB-4F15-9492-1BEFF62D3335}" destId="{5520CDEF-37C3-4992-82B8-E1759FB39F26}" srcOrd="6" destOrd="0" parTransId="{E90F0345-AECC-4326-9007-380BC4325F25}" sibTransId="{26C412A7-3D40-4300-8520-D627E8ED6BBE}"/>
    <dgm:cxn modelId="{9DD4FEE8-06EF-4754-9D71-AFDD5DAD452B}" type="presOf" srcId="{CD27E19B-504C-4A9B-A462-619AFE710705}" destId="{51C366BE-6A3B-4918-B30F-F80B2F04B51F}" srcOrd="0" destOrd="0" presId="urn:microsoft.com/office/officeart/2011/layout/HexagonRadial"/>
    <dgm:cxn modelId="{C245B770-30F8-4789-BA4E-0E8ADE934445}" type="presParOf" srcId="{D15D683F-EE82-4AE9-8074-0A6D866DC10A}" destId="{C52A4068-FC15-4534-9700-DC8E965AB884}" srcOrd="0" destOrd="0" presId="urn:microsoft.com/office/officeart/2011/layout/HexagonRadial"/>
    <dgm:cxn modelId="{7C47978E-998C-4488-93CA-D730CD3BD8A8}" type="presParOf" srcId="{D15D683F-EE82-4AE9-8074-0A6D866DC10A}" destId="{F65CD16D-4A41-4633-9513-EFFC07BF0572}" srcOrd="1" destOrd="0" presId="urn:microsoft.com/office/officeart/2011/layout/HexagonRadial"/>
    <dgm:cxn modelId="{E49CAEC4-13A9-4C56-86A6-B71EDBF97148}" type="presParOf" srcId="{F65CD16D-4A41-4633-9513-EFFC07BF0572}" destId="{2366D6D2-87C1-4BC0-8BDC-FDDBE332F61A}" srcOrd="0" destOrd="0" presId="urn:microsoft.com/office/officeart/2011/layout/HexagonRadial"/>
    <dgm:cxn modelId="{5872861E-6C1D-4C8E-A9E5-9710936C4AFA}" type="presParOf" srcId="{D15D683F-EE82-4AE9-8074-0A6D866DC10A}" destId="{DCE8A1E0-0067-47CF-862A-7C38465FC79B}" srcOrd="2" destOrd="0" presId="urn:microsoft.com/office/officeart/2011/layout/HexagonRadial"/>
    <dgm:cxn modelId="{114CB590-CEAA-4463-AE0C-55ADD416299C}" type="presParOf" srcId="{D15D683F-EE82-4AE9-8074-0A6D866DC10A}" destId="{CD86983E-CEB4-4EFC-84CD-CF6FDC045B3C}" srcOrd="3" destOrd="0" presId="urn:microsoft.com/office/officeart/2011/layout/HexagonRadial"/>
    <dgm:cxn modelId="{8A7B718D-98D9-4712-B273-966926A66DD1}" type="presParOf" srcId="{CD86983E-CEB4-4EFC-84CD-CF6FDC045B3C}" destId="{87531A3B-DF6B-4254-9F89-E41C4001ECB3}" srcOrd="0" destOrd="0" presId="urn:microsoft.com/office/officeart/2011/layout/HexagonRadial"/>
    <dgm:cxn modelId="{58FBD4F3-B343-40C3-B9F9-54BA51251C9E}" type="presParOf" srcId="{D15D683F-EE82-4AE9-8074-0A6D866DC10A}" destId="{CF2E6213-98FE-4840-A6B7-35A8A18DA42E}" srcOrd="4" destOrd="0" presId="urn:microsoft.com/office/officeart/2011/layout/HexagonRadial"/>
    <dgm:cxn modelId="{7BAFDC6A-1BAD-40A6-A5DA-4E0D8F896382}" type="presParOf" srcId="{D15D683F-EE82-4AE9-8074-0A6D866DC10A}" destId="{E9685EAB-BE8E-4656-BDD0-841E662A0098}" srcOrd="5" destOrd="0" presId="urn:microsoft.com/office/officeart/2011/layout/HexagonRadial"/>
    <dgm:cxn modelId="{6EF48F7D-4F66-4B94-B2FE-547A59FC548B}" type="presParOf" srcId="{E9685EAB-BE8E-4656-BDD0-841E662A0098}" destId="{F4E29417-9070-4F3F-B5FF-A45668A96BC3}" srcOrd="0" destOrd="0" presId="urn:microsoft.com/office/officeart/2011/layout/HexagonRadial"/>
    <dgm:cxn modelId="{C49927B5-982C-45BB-9FB3-541C9235D273}" type="presParOf" srcId="{D15D683F-EE82-4AE9-8074-0A6D866DC10A}" destId="{19B88211-B940-481A-8C11-9BA1CFBCC9F9}" srcOrd="6" destOrd="0" presId="urn:microsoft.com/office/officeart/2011/layout/HexagonRadial"/>
    <dgm:cxn modelId="{0965B37F-804A-41D4-9379-86CA930224CD}" type="presParOf" srcId="{D15D683F-EE82-4AE9-8074-0A6D866DC10A}" destId="{2C6E6678-2AE6-424C-B0D2-D7A05260AC87}" srcOrd="7" destOrd="0" presId="urn:microsoft.com/office/officeart/2011/layout/HexagonRadial"/>
    <dgm:cxn modelId="{35A1CF16-21A8-4D0B-A562-57437A3F79F5}" type="presParOf" srcId="{2C6E6678-2AE6-424C-B0D2-D7A05260AC87}" destId="{17B62DF1-BD69-4A45-9D1C-FB94CC6CC0A5}" srcOrd="0" destOrd="0" presId="urn:microsoft.com/office/officeart/2011/layout/HexagonRadial"/>
    <dgm:cxn modelId="{0CD0DF45-8FCE-4B89-8E36-D6B874171A4B}" type="presParOf" srcId="{D15D683F-EE82-4AE9-8074-0A6D866DC10A}" destId="{51C366BE-6A3B-4918-B30F-F80B2F04B51F}" srcOrd="8" destOrd="0" presId="urn:microsoft.com/office/officeart/2011/layout/HexagonRadial"/>
    <dgm:cxn modelId="{4E1EBD80-4D0F-40AF-810B-38ABB909CFC2}" type="presParOf" srcId="{D15D683F-EE82-4AE9-8074-0A6D866DC10A}" destId="{31F01C0A-9735-412C-9925-9944DAC8F768}" srcOrd="9" destOrd="0" presId="urn:microsoft.com/office/officeart/2011/layout/HexagonRadial"/>
    <dgm:cxn modelId="{B7CCA27F-ABC1-48D6-A5AA-491370CA2D0A}" type="presParOf" srcId="{31F01C0A-9735-412C-9925-9944DAC8F768}" destId="{E6D9070D-C966-4B5C-8274-A375A45F2C0B}" srcOrd="0" destOrd="0" presId="urn:microsoft.com/office/officeart/2011/layout/HexagonRadial"/>
    <dgm:cxn modelId="{BD7CD855-D9E8-4B86-968C-EC3F76C6C313}" type="presParOf" srcId="{D15D683F-EE82-4AE9-8074-0A6D866DC10A}" destId="{9978D069-21A9-432A-B412-8D18977B346B}" srcOrd="10" destOrd="0" presId="urn:microsoft.com/office/officeart/2011/layout/HexagonRadial"/>
    <dgm:cxn modelId="{FA1469C2-6E10-4761-89C4-B06D03F3303B}" type="presParOf" srcId="{D15D683F-EE82-4AE9-8074-0A6D866DC10A}" destId="{9F8B7975-94AF-4A35-921C-059827587088}" srcOrd="11" destOrd="0" presId="urn:microsoft.com/office/officeart/2011/layout/HexagonRadial"/>
    <dgm:cxn modelId="{05C77F8D-58F8-4C33-A835-0AF168312DA3}" type="presParOf" srcId="{9F8B7975-94AF-4A35-921C-059827587088}" destId="{A857EEC1-3555-49A0-9D89-444FE1CCB352}" srcOrd="0" destOrd="0" presId="urn:microsoft.com/office/officeart/2011/layout/HexagonRadial"/>
    <dgm:cxn modelId="{5EEA2384-F2A2-4239-8F13-E2D68C23E0CE}" type="presParOf" srcId="{D15D683F-EE82-4AE9-8074-0A6D866DC10A}" destId="{40986D94-011D-4368-9E1E-487A0A14264B}" srcOrd="12" destOrd="0" presId="urn:microsoft.com/office/officeart/2011/layout/HexagonRadial"/>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1941989-CF66-4968-8BA6-8B668AE51A78}" type="doc">
      <dgm:prSet loTypeId="urn:microsoft.com/office/officeart/2005/8/layout/chevronAccent+Icon" loCatId="officeonline" qsTypeId="urn:microsoft.com/office/officeart/2005/8/quickstyle/simple1" qsCatId="simple" csTypeId="urn:microsoft.com/office/officeart/2005/8/colors/accent1_2" csCatId="accent1" phldr="1"/>
      <dgm:spPr/>
      <dgm:t>
        <a:bodyPr/>
        <a:lstStyle/>
        <a:p>
          <a:endParaRPr lang="en-US"/>
        </a:p>
      </dgm:t>
    </dgm:pt>
    <dgm:pt modelId="{AC07D752-A2EE-4A25-B918-02C6C523D376}">
      <dgm:prSet custT="1"/>
      <dgm:spPr>
        <a:solidFill>
          <a:schemeClr val="accent1">
            <a:lumMod val="20000"/>
            <a:lumOff val="80000"/>
            <a:alpha val="90000"/>
          </a:schemeClr>
        </a:solidFill>
        <a:scene3d>
          <a:camera prst="orthographicFront"/>
          <a:lightRig rig="threePt" dir="t"/>
        </a:scene3d>
        <a:sp3d>
          <a:bevelT prst="relaxedInset"/>
        </a:sp3d>
      </dgm:spPr>
      <dgm:t>
        <a:bodyPr/>
        <a:lstStyle/>
        <a:p>
          <a:pPr>
            <a:lnSpc>
              <a:spcPct val="110000"/>
            </a:lnSpc>
            <a:spcAft>
              <a:spcPts val="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LHQ 1977, </a:t>
          </a:r>
          <a:r>
            <a:rPr lang="en-US" sz="2400" dirty="0" err="1">
              <a:latin typeface="Times New Roman" panose="02020603050405020304" pitchFamily="18" charset="0"/>
              <a:cs typeface="Times New Roman" panose="02020603050405020304" pitchFamily="18" charset="0"/>
            </a:rPr>
            <a:t>luôn</a:t>
          </a:r>
          <a:r>
            <a:rPr lang="en-US" sz="2400" dirty="0">
              <a:latin typeface="Times New Roman" panose="02020603050405020304" pitchFamily="18" charset="0"/>
              <a:cs typeface="Times New Roman" panose="02020603050405020304" pitchFamily="18" charset="0"/>
            </a:rPr>
            <a:t> cam </a:t>
          </a: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tưởng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trò</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a:t>
          </a:r>
        </a:p>
      </dgm:t>
    </dgm:pt>
    <dgm:pt modelId="{62DCB59F-ED2D-4D7E-BDB1-DEA456FF6E28}" type="parTrans" cxnId="{459D3584-8753-40D3-A1D9-0867E6AF6CA6}">
      <dgm:prSet/>
      <dgm:spPr/>
      <dgm:t>
        <a:bodyPr/>
        <a:lstStyle/>
        <a:p>
          <a:endParaRPr lang="en-US"/>
        </a:p>
      </dgm:t>
    </dgm:pt>
    <dgm:pt modelId="{4C767B72-BA4F-49C0-BCD0-CCB7A2774297}" type="sibTrans" cxnId="{459D3584-8753-40D3-A1D9-0867E6AF6CA6}">
      <dgm:prSet/>
      <dgm:spPr/>
      <dgm:t>
        <a:bodyPr/>
        <a:lstStyle/>
        <a:p>
          <a:endParaRPr lang="en-US"/>
        </a:p>
      </dgm:t>
    </dgm:pt>
    <dgm:pt modelId="{BF330176-D70B-429F-A331-369A85FDA36E}">
      <dgm:prSet custT="1"/>
      <dgm:spPr>
        <a:solidFill>
          <a:schemeClr val="accent1">
            <a:lumMod val="20000"/>
            <a:lumOff val="80000"/>
            <a:alpha val="90000"/>
          </a:schemeClr>
        </a:solidFill>
        <a:scene3d>
          <a:camera prst="orthographicFront"/>
          <a:lightRig rig="threePt" dir="t"/>
        </a:scene3d>
        <a:sp3d>
          <a:bevelT prst="relaxedInset"/>
        </a:sp3d>
      </dgm:spPr>
      <dgm:t>
        <a:bodyPr/>
        <a:lstStyle/>
        <a:p>
          <a:pPr>
            <a:lnSpc>
              <a:spcPct val="100000"/>
            </a:lnSpc>
            <a:spcAft>
              <a:spcPts val="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đóng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góp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gìn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hòa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LHQ.</a:t>
          </a:r>
        </a:p>
        <a:p>
          <a:pPr>
            <a:lnSpc>
              <a:spcPct val="100000"/>
            </a:lnSpc>
            <a:spcAft>
              <a:spcPts val="0"/>
            </a:spcAft>
          </a:pPr>
          <a:r>
            <a:rPr lang="vi-VN" sz="2400" dirty="0">
              <a:latin typeface="Times New Roman" panose="02020603050405020304" pitchFamily="18" charset="0"/>
              <a:cs typeface="Times New Roman" panose="02020603050405020304" pitchFamily="18" charset="0"/>
            </a:rPr>
            <a:t>Việt Nam </a:t>
          </a:r>
          <a:r>
            <a:rPr lang="en-US" sz="2400" dirty="0" err="1">
              <a:latin typeface="Times New Roman" panose="02020603050405020304" pitchFamily="18" charset="0"/>
              <a:cs typeface="Times New Roman" panose="02020603050405020304" pitchFamily="18" charset="0"/>
            </a:rPr>
            <a:t>trở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Ủy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an LHQ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kì</a:t>
          </a:r>
          <a:r>
            <a:rPr lang="en-US" sz="2400" dirty="0">
              <a:latin typeface="Times New Roman" panose="02020603050405020304" pitchFamily="18" charset="0"/>
              <a:cs typeface="Times New Roman" panose="02020603050405020304" pitchFamily="18" charset="0"/>
            </a:rPr>
            <a:t>: 2008 – 2009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2020 – 2021,</a:t>
          </a:r>
        </a:p>
      </dgm:t>
    </dgm:pt>
    <dgm:pt modelId="{4EC07EBD-2397-4DD3-A459-E1157C5DFF40}" type="parTrans" cxnId="{EAC0E70A-D721-4D04-92CF-DEAE6BB51966}">
      <dgm:prSet/>
      <dgm:spPr/>
      <dgm:t>
        <a:bodyPr/>
        <a:lstStyle/>
        <a:p>
          <a:endParaRPr lang="en-US"/>
        </a:p>
      </dgm:t>
    </dgm:pt>
    <dgm:pt modelId="{7B03BD20-FF72-426B-BCBB-F39E85E4DA61}" type="sibTrans" cxnId="{EAC0E70A-D721-4D04-92CF-DEAE6BB51966}">
      <dgm:prSet/>
      <dgm:spPr/>
      <dgm:t>
        <a:bodyPr/>
        <a:lstStyle/>
        <a:p>
          <a:endParaRPr lang="en-US"/>
        </a:p>
      </dgm:t>
    </dgm:pt>
    <dgm:pt modelId="{4CC260A1-CE8E-4D37-B416-9D4B85137224}">
      <dgm:prSet custT="1"/>
      <dgm:spPr>
        <a:solidFill>
          <a:schemeClr val="accent1">
            <a:lumMod val="20000"/>
            <a:lumOff val="80000"/>
            <a:alpha val="90000"/>
          </a:schemeClr>
        </a:solidFill>
        <a:scene3d>
          <a:camera prst="orthographicFront"/>
          <a:lightRig rig="threePt" dir="t"/>
        </a:scene3d>
        <a:sp3d>
          <a:bevelT prst="relaxedInset"/>
        </a:sp3d>
      </dgm:spPr>
      <dgm:t>
        <a:bodyPr/>
        <a:lstStyle/>
        <a:p>
          <a:pPr>
            <a:lnSpc>
              <a:spcPct val="110000"/>
            </a:lnSpc>
            <a:spcAft>
              <a:spcPts val="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luôn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đưa</a:t>
          </a:r>
          <a:r>
            <a:rPr lang="en-US" sz="2400" dirty="0">
              <a:latin typeface="Times New Roman" panose="02020603050405020304" pitchFamily="18" charset="0"/>
              <a:cs typeface="Times New Roman" panose="02020603050405020304" pitchFamily="18" charset="0"/>
            </a:rPr>
            <a:t> ra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dựng</a:t>
          </a:r>
          <a:r>
            <a:rPr lang="en-US" sz="2400" dirty="0">
              <a:latin typeface="Times New Roman" panose="02020603050405020304" pitchFamily="18" charset="0"/>
              <a:cs typeface="Times New Roman" panose="02020603050405020304" pitchFamily="18" charset="0"/>
            </a:rPr>
            <a:t> LHQ. </a:t>
          </a:r>
          <a:r>
            <a:rPr lang="en-US" sz="2400" dirty="0" err="1">
              <a:latin typeface="Times New Roman" panose="02020603050405020304" pitchFamily="18" charset="0"/>
              <a:cs typeface="Times New Roman" panose="02020603050405020304" pitchFamily="18" charset="0"/>
            </a:rPr>
            <a:t>Đặc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giúp</a:t>
          </a:r>
          <a:r>
            <a:rPr lang="en-US" sz="2400" dirty="0">
              <a:latin typeface="Times New Roman" panose="02020603050405020304" pitchFamily="18" charset="0"/>
              <a:cs typeface="Times New Roman" panose="02020603050405020304" pitchFamily="18" charset="0"/>
            </a:rPr>
            <a:t> LHQ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qua NQ 1889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hòa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an </a:t>
          </a:r>
          <a:r>
            <a:rPr lang="en-US" sz="2400" dirty="0" err="1">
              <a:latin typeface="Times New Roman" panose="02020603050405020304" pitchFamily="18" charset="0"/>
              <a:cs typeface="Times New Roman" panose="02020603050405020304" pitchFamily="18" charset="0"/>
            </a:rPr>
            <a:t>ninh</a:t>
          </a:r>
          <a:r>
            <a:rPr lang="en-US" sz="2400" dirty="0">
              <a:latin typeface="Times New Roman" panose="02020603050405020304" pitchFamily="18" charset="0"/>
              <a:cs typeface="Times New Roman" panose="02020603050405020304" pitchFamily="18" charset="0"/>
            </a:rPr>
            <a:t>.</a:t>
          </a:r>
        </a:p>
      </dgm:t>
    </dgm:pt>
    <dgm:pt modelId="{93813F9D-5074-4801-872E-412F9DCF6C1D}" type="parTrans" cxnId="{EB0C9724-C02C-4E16-BB74-9B9DC44B5482}">
      <dgm:prSet/>
      <dgm:spPr/>
      <dgm:t>
        <a:bodyPr/>
        <a:lstStyle/>
        <a:p>
          <a:endParaRPr lang="en-US"/>
        </a:p>
      </dgm:t>
    </dgm:pt>
    <dgm:pt modelId="{E2178599-A86B-4BAA-B627-B945AED2932F}" type="sibTrans" cxnId="{EB0C9724-C02C-4E16-BB74-9B9DC44B5482}">
      <dgm:prSet/>
      <dgm:spPr/>
      <dgm:t>
        <a:bodyPr/>
        <a:lstStyle/>
        <a:p>
          <a:endParaRPr lang="en-US"/>
        </a:p>
      </dgm:t>
    </dgm:pt>
    <dgm:pt modelId="{311DA10F-C79F-4DA0-BA42-18DE9025AE93}" type="pres">
      <dgm:prSet presAssocID="{31941989-CF66-4968-8BA6-8B668AE51A78}" presName="Name0" presStyleCnt="0">
        <dgm:presLayoutVars>
          <dgm:dir/>
          <dgm:resizeHandles val="exact"/>
        </dgm:presLayoutVars>
      </dgm:prSet>
      <dgm:spPr/>
    </dgm:pt>
    <dgm:pt modelId="{65E24AA0-630C-47BD-B0BC-AEA614A9B846}" type="pres">
      <dgm:prSet presAssocID="{AC07D752-A2EE-4A25-B918-02C6C523D376}" presName="composite" presStyleCnt="0"/>
      <dgm:spPr/>
    </dgm:pt>
    <dgm:pt modelId="{1AD133FE-C361-4991-8659-219AE4A22424}" type="pres">
      <dgm:prSet presAssocID="{AC07D752-A2EE-4A25-B918-02C6C523D376}" presName="bgChev" presStyleLbl="node1" presStyleIdx="0" presStyleCnt="3"/>
      <dgm:spPr/>
    </dgm:pt>
    <dgm:pt modelId="{268270A6-E71F-4F58-9855-A3891DCE0A1D}" type="pres">
      <dgm:prSet presAssocID="{AC07D752-A2EE-4A25-B918-02C6C523D376}" presName="txNode" presStyleLbl="fgAcc1" presStyleIdx="0" presStyleCnt="3" custScaleY="504498" custLinFactNeighborX="-2078" custLinFactNeighborY="15150">
        <dgm:presLayoutVars>
          <dgm:bulletEnabled val="1"/>
        </dgm:presLayoutVars>
      </dgm:prSet>
      <dgm:spPr/>
    </dgm:pt>
    <dgm:pt modelId="{2B117147-6EE4-49FD-A690-B437928924F4}" type="pres">
      <dgm:prSet presAssocID="{4C767B72-BA4F-49C0-BCD0-CCB7A2774297}" presName="compositeSpace" presStyleCnt="0"/>
      <dgm:spPr/>
    </dgm:pt>
    <dgm:pt modelId="{7969E805-170A-47CE-8B07-6616D7085ADD}" type="pres">
      <dgm:prSet presAssocID="{BF330176-D70B-429F-A331-369A85FDA36E}" presName="composite" presStyleCnt="0"/>
      <dgm:spPr/>
    </dgm:pt>
    <dgm:pt modelId="{6788F773-CAF2-4BF6-B327-C6DAB686EAF0}" type="pres">
      <dgm:prSet presAssocID="{BF330176-D70B-429F-A331-369A85FDA36E}" presName="bgChev" presStyleLbl="node1" presStyleIdx="1" presStyleCnt="3"/>
      <dgm:spPr/>
    </dgm:pt>
    <dgm:pt modelId="{B6C274A3-F70B-4BEA-99F1-A9F20D627137}" type="pres">
      <dgm:prSet presAssocID="{BF330176-D70B-429F-A331-369A85FDA36E}" presName="txNode" presStyleLbl="fgAcc1" presStyleIdx="1" presStyleCnt="3" custScaleY="504498">
        <dgm:presLayoutVars>
          <dgm:bulletEnabled val="1"/>
        </dgm:presLayoutVars>
      </dgm:prSet>
      <dgm:spPr/>
    </dgm:pt>
    <dgm:pt modelId="{FB2E4F6E-765F-4726-B235-02FC1E0F3FEB}" type="pres">
      <dgm:prSet presAssocID="{7B03BD20-FF72-426B-BCBB-F39E85E4DA61}" presName="compositeSpace" presStyleCnt="0"/>
      <dgm:spPr/>
    </dgm:pt>
    <dgm:pt modelId="{E83E9A61-B9F5-4BDD-B04C-741035735FCE}" type="pres">
      <dgm:prSet presAssocID="{4CC260A1-CE8E-4D37-B416-9D4B85137224}" presName="composite" presStyleCnt="0"/>
      <dgm:spPr/>
    </dgm:pt>
    <dgm:pt modelId="{66BFC22F-CDEE-4089-AAD1-0078B52F225D}" type="pres">
      <dgm:prSet presAssocID="{4CC260A1-CE8E-4D37-B416-9D4B85137224}" presName="bgChev" presStyleLbl="node1" presStyleIdx="2" presStyleCnt="3"/>
      <dgm:spPr/>
    </dgm:pt>
    <dgm:pt modelId="{C69CBED7-0109-4947-9FA6-CCE17BBEC7A1}" type="pres">
      <dgm:prSet presAssocID="{4CC260A1-CE8E-4D37-B416-9D4B85137224}" presName="txNode" presStyleLbl="fgAcc1" presStyleIdx="2" presStyleCnt="3" custScaleY="504498">
        <dgm:presLayoutVars>
          <dgm:bulletEnabled val="1"/>
        </dgm:presLayoutVars>
      </dgm:prSet>
      <dgm:spPr/>
    </dgm:pt>
  </dgm:ptLst>
  <dgm:cxnLst>
    <dgm:cxn modelId="{EAC0E70A-D721-4D04-92CF-DEAE6BB51966}" srcId="{31941989-CF66-4968-8BA6-8B668AE51A78}" destId="{BF330176-D70B-429F-A331-369A85FDA36E}" srcOrd="1" destOrd="0" parTransId="{4EC07EBD-2397-4DD3-A459-E1157C5DFF40}" sibTransId="{7B03BD20-FF72-426B-BCBB-F39E85E4DA61}"/>
    <dgm:cxn modelId="{EB0C9724-C02C-4E16-BB74-9B9DC44B5482}" srcId="{31941989-CF66-4968-8BA6-8B668AE51A78}" destId="{4CC260A1-CE8E-4D37-B416-9D4B85137224}" srcOrd="2" destOrd="0" parTransId="{93813F9D-5074-4801-872E-412F9DCF6C1D}" sibTransId="{E2178599-A86B-4BAA-B627-B945AED2932F}"/>
    <dgm:cxn modelId="{856DCA6E-7A8C-47EE-8971-6384C9F9729C}" type="presOf" srcId="{31941989-CF66-4968-8BA6-8B668AE51A78}" destId="{311DA10F-C79F-4DA0-BA42-18DE9025AE93}" srcOrd="0" destOrd="0" presId="urn:microsoft.com/office/officeart/2005/8/layout/chevronAccent+Icon"/>
    <dgm:cxn modelId="{6ED45958-C30B-406F-9128-AC552D67645B}" type="presOf" srcId="{AC07D752-A2EE-4A25-B918-02C6C523D376}" destId="{268270A6-E71F-4F58-9855-A3891DCE0A1D}" srcOrd="0" destOrd="0" presId="urn:microsoft.com/office/officeart/2005/8/layout/chevronAccent+Icon"/>
    <dgm:cxn modelId="{459D3584-8753-40D3-A1D9-0867E6AF6CA6}" srcId="{31941989-CF66-4968-8BA6-8B668AE51A78}" destId="{AC07D752-A2EE-4A25-B918-02C6C523D376}" srcOrd="0" destOrd="0" parTransId="{62DCB59F-ED2D-4D7E-BDB1-DEA456FF6E28}" sibTransId="{4C767B72-BA4F-49C0-BCD0-CCB7A2774297}"/>
    <dgm:cxn modelId="{F17E3BD4-1BA0-48CD-BE11-765846E62D80}" type="presOf" srcId="{BF330176-D70B-429F-A331-369A85FDA36E}" destId="{B6C274A3-F70B-4BEA-99F1-A9F20D627137}" srcOrd="0" destOrd="0" presId="urn:microsoft.com/office/officeart/2005/8/layout/chevronAccent+Icon"/>
    <dgm:cxn modelId="{34CB6DF0-8726-4C6A-9539-367A75912FDF}" type="presOf" srcId="{4CC260A1-CE8E-4D37-B416-9D4B85137224}" destId="{C69CBED7-0109-4947-9FA6-CCE17BBEC7A1}" srcOrd="0" destOrd="0" presId="urn:microsoft.com/office/officeart/2005/8/layout/chevronAccent+Icon"/>
    <dgm:cxn modelId="{301C8781-2DE9-4F95-9F0C-3C1D70400DB9}" type="presParOf" srcId="{311DA10F-C79F-4DA0-BA42-18DE9025AE93}" destId="{65E24AA0-630C-47BD-B0BC-AEA614A9B846}" srcOrd="0" destOrd="0" presId="urn:microsoft.com/office/officeart/2005/8/layout/chevronAccent+Icon"/>
    <dgm:cxn modelId="{1499CABE-CAC1-4A72-9986-51C8143FBE2F}" type="presParOf" srcId="{65E24AA0-630C-47BD-B0BC-AEA614A9B846}" destId="{1AD133FE-C361-4991-8659-219AE4A22424}" srcOrd="0" destOrd="0" presId="urn:microsoft.com/office/officeart/2005/8/layout/chevronAccent+Icon"/>
    <dgm:cxn modelId="{7E7B93E6-9A6E-4C4A-91D4-E12683B529AF}" type="presParOf" srcId="{65E24AA0-630C-47BD-B0BC-AEA614A9B846}" destId="{268270A6-E71F-4F58-9855-A3891DCE0A1D}" srcOrd="1" destOrd="0" presId="urn:microsoft.com/office/officeart/2005/8/layout/chevronAccent+Icon"/>
    <dgm:cxn modelId="{51334BD1-E88F-480E-8830-E7CE99A57E96}" type="presParOf" srcId="{311DA10F-C79F-4DA0-BA42-18DE9025AE93}" destId="{2B117147-6EE4-49FD-A690-B437928924F4}" srcOrd="1" destOrd="0" presId="urn:microsoft.com/office/officeart/2005/8/layout/chevronAccent+Icon"/>
    <dgm:cxn modelId="{B818DFD9-7954-4FF2-97C9-50740ACCB781}" type="presParOf" srcId="{311DA10F-C79F-4DA0-BA42-18DE9025AE93}" destId="{7969E805-170A-47CE-8B07-6616D7085ADD}" srcOrd="2" destOrd="0" presId="urn:microsoft.com/office/officeart/2005/8/layout/chevronAccent+Icon"/>
    <dgm:cxn modelId="{6E633C9F-C8F1-45A0-BE8A-DC4EC0EDD067}" type="presParOf" srcId="{7969E805-170A-47CE-8B07-6616D7085ADD}" destId="{6788F773-CAF2-4BF6-B327-C6DAB686EAF0}" srcOrd="0" destOrd="0" presId="urn:microsoft.com/office/officeart/2005/8/layout/chevronAccent+Icon"/>
    <dgm:cxn modelId="{F0C74B6D-3830-4E54-9BEC-36A507D8BA36}" type="presParOf" srcId="{7969E805-170A-47CE-8B07-6616D7085ADD}" destId="{B6C274A3-F70B-4BEA-99F1-A9F20D627137}" srcOrd="1" destOrd="0" presId="urn:microsoft.com/office/officeart/2005/8/layout/chevronAccent+Icon"/>
    <dgm:cxn modelId="{8FDBF3A5-EA65-4AF5-9546-BADF23B6FEF8}" type="presParOf" srcId="{311DA10F-C79F-4DA0-BA42-18DE9025AE93}" destId="{FB2E4F6E-765F-4726-B235-02FC1E0F3FEB}" srcOrd="3" destOrd="0" presId="urn:microsoft.com/office/officeart/2005/8/layout/chevronAccent+Icon"/>
    <dgm:cxn modelId="{AC2E8A5D-0DBD-4773-8F56-EBE3A9B26700}" type="presParOf" srcId="{311DA10F-C79F-4DA0-BA42-18DE9025AE93}" destId="{E83E9A61-B9F5-4BDD-B04C-741035735FCE}" srcOrd="4" destOrd="0" presId="urn:microsoft.com/office/officeart/2005/8/layout/chevronAccent+Icon"/>
    <dgm:cxn modelId="{24DC88F1-FE3F-44C8-BF56-C5D71F8E572D}" type="presParOf" srcId="{E83E9A61-B9F5-4BDD-B04C-741035735FCE}" destId="{66BFC22F-CDEE-4089-AAD1-0078B52F225D}" srcOrd="0" destOrd="0" presId="urn:microsoft.com/office/officeart/2005/8/layout/chevronAccent+Icon"/>
    <dgm:cxn modelId="{34A28EA4-C955-4A1F-9937-CC9A06B635E1}" type="presParOf" srcId="{E83E9A61-B9F5-4BDD-B04C-741035735FCE}" destId="{C69CBED7-0109-4947-9FA6-CCE17BBEC7A1}"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DF928-6164-4ABF-80CA-FE7A03E9AC5C}">
      <dsp:nvSpPr>
        <dsp:cNvPr id="0" name=""/>
        <dsp:cNvSpPr/>
      </dsp:nvSpPr>
      <dsp:spPr>
        <a:xfrm>
          <a:off x="-4919424" y="-753830"/>
          <a:ext cx="5858998" cy="5858998"/>
        </a:xfrm>
        <a:prstGeom prst="blockArc">
          <a:avLst>
            <a:gd name="adj1" fmla="val 18900000"/>
            <a:gd name="adj2" fmla="val 2700000"/>
            <a:gd name="adj3" fmla="val 369"/>
          </a:avLst>
        </a:prstGeom>
        <a:solidFill>
          <a:schemeClr val="accent2">
            <a:lumMod val="75000"/>
          </a:schemeClr>
        </a:solid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977909-3C73-44BC-9735-C53ABC7F66EF}">
      <dsp:nvSpPr>
        <dsp:cNvPr id="0" name=""/>
        <dsp:cNvSpPr/>
      </dsp:nvSpPr>
      <dsp:spPr>
        <a:xfrm>
          <a:off x="604289" y="435133"/>
          <a:ext cx="9851585" cy="870267"/>
        </a:xfrm>
        <a:prstGeom prst="rect">
          <a:avLst/>
        </a:prstGeom>
        <a:solidFill>
          <a:schemeClr val="accent2">
            <a:lumMod val="75000"/>
          </a:schemeClr>
        </a:solidFill>
        <a:ln w="12700" cap="flat" cmpd="sng" algn="ctr">
          <a:solidFill>
            <a:schemeClr val="tx1">
              <a:lumMod val="95000"/>
              <a:lumOff val="500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txBody>
        <a:bodyPr spcFirstLastPara="0" vert="horz" wrap="square" lIns="690775"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HỘI NGHỊ IANTA (2 - 1945) VÀ NHỮNG THOẢ THUẬN CỦA BA CƯỜNG QUỐC</a:t>
          </a:r>
        </a:p>
      </dsp:txBody>
      <dsp:txXfrm>
        <a:off x="604289" y="435133"/>
        <a:ext cx="9851585" cy="870267"/>
      </dsp:txXfrm>
    </dsp:sp>
    <dsp:sp modelId="{5976C6AA-6D2E-4C95-B24C-9C4EA7DDBB9D}">
      <dsp:nvSpPr>
        <dsp:cNvPr id="0" name=""/>
        <dsp:cNvSpPr/>
      </dsp:nvSpPr>
      <dsp:spPr>
        <a:xfrm>
          <a:off x="85348" y="344789"/>
          <a:ext cx="1087834" cy="1087834"/>
        </a:xfrm>
        <a:prstGeom prst="ellipse">
          <a:avLst/>
        </a:prstGeom>
        <a:solidFill>
          <a:schemeClr val="lt1">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sp>
    <dsp:sp modelId="{4E5A2C41-B7A5-4946-A9E9-0213016B0F44}">
      <dsp:nvSpPr>
        <dsp:cNvPr id="0" name=""/>
        <dsp:cNvSpPr/>
      </dsp:nvSpPr>
      <dsp:spPr>
        <a:xfrm>
          <a:off x="920631" y="1740535"/>
          <a:ext cx="9535243" cy="870267"/>
        </a:xfrm>
        <a:prstGeom prst="rect">
          <a:avLst/>
        </a:prstGeom>
        <a:solidFill>
          <a:schemeClr val="accent4">
            <a:lumMod val="50000"/>
          </a:schemeClr>
        </a:solidFill>
        <a:ln w="12700" cap="flat" cmpd="sng" algn="ctr">
          <a:solidFill>
            <a:schemeClr val="accent5">
              <a:lumMod val="7500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txBody>
        <a:bodyPr spcFirstLastPara="0" vert="horz" wrap="square" lIns="69077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SỰ THÀNH LẬP LIÊN HIỆP QUỐC</a:t>
          </a:r>
        </a:p>
      </dsp:txBody>
      <dsp:txXfrm>
        <a:off x="920631" y="1740535"/>
        <a:ext cx="9535243" cy="870267"/>
      </dsp:txXfrm>
    </dsp:sp>
    <dsp:sp modelId="{DF890ED7-20B3-43F3-9B89-CC74AB6BCC75}">
      <dsp:nvSpPr>
        <dsp:cNvPr id="0" name=""/>
        <dsp:cNvSpPr/>
      </dsp:nvSpPr>
      <dsp:spPr>
        <a:xfrm>
          <a:off x="376714" y="1631751"/>
          <a:ext cx="1087834" cy="1087834"/>
        </a:xfrm>
        <a:prstGeom prst="ellipse">
          <a:avLst/>
        </a:prstGeom>
        <a:solidFill>
          <a:schemeClr val="lt1">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sp>
    <dsp:sp modelId="{F439F75E-A14C-475F-9430-39BEA6C8D62D}">
      <dsp:nvSpPr>
        <dsp:cNvPr id="0" name=""/>
        <dsp:cNvSpPr/>
      </dsp:nvSpPr>
      <dsp:spPr>
        <a:xfrm>
          <a:off x="604289" y="3045936"/>
          <a:ext cx="9851585" cy="870267"/>
        </a:xfrm>
        <a:prstGeom prst="rect">
          <a:avLst/>
        </a:prstGeom>
        <a:solidFill>
          <a:srgbClr val="0070C0"/>
        </a:solidFill>
        <a:ln w="12700" cap="flat" cmpd="sng" algn="ctr">
          <a:solidFill>
            <a:schemeClr val="bg2">
              <a:lumMod val="10000"/>
            </a:schemeClr>
          </a:solidFill>
          <a:prstDash val="solid"/>
          <a:miter lim="800000"/>
        </a:ln>
        <a:effectLst/>
        <a:scene3d>
          <a:camera prst="orthographicFront"/>
          <a:lightRig rig="threePt" dir="t"/>
        </a:scene3d>
        <a:sp3d>
          <a:bevelT w="152400" h="50800" prst="softRound"/>
        </a:sp3d>
      </dsp:spPr>
      <dsp:style>
        <a:lnRef idx="2">
          <a:scrgbClr r="0" g="0" b="0"/>
        </a:lnRef>
        <a:fillRef idx="1">
          <a:scrgbClr r="0" g="0" b="0"/>
        </a:fillRef>
        <a:effectRef idx="0">
          <a:scrgbClr r="0" g="0" b="0"/>
        </a:effectRef>
        <a:fontRef idx="minor">
          <a:schemeClr val="lt1"/>
        </a:fontRef>
      </dsp:style>
      <dsp:txBody>
        <a:bodyPr spcFirstLastPara="0" vert="horz" wrap="square" lIns="690775"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imes New Roman" panose="02020603050405020304" pitchFamily="18" charset="0"/>
              <a:cs typeface="Times New Roman" panose="02020603050405020304" pitchFamily="18" charset="0"/>
            </a:rPr>
            <a:t>SỰ HÌNH THÀNH HAI HỆ THỐNG XÃ HỘI ĐỐI LẬP (</a:t>
          </a:r>
          <a:r>
            <a:rPr lang="en-US" sz="2400" kern="1200" dirty="0" err="1">
              <a:latin typeface="Times New Roman" panose="02020603050405020304" pitchFamily="18" charset="0"/>
              <a:cs typeface="Times New Roman" panose="02020603050405020304" pitchFamily="18" charset="0"/>
            </a:rPr>
            <a:t>Đọc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thêm</a:t>
          </a:r>
          <a:r>
            <a:rPr lang="en-US" sz="2400" kern="1200" dirty="0">
              <a:latin typeface="Times New Roman" panose="02020603050405020304" pitchFamily="18" charset="0"/>
              <a:cs typeface="Times New Roman" panose="02020603050405020304" pitchFamily="18" charset="0"/>
            </a:rPr>
            <a:t>)</a:t>
          </a:r>
        </a:p>
      </dsp:txBody>
      <dsp:txXfrm>
        <a:off x="604289" y="3045936"/>
        <a:ext cx="9851585" cy="870267"/>
      </dsp:txXfrm>
    </dsp:sp>
    <dsp:sp modelId="{A1EA661F-405E-40A1-A7DF-1C5C6A6A3C6A}">
      <dsp:nvSpPr>
        <dsp:cNvPr id="0" name=""/>
        <dsp:cNvSpPr/>
      </dsp:nvSpPr>
      <dsp:spPr>
        <a:xfrm>
          <a:off x="60372" y="2937153"/>
          <a:ext cx="1087834" cy="1087834"/>
        </a:xfrm>
        <a:prstGeom prst="ellipse">
          <a:avLst/>
        </a:prstGeom>
        <a:solidFill>
          <a:schemeClr val="lt1">
            <a:hueOff val="0"/>
            <a:satOff val="0"/>
            <a:lumOff val="0"/>
            <a:alphaOff val="0"/>
          </a:schemeClr>
        </a:solidFill>
        <a:ln w="285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8CDC89-37B5-44E1-9EDB-55405012C058}">
      <dsp:nvSpPr>
        <dsp:cNvPr id="0" name=""/>
        <dsp:cNvSpPr/>
      </dsp:nvSpPr>
      <dsp:spPr>
        <a:xfrm>
          <a:off x="-5685317" y="-870422"/>
          <a:ext cx="6770044" cy="6770044"/>
        </a:xfrm>
        <a:prstGeom prst="blockArc">
          <a:avLst>
            <a:gd name="adj1" fmla="val 18900000"/>
            <a:gd name="adj2" fmla="val 2700000"/>
            <a:gd name="adj3" fmla="val 319"/>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97CFA7-AB47-43C6-8A3A-C5C2D5ED35D4}">
      <dsp:nvSpPr>
        <dsp:cNvPr id="0" name=""/>
        <dsp:cNvSpPr/>
      </dsp:nvSpPr>
      <dsp:spPr>
        <a:xfrm>
          <a:off x="698052" y="502920"/>
          <a:ext cx="11018144" cy="100584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8385" tIns="55880" rIns="55880" bIns="55880" numCol="1" spcCol="1270" anchor="ctr" anchorCtr="0">
          <a:noAutofit/>
        </a:bodyPr>
        <a:lstStyle/>
        <a:p>
          <a:pPr marL="0" lvl="0" indent="0" algn="l" defTabSz="977900">
            <a:lnSpc>
              <a:spcPct val="90000"/>
            </a:lnSpc>
            <a:spcBef>
              <a:spcPct val="0"/>
            </a:spcBef>
            <a:spcAft>
              <a:spcPct val="35000"/>
            </a:spcAft>
            <a:buNone/>
          </a:pPr>
          <a:endParaRPr lang="en-US" sz="2200" kern="1200" dirty="0">
            <a:latin typeface="Times New Roman" pitchFamily="18" charset="0"/>
            <a:cs typeface="Times New Roman" pitchFamily="18" charset="0"/>
          </a:endParaRPr>
        </a:p>
      </dsp:txBody>
      <dsp:txXfrm>
        <a:off x="698052" y="502920"/>
        <a:ext cx="11018144" cy="1005840"/>
      </dsp:txXfrm>
    </dsp:sp>
    <dsp:sp modelId="{866C80C8-10A7-4C46-801D-47CDCA4235B0}">
      <dsp:nvSpPr>
        <dsp:cNvPr id="0" name=""/>
        <dsp:cNvSpPr/>
      </dsp:nvSpPr>
      <dsp:spPr>
        <a:xfrm>
          <a:off x="69402" y="377189"/>
          <a:ext cx="1257299" cy="125729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AF8B1F2-3D77-4158-809D-9AA5F084692E}">
      <dsp:nvSpPr>
        <dsp:cNvPr id="0" name=""/>
        <dsp:cNvSpPr/>
      </dsp:nvSpPr>
      <dsp:spPr>
        <a:xfrm>
          <a:off x="1063675" y="2011680"/>
          <a:ext cx="10652521" cy="1005840"/>
        </a:xfrm>
        <a:prstGeom prst="rect">
          <a:avLst/>
        </a:prstGeom>
        <a:gradFill rotWithShape="0">
          <a:gsLst>
            <a:gs pos="0">
              <a:schemeClr val="accent4">
                <a:hueOff val="3597400"/>
                <a:satOff val="-19291"/>
                <a:lumOff val="1960"/>
                <a:alphaOff val="0"/>
                <a:tint val="50000"/>
                <a:satMod val="300000"/>
              </a:schemeClr>
            </a:gs>
            <a:gs pos="35000">
              <a:schemeClr val="accent4">
                <a:hueOff val="3597400"/>
                <a:satOff val="-19291"/>
                <a:lumOff val="1960"/>
                <a:alphaOff val="0"/>
                <a:tint val="37000"/>
                <a:satMod val="300000"/>
              </a:schemeClr>
            </a:gs>
            <a:gs pos="100000">
              <a:schemeClr val="accent4">
                <a:hueOff val="3597400"/>
                <a:satOff val="-19291"/>
                <a:lumOff val="196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8385" tIns="55880" rIns="55880" bIns="55880" numCol="1" spcCol="1270" anchor="ctr" anchorCtr="0">
          <a:noAutofit/>
        </a:bodyPr>
        <a:lstStyle/>
        <a:p>
          <a:pPr marL="0" lvl="0" indent="0" algn="l" defTabSz="977900">
            <a:lnSpc>
              <a:spcPct val="90000"/>
            </a:lnSpc>
            <a:spcBef>
              <a:spcPct val="0"/>
            </a:spcBef>
            <a:spcAft>
              <a:spcPct val="35000"/>
            </a:spcAft>
            <a:buNone/>
          </a:pPr>
          <a:endParaRPr lang="en-US" sz="2200" kern="1200" dirty="0">
            <a:latin typeface="Times New Roman" pitchFamily="18" charset="0"/>
            <a:cs typeface="Times New Roman" pitchFamily="18" charset="0"/>
          </a:endParaRPr>
        </a:p>
      </dsp:txBody>
      <dsp:txXfrm>
        <a:off x="1063675" y="2011680"/>
        <a:ext cx="10652521" cy="1005840"/>
      </dsp:txXfrm>
    </dsp:sp>
    <dsp:sp modelId="{8C6123EF-0F21-4218-9C88-5DEE90C08D8B}">
      <dsp:nvSpPr>
        <dsp:cNvPr id="0" name=""/>
        <dsp:cNvSpPr/>
      </dsp:nvSpPr>
      <dsp:spPr>
        <a:xfrm>
          <a:off x="435025" y="1885950"/>
          <a:ext cx="1257299" cy="125729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3597400"/>
              <a:satOff val="-19291"/>
              <a:lumOff val="1960"/>
              <a:alphaOff val="0"/>
            </a:schemeClr>
          </a:solidFill>
          <a:prstDash val="solid"/>
        </a:ln>
        <a:effectLst/>
      </dsp:spPr>
      <dsp:style>
        <a:lnRef idx="1">
          <a:scrgbClr r="0" g="0" b="0"/>
        </a:lnRef>
        <a:fillRef idx="2">
          <a:scrgbClr r="0" g="0" b="0"/>
        </a:fillRef>
        <a:effectRef idx="0">
          <a:scrgbClr r="0" g="0" b="0"/>
        </a:effectRef>
        <a:fontRef idx="minor"/>
      </dsp:style>
    </dsp:sp>
    <dsp:sp modelId="{FB65B24F-40F7-4210-A98C-BAABA5455B62}">
      <dsp:nvSpPr>
        <dsp:cNvPr id="0" name=""/>
        <dsp:cNvSpPr/>
      </dsp:nvSpPr>
      <dsp:spPr>
        <a:xfrm>
          <a:off x="698052" y="3520440"/>
          <a:ext cx="11018144" cy="1005840"/>
        </a:xfrm>
        <a:prstGeom prst="rect">
          <a:avLst/>
        </a:prstGeom>
        <a:gradFill rotWithShape="0">
          <a:gsLst>
            <a:gs pos="0">
              <a:schemeClr val="accent4">
                <a:hueOff val="7194800"/>
                <a:satOff val="-38583"/>
                <a:lumOff val="3920"/>
                <a:alphaOff val="0"/>
                <a:tint val="50000"/>
                <a:satMod val="300000"/>
              </a:schemeClr>
            </a:gs>
            <a:gs pos="35000">
              <a:schemeClr val="accent4">
                <a:hueOff val="7194800"/>
                <a:satOff val="-38583"/>
                <a:lumOff val="3920"/>
                <a:alphaOff val="0"/>
                <a:tint val="37000"/>
                <a:satMod val="300000"/>
              </a:schemeClr>
            </a:gs>
            <a:gs pos="100000">
              <a:schemeClr val="accent4">
                <a:hueOff val="7194800"/>
                <a:satOff val="-38583"/>
                <a:lumOff val="392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9838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itchFamily="18" charset="0"/>
              <a:cs typeface="Times New Roman" pitchFamily="18" charset="0"/>
            </a:rPr>
            <a:t>.</a:t>
          </a:r>
        </a:p>
      </dsp:txBody>
      <dsp:txXfrm>
        <a:off x="698052" y="3520440"/>
        <a:ext cx="11018144" cy="1005840"/>
      </dsp:txXfrm>
    </dsp:sp>
    <dsp:sp modelId="{8FD33006-664B-4D0F-8559-8EC0C01588B4}">
      <dsp:nvSpPr>
        <dsp:cNvPr id="0" name=""/>
        <dsp:cNvSpPr/>
      </dsp:nvSpPr>
      <dsp:spPr>
        <a:xfrm>
          <a:off x="69402" y="3394709"/>
          <a:ext cx="1257299" cy="1257299"/>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7194800"/>
              <a:satOff val="-38583"/>
              <a:lumOff val="392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A4068-FC15-4534-9700-DC8E965AB884}">
      <dsp:nvSpPr>
        <dsp:cNvPr id="0" name=""/>
        <dsp:cNvSpPr/>
      </dsp:nvSpPr>
      <dsp:spPr>
        <a:xfrm>
          <a:off x="2073204" y="1703298"/>
          <a:ext cx="2221862" cy="1922001"/>
        </a:xfrm>
        <a:prstGeom prst="hexagon">
          <a:avLst>
            <a:gd name="adj" fmla="val 28570"/>
            <a:gd name="vf" fmla="val 115470"/>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kern="1200" dirty="0">
              <a:solidFill>
                <a:schemeClr val="tx1"/>
              </a:solidFill>
              <a:latin typeface="Times New Roman" panose="02020603050405020304" pitchFamily="18" charset="0"/>
              <a:cs typeface="Times New Roman" panose="02020603050405020304" pitchFamily="18" charset="0"/>
            </a:rPr>
            <a:t>Bộ máy tổ chức LHQ:</a:t>
          </a:r>
        </a:p>
        <a:p>
          <a:pPr marL="0" lvl="0" indent="0" algn="ctr" defTabSz="889000">
            <a:lnSpc>
              <a:spcPct val="90000"/>
            </a:lnSpc>
            <a:spcBef>
              <a:spcPct val="0"/>
            </a:spcBef>
            <a:spcAft>
              <a:spcPct val="35000"/>
            </a:spcAft>
            <a:buNone/>
          </a:pPr>
          <a:r>
            <a:rPr lang="vi-VN" sz="2000" b="1" kern="1200" dirty="0">
              <a:solidFill>
                <a:schemeClr val="tx1"/>
              </a:solidFill>
              <a:latin typeface="Times New Roman" panose="02020603050405020304" pitchFamily="18" charset="0"/>
              <a:cs typeface="Times New Roman" panose="02020603050405020304" pitchFamily="18" charset="0"/>
            </a:rPr>
            <a:t>(</a:t>
          </a:r>
          <a:r>
            <a:rPr lang="es-ES" sz="2000" b="1" kern="1200" dirty="0">
              <a:solidFill>
                <a:schemeClr val="tx1"/>
              </a:solidFill>
              <a:latin typeface="Times New Roman" panose="02020603050405020304" pitchFamily="18" charset="0"/>
              <a:cs typeface="Times New Roman" panose="02020603050405020304" pitchFamily="18" charset="0"/>
            </a:rPr>
            <a:t>có 6 cơ quan chính.</a:t>
          </a:r>
          <a:r>
            <a:rPr lang="vi-VN" sz="2000" b="1" kern="1200" dirty="0">
              <a:solidFill>
                <a:schemeClr val="tx1"/>
              </a:solidFill>
              <a:latin typeface="Times New Roman" panose="02020603050405020304" pitchFamily="18" charset="0"/>
              <a:cs typeface="Times New Roman" panose="02020603050405020304" pitchFamily="18" charset="0"/>
            </a:rPr>
            <a:t>)</a:t>
          </a:r>
          <a:endParaRPr lang="en-US" sz="2000" kern="1200" dirty="0"/>
        </a:p>
      </dsp:txBody>
      <dsp:txXfrm>
        <a:off x="2441398" y="2021801"/>
        <a:ext cx="1485474" cy="1284995"/>
      </dsp:txXfrm>
    </dsp:sp>
    <dsp:sp modelId="{87531A3B-DF6B-4254-9F89-E41C4001ECB3}">
      <dsp:nvSpPr>
        <dsp:cNvPr id="0" name=""/>
        <dsp:cNvSpPr/>
      </dsp:nvSpPr>
      <dsp:spPr>
        <a:xfrm>
          <a:off x="3464251" y="828514"/>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E8A1E0-0067-47CF-862A-7C38465FC79B}">
      <dsp:nvSpPr>
        <dsp:cNvPr id="0" name=""/>
        <dsp:cNvSpPr/>
      </dsp:nvSpPr>
      <dsp:spPr>
        <a:xfrm>
          <a:off x="2277603" y="0"/>
          <a:ext cx="1820800" cy="1575206"/>
        </a:xfrm>
        <a:prstGeom prst="hexagon">
          <a:avLst>
            <a:gd name="adj" fmla="val 28570"/>
            <a:gd name="vf" fmla="val 115470"/>
          </a:avLst>
        </a:prstGeom>
        <a:solidFill>
          <a:srgbClr val="FFFF00"/>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i="1" kern="1200" dirty="0">
              <a:solidFill>
                <a:schemeClr val="tx1"/>
              </a:solidFill>
              <a:latin typeface="+mj-lt"/>
            </a:rPr>
            <a:t>Ban thư ký</a:t>
          </a:r>
          <a:endParaRPr lang="en-US" sz="2000" kern="1200" dirty="0"/>
        </a:p>
      </dsp:txBody>
      <dsp:txXfrm>
        <a:off x="2579348" y="261045"/>
        <a:ext cx="1217310" cy="1053116"/>
      </dsp:txXfrm>
    </dsp:sp>
    <dsp:sp modelId="{F4E29417-9070-4F3F-B5FF-A45668A96BC3}">
      <dsp:nvSpPr>
        <dsp:cNvPr id="0" name=""/>
        <dsp:cNvSpPr/>
      </dsp:nvSpPr>
      <dsp:spPr>
        <a:xfrm>
          <a:off x="4442615" y="2178846"/>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2E6213-98FE-4840-A6B7-35A8A18DA42E}">
      <dsp:nvSpPr>
        <dsp:cNvPr id="0" name=""/>
        <dsp:cNvSpPr/>
      </dsp:nvSpPr>
      <dsp:spPr>
        <a:xfrm>
          <a:off x="3947489" y="968857"/>
          <a:ext cx="1820800" cy="1575206"/>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i="1" kern="1200" dirty="0">
              <a:solidFill>
                <a:schemeClr val="tx1"/>
              </a:solidFill>
              <a:latin typeface="+mj-lt"/>
            </a:rPr>
            <a:t>Hội đồng bảo an</a:t>
          </a:r>
          <a:endParaRPr lang="en-US" sz="2000" kern="1200" dirty="0"/>
        </a:p>
      </dsp:txBody>
      <dsp:txXfrm>
        <a:off x="4249234" y="1229902"/>
        <a:ext cx="1217310" cy="1053116"/>
      </dsp:txXfrm>
    </dsp:sp>
    <dsp:sp modelId="{17B62DF1-BD69-4A45-9D1C-FB94CC6CC0A5}">
      <dsp:nvSpPr>
        <dsp:cNvPr id="0" name=""/>
        <dsp:cNvSpPr/>
      </dsp:nvSpPr>
      <dsp:spPr>
        <a:xfrm>
          <a:off x="3762980" y="3703117"/>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B88211-B940-481A-8C11-9BA1CFBCC9F9}">
      <dsp:nvSpPr>
        <dsp:cNvPr id="0" name=""/>
        <dsp:cNvSpPr/>
      </dsp:nvSpPr>
      <dsp:spPr>
        <a:xfrm>
          <a:off x="3947489" y="2873519"/>
          <a:ext cx="1820800" cy="1575206"/>
        </a:xfrm>
        <a:prstGeom prst="hexagon">
          <a:avLst>
            <a:gd name="adj" fmla="val 28570"/>
            <a:gd name="vf" fmla="val 11547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i="1" kern="1200" dirty="0">
              <a:solidFill>
                <a:schemeClr val="tx1"/>
              </a:solidFill>
              <a:latin typeface="+mj-lt"/>
            </a:rPr>
            <a:t>Đại hội đồng</a:t>
          </a:r>
        </a:p>
      </dsp:txBody>
      <dsp:txXfrm>
        <a:off x="4249234" y="3134564"/>
        <a:ext cx="1217310" cy="1053116"/>
      </dsp:txXfrm>
    </dsp:sp>
    <dsp:sp modelId="{E6D9070D-C966-4B5C-8274-A375A45F2C0B}">
      <dsp:nvSpPr>
        <dsp:cNvPr id="0" name=""/>
        <dsp:cNvSpPr/>
      </dsp:nvSpPr>
      <dsp:spPr>
        <a:xfrm>
          <a:off x="2077072" y="3861342"/>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C366BE-6A3B-4918-B30F-F80B2F04B51F}">
      <dsp:nvSpPr>
        <dsp:cNvPr id="0" name=""/>
        <dsp:cNvSpPr/>
      </dsp:nvSpPr>
      <dsp:spPr>
        <a:xfrm>
          <a:off x="2320028" y="3843460"/>
          <a:ext cx="1820800" cy="1575206"/>
        </a:xfrm>
        <a:prstGeom prst="hexagon">
          <a:avLst>
            <a:gd name="adj" fmla="val 28570"/>
            <a:gd name="vf" fmla="val 11547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kern="1200" dirty="0">
              <a:solidFill>
                <a:schemeClr val="tx1"/>
              </a:solidFill>
              <a:latin typeface="+mj-lt"/>
            </a:rPr>
            <a:t>Tòa án quốc tế</a:t>
          </a:r>
        </a:p>
      </dsp:txBody>
      <dsp:txXfrm>
        <a:off x="2621773" y="4104505"/>
        <a:ext cx="1217310" cy="1053116"/>
      </dsp:txXfrm>
    </dsp:sp>
    <dsp:sp modelId="{A857EEC1-3555-49A0-9D89-444FE1CCB352}">
      <dsp:nvSpPr>
        <dsp:cNvPr id="0" name=""/>
        <dsp:cNvSpPr/>
      </dsp:nvSpPr>
      <dsp:spPr>
        <a:xfrm>
          <a:off x="1082687" y="2511552"/>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78D069-21A9-432A-B412-8D18977B346B}">
      <dsp:nvSpPr>
        <dsp:cNvPr id="0" name=""/>
        <dsp:cNvSpPr/>
      </dsp:nvSpPr>
      <dsp:spPr>
        <a:xfrm>
          <a:off x="599965" y="2874602"/>
          <a:ext cx="1820800" cy="1575206"/>
        </a:xfrm>
        <a:prstGeom prst="hexagon">
          <a:avLst>
            <a:gd name="adj" fmla="val 28570"/>
            <a:gd name="vf" fmla="val 11547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kern="1200" dirty="0">
              <a:solidFill>
                <a:schemeClr val="tx1"/>
              </a:solidFill>
              <a:latin typeface="+mj-lt"/>
            </a:rPr>
            <a:t>Hội đồng tương trợ KT-XH</a:t>
          </a:r>
        </a:p>
      </dsp:txBody>
      <dsp:txXfrm>
        <a:off x="901710" y="3135647"/>
        <a:ext cx="1217310" cy="1053116"/>
      </dsp:txXfrm>
    </dsp:sp>
    <dsp:sp modelId="{40986D94-011D-4368-9E1E-487A0A14264B}">
      <dsp:nvSpPr>
        <dsp:cNvPr id="0" name=""/>
        <dsp:cNvSpPr/>
      </dsp:nvSpPr>
      <dsp:spPr>
        <a:xfrm>
          <a:off x="599965" y="966690"/>
          <a:ext cx="1820800" cy="1575206"/>
        </a:xfrm>
        <a:prstGeom prst="hexagon">
          <a:avLst>
            <a:gd name="adj" fmla="val 28570"/>
            <a:gd name="vf" fmla="val 1154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kern="1200" dirty="0">
              <a:solidFill>
                <a:schemeClr val="tx1"/>
              </a:solidFill>
              <a:latin typeface="+mj-lt"/>
            </a:rPr>
            <a:t>Hội đồng quản thác</a:t>
          </a:r>
        </a:p>
      </dsp:txBody>
      <dsp:txXfrm>
        <a:off x="901710" y="1227735"/>
        <a:ext cx="1217310" cy="10531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133FE-C361-4991-8659-219AE4A22424}">
      <dsp:nvSpPr>
        <dsp:cNvPr id="0" name=""/>
        <dsp:cNvSpPr/>
      </dsp:nvSpPr>
      <dsp:spPr>
        <a:xfrm>
          <a:off x="1131" y="1945100"/>
          <a:ext cx="2842960" cy="109738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8270A6-E71F-4F58-9855-A3891DCE0A1D}">
      <dsp:nvSpPr>
        <dsp:cNvPr id="0" name=""/>
        <dsp:cNvSpPr/>
      </dsp:nvSpPr>
      <dsp:spPr>
        <a:xfrm>
          <a:off x="709367" y="1"/>
          <a:ext cx="2400722" cy="5536274"/>
        </a:xfrm>
        <a:prstGeom prst="roundRect">
          <a:avLst>
            <a:gd name="adj" fmla="val 10000"/>
          </a:avLst>
        </a:prstGeom>
        <a:solidFill>
          <a:schemeClr val="accent1">
            <a:lumMod val="20000"/>
            <a:lumOff val="80000"/>
            <a:alpha val="90000"/>
          </a:schemeClr>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prst="relaxedInset"/>
        </a:sp3d>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110000"/>
            </a:lnSpc>
            <a:spcBef>
              <a:spcPct val="0"/>
            </a:spcBef>
            <a:spcAft>
              <a:spcPts val="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Việt</a:t>
          </a:r>
          <a:r>
            <a:rPr lang="en-US" sz="2400" kern="1200" dirty="0">
              <a:latin typeface="Times New Roman" panose="02020603050405020304" pitchFamily="18" charset="0"/>
              <a:cs typeface="Times New Roman" panose="02020603050405020304" pitchFamily="18" charset="0"/>
            </a:rPr>
            <a:t> Nam </a:t>
          </a:r>
          <a:r>
            <a:rPr lang="en-US" sz="2400" kern="1200" dirty="0" err="1">
              <a:latin typeface="Times New Roman" panose="02020603050405020304" pitchFamily="18" charset="0"/>
              <a:cs typeface="Times New Roman" panose="02020603050405020304" pitchFamily="18" charset="0"/>
            </a:rPr>
            <a:t>gia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nhập</a:t>
          </a:r>
          <a:r>
            <a:rPr lang="en-US" sz="2400" kern="1200" dirty="0">
              <a:latin typeface="Times New Roman" panose="02020603050405020304" pitchFamily="18" charset="0"/>
              <a:cs typeface="Times New Roman" panose="02020603050405020304" pitchFamily="18" charset="0"/>
            </a:rPr>
            <a:t> LHQ 1977, </a:t>
          </a:r>
          <a:r>
            <a:rPr lang="en-US" sz="2400" kern="1200" dirty="0" err="1">
              <a:latin typeface="Times New Roman" panose="02020603050405020304" pitchFamily="18" charset="0"/>
              <a:cs typeface="Times New Roman" panose="02020603050405020304" pitchFamily="18" charset="0"/>
            </a:rPr>
            <a:t>luôn</a:t>
          </a:r>
          <a:r>
            <a:rPr lang="en-US" sz="2400" kern="1200" dirty="0">
              <a:latin typeface="Times New Roman" panose="02020603050405020304" pitchFamily="18" charset="0"/>
              <a:cs typeface="Times New Roman" panose="02020603050405020304" pitchFamily="18" charset="0"/>
            </a:rPr>
            <a:t> cam </a:t>
          </a:r>
          <a:r>
            <a:rPr lang="en-US" sz="2400" kern="1200" dirty="0" err="1">
              <a:latin typeface="Times New Roman" panose="02020603050405020304" pitchFamily="18" charset="0"/>
              <a:cs typeface="Times New Roman" panose="02020603050405020304" pitchFamily="18" charset="0"/>
            </a:rPr>
            <a:t>kết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tôn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trọng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tin </a:t>
          </a:r>
          <a:r>
            <a:rPr lang="en-US" sz="2400" kern="1200" dirty="0" err="1">
              <a:latin typeface="Times New Roman" panose="02020603050405020304" pitchFamily="18" charset="0"/>
              <a:cs typeface="Times New Roman" panose="02020603050405020304" pitchFamily="18" charset="0"/>
            </a:rPr>
            <a:t>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chương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đồng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tin </a:t>
          </a:r>
          <a:r>
            <a:rPr lang="en-US" sz="2400" kern="1200" dirty="0" err="1">
              <a:latin typeface="Times New Roman" panose="02020603050405020304" pitchFamily="18" charset="0"/>
              <a:cs typeface="Times New Roman" panose="02020603050405020304" pitchFamily="18" charset="0"/>
            </a:rPr>
            <a:t>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trò</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tâm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tổ</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này</a:t>
          </a:r>
          <a:r>
            <a:rPr lang="en-US" sz="2400" kern="1200" dirty="0">
              <a:latin typeface="Times New Roman" panose="02020603050405020304" pitchFamily="18" charset="0"/>
              <a:cs typeface="Times New Roman" panose="02020603050405020304" pitchFamily="18" charset="0"/>
            </a:rPr>
            <a:t>.</a:t>
          </a:r>
        </a:p>
      </dsp:txBody>
      <dsp:txXfrm>
        <a:off x="779682" y="70316"/>
        <a:ext cx="2260092" cy="5395644"/>
      </dsp:txXfrm>
    </dsp:sp>
    <dsp:sp modelId="{6788F773-CAF2-4BF6-B327-C6DAB686EAF0}">
      <dsp:nvSpPr>
        <dsp:cNvPr id="0" name=""/>
        <dsp:cNvSpPr/>
      </dsp:nvSpPr>
      <dsp:spPr>
        <a:xfrm>
          <a:off x="3248424" y="1945100"/>
          <a:ext cx="2842960" cy="109738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C274A3-F70B-4BEA-99F1-A9F20D627137}">
      <dsp:nvSpPr>
        <dsp:cNvPr id="0" name=""/>
        <dsp:cNvSpPr/>
      </dsp:nvSpPr>
      <dsp:spPr>
        <a:xfrm>
          <a:off x="4006547" y="0"/>
          <a:ext cx="2400722" cy="5536274"/>
        </a:xfrm>
        <a:prstGeom prst="roundRect">
          <a:avLst>
            <a:gd name="adj" fmla="val 10000"/>
          </a:avLst>
        </a:prstGeom>
        <a:solidFill>
          <a:schemeClr val="accent1">
            <a:lumMod val="20000"/>
            <a:lumOff val="80000"/>
            <a:alpha val="90000"/>
          </a:schemeClr>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prst="relaxedInset"/>
        </a:sp3d>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Việt</a:t>
          </a:r>
          <a:r>
            <a:rPr lang="en-US" sz="2400" kern="1200" dirty="0">
              <a:latin typeface="Times New Roman" panose="02020603050405020304" pitchFamily="18" charset="0"/>
              <a:cs typeface="Times New Roman" panose="02020603050405020304" pitchFamily="18" charset="0"/>
            </a:rPr>
            <a:t> Nam </a:t>
          </a:r>
          <a:r>
            <a:rPr lang="en-US" sz="2400" kern="1200" dirty="0" err="1">
              <a:latin typeface="Times New Roman" panose="02020603050405020304" pitchFamily="18" charset="0"/>
              <a:cs typeface="Times New Roman" panose="02020603050405020304" pitchFamily="18" charset="0"/>
            </a:rPr>
            <a:t>đóng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góp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chính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tham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lực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lượng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gìn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giữ</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hòa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LHQ.</a:t>
          </a:r>
        </a:p>
        <a:p>
          <a:pPr marL="0" lvl="0" indent="0" algn="ctr" defTabSz="1066800">
            <a:lnSpc>
              <a:spcPct val="100000"/>
            </a:lnSpc>
            <a:spcBef>
              <a:spcPct val="0"/>
            </a:spcBef>
            <a:spcAft>
              <a:spcPts val="0"/>
            </a:spcAft>
            <a:buNone/>
          </a:pPr>
          <a:r>
            <a:rPr lang="vi-VN" sz="2400" kern="1200" dirty="0">
              <a:latin typeface="Times New Roman" panose="02020603050405020304" pitchFamily="18" charset="0"/>
              <a:cs typeface="Times New Roman" panose="02020603050405020304" pitchFamily="18" charset="0"/>
            </a:rPr>
            <a:t>Việt Nam </a:t>
          </a:r>
          <a:r>
            <a:rPr lang="en-US" sz="2400" kern="1200" dirty="0" err="1">
              <a:latin typeface="Times New Roman" panose="02020603050405020304" pitchFamily="18" charset="0"/>
              <a:cs typeface="Times New Roman" panose="02020603050405020304" pitchFamily="18" charset="0"/>
            </a:rPr>
            <a:t>trở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thành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Ủy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không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thường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trực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Hội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đồng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Bảo</a:t>
          </a:r>
          <a:r>
            <a:rPr lang="en-US" sz="2400" kern="1200" dirty="0">
              <a:latin typeface="Times New Roman" panose="02020603050405020304" pitchFamily="18" charset="0"/>
              <a:cs typeface="Times New Roman" panose="02020603050405020304" pitchFamily="18" charset="0"/>
            </a:rPr>
            <a:t> an LHQ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2 </a:t>
          </a:r>
          <a:r>
            <a:rPr lang="en-US" sz="2400" kern="1200" dirty="0" err="1">
              <a:latin typeface="Times New Roman" panose="02020603050405020304" pitchFamily="18" charset="0"/>
              <a:cs typeface="Times New Roman" panose="02020603050405020304" pitchFamily="18" charset="0"/>
            </a:rPr>
            <a:t>nhiệm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kì</a:t>
          </a:r>
          <a:r>
            <a:rPr lang="en-US" sz="2400" kern="1200" dirty="0">
              <a:latin typeface="Times New Roman" panose="02020603050405020304" pitchFamily="18" charset="0"/>
              <a:cs typeface="Times New Roman" panose="02020603050405020304" pitchFamily="18" charset="0"/>
            </a:rPr>
            <a:t>: 2008 – 2009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2020 – 2021,</a:t>
          </a:r>
        </a:p>
      </dsp:txBody>
      <dsp:txXfrm>
        <a:off x="4076862" y="70315"/>
        <a:ext cx="2260092" cy="5395644"/>
      </dsp:txXfrm>
    </dsp:sp>
    <dsp:sp modelId="{66BFC22F-CDEE-4089-AAD1-0078B52F225D}">
      <dsp:nvSpPr>
        <dsp:cNvPr id="0" name=""/>
        <dsp:cNvSpPr/>
      </dsp:nvSpPr>
      <dsp:spPr>
        <a:xfrm>
          <a:off x="6495717" y="1945100"/>
          <a:ext cx="2842960" cy="1097382"/>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9CBED7-0109-4947-9FA6-CCE17BBEC7A1}">
      <dsp:nvSpPr>
        <dsp:cNvPr id="0" name=""/>
        <dsp:cNvSpPr/>
      </dsp:nvSpPr>
      <dsp:spPr>
        <a:xfrm>
          <a:off x="7253840" y="0"/>
          <a:ext cx="2400722" cy="5536274"/>
        </a:xfrm>
        <a:prstGeom prst="roundRect">
          <a:avLst>
            <a:gd name="adj" fmla="val 10000"/>
          </a:avLst>
        </a:prstGeom>
        <a:solidFill>
          <a:schemeClr val="accent1">
            <a:lumMod val="20000"/>
            <a:lumOff val="80000"/>
            <a:alpha val="90000"/>
          </a:schemeClr>
        </a:solidFill>
        <a:ln w="12700" cap="flat" cmpd="sng" algn="ctr">
          <a:solidFill>
            <a:schemeClr val="accent1">
              <a:hueOff val="0"/>
              <a:satOff val="0"/>
              <a:lumOff val="0"/>
              <a:alphaOff val="0"/>
            </a:schemeClr>
          </a:solidFill>
          <a:prstDash val="solid"/>
          <a:miter lim="800000"/>
        </a:ln>
        <a:effectLst/>
        <a:scene3d>
          <a:camera prst="orthographicFront"/>
          <a:lightRig rig="threePt" dir="t"/>
        </a:scene3d>
        <a:sp3d>
          <a:bevelT prst="relaxedInset"/>
        </a:sp3d>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110000"/>
            </a:lnSpc>
            <a:spcBef>
              <a:spcPct val="0"/>
            </a:spcBef>
            <a:spcAft>
              <a:spcPts val="0"/>
            </a:spcAft>
            <a:buNone/>
          </a:pP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Việt</a:t>
          </a:r>
          <a:r>
            <a:rPr lang="en-US" sz="2400" kern="1200" dirty="0">
              <a:latin typeface="Times New Roman" panose="02020603050405020304" pitchFamily="18" charset="0"/>
              <a:cs typeface="Times New Roman" panose="02020603050405020304" pitchFamily="18" charset="0"/>
            </a:rPr>
            <a:t> Nam </a:t>
          </a:r>
          <a:r>
            <a:rPr lang="en-US" sz="2400" kern="1200" dirty="0" err="1">
              <a:latin typeface="Times New Roman" panose="02020603050405020304" pitchFamily="18" charset="0"/>
              <a:cs typeface="Times New Roman" panose="02020603050405020304" pitchFamily="18" charset="0"/>
            </a:rPr>
            <a:t>luôn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thành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cực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nhiệm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đưa</a:t>
          </a:r>
          <a:r>
            <a:rPr lang="en-US" sz="2400" kern="1200" dirty="0">
              <a:latin typeface="Times New Roman" panose="02020603050405020304" pitchFamily="18" charset="0"/>
              <a:cs typeface="Times New Roman" panose="02020603050405020304" pitchFamily="18" charset="0"/>
            </a:rPr>
            <a:t> ra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xây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dựng</a:t>
          </a:r>
          <a:r>
            <a:rPr lang="en-US" sz="2400" kern="1200" dirty="0">
              <a:latin typeface="Times New Roman" panose="02020603050405020304" pitchFamily="18" charset="0"/>
              <a:cs typeface="Times New Roman" panose="02020603050405020304" pitchFamily="18" charset="0"/>
            </a:rPr>
            <a:t> LHQ. </a:t>
          </a:r>
          <a:r>
            <a:rPr lang="en-US" sz="2400" kern="1200" dirty="0" err="1">
              <a:latin typeface="Times New Roman" panose="02020603050405020304" pitchFamily="18" charset="0"/>
              <a:cs typeface="Times New Roman" panose="02020603050405020304" pitchFamily="18" charset="0"/>
            </a:rPr>
            <a:t>Đặc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biệt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giúp</a:t>
          </a:r>
          <a:r>
            <a:rPr lang="en-US" sz="2400" kern="1200" dirty="0">
              <a:latin typeface="Times New Roman" panose="02020603050405020304" pitchFamily="18" charset="0"/>
              <a:cs typeface="Times New Roman" panose="02020603050405020304" pitchFamily="18" charset="0"/>
            </a:rPr>
            <a:t> LHQ </a:t>
          </a:r>
          <a:r>
            <a:rPr lang="en-US" sz="2400" kern="1200" dirty="0" err="1">
              <a:latin typeface="Times New Roman" panose="02020603050405020304" pitchFamily="18" charset="0"/>
              <a:cs typeface="Times New Roman" panose="02020603050405020304" pitchFamily="18" charset="0"/>
            </a:rPr>
            <a:t>thông</a:t>
          </a:r>
          <a:r>
            <a:rPr lang="en-US" sz="2400" kern="1200" dirty="0">
              <a:latin typeface="Times New Roman" panose="02020603050405020304" pitchFamily="18" charset="0"/>
              <a:cs typeface="Times New Roman" panose="02020603050405020304" pitchFamily="18" charset="0"/>
            </a:rPr>
            <a:t> qua NQ 1889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phụ</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nữ</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hòa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an </a:t>
          </a:r>
          <a:r>
            <a:rPr lang="en-US" sz="2400" kern="1200" dirty="0" err="1">
              <a:latin typeface="Times New Roman" panose="02020603050405020304" pitchFamily="18" charset="0"/>
              <a:cs typeface="Times New Roman" panose="02020603050405020304" pitchFamily="18" charset="0"/>
            </a:rPr>
            <a:t>ninh</a:t>
          </a:r>
          <a:r>
            <a:rPr lang="en-US" sz="2400" kern="1200" dirty="0">
              <a:latin typeface="Times New Roman" panose="02020603050405020304" pitchFamily="18" charset="0"/>
              <a:cs typeface="Times New Roman" panose="02020603050405020304" pitchFamily="18" charset="0"/>
            </a:rPr>
            <a:t>.</a:t>
          </a:r>
        </a:p>
      </dsp:txBody>
      <dsp:txXfrm>
        <a:off x="7324155" y="70315"/>
        <a:ext cx="2260092" cy="539564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BFB8E-2BD5-4BD1-8E81-7BEF90CE5E61}" type="datetimeFigureOut">
              <a:rPr lang="en-US" smtClean="0"/>
              <a:t>9/5/2022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700E36-306D-44AE-8765-330D701CAB69}" type="slidenum">
              <a:rPr lang="en-US" smtClean="0"/>
              <a:t>‹#›</a:t>
            </a:fld>
            <a:endParaRPr lang="en-US"/>
          </a:p>
        </p:txBody>
      </p:sp>
    </p:spTree>
    <p:extLst>
      <p:ext uri="{BB962C8B-B14F-4D97-AF65-F5344CB8AC3E}">
        <p14:creationId xmlns:p14="http://schemas.microsoft.com/office/powerpoint/2010/main" val="3675515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1CF7196F-DB38-4BC8-BD42-0A02C2AA1E39}"/>
              </a:ext>
            </a:extLst>
          </p:cNvPr>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4C58C34-094F-4A19-81CE-061E32B62708}" type="slidenum">
              <a:rPr lang="en-US" altLang="en-US"/>
              <a:pPr eaLnBrk="1" hangingPunct="1"/>
              <a:t>8</a:t>
            </a:fld>
            <a:endParaRPr lang="en-US" altLang="en-US"/>
          </a:p>
        </p:txBody>
      </p:sp>
      <p:sp>
        <p:nvSpPr>
          <p:cNvPr id="60419" name="Rectangle 2">
            <a:extLst>
              <a:ext uri="{FF2B5EF4-FFF2-40B4-BE49-F238E27FC236}">
                <a16:creationId xmlns:a16="http://schemas.microsoft.com/office/drawing/2014/main" id="{B5D83B62-914F-4C50-A2F8-3FFD32B8425F}"/>
              </a:ext>
            </a:extLst>
          </p:cNvPr>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a:extLst>
              <a:ext uri="{FF2B5EF4-FFF2-40B4-BE49-F238E27FC236}">
                <a16:creationId xmlns:a16="http://schemas.microsoft.com/office/drawing/2014/main" id="{B7E07A2C-8988-4EFB-A668-D0EF30727E2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24787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700E36-306D-44AE-8765-330D701CAB69}" type="slidenum">
              <a:rPr lang="en-US" smtClean="0"/>
              <a:t>18</a:t>
            </a:fld>
            <a:endParaRPr lang="en-US"/>
          </a:p>
        </p:txBody>
      </p:sp>
    </p:spTree>
    <p:extLst>
      <p:ext uri="{BB962C8B-B14F-4D97-AF65-F5344CB8AC3E}">
        <p14:creationId xmlns:p14="http://schemas.microsoft.com/office/powerpoint/2010/main" val="2555474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01759-AE4E-4F1E-9936-D6DCAD47C5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B301BD-178A-44D4-A0CF-91D15F4003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0A415D-D035-452F-9F65-33CE66FC7E64}"/>
              </a:ext>
            </a:extLst>
          </p:cNvPr>
          <p:cNvSpPr>
            <a:spLocks noGrp="1"/>
          </p:cNvSpPr>
          <p:nvPr>
            <p:ph type="dt" sz="half" idx="10"/>
          </p:nvPr>
        </p:nvSpPr>
        <p:spPr/>
        <p:txBody>
          <a:bodyPr/>
          <a:lstStyle/>
          <a:p>
            <a:fld id="{073D55F9-11A3-4523-8F38-6BA37933791A}" type="datetime1">
              <a:rPr lang="en-US" smtClean="0"/>
              <a:t>9/5/2022</a:t>
            </a:fld>
            <a:endParaRPr lang="en-US"/>
          </a:p>
        </p:txBody>
      </p:sp>
      <p:sp>
        <p:nvSpPr>
          <p:cNvPr id="5" name="Footer Placeholder 4">
            <a:extLst>
              <a:ext uri="{FF2B5EF4-FFF2-40B4-BE49-F238E27FC236}">
                <a16:creationId xmlns:a16="http://schemas.microsoft.com/office/drawing/2014/main" id="{E88CA1D4-3A73-47A7-BCB1-596D6A41D8AF}"/>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34CE409A-29E2-4F05-A59D-15F08D04B176}"/>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37308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A187B-FD0F-4A47-94B2-F966E37760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880C0C-8E91-4FE1-9DAC-BE04A1B14F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109AE-0EEB-4860-BFAC-87A060671317}"/>
              </a:ext>
            </a:extLst>
          </p:cNvPr>
          <p:cNvSpPr>
            <a:spLocks noGrp="1"/>
          </p:cNvSpPr>
          <p:nvPr>
            <p:ph type="dt" sz="half" idx="10"/>
          </p:nvPr>
        </p:nvSpPr>
        <p:spPr/>
        <p:txBody>
          <a:bodyPr/>
          <a:lstStyle/>
          <a:p>
            <a:fld id="{0B4E757A-3EC2-4683-9080-1A460C37C843}" type="datetime1">
              <a:rPr lang="en-US" smtClean="0"/>
              <a:t>9/5/2022</a:t>
            </a:fld>
            <a:endParaRPr lang="en-US"/>
          </a:p>
        </p:txBody>
      </p:sp>
      <p:sp>
        <p:nvSpPr>
          <p:cNvPr id="5" name="Footer Placeholder 4">
            <a:extLst>
              <a:ext uri="{FF2B5EF4-FFF2-40B4-BE49-F238E27FC236}">
                <a16:creationId xmlns:a16="http://schemas.microsoft.com/office/drawing/2014/main" id="{1A8E414A-5EFF-4F73-9CCB-FE44D7E687F6}"/>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B49DFD1C-825F-444E-887B-80B7470FCB87}"/>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55341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2AC1DD-8C1A-4F68-AA44-19BEE72784DF}"/>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A686B1-0599-4488-8667-2B0B2D0B676C}"/>
              </a:ext>
            </a:extLst>
          </p:cNvPr>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4EEECA-3227-4444-9B1C-B9BA10E804D9}"/>
              </a:ext>
            </a:extLst>
          </p:cNvPr>
          <p:cNvSpPr>
            <a:spLocks noGrp="1"/>
          </p:cNvSpPr>
          <p:nvPr>
            <p:ph type="dt" sz="half" idx="10"/>
          </p:nvPr>
        </p:nvSpPr>
        <p:spPr/>
        <p:txBody>
          <a:bodyPr/>
          <a:lstStyle/>
          <a:p>
            <a:fld id="{5CC8096C-64ED-4153-A483-5C02E44AD5C3}" type="datetime1">
              <a:rPr lang="en-US" smtClean="0"/>
              <a:t>9/5/2022</a:t>
            </a:fld>
            <a:endParaRPr lang="en-US" dirty="0"/>
          </a:p>
        </p:txBody>
      </p:sp>
      <p:sp>
        <p:nvSpPr>
          <p:cNvPr id="5" name="Footer Placeholder 4">
            <a:extLst>
              <a:ext uri="{FF2B5EF4-FFF2-40B4-BE49-F238E27FC236}">
                <a16:creationId xmlns:a16="http://schemas.microsoft.com/office/drawing/2014/main" id="{FEFFF5C7-50E9-4F43-AD12-1131AC634A16}"/>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7BFE3705-4966-4DED-B374-75BDA8EE3CAC}"/>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579129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ounded Rectangle 3"/>
          <p:cNvSpPr/>
          <p:nvPr userDrawn="1"/>
        </p:nvSpPr>
        <p:spPr>
          <a:xfrm>
            <a:off x="213784" y="144464"/>
            <a:ext cx="11775016" cy="6561137"/>
          </a:xfrm>
          <a:prstGeom prst="roundRect">
            <a:avLst>
              <a:gd name="adj" fmla="val 3912"/>
            </a:avLst>
          </a:prstGeom>
          <a:no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p:txBody>
          <a:bodyPr/>
          <a:lstStyle>
            <a:lvl1pPr>
              <a:defRPr/>
            </a:lvl1pPr>
          </a:lstStyle>
          <a:p>
            <a:pPr>
              <a:defRPr/>
            </a:pPr>
            <a:fld id="{5862A87E-E034-4467-88A8-605DAD246877}"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6C45872-3C37-4A94-9E90-140F8F7C198C}" type="slidenum">
              <a:rPr lang="en-US"/>
              <a:pPr>
                <a:defRPr/>
              </a:pPr>
              <a:t>‹#›</a:t>
            </a:fld>
            <a:endParaRPr lang="en-US"/>
          </a:p>
        </p:txBody>
      </p:sp>
    </p:spTree>
    <p:extLst>
      <p:ext uri="{BB962C8B-B14F-4D97-AF65-F5344CB8AC3E}">
        <p14:creationId xmlns:p14="http://schemas.microsoft.com/office/powerpoint/2010/main" val="1239380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A57D89C-CED8-4023-ABBD-F9409DADA752}"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54D0FF3-88C2-4C74-9506-1AC0C2B201FC}" type="slidenum">
              <a:rPr lang="en-US"/>
              <a:pPr>
                <a:defRPr/>
              </a:pPr>
              <a:t>‹#›</a:t>
            </a:fld>
            <a:endParaRPr lang="en-US"/>
          </a:p>
        </p:txBody>
      </p:sp>
    </p:spTree>
    <p:extLst>
      <p:ext uri="{BB962C8B-B14F-4D97-AF65-F5344CB8AC3E}">
        <p14:creationId xmlns:p14="http://schemas.microsoft.com/office/powerpoint/2010/main" val="27153505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A92ED21-7F83-4084-8A64-A1792F4512A0}"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E6167A-31F7-4367-BB3D-CBCF80A547E2}" type="slidenum">
              <a:rPr lang="en-US"/>
              <a:pPr>
                <a:defRPr/>
              </a:pPr>
              <a:t>‹#›</a:t>
            </a:fld>
            <a:endParaRPr lang="en-US"/>
          </a:p>
        </p:txBody>
      </p:sp>
    </p:spTree>
    <p:extLst>
      <p:ext uri="{BB962C8B-B14F-4D97-AF65-F5344CB8AC3E}">
        <p14:creationId xmlns:p14="http://schemas.microsoft.com/office/powerpoint/2010/main" val="31277903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53D1434-C650-46D3-8183-9C9C52629589}"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CD68D2-9C16-4C28-9A89-AB2DE2EDF4F0}" type="slidenum">
              <a:rPr lang="en-US"/>
              <a:pPr>
                <a:defRPr/>
              </a:pPr>
              <a:t>‹#›</a:t>
            </a:fld>
            <a:endParaRPr lang="en-US"/>
          </a:p>
        </p:txBody>
      </p:sp>
    </p:spTree>
    <p:extLst>
      <p:ext uri="{BB962C8B-B14F-4D97-AF65-F5344CB8AC3E}">
        <p14:creationId xmlns:p14="http://schemas.microsoft.com/office/powerpoint/2010/main" val="17646947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7E920AB-A05D-408E-B7AF-CAACD0EBA072}" type="datetimeFigureOut">
              <a:rPr lang="en-US"/>
              <a:pPr>
                <a:defRPr/>
              </a:pPr>
              <a:t>9/5/2022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FDD3053-B610-4ADD-9AAF-C7BB036C59D0}" type="slidenum">
              <a:rPr lang="en-US"/>
              <a:pPr>
                <a:defRPr/>
              </a:pPr>
              <a:t>‹#›</a:t>
            </a:fld>
            <a:endParaRPr lang="en-US"/>
          </a:p>
        </p:txBody>
      </p:sp>
    </p:spTree>
    <p:extLst>
      <p:ext uri="{BB962C8B-B14F-4D97-AF65-F5344CB8AC3E}">
        <p14:creationId xmlns:p14="http://schemas.microsoft.com/office/powerpoint/2010/main" val="2503567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9F74CD7-BD45-40A1-AFC2-69602A1BD490}" type="datetimeFigureOut">
              <a:rPr lang="en-US"/>
              <a:pPr>
                <a:defRPr/>
              </a:pPr>
              <a:t>9/5/2022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C250AF8-4B2E-4489-B591-DED5C6B900B2}" type="slidenum">
              <a:rPr lang="en-US"/>
              <a:pPr>
                <a:defRPr/>
              </a:pPr>
              <a:t>‹#›</a:t>
            </a:fld>
            <a:endParaRPr lang="en-US"/>
          </a:p>
        </p:txBody>
      </p:sp>
    </p:spTree>
    <p:extLst>
      <p:ext uri="{BB962C8B-B14F-4D97-AF65-F5344CB8AC3E}">
        <p14:creationId xmlns:p14="http://schemas.microsoft.com/office/powerpoint/2010/main" val="9698266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180F81A-98F2-44F9-9E93-2B6A221A3AE5}" type="datetimeFigureOut">
              <a:rPr lang="en-US"/>
              <a:pPr>
                <a:defRPr/>
              </a:pPr>
              <a:t>9/5/2022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4767B98-D1FE-4E5B-A580-C67C08C6C19B}" type="slidenum">
              <a:rPr lang="en-US"/>
              <a:pPr>
                <a:defRPr/>
              </a:pPr>
              <a:t>‹#›</a:t>
            </a:fld>
            <a:endParaRPr lang="en-US"/>
          </a:p>
        </p:txBody>
      </p:sp>
    </p:spTree>
    <p:extLst>
      <p:ext uri="{BB962C8B-B14F-4D97-AF65-F5344CB8AC3E}">
        <p14:creationId xmlns:p14="http://schemas.microsoft.com/office/powerpoint/2010/main" val="31115358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58AEC07-C725-4B21-B3C9-7E2A4A8BC114}"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8FBC19-7958-4449-ABF4-894AAE01D27D}" type="slidenum">
              <a:rPr lang="en-US"/>
              <a:pPr>
                <a:defRPr/>
              </a:pPr>
              <a:t>‹#›</a:t>
            </a:fld>
            <a:endParaRPr lang="en-US"/>
          </a:p>
        </p:txBody>
      </p:sp>
    </p:spTree>
    <p:extLst>
      <p:ext uri="{BB962C8B-B14F-4D97-AF65-F5344CB8AC3E}">
        <p14:creationId xmlns:p14="http://schemas.microsoft.com/office/powerpoint/2010/main" val="32166062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10F5D-AD51-4AE5-8B2B-C19DF9BEB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9269A6-D3DB-4B8C-894C-559F695C1B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D298F6-E87A-400E-BDD2-1D33195D4173}"/>
              </a:ext>
            </a:extLst>
          </p:cNvPr>
          <p:cNvSpPr>
            <a:spLocks noGrp="1"/>
          </p:cNvSpPr>
          <p:nvPr>
            <p:ph type="dt" sz="half" idx="10"/>
          </p:nvPr>
        </p:nvSpPr>
        <p:spPr/>
        <p:txBody>
          <a:bodyPr/>
          <a:lstStyle/>
          <a:p>
            <a:fld id="{1CB9D56B-6EBE-4E5F-99D9-2A3DBDF37D0A}" type="datetime1">
              <a:rPr lang="en-US" smtClean="0"/>
              <a:t>9/5/2022</a:t>
            </a:fld>
            <a:endParaRPr lang="en-US"/>
          </a:p>
        </p:txBody>
      </p:sp>
      <p:sp>
        <p:nvSpPr>
          <p:cNvPr id="5" name="Footer Placeholder 4">
            <a:extLst>
              <a:ext uri="{FF2B5EF4-FFF2-40B4-BE49-F238E27FC236}">
                <a16:creationId xmlns:a16="http://schemas.microsoft.com/office/drawing/2014/main" id="{9BF09F9B-8688-4DD8-A071-36DA3F54B318}"/>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BF0146AE-19D8-42AB-9BDB-178A3D6277D8}"/>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560718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9A3F2AC-2C5F-462E-B61D-F228878F7EA1}"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38F026A-DA1F-4952-97E6-B0C39A3A4C93}" type="slidenum">
              <a:rPr lang="en-US"/>
              <a:pPr>
                <a:defRPr/>
              </a:pPr>
              <a:t>‹#›</a:t>
            </a:fld>
            <a:endParaRPr lang="en-US"/>
          </a:p>
        </p:txBody>
      </p:sp>
    </p:spTree>
    <p:extLst>
      <p:ext uri="{BB962C8B-B14F-4D97-AF65-F5344CB8AC3E}">
        <p14:creationId xmlns:p14="http://schemas.microsoft.com/office/powerpoint/2010/main" val="12148498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0297C9-E6CD-458D-92C0-B5005BE1513B}"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7DF040-9962-494D-8EDD-371D227A18E1}" type="slidenum">
              <a:rPr lang="en-US"/>
              <a:pPr>
                <a:defRPr/>
              </a:pPr>
              <a:t>‹#›</a:t>
            </a:fld>
            <a:endParaRPr lang="en-US"/>
          </a:p>
        </p:txBody>
      </p:sp>
    </p:spTree>
    <p:extLst>
      <p:ext uri="{BB962C8B-B14F-4D97-AF65-F5344CB8AC3E}">
        <p14:creationId xmlns:p14="http://schemas.microsoft.com/office/powerpoint/2010/main" val="21158885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48A7FCB-D8D7-4BEC-8316-79D06330073F}"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C6717C-1D1D-4091-A9F4-066BEC89E102}" type="slidenum">
              <a:rPr lang="en-US"/>
              <a:pPr>
                <a:defRPr/>
              </a:pPr>
              <a:t>‹#›</a:t>
            </a:fld>
            <a:endParaRPr lang="en-US"/>
          </a:p>
        </p:txBody>
      </p:sp>
    </p:spTree>
    <p:extLst>
      <p:ext uri="{BB962C8B-B14F-4D97-AF65-F5344CB8AC3E}">
        <p14:creationId xmlns:p14="http://schemas.microsoft.com/office/powerpoint/2010/main" val="41964733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ounded Rectangle 3"/>
          <p:cNvSpPr/>
          <p:nvPr userDrawn="1"/>
        </p:nvSpPr>
        <p:spPr>
          <a:xfrm>
            <a:off x="213784" y="144492"/>
            <a:ext cx="11775016" cy="6561137"/>
          </a:xfrm>
          <a:prstGeom prst="roundRect">
            <a:avLst>
              <a:gd name="adj" fmla="val 3912"/>
            </a:avLst>
          </a:prstGeom>
          <a:no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 name="Title 1"/>
          <p:cNvSpPr>
            <a:spLocks noGrp="1"/>
          </p:cNvSpPr>
          <p:nvPr>
            <p:ph type="ctrTitle"/>
          </p:nvPr>
        </p:nvSpPr>
        <p:spPr>
          <a:xfrm>
            <a:off x="914400" y="2130454"/>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p:txBody>
          <a:bodyPr/>
          <a:lstStyle>
            <a:lvl1pPr>
              <a:defRPr/>
            </a:lvl1pPr>
          </a:lstStyle>
          <a:p>
            <a:pPr>
              <a:defRPr/>
            </a:pPr>
            <a:fld id="{5862A87E-E034-4467-88A8-605DAD246877}"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6C45872-3C37-4A94-9E90-140F8F7C198C}" type="slidenum">
              <a:rPr lang="en-US"/>
              <a:pPr>
                <a:defRPr/>
              </a:pPr>
              <a:t>‹#›</a:t>
            </a:fld>
            <a:endParaRPr lang="en-US"/>
          </a:p>
        </p:txBody>
      </p:sp>
    </p:spTree>
    <p:extLst>
      <p:ext uri="{BB962C8B-B14F-4D97-AF65-F5344CB8AC3E}">
        <p14:creationId xmlns:p14="http://schemas.microsoft.com/office/powerpoint/2010/main" val="17476645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A57D89C-CED8-4023-ABBD-F9409DADA752}"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54D0FF3-88C2-4C74-9506-1AC0C2B201FC}" type="slidenum">
              <a:rPr lang="en-US"/>
              <a:pPr>
                <a:defRPr/>
              </a:pPr>
              <a:t>‹#›</a:t>
            </a:fld>
            <a:endParaRPr lang="en-US"/>
          </a:p>
        </p:txBody>
      </p:sp>
    </p:spTree>
    <p:extLst>
      <p:ext uri="{BB962C8B-B14F-4D97-AF65-F5344CB8AC3E}">
        <p14:creationId xmlns:p14="http://schemas.microsoft.com/office/powerpoint/2010/main" val="1596846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9"/>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A92ED21-7F83-4084-8A64-A1792F4512A0}"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E6167A-31F7-4367-BB3D-CBCF80A547E2}" type="slidenum">
              <a:rPr lang="en-US"/>
              <a:pPr>
                <a:defRPr/>
              </a:pPr>
              <a:t>‹#›</a:t>
            </a:fld>
            <a:endParaRPr lang="en-US"/>
          </a:p>
        </p:txBody>
      </p:sp>
    </p:spTree>
    <p:extLst>
      <p:ext uri="{BB962C8B-B14F-4D97-AF65-F5344CB8AC3E}">
        <p14:creationId xmlns:p14="http://schemas.microsoft.com/office/powerpoint/2010/main" val="3019998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53D1434-C650-46D3-8183-9C9C52629589}"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CD68D2-9C16-4C28-9A89-AB2DE2EDF4F0}" type="slidenum">
              <a:rPr lang="en-US"/>
              <a:pPr>
                <a:defRPr/>
              </a:pPr>
              <a:t>‹#›</a:t>
            </a:fld>
            <a:endParaRPr lang="en-US"/>
          </a:p>
        </p:txBody>
      </p:sp>
    </p:spTree>
    <p:extLst>
      <p:ext uri="{BB962C8B-B14F-4D97-AF65-F5344CB8AC3E}">
        <p14:creationId xmlns:p14="http://schemas.microsoft.com/office/powerpoint/2010/main" val="10358022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8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8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7E920AB-A05D-408E-B7AF-CAACD0EBA072}" type="datetimeFigureOut">
              <a:rPr lang="en-US"/>
              <a:pPr>
                <a:defRPr/>
              </a:pPr>
              <a:t>9/5/2022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FDD3053-B610-4ADD-9AAF-C7BB036C59D0}" type="slidenum">
              <a:rPr lang="en-US"/>
              <a:pPr>
                <a:defRPr/>
              </a:pPr>
              <a:t>‹#›</a:t>
            </a:fld>
            <a:endParaRPr lang="en-US"/>
          </a:p>
        </p:txBody>
      </p:sp>
    </p:spTree>
    <p:extLst>
      <p:ext uri="{BB962C8B-B14F-4D97-AF65-F5344CB8AC3E}">
        <p14:creationId xmlns:p14="http://schemas.microsoft.com/office/powerpoint/2010/main" val="2861513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9F74CD7-BD45-40A1-AFC2-69602A1BD490}" type="datetimeFigureOut">
              <a:rPr lang="en-US"/>
              <a:pPr>
                <a:defRPr/>
              </a:pPr>
              <a:t>9/5/2022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C250AF8-4B2E-4489-B591-DED5C6B900B2}" type="slidenum">
              <a:rPr lang="en-US"/>
              <a:pPr>
                <a:defRPr/>
              </a:pPr>
              <a:t>‹#›</a:t>
            </a:fld>
            <a:endParaRPr lang="en-US"/>
          </a:p>
        </p:txBody>
      </p:sp>
    </p:spTree>
    <p:extLst>
      <p:ext uri="{BB962C8B-B14F-4D97-AF65-F5344CB8AC3E}">
        <p14:creationId xmlns:p14="http://schemas.microsoft.com/office/powerpoint/2010/main" val="22130238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180F81A-98F2-44F9-9E93-2B6A221A3AE5}" type="datetimeFigureOut">
              <a:rPr lang="en-US"/>
              <a:pPr>
                <a:defRPr/>
              </a:pPr>
              <a:t>9/5/2022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4767B98-D1FE-4E5B-A580-C67C08C6C19B}" type="slidenum">
              <a:rPr lang="en-US"/>
              <a:pPr>
                <a:defRPr/>
              </a:pPr>
              <a:t>‹#›</a:t>
            </a:fld>
            <a:endParaRPr lang="en-US"/>
          </a:p>
        </p:txBody>
      </p:sp>
    </p:spTree>
    <p:extLst>
      <p:ext uri="{BB962C8B-B14F-4D97-AF65-F5344CB8AC3E}">
        <p14:creationId xmlns:p14="http://schemas.microsoft.com/office/powerpoint/2010/main" val="16894157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EDB7-A91D-4022-9758-EFCEE2E95BBF}"/>
              </a:ext>
            </a:extLst>
          </p:cNvPr>
          <p:cNvSpPr>
            <a:spLocks noGrp="1"/>
          </p:cNvSpPr>
          <p:nvPr>
            <p:ph type="title"/>
          </p:nvPr>
        </p:nvSpPr>
        <p:spPr>
          <a:xfrm>
            <a:off x="831851" y="170975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8D4DCD-8B60-440B-8A30-2393C0110FFD}"/>
              </a:ext>
            </a:extLst>
          </p:cNvPr>
          <p:cNvSpPr>
            <a:spLocks noGrp="1"/>
          </p:cNvSpPr>
          <p:nvPr>
            <p:ph type="body" idx="1"/>
          </p:nvPr>
        </p:nvSpPr>
        <p:spPr>
          <a:xfrm>
            <a:off x="831851" y="458948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EED5C2-F8A4-465E-BCD3-A5A4B035183C}"/>
              </a:ext>
            </a:extLst>
          </p:cNvPr>
          <p:cNvSpPr>
            <a:spLocks noGrp="1"/>
          </p:cNvSpPr>
          <p:nvPr>
            <p:ph type="dt" sz="half" idx="10"/>
          </p:nvPr>
        </p:nvSpPr>
        <p:spPr/>
        <p:txBody>
          <a:bodyPr/>
          <a:lstStyle/>
          <a:p>
            <a:fld id="{8C33F3CA-C7E3-432D-9282-18F13836509A}" type="datetime1">
              <a:rPr lang="en-US" smtClean="0"/>
              <a:t>9/5/2022</a:t>
            </a:fld>
            <a:endParaRPr lang="en-US" dirty="0"/>
          </a:p>
        </p:txBody>
      </p:sp>
      <p:sp>
        <p:nvSpPr>
          <p:cNvPr id="5" name="Footer Placeholder 4">
            <a:extLst>
              <a:ext uri="{FF2B5EF4-FFF2-40B4-BE49-F238E27FC236}">
                <a16:creationId xmlns:a16="http://schemas.microsoft.com/office/drawing/2014/main" id="{331A62EF-66FB-4130-87E0-4D03E74F7DF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150E5F2B-25BC-4BBF-B39B-8F68251805D9}"/>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1551479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58AEC07-C725-4B21-B3C9-7E2A4A8BC114}"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8FBC19-7958-4449-ABF4-894AAE01D27D}" type="slidenum">
              <a:rPr lang="en-US"/>
              <a:pPr>
                <a:defRPr/>
              </a:pPr>
              <a:t>‹#›</a:t>
            </a:fld>
            <a:endParaRPr lang="en-US"/>
          </a:p>
        </p:txBody>
      </p:sp>
    </p:spTree>
    <p:extLst>
      <p:ext uri="{BB962C8B-B14F-4D97-AF65-F5344CB8AC3E}">
        <p14:creationId xmlns:p14="http://schemas.microsoft.com/office/powerpoint/2010/main" val="2994148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9A3F2AC-2C5F-462E-B61D-F228878F7EA1}" type="datetimeFigureOut">
              <a:rPr lang="en-US"/>
              <a:pPr>
                <a:defRPr/>
              </a:pPr>
              <a:t>9/5/2022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38F026A-DA1F-4952-97E6-B0C39A3A4C93}" type="slidenum">
              <a:rPr lang="en-US"/>
              <a:pPr>
                <a:defRPr/>
              </a:pPr>
              <a:t>‹#›</a:t>
            </a:fld>
            <a:endParaRPr lang="en-US"/>
          </a:p>
        </p:txBody>
      </p:sp>
    </p:spTree>
    <p:extLst>
      <p:ext uri="{BB962C8B-B14F-4D97-AF65-F5344CB8AC3E}">
        <p14:creationId xmlns:p14="http://schemas.microsoft.com/office/powerpoint/2010/main" val="34514551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0297C9-E6CD-458D-92C0-B5005BE1513B}"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7DF040-9962-494D-8EDD-371D227A18E1}" type="slidenum">
              <a:rPr lang="en-US"/>
              <a:pPr>
                <a:defRPr/>
              </a:pPr>
              <a:t>‹#›</a:t>
            </a:fld>
            <a:endParaRPr lang="en-US"/>
          </a:p>
        </p:txBody>
      </p:sp>
    </p:spTree>
    <p:extLst>
      <p:ext uri="{BB962C8B-B14F-4D97-AF65-F5344CB8AC3E}">
        <p14:creationId xmlns:p14="http://schemas.microsoft.com/office/powerpoint/2010/main" val="20412053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67"/>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67"/>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48A7FCB-D8D7-4BEC-8316-79D06330073F}" type="datetimeFigureOut">
              <a:rPr lang="en-US"/>
              <a:pPr>
                <a:defRPr/>
              </a:pPr>
              <a:t>9/5/2022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C6717C-1D1D-4091-A9F4-066BEC89E102}" type="slidenum">
              <a:rPr lang="en-US"/>
              <a:pPr>
                <a:defRPr/>
              </a:pPr>
              <a:t>‹#›</a:t>
            </a:fld>
            <a:endParaRPr lang="en-US"/>
          </a:p>
        </p:txBody>
      </p:sp>
    </p:spTree>
    <p:extLst>
      <p:ext uri="{BB962C8B-B14F-4D97-AF65-F5344CB8AC3E}">
        <p14:creationId xmlns:p14="http://schemas.microsoft.com/office/powerpoint/2010/main" val="10761088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2DC59-6515-4977-BCB2-1DE8568239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C8515C-F76C-4B41-A3B4-98F7B15739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02F034F-EB1D-471F-BD56-829F0FB505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C973B3-1A98-470B-A876-BFF164CD1ACD}"/>
              </a:ext>
            </a:extLst>
          </p:cNvPr>
          <p:cNvSpPr>
            <a:spLocks noGrp="1"/>
          </p:cNvSpPr>
          <p:nvPr>
            <p:ph type="dt" sz="half" idx="10"/>
          </p:nvPr>
        </p:nvSpPr>
        <p:spPr/>
        <p:txBody>
          <a:bodyPr/>
          <a:lstStyle/>
          <a:p>
            <a:fld id="{75BE9C62-1337-40B8-BA50-E9F4861DB4BC}" type="datetime1">
              <a:rPr lang="en-US" smtClean="0"/>
              <a:t>9/5/2022</a:t>
            </a:fld>
            <a:endParaRPr lang="en-US"/>
          </a:p>
        </p:txBody>
      </p:sp>
      <p:sp>
        <p:nvSpPr>
          <p:cNvPr id="6" name="Footer Placeholder 5">
            <a:extLst>
              <a:ext uri="{FF2B5EF4-FFF2-40B4-BE49-F238E27FC236}">
                <a16:creationId xmlns:a16="http://schemas.microsoft.com/office/drawing/2014/main" id="{C172AFC6-A90C-4B5A-A295-75B8E0F5583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CE368414-78A7-4730-98D6-6D0F80485FF0}"/>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494463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9967-8BBA-42ED-82CA-2B4CCE83A4B9}"/>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9D7498-3C4C-470F-B07F-D23FC73663FC}"/>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D7F9BB-88DF-4681-8C5E-6A5C174D49E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95ED11-BC50-4840-B2DF-C82FB6045845}"/>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0A7D1F-9330-4129-ABC3-A391C0B41D8D}"/>
              </a:ext>
            </a:extLst>
          </p:cNvPr>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361022-E803-4CE7-A0E9-881B0261646A}"/>
              </a:ext>
            </a:extLst>
          </p:cNvPr>
          <p:cNvSpPr>
            <a:spLocks noGrp="1"/>
          </p:cNvSpPr>
          <p:nvPr>
            <p:ph type="dt" sz="half" idx="10"/>
          </p:nvPr>
        </p:nvSpPr>
        <p:spPr/>
        <p:txBody>
          <a:bodyPr/>
          <a:lstStyle/>
          <a:p>
            <a:fld id="{47C195EB-2DA3-4B24-8725-19BC22A7BE50}" type="datetime1">
              <a:rPr lang="en-US" smtClean="0"/>
              <a:t>9/5/2022</a:t>
            </a:fld>
            <a:endParaRPr lang="en-US"/>
          </a:p>
        </p:txBody>
      </p:sp>
      <p:sp>
        <p:nvSpPr>
          <p:cNvPr id="8" name="Footer Placeholder 7">
            <a:extLst>
              <a:ext uri="{FF2B5EF4-FFF2-40B4-BE49-F238E27FC236}">
                <a16:creationId xmlns:a16="http://schemas.microsoft.com/office/drawing/2014/main" id="{09546FA8-47A9-4307-907D-15A5D9263AFA}"/>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648674D4-B035-4B1B-8FAC-309E5AF75197}"/>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967598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1ED15-02A8-4C8B-862E-5740881E00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089A7D-4B29-4847-ADA0-67174C2CC6DB}"/>
              </a:ext>
            </a:extLst>
          </p:cNvPr>
          <p:cNvSpPr>
            <a:spLocks noGrp="1"/>
          </p:cNvSpPr>
          <p:nvPr>
            <p:ph type="dt" sz="half" idx="10"/>
          </p:nvPr>
        </p:nvSpPr>
        <p:spPr/>
        <p:txBody>
          <a:bodyPr/>
          <a:lstStyle/>
          <a:p>
            <a:fld id="{F4E237E6-0076-4915-A5A8-B7C11FA4F374}" type="datetime1">
              <a:rPr lang="en-US" smtClean="0"/>
              <a:t>9/5/2022</a:t>
            </a:fld>
            <a:endParaRPr lang="en-US"/>
          </a:p>
        </p:txBody>
      </p:sp>
      <p:sp>
        <p:nvSpPr>
          <p:cNvPr id="4" name="Footer Placeholder 3">
            <a:extLst>
              <a:ext uri="{FF2B5EF4-FFF2-40B4-BE49-F238E27FC236}">
                <a16:creationId xmlns:a16="http://schemas.microsoft.com/office/drawing/2014/main" id="{710A1A63-599C-4F99-8CFA-6C5D5EAF8C9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AAE63299-104B-4DB2-A2F3-CF2CA65D575F}"/>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1679276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5208A3-6EA9-46EC-8D61-C7EBE8728D3D}"/>
              </a:ext>
            </a:extLst>
          </p:cNvPr>
          <p:cNvSpPr>
            <a:spLocks noGrp="1"/>
          </p:cNvSpPr>
          <p:nvPr>
            <p:ph type="dt" sz="half" idx="10"/>
          </p:nvPr>
        </p:nvSpPr>
        <p:spPr/>
        <p:txBody>
          <a:bodyPr/>
          <a:lstStyle/>
          <a:p>
            <a:fld id="{3505F58F-C0B5-422A-8E5A-6B99E5D80F0A}" type="datetime1">
              <a:rPr lang="en-US" smtClean="0"/>
              <a:t>9/5/2022</a:t>
            </a:fld>
            <a:endParaRPr lang="en-US"/>
          </a:p>
        </p:txBody>
      </p:sp>
      <p:sp>
        <p:nvSpPr>
          <p:cNvPr id="3" name="Footer Placeholder 2">
            <a:extLst>
              <a:ext uri="{FF2B5EF4-FFF2-40B4-BE49-F238E27FC236}">
                <a16:creationId xmlns:a16="http://schemas.microsoft.com/office/drawing/2014/main" id="{6D55B524-37CA-43B2-BCBA-C11DA8F6F4F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CB970A81-D976-4F6A-9420-2C522C949131}"/>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914930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58DB7-7477-4579-9021-8BBDFB792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82E3693-740F-4476-818D-B290A94E6647}"/>
              </a:ext>
            </a:extLst>
          </p:cNvPr>
          <p:cNvSpPr>
            <a:spLocks noGrp="1"/>
          </p:cNvSpPr>
          <p:nvPr>
            <p:ph idx="1"/>
          </p:nvPr>
        </p:nvSpPr>
        <p:spPr>
          <a:xfrm>
            <a:off x="5183188" y="98744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6EE0ED-53F1-4C58-8ACC-57EF985EC3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CFB258-7F05-47A9-A52C-DB22B2C1BDDA}"/>
              </a:ext>
            </a:extLst>
          </p:cNvPr>
          <p:cNvSpPr>
            <a:spLocks noGrp="1"/>
          </p:cNvSpPr>
          <p:nvPr>
            <p:ph type="dt" sz="half" idx="10"/>
          </p:nvPr>
        </p:nvSpPr>
        <p:spPr/>
        <p:txBody>
          <a:bodyPr/>
          <a:lstStyle/>
          <a:p>
            <a:fld id="{7565E655-9687-48DF-A33F-F8824CCCB5D1}" type="datetime1">
              <a:rPr lang="en-US" smtClean="0"/>
              <a:t>9/5/2022</a:t>
            </a:fld>
            <a:endParaRPr lang="en-US"/>
          </a:p>
        </p:txBody>
      </p:sp>
      <p:sp>
        <p:nvSpPr>
          <p:cNvPr id="6" name="Footer Placeholder 5">
            <a:extLst>
              <a:ext uri="{FF2B5EF4-FFF2-40B4-BE49-F238E27FC236}">
                <a16:creationId xmlns:a16="http://schemas.microsoft.com/office/drawing/2014/main" id="{B00B0642-62DA-4AE3-91D7-F26934B2220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67EC49F-725B-457C-9D72-ED98AC030322}"/>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251578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A859A-8F0B-42E6-AB88-44F7F1A2F5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9F90BF-2E87-4178-A45F-092AB40CED5F}"/>
              </a:ext>
            </a:extLst>
          </p:cNvPr>
          <p:cNvSpPr>
            <a:spLocks noGrp="1"/>
          </p:cNvSpPr>
          <p:nvPr>
            <p:ph type="pic" idx="1"/>
          </p:nvPr>
        </p:nvSpPr>
        <p:spPr>
          <a:xfrm>
            <a:off x="5183188" y="98744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A73CC2-5665-4217-BC91-E6F65D9181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5917B8-DA76-4879-899B-7D986A9AD22C}"/>
              </a:ext>
            </a:extLst>
          </p:cNvPr>
          <p:cNvSpPr>
            <a:spLocks noGrp="1"/>
          </p:cNvSpPr>
          <p:nvPr>
            <p:ph type="dt" sz="half" idx="10"/>
          </p:nvPr>
        </p:nvSpPr>
        <p:spPr/>
        <p:txBody>
          <a:bodyPr/>
          <a:lstStyle/>
          <a:p>
            <a:fld id="{B97FD56A-AAB8-4544-A495-D0645413C9E3}" type="datetime1">
              <a:rPr lang="en-US" smtClean="0"/>
              <a:t>9/5/2022</a:t>
            </a:fld>
            <a:endParaRPr lang="en-US"/>
          </a:p>
        </p:txBody>
      </p:sp>
      <p:sp>
        <p:nvSpPr>
          <p:cNvPr id="6" name="Footer Placeholder 5">
            <a:extLst>
              <a:ext uri="{FF2B5EF4-FFF2-40B4-BE49-F238E27FC236}">
                <a16:creationId xmlns:a16="http://schemas.microsoft.com/office/drawing/2014/main" id="{1BD92523-62DA-40F1-B5B3-0F5394111A2C}"/>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8C3D0A56-85BD-4476-B23F-AD53D71622D2}"/>
              </a:ext>
            </a:extLst>
          </p:cNvPr>
          <p:cNvSpPr>
            <a:spLocks noGrp="1"/>
          </p:cNvSpPr>
          <p:nvPr>
            <p:ph type="sldNum" sz="quarter" idx="12"/>
          </p:nvPr>
        </p:nvSpPr>
        <p:spPr/>
        <p:txBody>
          <a:bodyPr/>
          <a:lstStyle/>
          <a:p>
            <a:fld id="{11A71338-8BA2-4C79-A6C5-5A8E30081D0C}" type="slidenum">
              <a:rPr lang="en-US" smtClean="0"/>
              <a:t>‹#›</a:t>
            </a:fld>
            <a:endParaRPr lang="en-US"/>
          </a:p>
        </p:txBody>
      </p:sp>
    </p:spTree>
    <p:extLst>
      <p:ext uri="{BB962C8B-B14F-4D97-AF65-F5344CB8AC3E}">
        <p14:creationId xmlns:p14="http://schemas.microsoft.com/office/powerpoint/2010/main" val="3704783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4C11B2-8A17-4E69-9DF7-7711AECD70C4}"/>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8D2233-76B6-49D8-BC08-29CAE1378A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742A39-2A51-4E72-AA5C-3CB8B0091FC8}"/>
              </a:ext>
            </a:extLst>
          </p:cNvPr>
          <p:cNvSpPr>
            <a:spLocks noGrp="1"/>
          </p:cNvSpPr>
          <p:nvPr>
            <p:ph type="dt" sz="half" idx="2"/>
          </p:nvPr>
        </p:nvSpPr>
        <p:spPr>
          <a:xfrm>
            <a:off x="838200" y="635637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3BAB95-8DA7-460B-B00A-7037C8394FB0}" type="datetime1">
              <a:rPr lang="en-US" smtClean="0"/>
              <a:pPr/>
              <a:t>9/5/2022</a:t>
            </a:fld>
            <a:endParaRPr lang="en-US" dirty="0"/>
          </a:p>
        </p:txBody>
      </p:sp>
      <p:sp>
        <p:nvSpPr>
          <p:cNvPr id="5" name="Footer Placeholder 4">
            <a:extLst>
              <a:ext uri="{FF2B5EF4-FFF2-40B4-BE49-F238E27FC236}">
                <a16:creationId xmlns:a16="http://schemas.microsoft.com/office/drawing/2014/main" id="{B2381B93-0B56-4171-A55D-0A957AD42D2D}"/>
              </a:ext>
            </a:extLst>
          </p:cNvPr>
          <p:cNvSpPr>
            <a:spLocks noGrp="1"/>
          </p:cNvSpPr>
          <p:nvPr>
            <p:ph type="ftr" sz="quarter" idx="3"/>
          </p:nvPr>
        </p:nvSpPr>
        <p:spPr>
          <a:xfrm>
            <a:off x="4038600" y="635637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 Text</a:t>
            </a:r>
            <a:endParaRPr lang="en-US" dirty="0">
              <a:solidFill>
                <a:srgbClr val="FFFFFF"/>
              </a:solidFill>
            </a:endParaRPr>
          </a:p>
        </p:txBody>
      </p:sp>
      <p:sp>
        <p:nvSpPr>
          <p:cNvPr id="6" name="Slide Number Placeholder 5">
            <a:extLst>
              <a:ext uri="{FF2B5EF4-FFF2-40B4-BE49-F238E27FC236}">
                <a16:creationId xmlns:a16="http://schemas.microsoft.com/office/drawing/2014/main" id="{A4FF08BF-91E6-479E-A47E-DB234321EA39}"/>
              </a:ext>
            </a:extLst>
          </p:cNvPr>
          <p:cNvSpPr>
            <a:spLocks noGrp="1"/>
          </p:cNvSpPr>
          <p:nvPr>
            <p:ph type="sldNum" sz="quarter" idx="4"/>
          </p:nvPr>
        </p:nvSpPr>
        <p:spPr>
          <a:xfrm>
            <a:off x="8610600" y="635637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71338-8BA2-4C79-A6C5-5A8E30081D0C}" type="slidenum">
              <a:rPr lang="en-US" smtClean="0"/>
              <a:pPr/>
              <a:t>‹#›</a:t>
            </a:fld>
            <a:endParaRPr lang="en-US" dirty="0"/>
          </a:p>
        </p:txBody>
      </p:sp>
    </p:spTree>
    <p:extLst>
      <p:ext uri="{BB962C8B-B14F-4D97-AF65-F5344CB8AC3E}">
        <p14:creationId xmlns:p14="http://schemas.microsoft.com/office/powerpoint/2010/main" val="2399679238"/>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cs typeface="+mn-cs"/>
              </a:defRPr>
            </a:lvl1pPr>
          </a:lstStyle>
          <a:p>
            <a:pPr>
              <a:defRPr/>
            </a:pPr>
            <a:fld id="{D10E25F9-626C-4C9F-9C97-69D61F49DFA3}" type="datetimeFigureOut">
              <a:rPr lang="en-US"/>
              <a:pPr>
                <a:defRPr/>
              </a:pPr>
              <a:t>9/5/2022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cs typeface="+mn-cs"/>
              </a:defRPr>
            </a:lvl1pPr>
          </a:lstStyle>
          <a:p>
            <a:pPr>
              <a:defRPr/>
            </a:pPr>
            <a:fld id="{CF8779EA-2915-4E5E-AA7E-66D6283D4ECE}" type="slidenum">
              <a:rPr lang="en-US"/>
              <a:pPr>
                <a:defRPr/>
              </a:pPr>
              <a:t>‹#›</a:t>
            </a:fld>
            <a:endParaRPr lang="en-US"/>
          </a:p>
        </p:txBody>
      </p:sp>
      <p:sp>
        <p:nvSpPr>
          <p:cNvPr id="7" name="Rounded Rectangle 6"/>
          <p:cNvSpPr/>
          <p:nvPr userDrawn="1"/>
        </p:nvSpPr>
        <p:spPr>
          <a:xfrm>
            <a:off x="213784" y="144464"/>
            <a:ext cx="11775016" cy="6561137"/>
          </a:xfrm>
          <a:prstGeom prst="roundRect">
            <a:avLst>
              <a:gd name="adj" fmla="val 3912"/>
            </a:avLst>
          </a:prstGeom>
          <a:no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217747803"/>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6"/>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79"/>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cs typeface="+mn-cs"/>
              </a:defRPr>
            </a:lvl1pPr>
          </a:lstStyle>
          <a:p>
            <a:pPr>
              <a:defRPr/>
            </a:pPr>
            <a:fld id="{D10E25F9-626C-4C9F-9C97-69D61F49DFA3}" type="datetimeFigureOut">
              <a:rPr lang="en-US"/>
              <a:pPr>
                <a:defRPr/>
              </a:pPr>
              <a:t>9/5/2022</a:t>
            </a:fld>
            <a:endParaRPr lang="en-US"/>
          </a:p>
        </p:txBody>
      </p:sp>
      <p:sp>
        <p:nvSpPr>
          <p:cNvPr id="5" name="Footer Placeholder 4"/>
          <p:cNvSpPr>
            <a:spLocks noGrp="1"/>
          </p:cNvSpPr>
          <p:nvPr>
            <p:ph type="ftr" sz="quarter" idx="3"/>
          </p:nvPr>
        </p:nvSpPr>
        <p:spPr>
          <a:xfrm>
            <a:off x="4165600" y="6356379"/>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79"/>
            <a:ext cx="28448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cs typeface="+mn-cs"/>
              </a:defRPr>
            </a:lvl1pPr>
          </a:lstStyle>
          <a:p>
            <a:pPr>
              <a:defRPr/>
            </a:pPr>
            <a:fld id="{CF8779EA-2915-4E5E-AA7E-66D6283D4ECE}" type="slidenum">
              <a:rPr lang="en-US"/>
              <a:pPr>
                <a:defRPr/>
              </a:pPr>
              <a:t>‹#›</a:t>
            </a:fld>
            <a:endParaRPr lang="en-US"/>
          </a:p>
        </p:txBody>
      </p:sp>
      <p:sp>
        <p:nvSpPr>
          <p:cNvPr id="7" name="Rounded Rectangle 6"/>
          <p:cNvSpPr/>
          <p:nvPr userDrawn="1"/>
        </p:nvSpPr>
        <p:spPr>
          <a:xfrm>
            <a:off x="213784" y="144492"/>
            <a:ext cx="11775016" cy="6561137"/>
          </a:xfrm>
          <a:prstGeom prst="roundRect">
            <a:avLst>
              <a:gd name="adj" fmla="val 3912"/>
            </a:avLst>
          </a:prstGeom>
          <a:noFill/>
          <a:ln w="1270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872413549"/>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hyperlink" Target="https://vi.wikipedia.org/wiki/2017" TargetMode="External"/><Relationship Id="rId5" Type="http://schemas.openxmlformats.org/officeDocument/2006/relationships/hyperlink" Target="https://vi.wikipedia.org/wiki/1_th%C3%A1ng_1" TargetMode="External"/><Relationship Id="rId4" Type="http://schemas.openxmlformats.org/officeDocument/2006/relationships/hyperlink" Target="https://vi.wikipedia.org/wiki/Ant%C3%B3nio_Guterr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slideLayout" Target="../slideLayouts/slideLayout1.xml"/><Relationship Id="rId1" Type="http://schemas.openxmlformats.org/officeDocument/2006/relationships/video" Target="file:///D:\y2mate.com%20-%20V&#7883;%20th&#7871;%20tr&#225;ch%20nhi&#7879;m%20c&#7911;a%20Vi&#7879;t%20Nam%20t&#7841;i%20Li&#234;n%20h&#7907;p%20qu&#7889;c_1080p%20(5)%20(2).mp4" TargetMode="Externa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vi.wikipedia.org/wiki/H%C3%ACnh:EiserneVorhang.pn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upload.wikimedia.org/wikipedia/commons/5/55/Cold_War_Map_1959.png"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99" name="Picture 8" descr="original_4_w">
            <a:extLst>
              <a:ext uri="{FF2B5EF4-FFF2-40B4-BE49-F238E27FC236}">
                <a16:creationId xmlns:a16="http://schemas.microsoft.com/office/drawing/2014/main" id="{95EA7C57-8B71-46A5-82BB-4FD6D970B40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882447" y="3199799"/>
            <a:ext cx="4318864" cy="2628481"/>
          </a:xfrm>
          <a:prstGeom prst="rect">
            <a:avLst/>
          </a:prstGeom>
          <a:pattFill prst="pct60">
            <a:fgClr>
              <a:srgbClr val="FFFF00"/>
            </a:fgClr>
            <a:bgClr>
              <a:srgbClr val="FFFF00"/>
            </a:bgClr>
          </a:pattFill>
          <a:ln>
            <a:noFill/>
          </a:ln>
        </p:spPr>
      </p:pic>
      <p:sp>
        <p:nvSpPr>
          <p:cNvPr id="104" name="Subtitle 2">
            <a:extLst>
              <a:ext uri="{FF2B5EF4-FFF2-40B4-BE49-F238E27FC236}">
                <a16:creationId xmlns:a16="http://schemas.microsoft.com/office/drawing/2014/main" id="{F23308ED-2342-4711-97D6-4FD0EB9AB5E0}"/>
              </a:ext>
            </a:extLst>
          </p:cNvPr>
          <p:cNvSpPr txBox="1">
            <a:spLocks/>
          </p:cNvSpPr>
          <p:nvPr/>
        </p:nvSpPr>
        <p:spPr>
          <a:xfrm>
            <a:off x="0" y="971355"/>
            <a:ext cx="12140248" cy="114939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txBody>
          <a:bodyPr vert="horz" lIns="91440" tIns="45720" rIns="91440" bIns="45720" rtlCol="0" anchor="ctr">
            <a:noAutofit/>
          </a:bodyPr>
          <a:lstStyle>
            <a:lvl1pPr marL="0" indent="0" algn="ctr" defTabSz="914400" rtl="0" eaLnBrk="1" latinLnBrk="0" hangingPunct="1">
              <a:lnSpc>
                <a:spcPct val="110000"/>
              </a:lnSpc>
              <a:spcBef>
                <a:spcPts val="1000"/>
              </a:spcBef>
              <a:buClr>
                <a:schemeClr val="bg1"/>
              </a:buClr>
              <a:buSzPct val="75000"/>
              <a:buFont typeface="Arial" panose="020B0604020202020204" pitchFamily="34" charset="0"/>
              <a:buNone/>
              <a:defRPr sz="2400" kern="1200">
                <a:solidFill>
                  <a:srgbClr val="FFFFFF"/>
                </a:solidFill>
                <a:latin typeface="+mn-lt"/>
                <a:ea typeface="+mn-ea"/>
                <a:cs typeface="+mn-cs"/>
              </a:defRPr>
            </a:lvl1pPr>
            <a:lvl2pPr marL="457200" indent="0" algn="ctr" defTabSz="914400" rtl="0" eaLnBrk="1" latinLnBrk="0" hangingPunct="1">
              <a:lnSpc>
                <a:spcPct val="110000"/>
              </a:lnSpc>
              <a:spcBef>
                <a:spcPts val="500"/>
              </a:spcBef>
              <a:buClr>
                <a:schemeClr val="bg1"/>
              </a:buClr>
              <a:buSzPct val="75000"/>
              <a:buFont typeface="Arial" panose="020B0604020202020204" pitchFamily="34" charset="0"/>
              <a:buNone/>
              <a:defRPr sz="2000" kern="1200">
                <a:solidFill>
                  <a:srgbClr val="FFFFFF"/>
                </a:solidFill>
                <a:latin typeface="+mn-lt"/>
                <a:ea typeface="+mn-ea"/>
                <a:cs typeface="+mn-cs"/>
              </a:defRPr>
            </a:lvl2pPr>
            <a:lvl3pPr marL="914400" indent="0" algn="ctr" defTabSz="914400" rtl="0" eaLnBrk="1" latinLnBrk="0" hangingPunct="1">
              <a:lnSpc>
                <a:spcPct val="110000"/>
              </a:lnSpc>
              <a:spcBef>
                <a:spcPts val="500"/>
              </a:spcBef>
              <a:buClr>
                <a:schemeClr val="bg1"/>
              </a:buClr>
              <a:buSzPct val="75000"/>
              <a:buFont typeface="Arial" panose="020B0604020202020204" pitchFamily="34" charset="0"/>
              <a:buNone/>
              <a:defRPr sz="1800" kern="1200">
                <a:solidFill>
                  <a:srgbClr val="FFFFFF"/>
                </a:solidFill>
                <a:latin typeface="+mn-lt"/>
                <a:ea typeface="+mn-ea"/>
                <a:cs typeface="+mn-cs"/>
              </a:defRPr>
            </a:lvl3pPr>
            <a:lvl4pPr marL="1371600" indent="0" algn="ctr" defTabSz="914400" rtl="0" eaLnBrk="1" latinLnBrk="0" hangingPunct="1">
              <a:lnSpc>
                <a:spcPct val="110000"/>
              </a:lnSpc>
              <a:spcBef>
                <a:spcPts val="500"/>
              </a:spcBef>
              <a:buClr>
                <a:schemeClr val="bg1"/>
              </a:buClr>
              <a:buSzPct val="75000"/>
              <a:buFont typeface="Arial" panose="020B0604020202020204" pitchFamily="34" charset="0"/>
              <a:buNone/>
              <a:defRPr sz="1600" kern="1200">
                <a:solidFill>
                  <a:srgbClr val="FFFFFF"/>
                </a:solidFill>
                <a:latin typeface="+mn-lt"/>
                <a:ea typeface="+mn-ea"/>
                <a:cs typeface="+mn-cs"/>
              </a:defRPr>
            </a:lvl4pPr>
            <a:lvl5pPr marL="1828800" indent="0" algn="ctr" defTabSz="914400" rtl="0" eaLnBrk="1" latinLnBrk="0" hangingPunct="1">
              <a:lnSpc>
                <a:spcPct val="110000"/>
              </a:lnSpc>
              <a:spcBef>
                <a:spcPts val="500"/>
              </a:spcBef>
              <a:buClr>
                <a:schemeClr val="bg1"/>
              </a:buClr>
              <a:buSzPct val="75000"/>
              <a:buFont typeface="Arial" panose="020B0604020202020204" pitchFamily="34" charset="0"/>
              <a:buNone/>
              <a:defRPr sz="1600" kern="1200">
                <a:solidFill>
                  <a:srgbClr val="FFFFFF"/>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a:solidFill>
                  <a:srgbClr val="FF0000">
                    <a:alpha val="80000"/>
                  </a:srgbClr>
                </a:solidFill>
                <a:latin typeface="Times New Roman" panose="02020603050405020304" pitchFamily="18" charset="0"/>
                <a:cs typeface="Times New Roman" panose="02020603050405020304" pitchFamily="18" charset="0"/>
              </a:rPr>
              <a:t>BÀI 1: SỰ HÌNH THÀNH TRẬT TỰ THẾ GIỚI MỚI SAU CHIẾN TRANH </a:t>
            </a:r>
          </a:p>
          <a:p>
            <a:r>
              <a:rPr lang="en-US" sz="2800" b="1" dirty="0">
                <a:solidFill>
                  <a:srgbClr val="FF0000">
                    <a:alpha val="80000"/>
                  </a:srgbClr>
                </a:solidFill>
                <a:latin typeface="Times New Roman" panose="02020603050405020304" pitchFamily="18" charset="0"/>
                <a:cs typeface="Times New Roman" panose="02020603050405020304" pitchFamily="18" charset="0"/>
              </a:rPr>
              <a:t>THẾ GIỚI THỨ HAI (1945 - 1949)</a:t>
            </a:r>
          </a:p>
        </p:txBody>
      </p:sp>
      <p:pic>
        <p:nvPicPr>
          <p:cNvPr id="20" name="Picture 19" descr="A compass on a map&#10;&#10;Description automatically generated with medium confidence">
            <a:extLst>
              <a:ext uri="{FF2B5EF4-FFF2-40B4-BE49-F238E27FC236}">
                <a16:creationId xmlns:a16="http://schemas.microsoft.com/office/drawing/2014/main" id="{17B7CB87-7236-4224-B444-09CC0B1B24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76" y="3199800"/>
            <a:ext cx="8023123" cy="2628481"/>
          </a:xfrm>
          <a:prstGeom prst="rect">
            <a:avLst/>
          </a:prstGeom>
        </p:spPr>
      </p:pic>
    </p:spTree>
    <p:extLst>
      <p:ext uri="{BB962C8B-B14F-4D97-AF65-F5344CB8AC3E}">
        <p14:creationId xmlns:p14="http://schemas.microsoft.com/office/powerpoint/2010/main" val="273227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randombar(horizontal)">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1BBC4E2-77AE-4A70-8F4E-420E9E2AD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41" name="Graphic 32">
            <a:extLst>
              <a:ext uri="{FF2B5EF4-FFF2-40B4-BE49-F238E27FC236}">
                <a16:creationId xmlns:a16="http://schemas.microsoft.com/office/drawing/2014/main" id="{5DFC1D2F-D2C1-4B4C-A109-43567B85E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3215" y="114522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pic>
        <p:nvPicPr>
          <p:cNvPr id="4" name="Picture 3">
            <a:extLst>
              <a:ext uri="{FF2B5EF4-FFF2-40B4-BE49-F238E27FC236}">
                <a16:creationId xmlns:a16="http://schemas.microsoft.com/office/drawing/2014/main" id="{A04C462A-3A84-476A-A3C2-CC26401A4F66}"/>
              </a:ext>
            </a:extLst>
          </p:cNvPr>
          <p:cNvPicPr>
            <a:picLocks noChangeAspect="1"/>
          </p:cNvPicPr>
          <p:nvPr/>
        </p:nvPicPr>
        <p:blipFill rotWithShape="1">
          <a:blip r:embed="rId2">
            <a:extLst>
              <a:ext uri="{28A0092B-C50C-407E-A947-70E740481C1C}">
                <a14:useLocalDpi xmlns:a14="http://schemas.microsoft.com/office/drawing/2010/main" val="0"/>
              </a:ext>
            </a:extLst>
          </a:blip>
          <a:srcRect l="16181" r="27570" b="2"/>
          <a:stretch/>
        </p:blipFill>
        <p:spPr>
          <a:xfrm>
            <a:off x="318741" y="23267"/>
            <a:ext cx="3555819" cy="3555819"/>
          </a:xfrm>
          <a:custGeom>
            <a:avLst/>
            <a:gdLst/>
            <a:ahLst/>
            <a:cxnLst/>
            <a:rect l="l" t="t" r="r" b="b"/>
            <a:pathLst>
              <a:path w="1924906" h="1924906">
                <a:moveTo>
                  <a:pt x="962453" y="0"/>
                </a:moveTo>
                <a:cubicBezTo>
                  <a:pt x="1494001" y="0"/>
                  <a:pt x="1924906" y="430905"/>
                  <a:pt x="1924906" y="962453"/>
                </a:cubicBezTo>
                <a:cubicBezTo>
                  <a:pt x="1924906" y="1494001"/>
                  <a:pt x="1494001" y="1924906"/>
                  <a:pt x="962453" y="1924906"/>
                </a:cubicBezTo>
                <a:cubicBezTo>
                  <a:pt x="430905" y="1924906"/>
                  <a:pt x="0" y="1494001"/>
                  <a:pt x="0" y="962453"/>
                </a:cubicBezTo>
                <a:cubicBezTo>
                  <a:pt x="0" y="430905"/>
                  <a:pt x="430905" y="0"/>
                  <a:pt x="962453" y="0"/>
                </a:cubicBezTo>
                <a:close/>
              </a:path>
            </a:pathLst>
          </a:custGeom>
        </p:spPr>
      </p:pic>
      <p:sp>
        <p:nvSpPr>
          <p:cNvPr id="43" name="Graphic 33">
            <a:extLst>
              <a:ext uri="{FF2B5EF4-FFF2-40B4-BE49-F238E27FC236}">
                <a16:creationId xmlns:a16="http://schemas.microsoft.com/office/drawing/2014/main" id="{FDE74ABC-C18D-4D27-A77F-43594963B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1825" y="3065787"/>
            <a:ext cx="127715"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45" name="Straight Connector 4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5"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9" name="Picture 8" descr="A picture containing text&#10;&#10;Description automatically generated">
            <a:extLst>
              <a:ext uri="{FF2B5EF4-FFF2-40B4-BE49-F238E27FC236}">
                <a16:creationId xmlns:a16="http://schemas.microsoft.com/office/drawing/2014/main" id="{A5F37961-E183-4E4C-89B6-D12C6C90CCAB}"/>
              </a:ext>
            </a:extLst>
          </p:cNvPr>
          <p:cNvPicPr>
            <a:picLocks noChangeAspect="1"/>
          </p:cNvPicPr>
          <p:nvPr/>
        </p:nvPicPr>
        <p:blipFill rotWithShape="1">
          <a:blip r:embed="rId3">
            <a:extLst>
              <a:ext uri="{28A0092B-C50C-407E-A947-70E740481C1C}">
                <a14:useLocalDpi xmlns:a14="http://schemas.microsoft.com/office/drawing/2010/main" val="0"/>
              </a:ext>
            </a:extLst>
          </a:blip>
          <a:srcRect l="21480" r="21771" b="2"/>
          <a:stretch/>
        </p:blipFill>
        <p:spPr>
          <a:xfrm>
            <a:off x="3102329" y="2565448"/>
            <a:ext cx="2784784" cy="2784784"/>
          </a:xfrm>
          <a:custGeom>
            <a:avLst/>
            <a:gdLst/>
            <a:ahLst/>
            <a:cxnLst/>
            <a:rect l="l" t="t" r="r" b="b"/>
            <a:pathLst>
              <a:path w="2784784" h="2784784">
                <a:moveTo>
                  <a:pt x="1392392" y="0"/>
                </a:moveTo>
                <a:cubicBezTo>
                  <a:pt x="2161389" y="0"/>
                  <a:pt x="2784784" y="623395"/>
                  <a:pt x="2784784" y="1392392"/>
                </a:cubicBezTo>
                <a:cubicBezTo>
                  <a:pt x="2784784" y="2161389"/>
                  <a:pt x="2161389" y="2784784"/>
                  <a:pt x="1392392" y="2784784"/>
                </a:cubicBezTo>
                <a:cubicBezTo>
                  <a:pt x="623395" y="2784784"/>
                  <a:pt x="0" y="2161389"/>
                  <a:pt x="0" y="1392392"/>
                </a:cubicBezTo>
                <a:cubicBezTo>
                  <a:pt x="0" y="623395"/>
                  <a:pt x="623395" y="0"/>
                  <a:pt x="1392392" y="0"/>
                </a:cubicBezTo>
                <a:close/>
              </a:path>
            </a:pathLst>
          </a:custGeom>
        </p:spPr>
      </p:pic>
      <p:pic>
        <p:nvPicPr>
          <p:cNvPr id="5" name="Picture 2" descr="Toàn cảnh trụ sở Liên Hiệp Quốc – Ảnh Internet. - United Nations - du lịch hoàn mỹ">
            <a:extLst>
              <a:ext uri="{FF2B5EF4-FFF2-40B4-BE49-F238E27FC236}">
                <a16:creationId xmlns:a16="http://schemas.microsoft.com/office/drawing/2014/main" id="{CC2903BF-D523-497D-AB54-B7B9B66540B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051" r="15754" b="2"/>
          <a:stretch/>
        </p:blipFill>
        <p:spPr bwMode="auto">
          <a:xfrm>
            <a:off x="45101" y="4017149"/>
            <a:ext cx="3555819" cy="2817584"/>
          </a:xfrm>
          <a:custGeom>
            <a:avLst/>
            <a:gdLst/>
            <a:ahLst/>
            <a:cxnLst/>
            <a:rect l="l" t="t" r="r" b="b"/>
            <a:pathLst>
              <a:path w="3555818" h="2817584">
                <a:moveTo>
                  <a:pt x="1777909" y="0"/>
                </a:moveTo>
                <a:cubicBezTo>
                  <a:pt x="2759821" y="0"/>
                  <a:pt x="3555818" y="795997"/>
                  <a:pt x="3555818" y="1777909"/>
                </a:cubicBezTo>
                <a:cubicBezTo>
                  <a:pt x="3555818" y="2146126"/>
                  <a:pt x="3443881" y="2488199"/>
                  <a:pt x="3252179" y="2771955"/>
                </a:cubicBezTo>
                <a:lnTo>
                  <a:pt x="3218058" y="2817584"/>
                </a:lnTo>
                <a:lnTo>
                  <a:pt x="337760" y="2817584"/>
                </a:lnTo>
                <a:lnTo>
                  <a:pt x="303639" y="2771955"/>
                </a:lnTo>
                <a:cubicBezTo>
                  <a:pt x="111937" y="2488199"/>
                  <a:pt x="0" y="2146126"/>
                  <a:pt x="0" y="1777909"/>
                </a:cubicBezTo>
                <a:cubicBezTo>
                  <a:pt x="0" y="795997"/>
                  <a:pt x="795997" y="0"/>
                  <a:pt x="1777909" y="0"/>
                </a:cubicBezTo>
                <a:close/>
              </a:path>
            </a:pathLst>
          </a:custGeom>
          <a:noFill/>
          <a:extLst>
            <a:ext uri="{909E8E84-426E-40DD-AFC4-6F175D3DCCD1}">
              <a14:hiddenFill xmlns:a14="http://schemas.microsoft.com/office/drawing/2010/main">
                <a:solidFill>
                  <a:srgbClr val="FFFFFF"/>
                </a:solidFill>
              </a14:hiddenFill>
            </a:ext>
          </a:extLst>
        </p:spPr>
      </p:pic>
      <p:sp>
        <p:nvSpPr>
          <p:cNvPr id="47" name="Graphic 31">
            <a:extLst>
              <a:ext uri="{FF2B5EF4-FFF2-40B4-BE49-F238E27FC236}">
                <a16:creationId xmlns:a16="http://schemas.microsoft.com/office/drawing/2014/main" id="{1CF7DF92-B01A-4340-9465-5B2DC9650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229" y="4051095"/>
            <a:ext cx="91139"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24" name="Rectangle 3">
            <a:extLst>
              <a:ext uri="{FF2B5EF4-FFF2-40B4-BE49-F238E27FC236}">
                <a16:creationId xmlns:a16="http://schemas.microsoft.com/office/drawing/2014/main" id="{BDDEF714-A1B5-4CEA-8F0B-590E7907406D}"/>
              </a:ext>
            </a:extLst>
          </p:cNvPr>
          <p:cNvSpPr txBox="1">
            <a:spLocks noGrp="1" noChangeArrowheads="1"/>
          </p:cNvSpPr>
          <p:nvPr>
            <p:ph type="ctrTitle"/>
          </p:nvPr>
        </p:nvSpPr>
        <p:spPr>
          <a:xfrm>
            <a:off x="5927647" y="1604915"/>
            <a:ext cx="2663436" cy="4008161"/>
          </a:xfrm>
          <a:prstGeom prst="rect">
            <a:avLst/>
          </a:prstGeom>
          <a:solidFill>
            <a:schemeClr val="accent4">
              <a:lumMod val="40000"/>
              <a:lumOff val="60000"/>
            </a:schemeClr>
          </a:solidFill>
          <a:ln w="19050">
            <a:solidFill>
              <a:schemeClr val="tx1"/>
            </a:solidFill>
          </a:ln>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spcBef>
                <a:spcPts val="0"/>
              </a:spcBef>
              <a:buNone/>
            </a:pPr>
            <a:r>
              <a:rPr lang="en-US" altLang="en-US" sz="2000" dirty="0">
                <a:latin typeface="Times New Roman" panose="02020603050405020304" pitchFamily="18" charset="0"/>
              </a:rPr>
              <a:t>- </a:t>
            </a:r>
            <a:r>
              <a:rPr lang="en-US" altLang="en-US" sz="2700" dirty="0" err="1">
                <a:latin typeface="Times New Roman" panose="02020603050405020304" pitchFamily="18" charset="0"/>
              </a:rPr>
              <a:t>Từ</a:t>
            </a:r>
            <a:r>
              <a:rPr lang="en-US" altLang="en-US" sz="2700" dirty="0">
                <a:latin typeface="Times New Roman" panose="02020603050405020304" pitchFamily="18" charset="0"/>
              </a:rPr>
              <a:t> </a:t>
            </a:r>
            <a:r>
              <a:rPr lang="en-US" altLang="en-US" sz="2700" dirty="0" err="1">
                <a:latin typeface="Times New Roman" panose="02020603050405020304" pitchFamily="18" charset="0"/>
              </a:rPr>
              <a:t>ngày</a:t>
            </a:r>
            <a:r>
              <a:rPr lang="en-US" altLang="en-US" sz="2700" dirty="0">
                <a:latin typeface="Times New Roman" panose="02020603050405020304" pitchFamily="18" charset="0"/>
              </a:rPr>
              <a:t> 25 - 04 </a:t>
            </a:r>
            <a:r>
              <a:rPr lang="en-US" altLang="en-US" sz="2700" dirty="0" err="1">
                <a:latin typeface="Times New Roman" panose="02020603050405020304" pitchFamily="18" charset="0"/>
              </a:rPr>
              <a:t>đến</a:t>
            </a:r>
            <a:r>
              <a:rPr lang="en-US" altLang="en-US" sz="2700" dirty="0">
                <a:latin typeface="Times New Roman" panose="02020603050405020304" pitchFamily="18" charset="0"/>
              </a:rPr>
              <a:t> 26- 06- 1945, </a:t>
            </a:r>
            <a:r>
              <a:rPr lang="en-US" altLang="en-US" sz="2700" dirty="0" err="1">
                <a:latin typeface="Times New Roman" panose="02020603050405020304" pitchFamily="18" charset="0"/>
              </a:rPr>
              <a:t>hội</a:t>
            </a:r>
            <a:r>
              <a:rPr lang="en-US" altLang="en-US" sz="2700" dirty="0">
                <a:latin typeface="Times New Roman" panose="02020603050405020304" pitchFamily="18" charset="0"/>
              </a:rPr>
              <a:t> </a:t>
            </a:r>
            <a:r>
              <a:rPr lang="en-US" altLang="en-US" sz="2700" dirty="0" err="1">
                <a:latin typeface="Times New Roman" panose="02020603050405020304" pitchFamily="18" charset="0"/>
              </a:rPr>
              <a:t>nghị</a:t>
            </a:r>
            <a:r>
              <a:rPr lang="en-US" altLang="en-US" sz="2700" dirty="0">
                <a:latin typeface="Times New Roman" panose="02020603050405020304" pitchFamily="18" charset="0"/>
              </a:rPr>
              <a:t> 50 </a:t>
            </a:r>
            <a:r>
              <a:rPr lang="en-US" altLang="en-US" sz="2700" dirty="0" err="1">
                <a:latin typeface="Times New Roman" panose="02020603050405020304" pitchFamily="18" charset="0"/>
              </a:rPr>
              <a:t>nước</a:t>
            </a:r>
            <a:r>
              <a:rPr lang="en-US" altLang="en-US" sz="2700" dirty="0">
                <a:latin typeface="Times New Roman" panose="02020603050405020304" pitchFamily="18" charset="0"/>
              </a:rPr>
              <a:t> </a:t>
            </a:r>
            <a:r>
              <a:rPr lang="en-US" altLang="en-US" sz="2700" dirty="0" err="1">
                <a:latin typeface="Times New Roman" panose="02020603050405020304" pitchFamily="18" charset="0"/>
              </a:rPr>
              <a:t>họp</a:t>
            </a:r>
            <a:r>
              <a:rPr lang="en-US" altLang="en-US" sz="2700" dirty="0">
                <a:latin typeface="Times New Roman" panose="02020603050405020304" pitchFamily="18" charset="0"/>
              </a:rPr>
              <a:t> </a:t>
            </a:r>
            <a:r>
              <a:rPr lang="en-US" altLang="en-US" sz="2700" dirty="0" err="1">
                <a:latin typeface="Times New Roman" panose="02020603050405020304" pitchFamily="18" charset="0"/>
              </a:rPr>
              <a:t>tại</a:t>
            </a:r>
            <a:r>
              <a:rPr lang="en-US" altLang="en-US" sz="2700" dirty="0">
                <a:latin typeface="Times New Roman" panose="02020603050405020304" pitchFamily="18" charset="0"/>
              </a:rPr>
              <a:t> Xan </a:t>
            </a:r>
            <a:r>
              <a:rPr lang="en-US" altLang="en-US" sz="2700" dirty="0" err="1">
                <a:latin typeface="Times New Roman" panose="02020603050405020304" pitchFamily="18" charset="0"/>
              </a:rPr>
              <a:t>Phranxixcô</a:t>
            </a:r>
            <a:r>
              <a:rPr lang="en-US" altLang="en-US" sz="2700" dirty="0">
                <a:latin typeface="Times New Roman" panose="02020603050405020304" pitchFamily="18" charset="0"/>
              </a:rPr>
              <a:t> (</a:t>
            </a:r>
            <a:r>
              <a:rPr lang="en-US" altLang="en-US" sz="2700" dirty="0" err="1">
                <a:latin typeface="Times New Roman" panose="02020603050405020304" pitchFamily="18" charset="0"/>
              </a:rPr>
              <a:t>Mĩ</a:t>
            </a:r>
            <a:r>
              <a:rPr lang="en-US" altLang="en-US" sz="2700" dirty="0">
                <a:latin typeface="Times New Roman" panose="02020603050405020304" pitchFamily="18" charset="0"/>
              </a:rPr>
              <a:t>)</a:t>
            </a:r>
            <a:endParaRPr lang="vi-VN" altLang="en-US" sz="2700" dirty="0">
              <a:solidFill>
                <a:srgbClr val="660066"/>
              </a:solidFill>
            </a:endParaRPr>
          </a:p>
        </p:txBody>
      </p:sp>
      <p:sp>
        <p:nvSpPr>
          <p:cNvPr id="25" name="Title 1">
            <a:extLst>
              <a:ext uri="{FF2B5EF4-FFF2-40B4-BE49-F238E27FC236}">
                <a16:creationId xmlns:a16="http://schemas.microsoft.com/office/drawing/2014/main" id="{AB199985-4453-4647-B79D-1009260EA6B9}"/>
              </a:ext>
            </a:extLst>
          </p:cNvPr>
          <p:cNvSpPr txBox="1">
            <a:spLocks noGrp="1"/>
          </p:cNvSpPr>
          <p:nvPr>
            <p:ph type="subTitle" idx="1"/>
          </p:nvPr>
        </p:nvSpPr>
        <p:spPr>
          <a:xfrm>
            <a:off x="5927651" y="1100046"/>
            <a:ext cx="2663436" cy="477054"/>
          </a:xfrm>
          <a:prstGeom prst="rect">
            <a:avLst/>
          </a:prstGeom>
          <a:solidFill>
            <a:schemeClr val="accent2"/>
          </a:solidFill>
          <a:ln w="19050">
            <a:solidFill>
              <a:schemeClr val="tx1"/>
            </a:solidFill>
          </a:ln>
          <a:effectLst>
            <a:glow rad="63500">
              <a:schemeClr val="accent2">
                <a:satMod val="175000"/>
                <a:alpha val="40000"/>
              </a:schemeClr>
            </a:glo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err="1">
                <a:latin typeface="Times New Roman" panose="02020603050405020304" pitchFamily="18" charset="0"/>
                <a:cs typeface="Times New Roman" panose="02020603050405020304" pitchFamily="18" charset="0"/>
              </a:rPr>
              <a:t>Bối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cảnh</a:t>
            </a:r>
            <a:r>
              <a:rPr lang="en-US" sz="2400" b="1" dirty="0">
                <a:latin typeface="Times New Roman" panose="02020603050405020304" pitchFamily="18" charset="0"/>
                <a:cs typeface="Times New Roman" panose="02020603050405020304" pitchFamily="18" charset="0"/>
              </a:rPr>
              <a:t> </a:t>
            </a:r>
          </a:p>
        </p:txBody>
      </p:sp>
      <p:sp>
        <p:nvSpPr>
          <p:cNvPr id="26" name="Text Box 4">
            <a:extLst>
              <a:ext uri="{FF2B5EF4-FFF2-40B4-BE49-F238E27FC236}">
                <a16:creationId xmlns:a16="http://schemas.microsoft.com/office/drawing/2014/main" id="{24A1CC1B-872B-4421-BB0E-2C4B2D4F3355}"/>
              </a:ext>
            </a:extLst>
          </p:cNvPr>
          <p:cNvSpPr txBox="1">
            <a:spLocks noChangeArrowheads="1"/>
          </p:cNvSpPr>
          <p:nvPr/>
        </p:nvSpPr>
        <p:spPr bwMode="auto">
          <a:xfrm>
            <a:off x="4959909" y="107509"/>
            <a:ext cx="7232105" cy="477054"/>
          </a:xfrm>
          <a:prstGeom prst="rect">
            <a:avLst/>
          </a:prstGeom>
          <a:solidFill>
            <a:schemeClr val="bg1"/>
          </a:solidFill>
          <a:ln w="9525">
            <a:solidFill>
              <a:srgbClr val="000066"/>
            </a:solidFill>
            <a:miter lim="800000"/>
            <a:headEnd/>
            <a:tailEnd/>
          </a:ln>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500" b="1" dirty="0">
                <a:solidFill>
                  <a:srgbClr val="000066"/>
                </a:solidFill>
                <a:latin typeface="Times New Roman" panose="02020603050405020304" pitchFamily="18" charset="0"/>
              </a:rPr>
              <a:t>II. SỰ THÀNH LẬP LIÊN HỢP QUỐC</a:t>
            </a:r>
          </a:p>
        </p:txBody>
      </p:sp>
      <p:sp>
        <p:nvSpPr>
          <p:cNvPr id="27" name="Text Box 9">
            <a:extLst>
              <a:ext uri="{FF2B5EF4-FFF2-40B4-BE49-F238E27FC236}">
                <a16:creationId xmlns:a16="http://schemas.microsoft.com/office/drawing/2014/main" id="{E5DA5008-204D-4242-A6C0-6549CAF9DF66}"/>
              </a:ext>
            </a:extLst>
          </p:cNvPr>
          <p:cNvSpPr txBox="1">
            <a:spLocks noChangeArrowheads="1"/>
          </p:cNvSpPr>
          <p:nvPr/>
        </p:nvSpPr>
        <p:spPr bwMode="auto">
          <a:xfrm>
            <a:off x="8878531" y="1604919"/>
            <a:ext cx="2955589" cy="4542782"/>
          </a:xfrm>
          <a:prstGeom prst="rect">
            <a:avLst/>
          </a:prstGeom>
          <a:solidFill>
            <a:schemeClr val="accent4">
              <a:lumMod val="40000"/>
              <a:lumOff val="60000"/>
            </a:schemeClr>
          </a:solidFill>
          <a:ln w="28575">
            <a:solidFill>
              <a:schemeClr val="tx1"/>
            </a:solidFill>
          </a:ln>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SzPct val="65000"/>
              <a:buFont typeface="Wingdings" panose="05000000000000000000" pitchFamily="2" charset="2"/>
              <a:buChar char="Ø"/>
            </a:pPr>
            <a:r>
              <a:rPr lang="en-US" altLang="en-US" sz="2400" dirty="0">
                <a:latin typeface="Times New Roman" panose="02020603050405020304" pitchFamily="18" charset="0"/>
              </a:rPr>
              <a:t> </a:t>
            </a:r>
            <a:r>
              <a:rPr lang="en-US" altLang="en-US" sz="2400" dirty="0" err="1">
                <a:solidFill>
                  <a:srgbClr val="FF0000"/>
                </a:solidFill>
                <a:latin typeface="Times New Roman" panose="02020603050405020304" pitchFamily="18" charset="0"/>
              </a:rPr>
              <a:t>Duy</a:t>
            </a:r>
            <a:r>
              <a:rPr lang="en-US" altLang="en-US" sz="2400" dirty="0">
                <a:solidFill>
                  <a:srgbClr val="FF0000"/>
                </a:solidFill>
                <a:latin typeface="Times New Roman" panose="02020603050405020304" pitchFamily="18" charset="0"/>
              </a:rPr>
              <a:t> </a:t>
            </a:r>
            <a:r>
              <a:rPr lang="en-US" altLang="en-US" sz="2400" dirty="0" err="1">
                <a:solidFill>
                  <a:srgbClr val="FF0000"/>
                </a:solidFill>
                <a:latin typeface="Times New Roman" panose="02020603050405020304" pitchFamily="18" charset="0"/>
              </a:rPr>
              <a:t>trì</a:t>
            </a:r>
            <a:r>
              <a:rPr lang="en-US" altLang="en-US" sz="2400" dirty="0">
                <a:solidFill>
                  <a:srgbClr val="FF0000"/>
                </a:solidFill>
                <a:latin typeface="Times New Roman" panose="02020603050405020304" pitchFamily="18" charset="0"/>
              </a:rPr>
              <a:t> </a:t>
            </a:r>
            <a:r>
              <a:rPr lang="en-US" altLang="en-US" sz="2400" dirty="0" err="1">
                <a:solidFill>
                  <a:srgbClr val="FF0000"/>
                </a:solidFill>
                <a:latin typeface="Times New Roman" panose="02020603050405020304" pitchFamily="18" charset="0"/>
              </a:rPr>
              <a:t>hòa</a:t>
            </a:r>
            <a:r>
              <a:rPr lang="en-US" altLang="en-US" sz="2400" dirty="0">
                <a:solidFill>
                  <a:srgbClr val="FF0000"/>
                </a:solidFill>
                <a:latin typeface="Times New Roman" panose="02020603050405020304" pitchFamily="18" charset="0"/>
              </a:rPr>
              <a:t> </a:t>
            </a:r>
            <a:r>
              <a:rPr lang="en-US" altLang="en-US" sz="2400" dirty="0" err="1">
                <a:solidFill>
                  <a:srgbClr val="FF0000"/>
                </a:solidFill>
                <a:latin typeface="Times New Roman" panose="02020603050405020304" pitchFamily="18" charset="0"/>
              </a:rPr>
              <a:t>bình</a:t>
            </a:r>
            <a:r>
              <a:rPr lang="en-US" altLang="en-US" sz="2400" dirty="0">
                <a:solidFill>
                  <a:srgbClr val="FF0000"/>
                </a:solidFill>
                <a:latin typeface="Times New Roman" panose="02020603050405020304" pitchFamily="18" charset="0"/>
              </a:rPr>
              <a:t> </a:t>
            </a:r>
            <a:r>
              <a:rPr lang="en-US" altLang="en-US" sz="2400" dirty="0" err="1">
                <a:solidFill>
                  <a:srgbClr val="FF0000"/>
                </a:solidFill>
                <a:latin typeface="Times New Roman" panose="02020603050405020304" pitchFamily="18" charset="0"/>
              </a:rPr>
              <a:t>và</a:t>
            </a:r>
            <a:r>
              <a:rPr lang="en-US" altLang="en-US" sz="2400" dirty="0">
                <a:solidFill>
                  <a:srgbClr val="FF0000"/>
                </a:solidFill>
                <a:latin typeface="Times New Roman" panose="02020603050405020304" pitchFamily="18" charset="0"/>
              </a:rPr>
              <a:t> an </a:t>
            </a:r>
            <a:r>
              <a:rPr lang="en-US" altLang="en-US" sz="2400" dirty="0" err="1">
                <a:solidFill>
                  <a:srgbClr val="FF0000"/>
                </a:solidFill>
                <a:latin typeface="Times New Roman" panose="02020603050405020304" pitchFamily="18" charset="0"/>
              </a:rPr>
              <a:t>ninh</a:t>
            </a:r>
            <a:r>
              <a:rPr lang="en-US" altLang="en-US" sz="2400" dirty="0">
                <a:solidFill>
                  <a:srgbClr val="FF0000"/>
                </a:solidFill>
                <a:latin typeface="Times New Roman" panose="02020603050405020304" pitchFamily="18" charset="0"/>
              </a:rPr>
              <a:t> </a:t>
            </a:r>
            <a:r>
              <a:rPr lang="en-US" altLang="en-US" sz="2400" dirty="0" err="1">
                <a:solidFill>
                  <a:srgbClr val="FF0000"/>
                </a:solidFill>
                <a:latin typeface="Times New Roman" panose="02020603050405020304" pitchFamily="18" charset="0"/>
              </a:rPr>
              <a:t>thế</a:t>
            </a:r>
            <a:r>
              <a:rPr lang="en-US" altLang="en-US" sz="2400" dirty="0">
                <a:solidFill>
                  <a:srgbClr val="FF0000"/>
                </a:solidFill>
                <a:latin typeface="Times New Roman" panose="02020603050405020304" pitchFamily="18" charset="0"/>
              </a:rPr>
              <a:t> </a:t>
            </a:r>
            <a:r>
              <a:rPr lang="en-US" altLang="en-US" sz="2400" dirty="0" err="1">
                <a:solidFill>
                  <a:srgbClr val="FF0000"/>
                </a:solidFill>
                <a:latin typeface="Times New Roman" panose="02020603050405020304" pitchFamily="18" charset="0"/>
              </a:rPr>
              <a:t>giới</a:t>
            </a:r>
            <a:r>
              <a:rPr lang="en-US" altLang="en-US" sz="2400" dirty="0">
                <a:solidFill>
                  <a:srgbClr val="FF0000"/>
                </a:solidFill>
                <a:latin typeface="Times New Roman" panose="02020603050405020304" pitchFamily="18" charset="0"/>
              </a:rPr>
              <a:t>;</a:t>
            </a:r>
          </a:p>
          <a:p>
            <a:pPr eaLnBrk="1" hangingPunct="1">
              <a:lnSpc>
                <a:spcPct val="110000"/>
              </a:lnSpc>
              <a:spcBef>
                <a:spcPts val="0"/>
              </a:spcBef>
              <a:buSzPct val="65000"/>
              <a:buFont typeface="Wingdings" panose="05000000000000000000" pitchFamily="2" charset="2"/>
              <a:buChar char="Ø"/>
            </a:pP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triển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các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mối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quan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hệ</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hữu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nghị</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giữa</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các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dân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tôc</a:t>
            </a:r>
            <a:r>
              <a:rPr lang="en-US" altLang="en-US" sz="2400" dirty="0">
                <a:latin typeface="Times New Roman" panose="02020603050405020304" pitchFamily="18" charset="0"/>
              </a:rPr>
              <a:t>;</a:t>
            </a:r>
          </a:p>
          <a:p>
            <a:pPr eaLnBrk="1" hangingPunct="1">
              <a:spcBef>
                <a:spcPct val="50000"/>
              </a:spcBef>
              <a:buSzPct val="65000"/>
              <a:buFont typeface="Wingdings" panose="05000000000000000000" pitchFamily="2" charset="2"/>
              <a:buChar char="Ø"/>
            </a:pPr>
            <a:r>
              <a:rPr lang="en-US" altLang="en-US" sz="2400" dirty="0">
                <a:latin typeface="Times New Roman" panose="02020603050405020304" pitchFamily="18" charset="0"/>
              </a:rPr>
              <a:t> </a:t>
            </a:r>
            <a:r>
              <a:rPr lang="en-US" altLang="en-US" sz="2400" dirty="0" err="1">
                <a:latin typeface="Times New Roman" panose="02020603050405020304" pitchFamily="18" charset="0"/>
              </a:rPr>
              <a:t>Hợp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tác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quốc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tế</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dựa</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trên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sự</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tôn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trọng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nguyên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tắc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bình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đẳng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quyền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tự</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quyết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của</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các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dân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tộc</a:t>
            </a:r>
            <a:endParaRPr lang="en-US" altLang="en-US" sz="2400" dirty="0">
              <a:latin typeface="Times New Roman" panose="02020603050405020304" pitchFamily="18" charset="0"/>
            </a:endParaRPr>
          </a:p>
          <a:p>
            <a:pPr eaLnBrk="1" hangingPunct="1">
              <a:spcBef>
                <a:spcPct val="50000"/>
              </a:spcBef>
              <a:buSzPct val="65000"/>
              <a:buNone/>
            </a:pPr>
            <a:endParaRPr lang="vi-VN" altLang="en-US" sz="2000" dirty="0">
              <a:latin typeface="Times New Roman" panose="02020603050405020304" pitchFamily="18" charset="0"/>
            </a:endParaRPr>
          </a:p>
        </p:txBody>
      </p:sp>
      <p:sp>
        <p:nvSpPr>
          <p:cNvPr id="29" name="Title 1">
            <a:extLst>
              <a:ext uri="{FF2B5EF4-FFF2-40B4-BE49-F238E27FC236}">
                <a16:creationId xmlns:a16="http://schemas.microsoft.com/office/drawing/2014/main" id="{240551D0-BC9D-42F2-8446-808E736A9BF6}"/>
              </a:ext>
            </a:extLst>
          </p:cNvPr>
          <p:cNvSpPr txBox="1">
            <a:spLocks/>
          </p:cNvSpPr>
          <p:nvPr/>
        </p:nvSpPr>
        <p:spPr>
          <a:xfrm>
            <a:off x="8878531" y="1145224"/>
            <a:ext cx="2955589" cy="442147"/>
          </a:xfrm>
          <a:prstGeom prst="rect">
            <a:avLst/>
          </a:prstGeom>
          <a:solidFill>
            <a:schemeClr val="accent2">
              <a:lumMod val="20000"/>
              <a:lumOff val="80000"/>
            </a:schemeClr>
          </a:solidFill>
          <a:ln w="28575">
            <a:solidFill>
              <a:srgbClr val="FF0000"/>
            </a:solid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err="1">
                <a:latin typeface="Times New Roman" panose="02020603050405020304" pitchFamily="18" charset="0"/>
                <a:cs typeface="Times New Roman" panose="02020603050405020304" pitchFamily="18" charset="0"/>
              </a:rPr>
              <a:t>Mục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đích</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42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 to="" calcmode="lin" valueType="num">
                                      <p:cBhvr>
                                        <p:cTn id="7" dur="1" fill="hold"/>
                                        <p:tgtEl>
                                          <p:spTgt spid="2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 calcmode="lin" valueType="num">
                                      <p:cBhvr>
                                        <p:cTn id="12" dur="1000" fill="hold"/>
                                        <p:tgtEl>
                                          <p:spTgt spid="27">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27">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2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27">
                                            <p:txEl>
                                              <p:pRg st="1" end="1"/>
                                            </p:txEl>
                                          </p:spTgt>
                                        </p:tgtEl>
                                        <p:attrNameLst>
                                          <p:attrName>style.visibility</p:attrName>
                                        </p:attrNameLst>
                                      </p:cBhvr>
                                      <p:to>
                                        <p:strVal val="visible"/>
                                      </p:to>
                                    </p:set>
                                    <p:anim calcmode="lin" valueType="num">
                                      <p:cBhvr>
                                        <p:cTn id="19" dur="1000" fill="hold"/>
                                        <p:tgtEl>
                                          <p:spTgt spid="27">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27">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2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27">
                                            <p:txEl>
                                              <p:pRg st="2" end="2"/>
                                            </p:txEl>
                                          </p:spTgt>
                                        </p:tgtEl>
                                        <p:attrNameLst>
                                          <p:attrName>style.visibility</p:attrName>
                                        </p:attrNameLst>
                                      </p:cBhvr>
                                      <p:to>
                                        <p:strVal val="visible"/>
                                      </p:to>
                                    </p:set>
                                    <p:anim calcmode="lin" valueType="num">
                                      <p:cBhvr>
                                        <p:cTn id="26" dur="1000" fill="hold"/>
                                        <p:tgtEl>
                                          <p:spTgt spid="27">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27">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10;&#10;Description automatically generated">
            <a:extLst>
              <a:ext uri="{FF2B5EF4-FFF2-40B4-BE49-F238E27FC236}">
                <a16:creationId xmlns:a16="http://schemas.microsoft.com/office/drawing/2014/main" id="{EF968129-928C-4D14-8CA6-0492837CCC42}"/>
              </a:ext>
            </a:extLst>
          </p:cNvPr>
          <p:cNvPicPr>
            <a:picLocks noChangeAspect="1"/>
          </p:cNvPicPr>
          <p:nvPr/>
        </p:nvPicPr>
        <p:blipFill rotWithShape="1">
          <a:blip r:embed="rId2">
            <a:extLst>
              <a:ext uri="{28A0092B-C50C-407E-A947-70E740481C1C}">
                <a14:useLocalDpi xmlns:a14="http://schemas.microsoft.com/office/drawing/2010/main" val="0"/>
              </a:ext>
            </a:extLst>
          </a:blip>
          <a:srcRect t="13650" b="11122"/>
          <a:stretch/>
        </p:blipFill>
        <p:spPr>
          <a:xfrm>
            <a:off x="4267201" y="10"/>
            <a:ext cx="7924800" cy="3383270"/>
          </a:xfrm>
          <a:prstGeom prst="rect">
            <a:avLst/>
          </a:prstGeom>
        </p:spPr>
      </p:pic>
      <p:pic>
        <p:nvPicPr>
          <p:cNvPr id="5" name="Picture 4" descr="A picture containing sky, person&#10;&#10;Description automatically generated">
            <a:extLst>
              <a:ext uri="{FF2B5EF4-FFF2-40B4-BE49-F238E27FC236}">
                <a16:creationId xmlns:a16="http://schemas.microsoft.com/office/drawing/2014/main" id="{F6B5A46C-0E28-48FC-8004-5FA9FE0942AA}"/>
              </a:ext>
            </a:extLst>
          </p:cNvPr>
          <p:cNvPicPr>
            <a:picLocks noChangeAspect="1"/>
          </p:cNvPicPr>
          <p:nvPr/>
        </p:nvPicPr>
        <p:blipFill rotWithShape="1">
          <a:blip r:embed="rId3">
            <a:extLst>
              <a:ext uri="{28A0092B-C50C-407E-A947-70E740481C1C}">
                <a14:useLocalDpi xmlns:a14="http://schemas.microsoft.com/office/drawing/2010/main" val="0"/>
              </a:ext>
            </a:extLst>
          </a:blip>
          <a:srcRect t="33761" r="2" b="2"/>
          <a:stretch/>
        </p:blipFill>
        <p:spPr>
          <a:xfrm>
            <a:off x="4636168" y="3383280"/>
            <a:ext cx="7555832" cy="3383280"/>
          </a:xfrm>
          <a:prstGeom prst="rect">
            <a:avLst/>
          </a:prstGeom>
        </p:spPr>
      </p:pic>
      <p:sp useBgFill="1">
        <p:nvSpPr>
          <p:cNvPr id="34" name="Freeform: Shape 33">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 Box 5">
            <a:extLst>
              <a:ext uri="{FF2B5EF4-FFF2-40B4-BE49-F238E27FC236}">
                <a16:creationId xmlns:a16="http://schemas.microsoft.com/office/drawing/2014/main" id="{21957ECD-9985-4999-B484-4A199E984F44}"/>
              </a:ext>
            </a:extLst>
          </p:cNvPr>
          <p:cNvSpPr txBox="1">
            <a:spLocks noGrp="1" noChangeArrowheads="1"/>
          </p:cNvSpPr>
          <p:nvPr>
            <p:ph type="ctrTitle"/>
          </p:nvPr>
        </p:nvSpPr>
        <p:spPr bwMode="auto">
          <a:xfrm>
            <a:off x="285949" y="1585048"/>
            <a:ext cx="3934239" cy="1038794"/>
          </a:xfrm>
          <a:prstGeom prst="rect">
            <a:avLst/>
          </a:prstGeom>
        </p:spPr>
        <p:txBody>
          <a:bodyPr>
            <a:no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en-US" altLang="en-US" sz="2400" dirty="0">
                <a:latin typeface="Times New Roman" panose="02020603050405020304" pitchFamily="18" charset="0"/>
                <a:cs typeface="Times New Roman" panose="02020603050405020304" pitchFamily="18" charset="0"/>
              </a:rPr>
              <a:t>1-Bình </a:t>
            </a:r>
            <a:r>
              <a:rPr lang="en-US" altLang="en-US" sz="2400" dirty="0" err="1">
                <a:latin typeface="Times New Roman" panose="02020603050405020304" pitchFamily="18" charset="0"/>
                <a:cs typeface="Times New Roman" panose="02020603050405020304" pitchFamily="18" charset="0"/>
              </a:rPr>
              <a:t>đẳng</a:t>
            </a:r>
            <a:r>
              <a:rPr lang="en-US" altLang="en-US" sz="2400" dirty="0">
                <a:latin typeface="Times New Roman" panose="02020603050405020304" pitchFamily="18" charset="0"/>
                <a:cs typeface="Times New Roman" panose="02020603050405020304" pitchFamily="18" charset="0"/>
              </a:rPr>
              <a:t> chủ </a:t>
            </a:r>
            <a:r>
              <a:rPr lang="en-US" altLang="en-US" sz="2400" dirty="0" err="1">
                <a:latin typeface="Times New Roman" panose="02020603050405020304" pitchFamily="18" charset="0"/>
                <a:cs typeface="Times New Roman" panose="02020603050405020304" pitchFamily="18" charset="0"/>
              </a:rPr>
              <a:t>quyền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giữa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các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quốc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quyền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quyết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của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các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tộc</a:t>
            </a:r>
            <a:r>
              <a:rPr lang="en-US" altLang="en-US" sz="2400" dirty="0">
                <a:latin typeface="Times New Roman" panose="02020603050405020304" pitchFamily="18" charset="0"/>
                <a:cs typeface="Times New Roman" panose="02020603050405020304" pitchFamily="18" charset="0"/>
              </a:rPr>
              <a:t>.                           </a:t>
            </a:r>
          </a:p>
          <a:p>
            <a:pPr algn="just"/>
            <a:r>
              <a:rPr lang="en-US" altLang="en-US" sz="2400" dirty="0">
                <a:latin typeface="Times New Roman" panose="02020603050405020304" pitchFamily="18" charset="0"/>
                <a:cs typeface="Times New Roman" panose="02020603050405020304" pitchFamily="18" charset="0"/>
              </a:rPr>
              <a:t> </a:t>
            </a:r>
          </a:p>
        </p:txBody>
      </p:sp>
      <p:sp>
        <p:nvSpPr>
          <p:cNvPr id="3" name="Subtitle 2">
            <a:extLst>
              <a:ext uri="{FF2B5EF4-FFF2-40B4-BE49-F238E27FC236}">
                <a16:creationId xmlns:a16="http://schemas.microsoft.com/office/drawing/2014/main" id="{69206DF4-1F31-4779-B0BA-226116FB63E4}"/>
              </a:ext>
            </a:extLst>
          </p:cNvPr>
          <p:cNvSpPr>
            <a:spLocks noGrp="1"/>
          </p:cNvSpPr>
          <p:nvPr>
            <p:ph type="subTitle" idx="1"/>
          </p:nvPr>
        </p:nvSpPr>
        <p:spPr>
          <a:xfrm>
            <a:off x="7212901" y="2167964"/>
            <a:ext cx="4007449" cy="1343972"/>
          </a:xfrm>
        </p:spPr>
        <p:txBody>
          <a:bodyPr>
            <a:normAutofit/>
          </a:bodyPr>
          <a:lstStyle/>
          <a:p>
            <a:pPr algn="l"/>
            <a:endParaRPr lang="en-US" dirty="0"/>
          </a:p>
        </p:txBody>
      </p:sp>
      <p:sp>
        <p:nvSpPr>
          <p:cNvPr id="15" name="Text Box 4">
            <a:extLst>
              <a:ext uri="{FF2B5EF4-FFF2-40B4-BE49-F238E27FC236}">
                <a16:creationId xmlns:a16="http://schemas.microsoft.com/office/drawing/2014/main" id="{AED86696-8C74-4304-968F-AEA22933E584}"/>
              </a:ext>
            </a:extLst>
          </p:cNvPr>
          <p:cNvSpPr txBox="1">
            <a:spLocks noChangeArrowheads="1"/>
          </p:cNvSpPr>
          <p:nvPr/>
        </p:nvSpPr>
        <p:spPr bwMode="auto">
          <a:xfrm>
            <a:off x="-1" y="36747"/>
            <a:ext cx="5734373" cy="477054"/>
          </a:xfrm>
          <a:prstGeom prst="rect">
            <a:avLst/>
          </a:prstGeom>
          <a:solidFill>
            <a:schemeClr val="bg1"/>
          </a:solidFill>
          <a:ln w="9525">
            <a:solidFill>
              <a:srgbClr val="000066"/>
            </a:solidFill>
            <a:miter lim="800000"/>
            <a:headEnd/>
            <a:tailEnd/>
          </a:ln>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500" b="1" dirty="0">
                <a:solidFill>
                  <a:srgbClr val="000066"/>
                </a:solidFill>
                <a:latin typeface="Times New Roman" panose="02020603050405020304" pitchFamily="18" charset="0"/>
              </a:rPr>
              <a:t>II. SỰ THÀNH LẬP LIÊN HỢP QUỐC</a:t>
            </a:r>
          </a:p>
        </p:txBody>
      </p:sp>
      <p:sp>
        <p:nvSpPr>
          <p:cNvPr id="18" name="Title 1">
            <a:extLst>
              <a:ext uri="{FF2B5EF4-FFF2-40B4-BE49-F238E27FC236}">
                <a16:creationId xmlns:a16="http://schemas.microsoft.com/office/drawing/2014/main" id="{E14733CF-1C86-4571-A088-3EE37B551AE7}"/>
              </a:ext>
            </a:extLst>
          </p:cNvPr>
          <p:cNvSpPr txBox="1">
            <a:spLocks/>
          </p:cNvSpPr>
          <p:nvPr/>
        </p:nvSpPr>
        <p:spPr>
          <a:xfrm>
            <a:off x="656837" y="607837"/>
            <a:ext cx="3607329" cy="457200"/>
          </a:xfrm>
          <a:prstGeom prst="rect">
            <a:avLst/>
          </a:prstGeom>
          <a:solidFill>
            <a:schemeClr val="accent2">
              <a:lumMod val="60000"/>
              <a:lumOff val="40000"/>
            </a:schemeClr>
          </a:solidFill>
          <a:ln w="28575">
            <a:solidFill>
              <a:schemeClr val="tx1"/>
            </a:solidFill>
          </a:ln>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1" dirty="0" err="1">
                <a:latin typeface="Times New Roman" panose="02020603050405020304" pitchFamily="18" charset="0"/>
                <a:cs typeface="Times New Roman" panose="02020603050405020304" pitchFamily="18" charset="0"/>
              </a:rPr>
              <a:t>Nguyên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tắc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hoạt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endParaRPr lang="en-US" sz="2400" b="1" dirty="0">
              <a:latin typeface="Times New Roman" panose="02020603050405020304" pitchFamily="18" charset="0"/>
              <a:cs typeface="Times New Roman" panose="02020603050405020304" pitchFamily="18" charset="0"/>
            </a:endParaRPr>
          </a:p>
        </p:txBody>
      </p:sp>
      <p:sp>
        <p:nvSpPr>
          <p:cNvPr id="22" name="Text Box 5">
            <a:extLst>
              <a:ext uri="{FF2B5EF4-FFF2-40B4-BE49-F238E27FC236}">
                <a16:creationId xmlns:a16="http://schemas.microsoft.com/office/drawing/2014/main" id="{68F25026-7143-41BB-AC4F-17090F657F17}"/>
              </a:ext>
            </a:extLst>
          </p:cNvPr>
          <p:cNvSpPr txBox="1">
            <a:spLocks noChangeArrowheads="1"/>
          </p:cNvSpPr>
          <p:nvPr/>
        </p:nvSpPr>
        <p:spPr bwMode="auto">
          <a:xfrm>
            <a:off x="260539" y="2305536"/>
            <a:ext cx="3992700" cy="116920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en-US" altLang="en-US" sz="2400" dirty="0">
                <a:latin typeface="Times New Roman" panose="02020603050405020304" pitchFamily="18" charset="0"/>
                <a:cs typeface="Times New Roman" panose="02020603050405020304" pitchFamily="18" charset="0"/>
              </a:rPr>
              <a:t>2-Tôn </a:t>
            </a:r>
            <a:r>
              <a:rPr lang="en-US" altLang="en-US" sz="2400" dirty="0" err="1">
                <a:latin typeface="Times New Roman" panose="02020603050405020304" pitchFamily="18" charset="0"/>
                <a:cs typeface="Times New Roman" panose="02020603050405020304" pitchFamily="18" charset="0"/>
              </a:rPr>
              <a:t>trọng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toàn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vẹn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lãnh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thô</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độc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lập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chính</a:t>
            </a:r>
            <a:r>
              <a:rPr lang="en-US" altLang="en-US" sz="2400" dirty="0">
                <a:latin typeface="Times New Roman" panose="02020603050405020304" pitchFamily="18" charset="0"/>
                <a:cs typeface="Times New Roman" panose="02020603050405020304" pitchFamily="18" charset="0"/>
              </a:rPr>
              <a:t> trị </a:t>
            </a:r>
            <a:r>
              <a:rPr lang="en-US" altLang="en-US" sz="2400" dirty="0" err="1">
                <a:latin typeface="Times New Roman" panose="02020603050405020304" pitchFamily="18" charset="0"/>
                <a:cs typeface="Times New Roman" panose="02020603050405020304" pitchFamily="18" charset="0"/>
              </a:rPr>
              <a:t>của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tất</a:t>
            </a:r>
            <a:r>
              <a:rPr lang="en-US" altLang="en-US" sz="2400" dirty="0">
                <a:latin typeface="Times New Roman" panose="02020603050405020304" pitchFamily="18" charset="0"/>
                <a:cs typeface="Times New Roman" panose="02020603050405020304" pitchFamily="18" charset="0"/>
              </a:rPr>
              <a:t> cả </a:t>
            </a:r>
            <a:r>
              <a:rPr lang="en-US" altLang="en-US" sz="2400" dirty="0" err="1">
                <a:latin typeface="Times New Roman" panose="02020603050405020304" pitchFamily="18" charset="0"/>
                <a:cs typeface="Times New Roman" panose="02020603050405020304" pitchFamily="18" charset="0"/>
              </a:rPr>
              <a:t>các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nước</a:t>
            </a:r>
            <a:r>
              <a:rPr lang="en-US" altLang="en-US" sz="2400" dirty="0">
                <a:latin typeface="Times New Roman" panose="02020603050405020304" pitchFamily="18" charset="0"/>
                <a:cs typeface="Times New Roman" panose="02020603050405020304" pitchFamily="18" charset="0"/>
              </a:rPr>
              <a:t>.                                           </a:t>
            </a:r>
          </a:p>
        </p:txBody>
      </p:sp>
      <p:sp>
        <p:nvSpPr>
          <p:cNvPr id="24" name="Text Box 5">
            <a:extLst>
              <a:ext uri="{FF2B5EF4-FFF2-40B4-BE49-F238E27FC236}">
                <a16:creationId xmlns:a16="http://schemas.microsoft.com/office/drawing/2014/main" id="{7296EAC0-4E40-44D3-A649-06E006FF8431}"/>
              </a:ext>
            </a:extLst>
          </p:cNvPr>
          <p:cNvSpPr txBox="1">
            <a:spLocks noChangeArrowheads="1"/>
          </p:cNvSpPr>
          <p:nvPr/>
        </p:nvSpPr>
        <p:spPr bwMode="auto">
          <a:xfrm>
            <a:off x="256707" y="3447043"/>
            <a:ext cx="3992700" cy="116920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en-US" altLang="en-US" sz="2400" dirty="0">
                <a:latin typeface="Times New Roman" panose="02020603050405020304" pitchFamily="18" charset="0"/>
                <a:cs typeface="Times New Roman" panose="02020603050405020304" pitchFamily="18" charset="0"/>
              </a:rPr>
              <a:t>3-Không can </a:t>
            </a:r>
            <a:r>
              <a:rPr lang="en-US" altLang="en-US" sz="2400" dirty="0" err="1">
                <a:latin typeface="Times New Roman" panose="02020603050405020304" pitchFamily="18" charset="0"/>
                <a:cs typeface="Times New Roman" panose="02020603050405020304" pitchFamily="18" charset="0"/>
              </a:rPr>
              <a:t>thiệp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vào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việc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nội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bô</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của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bất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kì</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nước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nào</a:t>
            </a:r>
            <a:r>
              <a:rPr lang="en-US" altLang="en-US" sz="2400" dirty="0">
                <a:latin typeface="Times New Roman" panose="02020603050405020304" pitchFamily="18" charset="0"/>
                <a:cs typeface="Times New Roman" panose="02020603050405020304" pitchFamily="18" charset="0"/>
              </a:rPr>
              <a:t>.                                                                      </a:t>
            </a:r>
          </a:p>
        </p:txBody>
      </p:sp>
      <p:sp>
        <p:nvSpPr>
          <p:cNvPr id="26" name="Text Box 5">
            <a:extLst>
              <a:ext uri="{FF2B5EF4-FFF2-40B4-BE49-F238E27FC236}">
                <a16:creationId xmlns:a16="http://schemas.microsoft.com/office/drawing/2014/main" id="{6D98A44E-DAF6-4596-A04E-F1AE62584186}"/>
              </a:ext>
            </a:extLst>
          </p:cNvPr>
          <p:cNvSpPr txBox="1">
            <a:spLocks noChangeArrowheads="1"/>
          </p:cNvSpPr>
          <p:nvPr/>
        </p:nvSpPr>
        <p:spPr bwMode="auto">
          <a:xfrm>
            <a:off x="256707" y="4616265"/>
            <a:ext cx="3992700" cy="103077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en-US" altLang="en-US" sz="2400" dirty="0">
                <a:latin typeface="Times New Roman" panose="02020603050405020304" pitchFamily="18" charset="0"/>
                <a:cs typeface="Times New Roman" panose="02020603050405020304" pitchFamily="18" charset="0"/>
              </a:rPr>
              <a:t>4-Giải </a:t>
            </a:r>
            <a:r>
              <a:rPr lang="en-US" altLang="en-US" sz="2400" dirty="0" err="1">
                <a:latin typeface="Times New Roman" panose="02020603050405020304" pitchFamily="18" charset="0"/>
                <a:cs typeface="Times New Roman" panose="02020603050405020304" pitchFamily="18" charset="0"/>
              </a:rPr>
              <a:t>quyết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các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tranh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chấp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quốc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tê</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bằng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biện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pháp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bình</a:t>
            </a:r>
            <a:r>
              <a:rPr lang="en-US" altLang="en-US" sz="2400" dirty="0">
                <a:latin typeface="Times New Roman" panose="02020603050405020304" pitchFamily="18" charset="0"/>
                <a:cs typeface="Times New Roman" panose="02020603050405020304" pitchFamily="18" charset="0"/>
              </a:rPr>
              <a:t>.</a:t>
            </a:r>
          </a:p>
        </p:txBody>
      </p:sp>
      <p:sp>
        <p:nvSpPr>
          <p:cNvPr id="28" name="Text Box 5">
            <a:extLst>
              <a:ext uri="{FF2B5EF4-FFF2-40B4-BE49-F238E27FC236}">
                <a16:creationId xmlns:a16="http://schemas.microsoft.com/office/drawing/2014/main" id="{DB782B3C-47E8-4E26-8694-164E854AB171}"/>
              </a:ext>
            </a:extLst>
          </p:cNvPr>
          <p:cNvSpPr txBox="1">
            <a:spLocks noChangeArrowheads="1"/>
          </p:cNvSpPr>
          <p:nvPr/>
        </p:nvSpPr>
        <p:spPr bwMode="auto">
          <a:xfrm>
            <a:off x="205670" y="5647021"/>
            <a:ext cx="4322097" cy="107874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just"/>
            <a:r>
              <a:rPr lang="en-US" altLang="en-US" sz="2400" dirty="0">
                <a:latin typeface="Times New Roman" panose="02020603050405020304" pitchFamily="18" charset="0"/>
                <a:cs typeface="Times New Roman" panose="02020603050405020304" pitchFamily="18" charset="0"/>
              </a:rPr>
              <a:t>5-Chung </a:t>
            </a:r>
            <a:r>
              <a:rPr lang="en-US" altLang="en-US" sz="2400" dirty="0" err="1">
                <a:latin typeface="Times New Roman" panose="02020603050405020304" pitchFamily="18" charset="0"/>
                <a:cs typeface="Times New Roman" panose="02020603050405020304" pitchFamily="18" charset="0"/>
              </a:rPr>
              <a:t>sống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bình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sư</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nhất</a:t>
            </a:r>
            <a:r>
              <a:rPr lang="en-US" altLang="en-US" sz="2400" dirty="0">
                <a:latin typeface="Times New Roman" panose="02020603050405020304" pitchFamily="18" charset="0"/>
                <a:cs typeface="Times New Roman" panose="02020603050405020304" pitchFamily="18" charset="0"/>
              </a:rPr>
              <a:t> trí </a:t>
            </a:r>
            <a:r>
              <a:rPr lang="en-US" altLang="en-US" sz="2400" dirty="0" err="1">
                <a:latin typeface="Times New Roman" panose="02020603050405020304" pitchFamily="18" charset="0"/>
                <a:cs typeface="Times New Roman" panose="02020603050405020304" pitchFamily="18" charset="0"/>
              </a:rPr>
              <a:t>giữa</a:t>
            </a:r>
            <a:r>
              <a:rPr lang="en-US" altLang="en-US" sz="2400" dirty="0">
                <a:latin typeface="Times New Roman" panose="02020603050405020304" pitchFamily="18" charset="0"/>
                <a:cs typeface="Times New Roman" panose="02020603050405020304" pitchFamily="18" charset="0"/>
              </a:rPr>
              <a:t> 5 </a:t>
            </a:r>
            <a:r>
              <a:rPr lang="en-US" altLang="en-US" sz="2400" dirty="0" err="1">
                <a:latin typeface="Times New Roman" panose="02020603050405020304" pitchFamily="18" charset="0"/>
                <a:cs typeface="Times New Roman" panose="02020603050405020304" pitchFamily="18" charset="0"/>
              </a:rPr>
              <a:t>nước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Liên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Xô</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Mĩ</a:t>
            </a:r>
            <a:r>
              <a:rPr lang="en-US" altLang="en-US" sz="2400" dirty="0">
                <a:latin typeface="Times New Roman" panose="02020603050405020304" pitchFamily="18" charset="0"/>
                <a:cs typeface="Times New Roman" panose="02020603050405020304" pitchFamily="18" charset="0"/>
              </a:rPr>
              <a:t>, Anh, </a:t>
            </a:r>
            <a:r>
              <a:rPr lang="en-US" altLang="en-US" sz="2400" dirty="0" err="1">
                <a:latin typeface="Times New Roman" panose="02020603050405020304" pitchFamily="18" charset="0"/>
                <a:cs typeface="Times New Roman" panose="02020603050405020304" pitchFamily="18" charset="0"/>
              </a:rPr>
              <a:t>Pháp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Trung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Quốc</a:t>
            </a:r>
            <a:r>
              <a:rPr lang="en-US" altLang="en-US" sz="2400" dirty="0">
                <a:latin typeface="Times New Roman" panose="02020603050405020304" pitchFamily="18" charset="0"/>
                <a:cs typeface="Times New Roman" panose="02020603050405020304" pitchFamily="18" charset="0"/>
              </a:rPr>
              <a:t>)                                                                         </a:t>
            </a:r>
          </a:p>
        </p:txBody>
      </p:sp>
      <p:sp>
        <p:nvSpPr>
          <p:cNvPr id="6" name="Flowchart: Sequential Access Storage 5">
            <a:extLst>
              <a:ext uri="{FF2B5EF4-FFF2-40B4-BE49-F238E27FC236}">
                <a16:creationId xmlns:a16="http://schemas.microsoft.com/office/drawing/2014/main" id="{3BB2ADCD-5209-4E1D-896D-90737C00568E}"/>
              </a:ext>
            </a:extLst>
          </p:cNvPr>
          <p:cNvSpPr/>
          <p:nvPr/>
        </p:nvSpPr>
        <p:spPr>
          <a:xfrm>
            <a:off x="6339693" y="926836"/>
            <a:ext cx="4880643" cy="2248626"/>
          </a:xfrm>
          <a:prstGeom prst="flowChartMagneticTap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Theo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trọng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3283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1"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xit" presetSubtype="0" fill="hold" grpId="0" nodeType="clickEffect">
                                  <p:stCondLst>
                                    <p:cond delay="0"/>
                                  </p:stCondLst>
                                  <p:childTnLst>
                                    <p:animEffect transition="out" filter="dissolv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500" fill="hold"/>
                                        <p:tgtEl>
                                          <p:spTgt spid="22"/>
                                        </p:tgtEl>
                                        <p:attrNameLst>
                                          <p:attrName>ppt_x</p:attrName>
                                        </p:attrNameLst>
                                      </p:cBhvr>
                                      <p:tavLst>
                                        <p:tav tm="0">
                                          <p:val>
                                            <p:strVal val="#ppt_x"/>
                                          </p:val>
                                        </p:tav>
                                        <p:tav tm="100000">
                                          <p:val>
                                            <p:strVal val="#ppt_x"/>
                                          </p:val>
                                        </p:tav>
                                      </p:tavLst>
                                    </p:anim>
                                    <p:anim calcmode="lin" valueType="num">
                                      <p:cBhvr additive="base">
                                        <p:cTn id="3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ppt_x"/>
                                          </p:val>
                                        </p:tav>
                                        <p:tav tm="100000">
                                          <p:val>
                                            <p:strVal val="#ppt_x"/>
                                          </p:val>
                                        </p:tav>
                                      </p:tavLst>
                                    </p:anim>
                                    <p:anim calcmode="lin" valueType="num">
                                      <p:cBhvr additive="base">
                                        <p:cTn id="4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1000"/>
                                        <p:tgtEl>
                                          <p:spTgt spid="28"/>
                                        </p:tgtEl>
                                      </p:cBhvr>
                                    </p:animEffect>
                                    <p:anim calcmode="lin" valueType="num">
                                      <p:cBhvr>
                                        <p:cTn id="49" dur="1000" fill="hold"/>
                                        <p:tgtEl>
                                          <p:spTgt spid="28"/>
                                        </p:tgtEl>
                                        <p:attrNameLst>
                                          <p:attrName>ppt_x</p:attrName>
                                        </p:attrNameLst>
                                      </p:cBhvr>
                                      <p:tavLst>
                                        <p:tav tm="0">
                                          <p:val>
                                            <p:strVal val="#ppt_x"/>
                                          </p:val>
                                        </p:tav>
                                        <p:tav tm="100000">
                                          <p:val>
                                            <p:strVal val="#ppt_x"/>
                                          </p:val>
                                        </p:tav>
                                      </p:tavLst>
                                    </p:anim>
                                    <p:anim calcmode="lin" valueType="num">
                                      <p:cBhvr>
                                        <p:cTn id="5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animBg="1"/>
      <p:bldP spid="22" grpId="0"/>
      <p:bldP spid="24" grpId="0"/>
      <p:bldP spid="26" grpId="0"/>
      <p:bldP spid="28" grpId="0"/>
      <p:bldP spid="6" grpId="0" animBg="1"/>
      <p:bldP spid="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1495184-F98D-40FC-8DB2-37BB24CD64BE}"/>
              </a:ext>
            </a:extLst>
          </p:cNvPr>
          <p:cNvGraphicFramePr/>
          <p:nvPr>
            <p:extLst>
              <p:ext uri="{D42A27DB-BD31-4B8C-83A1-F6EECF244321}">
                <p14:modId xmlns:p14="http://schemas.microsoft.com/office/powerpoint/2010/main" val="2261537476"/>
              </p:ext>
            </p:extLst>
          </p:nvPr>
        </p:nvGraphicFramePr>
        <p:xfrm>
          <a:off x="-272256" y="1439335"/>
          <a:ext cx="636825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31D8D407-7A07-4994-9AB1-A7841F85FBFD}"/>
              </a:ext>
            </a:extLst>
          </p:cNvPr>
          <p:cNvSpPr/>
          <p:nvPr/>
        </p:nvSpPr>
        <p:spPr>
          <a:xfrm>
            <a:off x="610010" y="755861"/>
            <a:ext cx="4603751" cy="60166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vi-VN" sz="2800" b="1" dirty="0">
                <a:solidFill>
                  <a:schemeClr val="tx1"/>
                </a:solidFill>
                <a:latin typeface="Times New Roman" panose="02020603050405020304" pitchFamily="18" charset="0"/>
                <a:cs typeface="Times New Roman" panose="02020603050405020304" pitchFamily="18" charset="0"/>
              </a:rPr>
              <a:t>Bộ máy tổ chức LHQ</a:t>
            </a:r>
          </a:p>
        </p:txBody>
      </p:sp>
      <p:pic>
        <p:nvPicPr>
          <p:cNvPr id="8" name="Picture 7">
            <a:extLst>
              <a:ext uri="{FF2B5EF4-FFF2-40B4-BE49-F238E27FC236}">
                <a16:creationId xmlns:a16="http://schemas.microsoft.com/office/drawing/2014/main" id="{630D565C-7C33-4B3C-A686-F7E1DF67D0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10589" y="3"/>
            <a:ext cx="7182465" cy="7000889"/>
          </a:xfrm>
          <a:prstGeom prst="rect">
            <a:avLst/>
          </a:prstGeom>
        </p:spPr>
      </p:pic>
      <p:sp>
        <p:nvSpPr>
          <p:cNvPr id="9" name="Text Box 4">
            <a:extLst>
              <a:ext uri="{FF2B5EF4-FFF2-40B4-BE49-F238E27FC236}">
                <a16:creationId xmlns:a16="http://schemas.microsoft.com/office/drawing/2014/main" id="{DBE2AF20-9B3F-43F7-A39A-A0DFE0DE0EC6}"/>
              </a:ext>
            </a:extLst>
          </p:cNvPr>
          <p:cNvSpPr txBox="1">
            <a:spLocks noChangeArrowheads="1"/>
          </p:cNvSpPr>
          <p:nvPr/>
        </p:nvSpPr>
        <p:spPr bwMode="auto">
          <a:xfrm>
            <a:off x="-1" y="36747"/>
            <a:ext cx="5734373" cy="477054"/>
          </a:xfrm>
          <a:prstGeom prst="rect">
            <a:avLst/>
          </a:prstGeom>
          <a:solidFill>
            <a:schemeClr val="bg1"/>
          </a:solidFill>
          <a:ln w="9525">
            <a:solidFill>
              <a:srgbClr val="000066"/>
            </a:solidFill>
            <a:miter lim="800000"/>
            <a:headEnd/>
            <a:tailEnd/>
          </a:ln>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500" b="1" dirty="0">
                <a:solidFill>
                  <a:srgbClr val="000066"/>
                </a:solidFill>
                <a:latin typeface="Times New Roman" panose="02020603050405020304" pitchFamily="18" charset="0"/>
              </a:rPr>
              <a:t>II. SỰ THÀNH LẬP LIÊN HỢP QUỐC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ết quả hình ảnh cho các tổ chức chuyên môn khác của liên hợp quố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015" y="769172"/>
            <a:ext cx="2390276" cy="192178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6074246" y="3753370"/>
            <a:ext cx="2501535" cy="2108465"/>
          </a:xfrm>
          <a:prstGeom prst="rect">
            <a:avLst/>
          </a:prstGeom>
        </p:spPr>
      </p:pic>
      <p:sp>
        <p:nvSpPr>
          <p:cNvPr id="3" name="TextBox 2"/>
          <p:cNvSpPr txBox="1"/>
          <p:nvPr/>
        </p:nvSpPr>
        <p:spPr>
          <a:xfrm>
            <a:off x="3180260" y="2707107"/>
            <a:ext cx="2240824"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WHO -  </a:t>
            </a:r>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chức</a:t>
            </a:r>
            <a:r>
              <a:rPr lang="en-US" sz="2000" b="1" dirty="0">
                <a:latin typeface="Times New Roman" panose="02020603050405020304" pitchFamily="18" charset="0"/>
                <a:cs typeface="Times New Roman" panose="02020603050405020304" pitchFamily="18" charset="0"/>
              </a:rPr>
              <a:t> Y </a:t>
            </a:r>
            <a:r>
              <a:rPr lang="en-US" sz="2000" b="1" dirty="0" err="1">
                <a:latin typeface="Times New Roman" panose="02020603050405020304" pitchFamily="18" charset="0"/>
                <a:cs typeface="Times New Roman" panose="02020603050405020304" pitchFamily="18" charset="0"/>
              </a:rPr>
              <a:t>tế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endParaRPr lang="en-US" sz="20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4729" y="2789212"/>
            <a:ext cx="2868161" cy="707886"/>
          </a:xfrm>
          <a:prstGeom prst="rect">
            <a:avLst/>
          </a:prstGeom>
          <a:noFill/>
        </p:spPr>
        <p:txBody>
          <a:bodyPr wrap="square" rtlCol="0">
            <a:spAutoFit/>
          </a:bodyPr>
          <a:lstStyle/>
          <a:p>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chức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dục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Khoa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Văn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hóa</a:t>
            </a:r>
            <a:r>
              <a:rPr lang="en-US" sz="2000" b="1" dirty="0">
                <a:latin typeface="Times New Roman" panose="02020603050405020304" pitchFamily="18" charset="0"/>
                <a:cs typeface="Times New Roman" panose="02020603050405020304" pitchFamily="18" charset="0"/>
              </a:rPr>
              <a:t> LHQ</a:t>
            </a:r>
          </a:p>
        </p:txBody>
      </p:sp>
      <p:pic>
        <p:nvPicPr>
          <p:cNvPr id="8" name="Picture 7"/>
          <p:cNvPicPr>
            <a:picLocks noChangeAspect="1"/>
          </p:cNvPicPr>
          <p:nvPr/>
        </p:nvPicPr>
        <p:blipFill>
          <a:blip r:embed="rId4"/>
          <a:stretch>
            <a:fillRect/>
          </a:stretch>
        </p:blipFill>
        <p:spPr>
          <a:xfrm>
            <a:off x="6172205" y="873677"/>
            <a:ext cx="2214155" cy="1781175"/>
          </a:xfrm>
          <a:prstGeom prst="rect">
            <a:avLst/>
          </a:prstGeom>
        </p:spPr>
      </p:pic>
      <p:sp>
        <p:nvSpPr>
          <p:cNvPr id="9" name="TextBox 8"/>
          <p:cNvSpPr txBox="1"/>
          <p:nvPr/>
        </p:nvSpPr>
        <p:spPr>
          <a:xfrm>
            <a:off x="5943603" y="2746302"/>
            <a:ext cx="2801984" cy="707886"/>
          </a:xfrm>
          <a:prstGeom prst="rect">
            <a:avLst/>
          </a:prstGeom>
          <a:noFill/>
        </p:spPr>
        <p:txBody>
          <a:bodyPr wrap="square" rtlCol="0">
            <a:spAutoFit/>
          </a:bodyPr>
          <a:lstStyle/>
          <a:p>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chức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Lương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thực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và</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nông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nghiệp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endParaRPr lang="en-US" sz="2000" b="1" dirty="0">
              <a:latin typeface="Times New Roman" panose="02020603050405020304" pitchFamily="18" charset="0"/>
              <a:cs typeface="Times New Roman" panose="02020603050405020304" pitchFamily="18" charset="0"/>
            </a:endParaRPr>
          </a:p>
        </p:txBody>
      </p:sp>
      <p:pic>
        <p:nvPicPr>
          <p:cNvPr id="1034" name="Picture 10" descr="397962-unice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5768" y="786859"/>
            <a:ext cx="3097845" cy="18257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9157061" y="2769333"/>
            <a:ext cx="2272939"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UNICEF- </a:t>
            </a:r>
            <a:r>
              <a:rPr lang="en-US" sz="2000" b="1" dirty="0" err="1">
                <a:latin typeface="Times New Roman" panose="02020603050405020304" pitchFamily="18" charset="0"/>
                <a:cs typeface="Times New Roman" panose="02020603050405020304" pitchFamily="18" charset="0"/>
              </a:rPr>
              <a:t>Quỹ</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đồng</a:t>
            </a:r>
            <a:r>
              <a:rPr lang="en-US" sz="2000" b="1" dirty="0">
                <a:latin typeface="Times New Roman" panose="02020603050405020304" pitchFamily="18" charset="0"/>
                <a:cs typeface="Times New Roman" panose="02020603050405020304" pitchFamily="18" charset="0"/>
              </a:rPr>
              <a:t> LHQ</a:t>
            </a:r>
          </a:p>
        </p:txBody>
      </p:sp>
      <p:pic>
        <p:nvPicPr>
          <p:cNvPr id="13" name="Picture 12"/>
          <p:cNvPicPr>
            <a:picLocks noChangeAspect="1"/>
          </p:cNvPicPr>
          <p:nvPr/>
        </p:nvPicPr>
        <p:blipFill>
          <a:blip r:embed="rId6"/>
          <a:stretch>
            <a:fillRect/>
          </a:stretch>
        </p:blipFill>
        <p:spPr>
          <a:xfrm>
            <a:off x="-78376" y="3655263"/>
            <a:ext cx="3122023" cy="2284951"/>
          </a:xfrm>
          <a:prstGeom prst="rect">
            <a:avLst/>
          </a:prstGeom>
        </p:spPr>
      </p:pic>
      <p:pic>
        <p:nvPicPr>
          <p:cNvPr id="14" name="Picture 13"/>
          <p:cNvPicPr>
            <a:picLocks noChangeAspect="1"/>
          </p:cNvPicPr>
          <p:nvPr/>
        </p:nvPicPr>
        <p:blipFill>
          <a:blip r:embed="rId7"/>
          <a:stretch>
            <a:fillRect/>
          </a:stretch>
        </p:blipFill>
        <p:spPr>
          <a:xfrm>
            <a:off x="3141089" y="3753350"/>
            <a:ext cx="2145575" cy="2108466"/>
          </a:xfrm>
          <a:prstGeom prst="rect">
            <a:avLst/>
          </a:prstGeom>
        </p:spPr>
      </p:pic>
      <p:pic>
        <p:nvPicPr>
          <p:cNvPr id="6" name="Picture 5"/>
          <p:cNvPicPr>
            <a:picLocks noChangeAspect="1"/>
          </p:cNvPicPr>
          <p:nvPr/>
        </p:nvPicPr>
        <p:blipFill>
          <a:blip r:embed="rId8"/>
          <a:stretch>
            <a:fillRect/>
          </a:stretch>
        </p:blipFill>
        <p:spPr>
          <a:xfrm>
            <a:off x="3141089" y="670936"/>
            <a:ext cx="2436767" cy="1889386"/>
          </a:xfrm>
          <a:prstGeom prst="rect">
            <a:avLst/>
          </a:prstGeom>
        </p:spPr>
      </p:pic>
      <p:sp>
        <p:nvSpPr>
          <p:cNvPr id="15" name="TextBox 14"/>
          <p:cNvSpPr txBox="1"/>
          <p:nvPr/>
        </p:nvSpPr>
        <p:spPr>
          <a:xfrm>
            <a:off x="177116" y="6024458"/>
            <a:ext cx="2252576"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IMF – </a:t>
            </a:r>
            <a:r>
              <a:rPr lang="en-US" sz="2000" b="1" dirty="0" err="1">
                <a:latin typeface="Times New Roman" panose="02020603050405020304" pitchFamily="18" charset="0"/>
                <a:cs typeface="Times New Roman" panose="02020603050405020304" pitchFamily="18" charset="0"/>
              </a:rPr>
              <a:t>Quỹ</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Tiền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tệ</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endParaRPr lang="en-US" sz="2000"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2855021" y="6011391"/>
            <a:ext cx="2868161" cy="7078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IAEA – </a:t>
            </a:r>
            <a:r>
              <a:rPr lang="en-US" sz="2000" b="1" dirty="0" err="1">
                <a:latin typeface="Times New Roman" panose="02020603050405020304" pitchFamily="18" charset="0"/>
                <a:cs typeface="Times New Roman" panose="02020603050405020304" pitchFamily="18" charset="0"/>
              </a:rPr>
              <a:t>Cơ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năng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lượng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nguyên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tử</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quốc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tế</a:t>
            </a:r>
            <a:endParaRPr lang="en-US" sz="2000"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6148485" y="6024448"/>
            <a:ext cx="2237875" cy="707886"/>
          </a:xfrm>
          <a:prstGeom prst="rect">
            <a:avLst/>
          </a:prstGeom>
          <a:noFill/>
        </p:spPr>
        <p:txBody>
          <a:bodyPr wrap="square" rtlCol="0">
            <a:spAutoFit/>
          </a:bodyPr>
          <a:lstStyle/>
          <a:p>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chức</a:t>
            </a:r>
            <a:r>
              <a:rPr lang="en-US" sz="2000" b="1" dirty="0">
                <a:latin typeface="Times New Roman" panose="02020603050405020304" pitchFamily="18" charset="0"/>
                <a:cs typeface="Times New Roman" panose="02020603050405020304" pitchFamily="18" charset="0"/>
              </a:rPr>
              <a:t> Lao </a:t>
            </a:r>
            <a:r>
              <a:rPr lang="en-US" sz="2000" b="1" dirty="0" err="1">
                <a:latin typeface="Times New Roman" panose="02020603050405020304" pitchFamily="18" charset="0"/>
                <a:cs typeface="Times New Roman" panose="02020603050405020304" pitchFamily="18" charset="0"/>
              </a:rPr>
              <a:t>động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endParaRPr lang="en-US" sz="2000" b="1"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9"/>
          <a:stretch>
            <a:fillRect/>
          </a:stretch>
        </p:blipFill>
        <p:spPr>
          <a:xfrm>
            <a:off x="9157063" y="3859856"/>
            <a:ext cx="2416628" cy="2001960"/>
          </a:xfrm>
          <a:prstGeom prst="rect">
            <a:avLst/>
          </a:prstGeom>
        </p:spPr>
      </p:pic>
      <p:sp>
        <p:nvSpPr>
          <p:cNvPr id="20" name="TextBox 19"/>
          <p:cNvSpPr txBox="1"/>
          <p:nvPr/>
        </p:nvSpPr>
        <p:spPr>
          <a:xfrm>
            <a:off x="9475161" y="6085417"/>
            <a:ext cx="2237875" cy="707886"/>
          </a:xfrm>
          <a:prstGeom prst="rect">
            <a:avLst/>
          </a:prstGeom>
          <a:noFill/>
        </p:spPr>
        <p:txBody>
          <a:bodyPr wrap="square" rtlCol="0">
            <a:spAutoFit/>
          </a:bodyPr>
          <a:lstStyle/>
          <a:p>
            <a:r>
              <a:rPr lang="en-US" sz="2000" b="1" dirty="0" err="1">
                <a:latin typeface="Times New Roman" panose="02020603050405020304" pitchFamily="18" charset="0"/>
                <a:cs typeface="Times New Roman" panose="02020603050405020304" pitchFamily="18" charset="0"/>
              </a:rPr>
              <a:t>Tổ</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chức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hàng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giới</a:t>
            </a:r>
            <a:endParaRPr lang="en-US" sz="2000"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365761" y="156773"/>
            <a:ext cx="11307851" cy="461665"/>
          </a:xfrm>
          <a:prstGeom prst="rect">
            <a:avLst/>
          </a:prstGeom>
          <a:noFill/>
        </p:spPr>
        <p:txBody>
          <a:bodyPr wrap="square" rtlCol="0">
            <a:spAutoFit/>
          </a:bodyPr>
          <a:lstStyle/>
          <a:p>
            <a:pPr algn="ctr"/>
            <a:r>
              <a:rPr lang="en-US" sz="2400" b="1" dirty="0">
                <a:solidFill>
                  <a:srgbClr val="FF0000"/>
                </a:solidFill>
                <a:latin typeface="Times New Roman" panose="02020603050405020304" pitchFamily="18" charset="0"/>
                <a:cs typeface="Times New Roman" panose="02020603050405020304" pitchFamily="18" charset="0"/>
              </a:rPr>
              <a:t>CÁC CƠ QUAN CHUYÊN MÔN KHÁC CỦA LIÊN HỢP QUỐC</a:t>
            </a:r>
          </a:p>
        </p:txBody>
      </p:sp>
    </p:spTree>
    <p:extLst>
      <p:ext uri="{BB962C8B-B14F-4D97-AF65-F5344CB8AC3E}">
        <p14:creationId xmlns:p14="http://schemas.microsoft.com/office/powerpoint/2010/main" val="182946580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6DB7ADBC-26DA-450D-A8BF-E1ACCB4663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235" y="20"/>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5E3C0EDB-60D3-4CEF-8B80-C6D01E08D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0C269CE-FB56-4D68-8CFB-1CFD5F3505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3389" y="500244"/>
            <a:ext cx="6428625" cy="6357756"/>
          </a:xfrm>
          <a:custGeom>
            <a:avLst/>
            <a:gdLst>
              <a:gd name="connsiteX0" fmla="*/ 4279392 w 6428625"/>
              <a:gd name="connsiteY0" fmla="*/ 0 h 6357756"/>
              <a:gd name="connsiteX1" fmla="*/ 6319204 w 6428625"/>
              <a:gd name="connsiteY1" fmla="*/ 516500 h 6357756"/>
              <a:gd name="connsiteX2" fmla="*/ 6428625 w 6428625"/>
              <a:gd name="connsiteY2" fmla="*/ 579415 h 6357756"/>
              <a:gd name="connsiteX3" fmla="*/ 6428625 w 6428625"/>
              <a:gd name="connsiteY3" fmla="*/ 6357756 h 6357756"/>
              <a:gd name="connsiteX4" fmla="*/ 539921 w 6428625"/>
              <a:gd name="connsiteY4" fmla="*/ 6357756 h 6357756"/>
              <a:gd name="connsiteX5" fmla="*/ 516500 w 6428625"/>
              <a:gd name="connsiteY5" fmla="*/ 6319205 h 6357756"/>
              <a:gd name="connsiteX6" fmla="*/ 0 w 6428625"/>
              <a:gd name="connsiteY6" fmla="*/ 4279392 h 6357756"/>
              <a:gd name="connsiteX7" fmla="*/ 4279392 w 6428625"/>
              <a:gd name="connsiteY7" fmla="*/ 0 h 6357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8625" h="6357756">
                <a:moveTo>
                  <a:pt x="4279392" y="0"/>
                </a:moveTo>
                <a:cubicBezTo>
                  <a:pt x="5017968" y="0"/>
                  <a:pt x="5712843" y="187105"/>
                  <a:pt x="6319204" y="516500"/>
                </a:cubicBezTo>
                <a:lnTo>
                  <a:pt x="6428625" y="579415"/>
                </a:lnTo>
                <a:lnTo>
                  <a:pt x="6428625" y="6357756"/>
                </a:lnTo>
                <a:lnTo>
                  <a:pt x="539921" y="6357756"/>
                </a:lnTo>
                <a:lnTo>
                  <a:pt x="516500" y="6319205"/>
                </a:lnTo>
                <a:cubicBezTo>
                  <a:pt x="187105" y="5712844"/>
                  <a:pt x="0" y="5017968"/>
                  <a:pt x="0" y="4279392"/>
                </a:cubicBezTo>
                <a:cubicBezTo>
                  <a:pt x="0" y="1915949"/>
                  <a:pt x="1915949" y="0"/>
                  <a:pt x="4279392"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A6ED7E7F-75F7-4581-A930-C4DEBC2A8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7981" y="664836"/>
            <a:ext cx="6264033" cy="6193164"/>
          </a:xfrm>
          <a:custGeom>
            <a:avLst/>
            <a:gdLst>
              <a:gd name="connsiteX0" fmla="*/ 4114800 w 6264033"/>
              <a:gd name="connsiteY0" fmla="*/ 0 h 6193164"/>
              <a:gd name="connsiteX1" fmla="*/ 6248473 w 6264033"/>
              <a:gd name="connsiteY1" fmla="*/ 595714 h 6193164"/>
              <a:gd name="connsiteX2" fmla="*/ 6264033 w 6264033"/>
              <a:gd name="connsiteY2" fmla="*/ 605689 h 6193164"/>
              <a:gd name="connsiteX3" fmla="*/ 6264033 w 6264033"/>
              <a:gd name="connsiteY3" fmla="*/ 6193164 h 6193164"/>
              <a:gd name="connsiteX4" fmla="*/ 567718 w 6264033"/>
              <a:gd name="connsiteY4" fmla="*/ 6193164 h 6193164"/>
              <a:gd name="connsiteX5" fmla="*/ 496635 w 6264033"/>
              <a:gd name="connsiteY5" fmla="*/ 6076158 h 6193164"/>
              <a:gd name="connsiteX6" fmla="*/ 0 w 6264033"/>
              <a:gd name="connsiteY6" fmla="*/ 4114800 h 6193164"/>
              <a:gd name="connsiteX7" fmla="*/ 4114800 w 6264033"/>
              <a:gd name="connsiteY7" fmla="*/ 0 h 619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4033" h="6193164">
                <a:moveTo>
                  <a:pt x="4114800" y="0"/>
                </a:moveTo>
                <a:cubicBezTo>
                  <a:pt x="4895986" y="0"/>
                  <a:pt x="5626328" y="217689"/>
                  <a:pt x="6248473" y="595714"/>
                </a:cubicBezTo>
                <a:lnTo>
                  <a:pt x="6264033" y="605689"/>
                </a:lnTo>
                <a:lnTo>
                  <a:pt x="6264033" y="6193164"/>
                </a:lnTo>
                <a:lnTo>
                  <a:pt x="567718" y="6193164"/>
                </a:lnTo>
                <a:lnTo>
                  <a:pt x="496635" y="6076158"/>
                </a:lnTo>
                <a:cubicBezTo>
                  <a:pt x="179909" y="5493119"/>
                  <a:pt x="0" y="4824969"/>
                  <a:pt x="0" y="4114800"/>
                </a:cubicBezTo>
                <a:cubicBezTo>
                  <a:pt x="0" y="1842259"/>
                  <a:pt x="1842259" y="0"/>
                  <a:pt x="4114800" y="0"/>
                </a:cubicBezTo>
                <a:close/>
              </a:path>
            </a:pathLst>
          </a:custGeom>
          <a:solidFill>
            <a:srgbClr val="61828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412D2C5-10FC-48DE-8AEC-E38C8F325F2F}"/>
              </a:ext>
            </a:extLst>
          </p:cNvPr>
          <p:cNvSpPr>
            <a:spLocks noGrp="1"/>
          </p:cNvSpPr>
          <p:nvPr>
            <p:ph type="ctrTitle"/>
          </p:nvPr>
        </p:nvSpPr>
        <p:spPr>
          <a:xfrm>
            <a:off x="7045877" y="1518360"/>
            <a:ext cx="4996329" cy="4915823"/>
          </a:xfrm>
        </p:spPr>
        <p:txBody>
          <a:bodyPr>
            <a:normAutofit/>
          </a:bodyPr>
          <a:lstStyle/>
          <a:p>
            <a:pPr algn="l" eaLnBrk="1" hangingPunct="1">
              <a:lnSpc>
                <a:spcPct val="110000"/>
              </a:lnSpc>
              <a:spcBef>
                <a:spcPts val="0"/>
              </a:spcBef>
            </a:pP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Diễn</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đàn</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quốc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tế</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vừa</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hợp</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tác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vừa</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đấu</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tranh</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nhằm</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duy</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trì</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hòa</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bình</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và</a:t>
            </a:r>
            <a:r>
              <a:rPr lang="en-US" altLang="en-US" sz="2700" dirty="0">
                <a:solidFill>
                  <a:schemeClr val="bg1"/>
                </a:solidFill>
                <a:latin typeface="Times New Roman" panose="02020603050405020304" pitchFamily="18" charset="0"/>
              </a:rPr>
              <a:t> an </a:t>
            </a:r>
            <a:r>
              <a:rPr lang="en-US" altLang="en-US" sz="2700" dirty="0" err="1">
                <a:solidFill>
                  <a:schemeClr val="bg1"/>
                </a:solidFill>
                <a:latin typeface="Times New Roman" panose="02020603050405020304" pitchFamily="18" charset="0"/>
              </a:rPr>
              <a:t>ninh</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thế</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giới</a:t>
            </a:r>
            <a:r>
              <a:rPr lang="en-US" altLang="en-US" sz="2700" dirty="0">
                <a:solidFill>
                  <a:schemeClr val="bg1"/>
                </a:solidFill>
                <a:latin typeface="Times New Roman" panose="02020603050405020304" pitchFamily="18" charset="0"/>
              </a:rPr>
              <a:t>.</a:t>
            </a:r>
            <a:br>
              <a:rPr lang="en-US" altLang="en-US" sz="2700" dirty="0">
                <a:solidFill>
                  <a:schemeClr val="bg1"/>
                </a:solidFill>
                <a:latin typeface="Times New Roman" panose="02020603050405020304" pitchFamily="18" charset="0"/>
              </a:rPr>
            </a:br>
            <a:r>
              <a:rPr lang="en-US" altLang="en-US" sz="2700" dirty="0">
                <a:solidFill>
                  <a:schemeClr val="bg1"/>
                </a:solidFill>
                <a:latin typeface="Times New Roman" panose="02020603050405020304" pitchFamily="18" charset="0"/>
              </a:rPr>
              <a:t> -  </a:t>
            </a:r>
            <a:r>
              <a:rPr lang="en-US" altLang="en-US" sz="2700" dirty="0" err="1">
                <a:solidFill>
                  <a:schemeClr val="bg1"/>
                </a:solidFill>
                <a:latin typeface="Times New Roman" panose="02020603050405020304" pitchFamily="18" charset="0"/>
              </a:rPr>
              <a:t>Giải</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quyết</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các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vụ</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tranh</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chấp</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và</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xung</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đột</a:t>
            </a:r>
            <a:r>
              <a:rPr lang="en-US" altLang="en-US" sz="2700" dirty="0">
                <a:solidFill>
                  <a:schemeClr val="bg1"/>
                </a:solidFill>
                <a:latin typeface="Times New Roman" panose="02020603050405020304" pitchFamily="18" charset="0"/>
              </a:rPr>
              <a:t> ở </a:t>
            </a:r>
            <a:r>
              <a:rPr lang="en-US" altLang="en-US" sz="2700" dirty="0" err="1">
                <a:solidFill>
                  <a:schemeClr val="bg1"/>
                </a:solidFill>
                <a:latin typeface="Times New Roman" panose="02020603050405020304" pitchFamily="18" charset="0"/>
              </a:rPr>
              <a:t>nhiều</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khu</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vực</a:t>
            </a:r>
            <a:r>
              <a:rPr lang="en-US" altLang="en-US" sz="2700" dirty="0">
                <a:solidFill>
                  <a:schemeClr val="bg1"/>
                </a:solidFill>
                <a:latin typeface="Times New Roman" panose="02020603050405020304" pitchFamily="18" charset="0"/>
              </a:rPr>
              <a:t>.</a:t>
            </a:r>
            <a:br>
              <a:rPr lang="en-US" altLang="en-US" sz="2700" dirty="0">
                <a:solidFill>
                  <a:schemeClr val="bg1"/>
                </a:solidFill>
                <a:latin typeface="Times New Roman" panose="02020603050405020304" pitchFamily="18" charset="0"/>
              </a:rPr>
            </a:br>
            <a:r>
              <a:rPr lang="en-US" altLang="en-US" sz="2700" dirty="0">
                <a:solidFill>
                  <a:schemeClr val="bg1"/>
                </a:solidFill>
                <a:latin typeface="Times New Roman" panose="02020603050405020304" pitchFamily="18" charset="0"/>
              </a:rPr>
              <a:t> - </a:t>
            </a:r>
            <a:r>
              <a:rPr lang="en-US" altLang="en-US" sz="2700" dirty="0" err="1">
                <a:solidFill>
                  <a:schemeClr val="bg1"/>
                </a:solidFill>
                <a:latin typeface="Times New Roman" panose="02020603050405020304" pitchFamily="18" charset="0"/>
              </a:rPr>
              <a:t>Thúc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đẩy</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mối</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quan</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hệ</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hữu</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nghị</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và</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hợp</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tác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quốc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tế</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giúp</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đỡ</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các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dân</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tộc</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về</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kinh</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tế</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văn</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hóa</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giáo</a:t>
            </a:r>
            <a:r>
              <a:rPr lang="en-US" altLang="en-US" sz="2700" dirty="0">
                <a:solidFill>
                  <a:schemeClr val="bg1"/>
                </a:solidFill>
                <a:latin typeface="Times New Roman" panose="02020603050405020304" pitchFamily="18" charset="0"/>
              </a:rPr>
              <a:t> </a:t>
            </a:r>
            <a:r>
              <a:rPr lang="en-US" altLang="en-US" sz="2700" dirty="0" err="1">
                <a:solidFill>
                  <a:schemeClr val="bg1"/>
                </a:solidFill>
                <a:latin typeface="Times New Roman" panose="02020603050405020304" pitchFamily="18" charset="0"/>
              </a:rPr>
              <a:t>dục</a:t>
            </a:r>
            <a:r>
              <a:rPr lang="en-US" altLang="en-US" sz="2700" dirty="0">
                <a:solidFill>
                  <a:schemeClr val="bg1"/>
                </a:solidFill>
                <a:latin typeface="Times New Roman" panose="02020603050405020304" pitchFamily="18" charset="0"/>
              </a:rPr>
              <a:t>…</a:t>
            </a:r>
            <a:endParaRPr lang="en-US" sz="2700" dirty="0">
              <a:solidFill>
                <a:schemeClr val="bg1"/>
              </a:solidFill>
            </a:endParaRPr>
          </a:p>
        </p:txBody>
      </p:sp>
      <p:pic>
        <p:nvPicPr>
          <p:cNvPr id="5" name="Picture 4" descr="A person talking on a cell phone&#10;&#10;Description automatically generated with medium confidence">
            <a:extLst>
              <a:ext uri="{FF2B5EF4-FFF2-40B4-BE49-F238E27FC236}">
                <a16:creationId xmlns:a16="http://schemas.microsoft.com/office/drawing/2014/main" id="{3655AF62-41FD-44F8-A2FF-D81006532626}"/>
              </a:ext>
            </a:extLst>
          </p:cNvPr>
          <p:cNvPicPr>
            <a:picLocks noChangeAspect="1"/>
          </p:cNvPicPr>
          <p:nvPr/>
        </p:nvPicPr>
        <p:blipFill rotWithShape="1">
          <a:blip r:embed="rId2"/>
          <a:srcRect t="21321" b="8582"/>
          <a:stretch/>
        </p:blipFill>
        <p:spPr>
          <a:xfrm>
            <a:off x="976680" y="61005"/>
            <a:ext cx="6069184" cy="2839773"/>
          </a:xfrm>
          <a:custGeom>
            <a:avLst/>
            <a:gdLst/>
            <a:ahLst/>
            <a:cxnLst/>
            <a:rect l="l" t="t" r="r" b="b"/>
            <a:pathLst>
              <a:path w="6069184" h="2839783">
                <a:moveTo>
                  <a:pt x="0" y="0"/>
                </a:moveTo>
                <a:lnTo>
                  <a:pt x="6069184" y="0"/>
                </a:lnTo>
                <a:lnTo>
                  <a:pt x="6063824" y="106160"/>
                </a:lnTo>
                <a:cubicBezTo>
                  <a:pt x="5907892" y="1641596"/>
                  <a:pt x="4611168" y="2839783"/>
                  <a:pt x="3034592" y="2839783"/>
                </a:cubicBezTo>
                <a:cubicBezTo>
                  <a:pt x="1458016" y="2839783"/>
                  <a:pt x="161293" y="1641596"/>
                  <a:pt x="5361" y="106160"/>
                </a:cubicBezTo>
                <a:close/>
              </a:path>
            </a:pathLst>
          </a:custGeom>
        </p:spPr>
      </p:pic>
      <p:pic>
        <p:nvPicPr>
          <p:cNvPr id="4" name="Picture 2" descr="Kết quả hình ảnh cho trụ sở liên hợp quốc">
            <a:extLst>
              <a:ext uri="{FF2B5EF4-FFF2-40B4-BE49-F238E27FC236}">
                <a16:creationId xmlns:a16="http://schemas.microsoft.com/office/drawing/2014/main" id="{667BCA8E-76BD-42BC-9B67-36BB2F310E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00"/>
          <a:stretch/>
        </p:blipFill>
        <p:spPr bwMode="auto">
          <a:xfrm>
            <a:off x="14" y="3036711"/>
            <a:ext cx="5001415" cy="3733214"/>
          </a:xfrm>
          <a:custGeom>
            <a:avLst/>
            <a:gdLst/>
            <a:ahLst/>
            <a:cxnLst/>
            <a:rect l="l" t="t" r="r" b="b"/>
            <a:pathLst>
              <a:path w="5001415" h="3733214">
                <a:moveTo>
                  <a:pt x="1956463" y="0"/>
                </a:moveTo>
                <a:cubicBezTo>
                  <a:pt x="3638144" y="0"/>
                  <a:pt x="5001415" y="1363271"/>
                  <a:pt x="5001415" y="3044952"/>
                </a:cubicBezTo>
                <a:cubicBezTo>
                  <a:pt x="5001415" y="3255162"/>
                  <a:pt x="4980114" y="3460397"/>
                  <a:pt x="4939553" y="3658617"/>
                </a:cubicBezTo>
                <a:lnTo>
                  <a:pt x="4920372" y="3733214"/>
                </a:lnTo>
                <a:lnTo>
                  <a:pt x="0" y="3733214"/>
                </a:lnTo>
                <a:lnTo>
                  <a:pt x="0" y="713124"/>
                </a:lnTo>
                <a:lnTo>
                  <a:pt x="19591" y="695319"/>
                </a:lnTo>
                <a:cubicBezTo>
                  <a:pt x="545938" y="260939"/>
                  <a:pt x="1220728" y="0"/>
                  <a:pt x="1956463" y="0"/>
                </a:cubicBezTo>
                <a:close/>
              </a:path>
            </a:pathLst>
          </a:custGeom>
          <a:noFill/>
          <a:extLst>
            <a:ext uri="{909E8E84-426E-40DD-AFC4-6F175D3DCCD1}">
              <a14:hiddenFill xmlns:a14="http://schemas.microsoft.com/office/drawing/2010/main">
                <a:solidFill>
                  <a:srgbClr val="FFFFFF"/>
                </a:solidFill>
              </a14:hiddenFill>
            </a:ext>
          </a:extLst>
        </p:spPr>
      </p:pic>
      <p:sp>
        <p:nvSpPr>
          <p:cNvPr id="17" name="Subtitle 2">
            <a:extLst>
              <a:ext uri="{FF2B5EF4-FFF2-40B4-BE49-F238E27FC236}">
                <a16:creationId xmlns:a16="http://schemas.microsoft.com/office/drawing/2014/main" id="{5B206DB0-FE9E-4763-A1D7-EBDDBA12427D}"/>
              </a:ext>
            </a:extLst>
          </p:cNvPr>
          <p:cNvSpPr>
            <a:spLocks noGrp="1"/>
          </p:cNvSpPr>
          <p:nvPr>
            <p:ph type="subTitle" idx="1"/>
          </p:nvPr>
        </p:nvSpPr>
        <p:spPr>
          <a:xfrm>
            <a:off x="8260541" y="1039641"/>
            <a:ext cx="3443793" cy="772534"/>
          </a:xfrm>
          <a:solidFill>
            <a:schemeClr val="accent2">
              <a:lumMod val="60000"/>
              <a:lumOff val="40000"/>
            </a:schemeClr>
          </a:solidFill>
          <a:ln w="28575">
            <a:solidFill>
              <a:schemeClr val="tx1"/>
            </a:solidFill>
          </a:ln>
        </p:spPr>
        <p:txBody>
          <a:bodyPr>
            <a:noAutofit/>
          </a:bodyPr>
          <a:lstStyle/>
          <a:p>
            <a:pPr>
              <a:lnSpc>
                <a:spcPct val="150000"/>
              </a:lnSpc>
            </a:pPr>
            <a:r>
              <a:rPr lang="en-US" sz="2200" b="1" dirty="0" err="1">
                <a:latin typeface="Times New Roman" panose="02020603050405020304" pitchFamily="18" charset="0"/>
                <a:cs typeface="Times New Roman" panose="02020603050405020304" pitchFamily="18" charset="0"/>
              </a:rPr>
              <a:t>Vai</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trò</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của</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Liên</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hợp</a:t>
            </a:r>
            <a:r>
              <a:rPr lang="en-US" sz="2200" b="1" dirty="0">
                <a:latin typeface="Times New Roman" panose="02020603050405020304" pitchFamily="18" charset="0"/>
                <a:cs typeface="Times New Roman" panose="02020603050405020304" pitchFamily="18" charset="0"/>
              </a:rPr>
              <a:t> </a:t>
            </a:r>
            <a:r>
              <a:rPr lang="en-US" sz="2200" b="1" dirty="0" err="1">
                <a:latin typeface="Times New Roman" panose="02020603050405020304" pitchFamily="18" charset="0"/>
                <a:cs typeface="Times New Roman" panose="02020603050405020304" pitchFamily="18" charset="0"/>
              </a:rPr>
              <a:t>quốc</a:t>
            </a:r>
            <a:endParaRPr lang="en-US" sz="2200" b="1" dirty="0">
              <a:latin typeface="Times New Roman" panose="02020603050405020304" pitchFamily="18" charset="0"/>
              <a:cs typeface="Times New Roman" panose="02020603050405020304" pitchFamily="18" charset="0"/>
            </a:endParaRPr>
          </a:p>
        </p:txBody>
      </p:sp>
      <p:sp>
        <p:nvSpPr>
          <p:cNvPr id="18" name="Text Box 4">
            <a:extLst>
              <a:ext uri="{FF2B5EF4-FFF2-40B4-BE49-F238E27FC236}">
                <a16:creationId xmlns:a16="http://schemas.microsoft.com/office/drawing/2014/main" id="{B8153618-7722-4A4D-B9F3-1F677C0DD3B5}"/>
              </a:ext>
            </a:extLst>
          </p:cNvPr>
          <p:cNvSpPr txBox="1">
            <a:spLocks noChangeArrowheads="1"/>
          </p:cNvSpPr>
          <p:nvPr/>
        </p:nvSpPr>
        <p:spPr bwMode="auto">
          <a:xfrm>
            <a:off x="7252313" y="46546"/>
            <a:ext cx="4939691" cy="415498"/>
          </a:xfrm>
          <a:prstGeom prst="rect">
            <a:avLst/>
          </a:prstGeom>
          <a:solidFill>
            <a:schemeClr val="bg1"/>
          </a:solidFill>
          <a:ln w="9525">
            <a:solidFill>
              <a:srgbClr val="000066"/>
            </a:solidFill>
            <a:miter lim="800000"/>
            <a:headEnd/>
            <a:tailEnd/>
          </a:ln>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100" b="1" dirty="0">
                <a:solidFill>
                  <a:srgbClr val="000066"/>
                </a:solidFill>
                <a:latin typeface="Times New Roman" panose="02020603050405020304" pitchFamily="18" charset="0"/>
              </a:rPr>
              <a:t>II. SỰ THÀNH LẬP LIÊN HỢP QUỐC</a:t>
            </a:r>
          </a:p>
        </p:txBody>
      </p:sp>
      <p:sp>
        <p:nvSpPr>
          <p:cNvPr id="12" name="TextBox 11">
            <a:extLst>
              <a:ext uri="{FF2B5EF4-FFF2-40B4-BE49-F238E27FC236}">
                <a16:creationId xmlns:a16="http://schemas.microsoft.com/office/drawing/2014/main" id="{DD7C5132-7E97-437C-B791-45FDEFABD1D2}"/>
              </a:ext>
            </a:extLst>
          </p:cNvPr>
          <p:cNvSpPr txBox="1"/>
          <p:nvPr/>
        </p:nvSpPr>
        <p:spPr>
          <a:xfrm>
            <a:off x="-93660" y="1693071"/>
            <a:ext cx="2309687" cy="923330"/>
          </a:xfrm>
          <a:prstGeom prst="rect">
            <a:avLst/>
          </a:prstGeom>
          <a:noFill/>
        </p:spPr>
        <p:txBody>
          <a:bodyPr wrap="square">
            <a:spAutoFit/>
          </a:bodyPr>
          <a:lstStyle/>
          <a:p>
            <a:r>
              <a:rPr lang="vi-VN" b="1" i="0" dirty="0">
                <a:solidFill>
                  <a:srgbClr val="FF0000"/>
                </a:solidFill>
                <a:effectLst/>
                <a:latin typeface="Times New Roman" panose="02020603050405020304" pitchFamily="18" charset="0"/>
                <a:cs typeface="Times New Roman" panose="02020603050405020304" pitchFamily="18" charset="0"/>
              </a:rPr>
              <a:t>Đương nhiệm</a:t>
            </a:r>
            <a:br>
              <a:rPr lang="vi-VN" b="1" i="0" dirty="0">
                <a:solidFill>
                  <a:srgbClr val="FF0000"/>
                </a:solidFill>
                <a:effectLst/>
                <a:latin typeface="Times New Roman" panose="02020603050405020304" pitchFamily="18" charset="0"/>
                <a:cs typeface="Times New Roman" panose="02020603050405020304" pitchFamily="18" charset="0"/>
              </a:rPr>
            </a:br>
            <a:r>
              <a:rPr lang="vi-VN" b="1" i="0" dirty="0">
                <a:solidFill>
                  <a:srgbClr val="FF0000"/>
                </a:solidFill>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António Guterres</a:t>
            </a:r>
            <a:br>
              <a:rPr lang="vi-VN" dirty="0">
                <a:solidFill>
                  <a:srgbClr val="FF0000"/>
                </a:solidFill>
                <a:latin typeface="Times New Roman" panose="02020603050405020304" pitchFamily="18" charset="0"/>
                <a:cs typeface="Times New Roman" panose="02020603050405020304" pitchFamily="18" charset="0"/>
              </a:rPr>
            </a:br>
            <a:r>
              <a:rPr lang="vi-VN" b="0" i="0" dirty="0">
                <a:solidFill>
                  <a:srgbClr val="FF0000"/>
                </a:solidFill>
                <a:effectLst/>
                <a:latin typeface="Times New Roman" panose="02020603050405020304" pitchFamily="18" charset="0"/>
                <a:cs typeface="Times New Roman" panose="02020603050405020304" pitchFamily="18" charset="0"/>
              </a:rPr>
              <a:t>từ </a:t>
            </a:r>
            <a:r>
              <a:rPr lang="vi-VN" b="0" i="0" strike="noStrike" dirty="0">
                <a:solidFill>
                  <a:srgbClr val="FF0000"/>
                </a:solidFill>
                <a:effectLst/>
                <a:latin typeface="Times New Roman" panose="02020603050405020304" pitchFamily="18" charset="0"/>
                <a:cs typeface="Times New Roman" panose="02020603050405020304" pitchFamily="18" charset="0"/>
                <a:hlinkClick r:id="rId5" tooltip="1 tháng 1">
                  <a:extLst>
                    <a:ext uri="{A12FA001-AC4F-418D-AE19-62706E023703}">
                      <ahyp:hlinkClr xmlns:ahyp="http://schemas.microsoft.com/office/drawing/2018/hyperlinkcolor" val="tx"/>
                    </a:ext>
                  </a:extLst>
                </a:hlinkClick>
              </a:rPr>
              <a:t>1 tháng 1</a:t>
            </a:r>
            <a:r>
              <a:rPr lang="vi-VN" b="0" i="0" dirty="0">
                <a:solidFill>
                  <a:srgbClr val="FF0000"/>
                </a:solidFill>
                <a:effectLst/>
                <a:latin typeface="Times New Roman" panose="02020603050405020304" pitchFamily="18" charset="0"/>
                <a:cs typeface="Times New Roman" panose="02020603050405020304" pitchFamily="18" charset="0"/>
              </a:rPr>
              <a:t> năm </a:t>
            </a:r>
            <a:r>
              <a:rPr lang="vi-VN" b="0" i="0" strike="noStrike" dirty="0">
                <a:solidFill>
                  <a:srgbClr val="FF0000"/>
                </a:solidFill>
                <a:effectLst/>
                <a:latin typeface="Times New Roman" panose="02020603050405020304" pitchFamily="18" charset="0"/>
                <a:cs typeface="Times New Roman" panose="02020603050405020304" pitchFamily="18" charset="0"/>
                <a:hlinkClick r:id="rId6" tooltip="Hiệp hội các quốc gia Đông Nam Á">
                  <a:extLst>
                    <a:ext uri="{A12FA001-AC4F-418D-AE19-62706E023703}">
                      <ahyp:hlinkClr xmlns:ahyp="http://schemas.microsoft.com/office/drawing/2018/hyperlinkcolor" val="tx"/>
                    </a:ext>
                  </a:extLst>
                </a:hlinkClick>
              </a:rPr>
              <a:t>2017</a:t>
            </a:r>
            <a:endParaRPr lang="en-US"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032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p:tgtEl>
                                          <p:spTgt spid="18"/>
                                        </p:tgtEl>
                                        <p:attrNameLst>
                                          <p:attrName>ppt_y</p:attrName>
                                        </p:attrNameLst>
                                      </p:cBhvr>
                                      <p:tavLst>
                                        <p:tav tm="0">
                                          <p:val>
                                            <p:strVal val="#ppt_y+#ppt_h*1.125000"/>
                                          </p:val>
                                        </p:tav>
                                        <p:tav tm="100000">
                                          <p:val>
                                            <p:strVal val="#ppt_y"/>
                                          </p:val>
                                        </p:tav>
                                      </p:tavLst>
                                    </p:anim>
                                    <p:animEffect transition="in" filter="wipe(up)">
                                      <p:cBhvr>
                                        <p:cTn id="8" dur="500"/>
                                        <p:tgtEl>
                                          <p:spTgt spid="18"/>
                                        </p:tgtEl>
                                      </p:cBhvr>
                                    </p:animEffec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7">
                                            <p:bg/>
                                          </p:spTgt>
                                        </p:tgtEl>
                                        <p:attrNameLst>
                                          <p:attrName>style.visibility</p:attrName>
                                        </p:attrNameLst>
                                      </p:cBhvr>
                                      <p:to>
                                        <p:strVal val="visible"/>
                                      </p:to>
                                    </p:set>
                                    <p:anim calcmode="lin" valueType="num">
                                      <p:cBhvr>
                                        <p:cTn id="13" dur="500" fill="hold"/>
                                        <p:tgtEl>
                                          <p:spTgt spid="17">
                                            <p:bg/>
                                          </p:spTgt>
                                        </p:tgtEl>
                                        <p:attrNameLst>
                                          <p:attrName>ppt_w</p:attrName>
                                        </p:attrNameLst>
                                      </p:cBhvr>
                                      <p:tavLst>
                                        <p:tav tm="0">
                                          <p:val>
                                            <p:fltVal val="0"/>
                                          </p:val>
                                        </p:tav>
                                        <p:tav tm="100000">
                                          <p:val>
                                            <p:strVal val="#ppt_w"/>
                                          </p:val>
                                        </p:tav>
                                      </p:tavLst>
                                    </p:anim>
                                    <p:anim calcmode="lin" valueType="num">
                                      <p:cBhvr>
                                        <p:cTn id="14" dur="500" fill="hold"/>
                                        <p:tgtEl>
                                          <p:spTgt spid="17">
                                            <p:bg/>
                                          </p:spTgt>
                                        </p:tgtEl>
                                        <p:attrNameLst>
                                          <p:attrName>ppt_h</p:attrName>
                                        </p:attrNameLst>
                                      </p:cBhvr>
                                      <p:tavLst>
                                        <p:tav tm="0">
                                          <p:val>
                                            <p:fltVal val="0"/>
                                          </p:val>
                                        </p:tav>
                                        <p:tav tm="100000">
                                          <p:val>
                                            <p:strVal val="#ppt_h"/>
                                          </p:val>
                                        </p:tav>
                                      </p:tavLst>
                                    </p:anim>
                                    <p:animEffect transition="in" filter="fade">
                                      <p:cBhvr>
                                        <p:cTn id="15" dur="500"/>
                                        <p:tgtEl>
                                          <p:spTgt spid="17">
                                            <p:bg/>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 calcmode="lin" valueType="num">
                                      <p:cBhvr>
                                        <p:cTn id="20"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1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heel(1)">
                                      <p:cBhvr>
                                        <p:cTn id="2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build="p"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74">
            <a:extLst>
              <a:ext uri="{FF2B5EF4-FFF2-40B4-BE49-F238E27FC236}">
                <a16:creationId xmlns:a16="http://schemas.microsoft.com/office/drawing/2014/main" id="{9A72E43A-2FC3-43A9-8E8E-0BF749E66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8" name="Picture 4" descr="Hoàn cảnh ra đời và nguyên tắc hoạt động của tổ chức Liên Hợp Quốc">
            <a:extLst>
              <a:ext uri="{FF2B5EF4-FFF2-40B4-BE49-F238E27FC236}">
                <a16:creationId xmlns:a16="http://schemas.microsoft.com/office/drawing/2014/main" id="{FAF753BE-6E1A-4023-969B-40D50C0728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18" r="13669"/>
          <a:stretch/>
        </p:blipFill>
        <p:spPr bwMode="auto">
          <a:xfrm>
            <a:off x="21" y="30"/>
            <a:ext cx="4003019" cy="33888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men in suits&#10;&#10;Description automatically generated with medium confidence">
            <a:extLst>
              <a:ext uri="{FF2B5EF4-FFF2-40B4-BE49-F238E27FC236}">
                <a16:creationId xmlns:a16="http://schemas.microsoft.com/office/drawing/2014/main" id="{90B2A576-A0DE-4740-962A-FB98757D4015}"/>
              </a:ext>
            </a:extLst>
          </p:cNvPr>
          <p:cNvPicPr>
            <a:picLocks noChangeAspect="1"/>
          </p:cNvPicPr>
          <p:nvPr/>
        </p:nvPicPr>
        <p:blipFill rotWithShape="1">
          <a:blip r:embed="rId3"/>
          <a:srcRect l="4936" r="9719" b="-2"/>
          <a:stretch/>
        </p:blipFill>
        <p:spPr>
          <a:xfrm>
            <a:off x="14" y="3469117"/>
            <a:ext cx="4093727" cy="3388893"/>
          </a:xfrm>
          <a:prstGeom prst="rect">
            <a:avLst/>
          </a:prstGeom>
        </p:spPr>
      </p:pic>
      <p:pic>
        <p:nvPicPr>
          <p:cNvPr id="5" name="Picture 2" descr="http://www.hepza.gov.vn/image/image_gallery?uuid=1ddc360e-f93b-4857-8c16-2e8eda78b204&amp;groupId=13025&amp;t=1411092638759">
            <a:extLst>
              <a:ext uri="{FF2B5EF4-FFF2-40B4-BE49-F238E27FC236}">
                <a16:creationId xmlns:a16="http://schemas.microsoft.com/office/drawing/2014/main" id="{1BDE41AE-BF25-43BB-89BA-2A11C1143A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782" r="20746"/>
          <a:stretch/>
        </p:blipFill>
        <p:spPr bwMode="auto">
          <a:xfrm>
            <a:off x="4094493" y="10"/>
            <a:ext cx="4014047" cy="68579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Kết quả hình ảnh cho Việt Nam trở thành viên không thường trực hội đồng bảo an">
            <a:extLst>
              <a:ext uri="{FF2B5EF4-FFF2-40B4-BE49-F238E27FC236}">
                <a16:creationId xmlns:a16="http://schemas.microsoft.com/office/drawing/2014/main" id="{2DB32717-337A-496E-92A5-5C0281BB3F8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785" r="12637" b="-3"/>
          <a:stretch/>
        </p:blipFill>
        <p:spPr bwMode="auto">
          <a:xfrm>
            <a:off x="8188974" y="10"/>
            <a:ext cx="4003039" cy="33832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ên Hợp Quốc Có Bao Nhiêu Thành Viên, Cơ cấu tổ chức LHQ">
            <a:extLst>
              <a:ext uri="{FF2B5EF4-FFF2-40B4-BE49-F238E27FC236}">
                <a16:creationId xmlns:a16="http://schemas.microsoft.com/office/drawing/2014/main" id="{15C1CE38-BC0A-4555-9ECA-11C6CEFA98B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1768" b="3"/>
          <a:stretch/>
        </p:blipFill>
        <p:spPr bwMode="auto">
          <a:xfrm>
            <a:off x="8199965" y="3383300"/>
            <a:ext cx="3992035" cy="347471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E3B478F3-E187-4E8C-9733-75D0E388D6E4}"/>
              </a:ext>
            </a:extLst>
          </p:cNvPr>
          <p:cNvSpPr/>
          <p:nvPr/>
        </p:nvSpPr>
        <p:spPr>
          <a:xfrm>
            <a:off x="-117987" y="6113427"/>
            <a:ext cx="8317952" cy="784830"/>
          </a:xfrm>
          <a:prstGeom prst="rect">
            <a:avLst/>
          </a:prstGeom>
          <a:solidFill>
            <a:srgbClr val="FFFFFF"/>
          </a:solidFill>
        </p:spPr>
        <p:txBody>
          <a:bodyPr wrap="square">
            <a:spAutoFit/>
          </a:bodyPr>
          <a:lstStyle/>
          <a:p>
            <a:pPr algn="ctr"/>
            <a:r>
              <a:rPr lang="vi-VN" sz="1500" b="1" dirty="0">
                <a:solidFill>
                  <a:srgbClr val="C00000"/>
                </a:solidFill>
                <a:latin typeface="+mj-lt"/>
              </a:rPr>
              <a:t>Quốc kỳ nước CHXHCN Việt Nam tung bay trước trụ sở Liên Hợp quốc trong lễ kết nạp Việt Nam làm thành viên chính thức</a:t>
            </a:r>
            <a:r>
              <a:rPr lang="en-US" sz="1500" b="1" dirty="0">
                <a:solidFill>
                  <a:srgbClr val="C00000"/>
                </a:solidFill>
                <a:latin typeface="+mj-lt"/>
              </a:rPr>
              <a:t> </a:t>
            </a:r>
            <a:r>
              <a:rPr lang="en-US" sz="1500" b="1" dirty="0" err="1">
                <a:solidFill>
                  <a:srgbClr val="C00000"/>
                </a:solidFill>
                <a:latin typeface="+mj-lt"/>
              </a:rPr>
              <a:t>thứ</a:t>
            </a:r>
            <a:r>
              <a:rPr lang="en-US" sz="1500" b="1" dirty="0">
                <a:solidFill>
                  <a:srgbClr val="C00000"/>
                </a:solidFill>
                <a:latin typeface="+mj-lt"/>
              </a:rPr>
              <a:t> 149</a:t>
            </a:r>
            <a:r>
              <a:rPr lang="vi-VN" sz="1500" b="1" dirty="0">
                <a:solidFill>
                  <a:srgbClr val="C00000"/>
                </a:solidFill>
                <a:latin typeface="+mj-lt"/>
              </a:rPr>
              <a:t>, ngày 20/9/1977</a:t>
            </a:r>
            <a:r>
              <a:rPr lang="en-US" sz="1500" b="1" dirty="0">
                <a:solidFill>
                  <a:srgbClr val="C00000"/>
                </a:solidFill>
                <a:latin typeface="+mj-lt"/>
              </a:rPr>
              <a:t> </a:t>
            </a:r>
            <a:r>
              <a:rPr lang="en-US" sz="1500" b="1" dirty="0">
                <a:solidFill>
                  <a:srgbClr val="C00000"/>
                </a:solidFill>
                <a:latin typeface="Times New Roman" panose="02020603050405020304" pitchFamily="18" charset="0"/>
                <a:cs typeface="Times New Roman" panose="02020603050405020304" pitchFamily="18" charset="0"/>
              </a:rPr>
              <a:t>(</a:t>
            </a:r>
            <a:r>
              <a:rPr lang="en-US" sz="1500" b="1" dirty="0" err="1">
                <a:solidFill>
                  <a:srgbClr val="C00000"/>
                </a:solidFill>
                <a:latin typeface="Times New Roman" panose="02020603050405020304" pitchFamily="18" charset="0"/>
                <a:cs typeface="Times New Roman" panose="02020603050405020304" pitchFamily="18" charset="0"/>
              </a:rPr>
              <a:t>đại</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diện</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Việt</a:t>
            </a:r>
            <a:r>
              <a:rPr lang="en-US" sz="1500" b="1" dirty="0">
                <a:solidFill>
                  <a:srgbClr val="C00000"/>
                </a:solidFill>
                <a:latin typeface="Times New Roman" panose="02020603050405020304" pitchFamily="18" charset="0"/>
                <a:cs typeface="Times New Roman" panose="02020603050405020304" pitchFamily="18" charset="0"/>
              </a:rPr>
              <a:t> Nam: </a:t>
            </a:r>
            <a:r>
              <a:rPr lang="en-US" sz="1500" b="1" dirty="0" err="1">
                <a:solidFill>
                  <a:srgbClr val="C00000"/>
                </a:solidFill>
                <a:latin typeface="Times New Roman" panose="02020603050405020304" pitchFamily="18" charset="0"/>
                <a:cs typeface="Times New Roman" panose="02020603050405020304" pitchFamily="18" charset="0"/>
              </a:rPr>
              <a:t>bộ</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trưởng</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Bộ</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Ngoại</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giao</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Nguyễn</a:t>
            </a:r>
            <a:r>
              <a:rPr lang="en-US" sz="1500" b="1" dirty="0">
                <a:solidFill>
                  <a:srgbClr val="C00000"/>
                </a:solidFill>
                <a:latin typeface="Times New Roman" panose="02020603050405020304" pitchFamily="18" charset="0"/>
                <a:cs typeface="Times New Roman" panose="02020603050405020304" pitchFamily="18" charset="0"/>
              </a:rPr>
              <a:t> </a:t>
            </a:r>
            <a:r>
              <a:rPr lang="en-US" sz="1500" b="1" dirty="0" err="1">
                <a:solidFill>
                  <a:srgbClr val="C00000"/>
                </a:solidFill>
                <a:latin typeface="Times New Roman" panose="02020603050405020304" pitchFamily="18" charset="0"/>
                <a:cs typeface="Times New Roman" panose="02020603050405020304" pitchFamily="18" charset="0"/>
              </a:rPr>
              <a:t>Duy</a:t>
            </a:r>
            <a:r>
              <a:rPr lang="en-US" sz="1500" b="1" dirty="0">
                <a:solidFill>
                  <a:srgbClr val="C00000"/>
                </a:solidFill>
                <a:latin typeface="Times New Roman" panose="02020603050405020304" pitchFamily="18" charset="0"/>
                <a:cs typeface="Times New Roman" panose="02020603050405020304" pitchFamily="18" charset="0"/>
              </a:rPr>
              <a:t> Trinh)</a:t>
            </a:r>
          </a:p>
        </p:txBody>
      </p:sp>
      <p:sp>
        <p:nvSpPr>
          <p:cNvPr id="16" name="Rectangle 15">
            <a:extLst>
              <a:ext uri="{FF2B5EF4-FFF2-40B4-BE49-F238E27FC236}">
                <a16:creationId xmlns:a16="http://schemas.microsoft.com/office/drawing/2014/main" id="{EA08B483-4F55-4F38-8099-BA5F329455A4}"/>
              </a:ext>
            </a:extLst>
          </p:cNvPr>
          <p:cNvSpPr/>
          <p:nvPr/>
        </p:nvSpPr>
        <p:spPr>
          <a:xfrm>
            <a:off x="8211941" y="353977"/>
            <a:ext cx="3875123" cy="738664"/>
          </a:xfrm>
          <a:prstGeom prst="rect">
            <a:avLst/>
          </a:prstGeom>
        </p:spPr>
        <p:txBody>
          <a:bodyPr wrap="square">
            <a:spAutoFit/>
          </a:bodyPr>
          <a:lstStyle/>
          <a:p>
            <a:pPr algn="ctr"/>
            <a:r>
              <a:rPr lang="en-US" sz="1400" b="1" dirty="0" err="1">
                <a:solidFill>
                  <a:srgbClr val="FFFF00"/>
                </a:solidFill>
                <a:latin typeface="Times New Roman" panose="02020603050405020304" pitchFamily="18" charset="0"/>
                <a:cs typeface="Times New Roman" panose="02020603050405020304" pitchFamily="18" charset="0"/>
              </a:rPr>
              <a:t>Ngày</a:t>
            </a:r>
            <a:r>
              <a:rPr lang="en-US" sz="1400" b="1" dirty="0">
                <a:solidFill>
                  <a:srgbClr val="FFFF00"/>
                </a:solidFill>
                <a:latin typeface="Times New Roman" panose="02020603050405020304" pitchFamily="18" charset="0"/>
                <a:cs typeface="Times New Roman" panose="02020603050405020304" pitchFamily="18" charset="0"/>
              </a:rPr>
              <a:t> 16/10/2007, </a:t>
            </a:r>
            <a:r>
              <a:rPr lang="vi-VN" sz="1400" b="1" dirty="0">
                <a:solidFill>
                  <a:srgbClr val="FFFF00"/>
                </a:solidFill>
                <a:latin typeface="Times New Roman" panose="02020603050405020304" pitchFamily="18" charset="0"/>
                <a:cs typeface="Times New Roman" panose="02020603050405020304" pitchFamily="18" charset="0"/>
              </a:rPr>
              <a:t>V</a:t>
            </a:r>
            <a:r>
              <a:rPr lang="en-US" sz="1400" b="1" dirty="0" err="1">
                <a:solidFill>
                  <a:srgbClr val="FFFF00"/>
                </a:solidFill>
                <a:latin typeface="Times New Roman" panose="02020603050405020304" pitchFamily="18" charset="0"/>
                <a:cs typeface="Times New Roman" panose="02020603050405020304" pitchFamily="18" charset="0"/>
              </a:rPr>
              <a:t>iệt</a:t>
            </a:r>
            <a:r>
              <a:rPr lang="en-US" sz="1400" b="1" dirty="0">
                <a:solidFill>
                  <a:srgbClr val="FFFF00"/>
                </a:solidFill>
                <a:latin typeface="Times New Roman" panose="02020603050405020304" pitchFamily="18" charset="0"/>
                <a:cs typeface="Times New Roman" panose="02020603050405020304" pitchFamily="18" charset="0"/>
              </a:rPr>
              <a:t> </a:t>
            </a:r>
            <a:r>
              <a:rPr lang="vi-VN" sz="1400" b="1" dirty="0">
                <a:solidFill>
                  <a:srgbClr val="FFFF00"/>
                </a:solidFill>
                <a:latin typeface="Times New Roman" panose="02020603050405020304" pitchFamily="18" charset="0"/>
                <a:cs typeface="Times New Roman" panose="02020603050405020304" pitchFamily="18" charset="0"/>
              </a:rPr>
              <a:t>N</a:t>
            </a:r>
            <a:r>
              <a:rPr lang="en-US" sz="1400" b="1" dirty="0">
                <a:solidFill>
                  <a:srgbClr val="FFFF00"/>
                </a:solidFill>
                <a:latin typeface="Times New Roman" panose="02020603050405020304" pitchFamily="18" charset="0"/>
                <a:cs typeface="Times New Roman" panose="02020603050405020304" pitchFamily="18" charset="0"/>
              </a:rPr>
              <a:t>am</a:t>
            </a:r>
            <a:r>
              <a:rPr lang="vi-VN" sz="1400" b="1" dirty="0">
                <a:solidFill>
                  <a:srgbClr val="FFFF00"/>
                </a:solidFill>
                <a:latin typeface="Times New Roman" panose="02020603050405020304" pitchFamily="18" charset="0"/>
                <a:cs typeface="Times New Roman" panose="02020603050405020304" pitchFamily="18" charset="0"/>
              </a:rPr>
              <a:t> chính thức trở thành</a:t>
            </a:r>
            <a:r>
              <a:rPr lang="en-US" sz="1400" b="1" dirty="0">
                <a:solidFill>
                  <a:srgbClr val="FFFF00"/>
                </a:solidFill>
                <a:latin typeface="Times New Roman" panose="02020603050405020304" pitchFamily="18" charset="0"/>
                <a:cs typeface="Times New Roman" panose="02020603050405020304" pitchFamily="18" charset="0"/>
              </a:rPr>
              <a:t> </a:t>
            </a:r>
            <a:r>
              <a:rPr lang="en-US" sz="1400" b="1" dirty="0" err="1">
                <a:solidFill>
                  <a:srgbClr val="FFFF00"/>
                </a:solidFill>
                <a:latin typeface="Times New Roman" panose="02020603050405020304" pitchFamily="18" charset="0"/>
                <a:cs typeface="Times New Roman" panose="02020603050405020304" pitchFamily="18" charset="0"/>
              </a:rPr>
              <a:t>Ủy</a:t>
            </a:r>
            <a:r>
              <a:rPr lang="en-US" sz="1400" b="1" dirty="0">
                <a:solidFill>
                  <a:srgbClr val="FFFF00"/>
                </a:solidFill>
                <a:latin typeface="Times New Roman" panose="02020603050405020304" pitchFamily="18" charset="0"/>
                <a:cs typeface="Times New Roman" panose="02020603050405020304" pitchFamily="18" charset="0"/>
              </a:rPr>
              <a:t> </a:t>
            </a:r>
            <a:r>
              <a:rPr lang="vi-VN" sz="1400" b="1" dirty="0">
                <a:solidFill>
                  <a:srgbClr val="FFFF00"/>
                </a:solidFill>
                <a:latin typeface="Times New Roman" panose="02020603050405020304" pitchFamily="18" charset="0"/>
                <a:cs typeface="Times New Roman" panose="02020603050405020304" pitchFamily="18" charset="0"/>
              </a:rPr>
              <a:t>viên không thường trực Hội đồng Bảo an LHQ nhiệm kỳ 2008-2009.</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5045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52DECF3-7462-4113-9558-91C8EE0050A0}"/>
              </a:ext>
            </a:extLst>
          </p:cNvPr>
          <p:cNvGraphicFramePr/>
          <p:nvPr>
            <p:extLst>
              <p:ext uri="{D42A27DB-BD31-4B8C-83A1-F6EECF244321}">
                <p14:modId xmlns:p14="http://schemas.microsoft.com/office/powerpoint/2010/main" val="640328449"/>
              </p:ext>
            </p:extLst>
          </p:nvPr>
        </p:nvGraphicFramePr>
        <p:xfrm>
          <a:off x="2032013" y="1064029"/>
          <a:ext cx="9655695" cy="55362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llout: Right Arrow 2">
            <a:extLst>
              <a:ext uri="{FF2B5EF4-FFF2-40B4-BE49-F238E27FC236}">
                <a16:creationId xmlns:a16="http://schemas.microsoft.com/office/drawing/2014/main" id="{3CB5ED18-5ABC-4F47-A2E7-63F913E51BFA}"/>
              </a:ext>
            </a:extLst>
          </p:cNvPr>
          <p:cNvSpPr/>
          <p:nvPr/>
        </p:nvSpPr>
        <p:spPr>
          <a:xfrm>
            <a:off x="149628" y="473825"/>
            <a:ext cx="2227811" cy="6126480"/>
          </a:xfrm>
          <a:prstGeom prst="rightArrowCallout">
            <a:avLst/>
          </a:prstGeom>
          <a:solidFill>
            <a:schemeClr val="accent1"/>
          </a:solidFill>
          <a:ln w="28575"/>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Đóng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góp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Việt</a:t>
            </a:r>
            <a:r>
              <a:rPr lang="en-US" sz="3200" b="1" dirty="0">
                <a:latin typeface="Times New Roman" panose="02020603050405020304" pitchFamily="18" charset="0"/>
                <a:cs typeface="Times New Roman" panose="02020603050405020304" pitchFamily="18" charset="0"/>
              </a:rPr>
              <a:t> Nam </a:t>
            </a:r>
            <a:r>
              <a:rPr lang="en-US" sz="3200" b="1" dirty="0" err="1">
                <a:latin typeface="Times New Roman" panose="02020603050405020304" pitchFamily="18" charset="0"/>
                <a:cs typeface="Times New Roman" panose="02020603050405020304" pitchFamily="18" charset="0"/>
              </a:rPr>
              <a:t>đối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Liên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hợp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quốc</a:t>
            </a:r>
            <a:endParaRPr lang="en-US" sz="3200" b="1" dirty="0">
              <a:latin typeface="Times New Roman" panose="02020603050405020304" pitchFamily="18" charset="0"/>
              <a:cs typeface="Times New Roman" panose="02020603050405020304" pitchFamily="18" charset="0"/>
            </a:endParaRPr>
          </a:p>
        </p:txBody>
      </p:sp>
      <p:sp>
        <p:nvSpPr>
          <p:cNvPr id="6" name="Text Box 4">
            <a:extLst>
              <a:ext uri="{FF2B5EF4-FFF2-40B4-BE49-F238E27FC236}">
                <a16:creationId xmlns:a16="http://schemas.microsoft.com/office/drawing/2014/main" id="{998B1BA7-FB38-40F6-B245-EBA20C2FF6D5}"/>
              </a:ext>
            </a:extLst>
          </p:cNvPr>
          <p:cNvSpPr txBox="1">
            <a:spLocks noChangeArrowheads="1"/>
          </p:cNvSpPr>
          <p:nvPr/>
        </p:nvSpPr>
        <p:spPr bwMode="auto">
          <a:xfrm>
            <a:off x="2377453" y="-27196"/>
            <a:ext cx="9814561" cy="415498"/>
          </a:xfrm>
          <a:prstGeom prst="rect">
            <a:avLst/>
          </a:prstGeom>
          <a:solidFill>
            <a:schemeClr val="bg1"/>
          </a:solidFill>
          <a:ln w="9525">
            <a:solidFill>
              <a:srgbClr val="000066"/>
            </a:solidFill>
            <a:miter lim="800000"/>
            <a:headEnd/>
            <a:tailEnd/>
          </a:ln>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100" b="1" dirty="0">
                <a:solidFill>
                  <a:srgbClr val="000066"/>
                </a:solidFill>
                <a:latin typeface="Times New Roman" panose="02020603050405020304" pitchFamily="18" charset="0"/>
              </a:rPr>
              <a:t>II. SỰ THÀNH LẬP LIÊN HỢP QUỐC</a:t>
            </a:r>
          </a:p>
        </p:txBody>
      </p:sp>
      <p:sp>
        <p:nvSpPr>
          <p:cNvPr id="7" name="Text Box 4">
            <a:extLst>
              <a:ext uri="{FF2B5EF4-FFF2-40B4-BE49-F238E27FC236}">
                <a16:creationId xmlns:a16="http://schemas.microsoft.com/office/drawing/2014/main" id="{A9A40F40-04B0-45FE-859F-A776FDB61F54}"/>
              </a:ext>
            </a:extLst>
          </p:cNvPr>
          <p:cNvSpPr txBox="1">
            <a:spLocks noChangeArrowheads="1"/>
          </p:cNvSpPr>
          <p:nvPr/>
        </p:nvSpPr>
        <p:spPr bwMode="auto">
          <a:xfrm>
            <a:off x="4771593" y="587036"/>
            <a:ext cx="5026251" cy="430887"/>
          </a:xfrm>
          <a:prstGeom prst="rect">
            <a:avLst/>
          </a:prstGeom>
          <a:solidFill>
            <a:schemeClr val="accent2">
              <a:lumMod val="60000"/>
              <a:lumOff val="40000"/>
            </a:schemeClr>
          </a:solidFill>
          <a:ln w="9525">
            <a:solidFill>
              <a:srgbClr val="000066"/>
            </a:solidFill>
            <a:miter lim="800000"/>
            <a:headEnd/>
            <a:tailEnd/>
          </a:ln>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200" b="1" dirty="0" err="1">
                <a:latin typeface="Times New Roman" panose="02020603050405020304" pitchFamily="18" charset="0"/>
              </a:rPr>
              <a:t>Mối</a:t>
            </a:r>
            <a:r>
              <a:rPr lang="en-US" altLang="en-US" sz="2100" b="1" dirty="0">
                <a:latin typeface="Times New Roman" panose="02020603050405020304" pitchFamily="18" charset="0"/>
              </a:rPr>
              <a:t> </a:t>
            </a:r>
            <a:r>
              <a:rPr lang="en-US" altLang="en-US" sz="2100" b="1" dirty="0" err="1">
                <a:latin typeface="Times New Roman" panose="02020603050405020304" pitchFamily="18" charset="0"/>
              </a:rPr>
              <a:t>quan</a:t>
            </a:r>
            <a:r>
              <a:rPr lang="en-US" altLang="en-US" sz="2100" b="1" dirty="0">
                <a:latin typeface="Times New Roman" panose="02020603050405020304" pitchFamily="18" charset="0"/>
              </a:rPr>
              <a:t> </a:t>
            </a:r>
            <a:r>
              <a:rPr lang="en-US" altLang="en-US" sz="2100" b="1" dirty="0" err="1">
                <a:latin typeface="Times New Roman" panose="02020603050405020304" pitchFamily="18" charset="0"/>
              </a:rPr>
              <a:t>hệ</a:t>
            </a:r>
            <a:r>
              <a:rPr lang="en-US" altLang="en-US" sz="2100" b="1" dirty="0">
                <a:latin typeface="Times New Roman" panose="02020603050405020304" pitchFamily="18" charset="0"/>
              </a:rPr>
              <a:t> </a:t>
            </a:r>
            <a:r>
              <a:rPr lang="en-US" altLang="en-US" sz="2100" b="1" dirty="0" err="1">
                <a:latin typeface="Times New Roman" panose="02020603050405020304" pitchFamily="18" charset="0"/>
              </a:rPr>
              <a:t>Việt</a:t>
            </a:r>
            <a:r>
              <a:rPr lang="en-US" altLang="en-US" sz="2100" b="1" dirty="0">
                <a:latin typeface="Times New Roman" panose="02020603050405020304" pitchFamily="18" charset="0"/>
              </a:rPr>
              <a:t> Nam </a:t>
            </a:r>
            <a:r>
              <a:rPr lang="en-US" altLang="en-US" sz="2100" b="1" dirty="0" err="1">
                <a:latin typeface="Times New Roman" panose="02020603050405020304" pitchFamily="18" charset="0"/>
              </a:rPr>
              <a:t>và</a:t>
            </a:r>
            <a:r>
              <a:rPr lang="en-US" altLang="en-US" sz="2100" b="1" dirty="0">
                <a:latin typeface="Times New Roman" panose="02020603050405020304" pitchFamily="18" charset="0"/>
              </a:rPr>
              <a:t> </a:t>
            </a:r>
            <a:r>
              <a:rPr lang="en-US" altLang="en-US" sz="2100" b="1" dirty="0" err="1">
                <a:latin typeface="Times New Roman" panose="02020603050405020304" pitchFamily="18" charset="0"/>
              </a:rPr>
              <a:t>Liên</a:t>
            </a:r>
            <a:r>
              <a:rPr lang="en-US" altLang="en-US" sz="2100" b="1" dirty="0">
                <a:latin typeface="Times New Roman" panose="02020603050405020304" pitchFamily="18" charset="0"/>
              </a:rPr>
              <a:t> </a:t>
            </a:r>
            <a:r>
              <a:rPr lang="en-US" altLang="en-US" sz="2100" b="1" dirty="0" err="1">
                <a:latin typeface="Times New Roman" panose="02020603050405020304" pitchFamily="18" charset="0"/>
              </a:rPr>
              <a:t>hợp</a:t>
            </a:r>
            <a:r>
              <a:rPr lang="en-US" altLang="en-US" sz="2100" b="1" dirty="0">
                <a:latin typeface="Times New Roman" panose="02020603050405020304" pitchFamily="18" charset="0"/>
              </a:rPr>
              <a:t> </a:t>
            </a:r>
            <a:r>
              <a:rPr lang="en-US" altLang="en-US" sz="2100" b="1" dirty="0" err="1">
                <a:latin typeface="Times New Roman" panose="02020603050405020304" pitchFamily="18" charset="0"/>
              </a:rPr>
              <a:t>quốc</a:t>
            </a:r>
            <a:endParaRPr lang="en-US" altLang="en-US" sz="2100" b="1" dirty="0">
              <a:latin typeface="Times New Roman" panose="02020603050405020304" pitchFamily="18" charset="0"/>
            </a:endParaRPr>
          </a:p>
        </p:txBody>
      </p:sp>
    </p:spTree>
    <p:extLst>
      <p:ext uri="{BB962C8B-B14F-4D97-AF65-F5344CB8AC3E}">
        <p14:creationId xmlns:p14="http://schemas.microsoft.com/office/powerpoint/2010/main" val="154709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9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descr="A group of soldiers carrying a flag&#10;&#10;Description automatically generated with low confidence">
            <a:extLst>
              <a:ext uri="{FF2B5EF4-FFF2-40B4-BE49-F238E27FC236}">
                <a16:creationId xmlns:a16="http://schemas.microsoft.com/office/drawing/2014/main" id="{4FAE1D84-C83F-4386-84DF-8698532A7C5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663" y="729018"/>
            <a:ext cx="3793472" cy="2522658"/>
          </a:xfrm>
          <a:prstGeom prst="rect">
            <a:avLst/>
          </a:prstGeom>
          <a:noFill/>
          <a:extLst>
            <a:ext uri="{909E8E84-426E-40DD-AFC4-6F175D3DCCD1}">
              <a14:hiddenFill xmlns:a14="http://schemas.microsoft.com/office/drawing/2010/main">
                <a:solidFill>
                  <a:srgbClr val="FFFFFF"/>
                </a:solidFill>
              </a14:hiddenFill>
            </a:ext>
          </a:extLst>
        </p:spPr>
      </p:pic>
      <p:pic>
        <p:nvPicPr>
          <p:cNvPr id="8" name="y2mate.com - Vị thế trách nhiệm của Việt Nam tại Liên hợp quốc_1080p (5) (2).mp4" descr="A group of people in military uniforms&#10;&#10;Description automatically generated with low confidence">
            <a:hlinkClick r:id="" action="ppaction://media"/>
            <a:extLst>
              <a:ext uri="{FF2B5EF4-FFF2-40B4-BE49-F238E27FC236}">
                <a16:creationId xmlns:a16="http://schemas.microsoft.com/office/drawing/2014/main" id="{E4C088B7-BFCA-4EEA-B960-80EE6ABEBA9D}"/>
              </a:ext>
            </a:extLst>
          </p:cNvPr>
          <p:cNvPicPr>
            <a:picLocks noRot="1" noChangeAspect="1"/>
          </p:cNvPicPr>
          <p:nvPr>
            <a:videoFile r:link="rId1"/>
          </p:nvPr>
        </p:nvPicPr>
        <p:blipFill>
          <a:blip r:embed="rId4">
            <a:extLst>
              <a:ext uri="{28A0092B-C50C-407E-A947-70E740481C1C}">
                <a14:useLocalDpi xmlns:a14="http://schemas.microsoft.com/office/drawing/2010/main" val="0"/>
              </a:ext>
            </a:extLst>
          </a:blip>
          <a:stretch>
            <a:fillRect/>
          </a:stretch>
        </p:blipFill>
        <p:spPr bwMode="auto">
          <a:xfrm>
            <a:off x="4306588" y="321754"/>
            <a:ext cx="3574312" cy="20105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Two men shaking hands&#10;&#10;Description automatically generated with medium confidence">
            <a:extLst>
              <a:ext uri="{FF2B5EF4-FFF2-40B4-BE49-F238E27FC236}">
                <a16:creationId xmlns:a16="http://schemas.microsoft.com/office/drawing/2014/main" id="{DEC84E4A-F668-4512-AD90-4C81C2DA8B6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520399" y="2422097"/>
            <a:ext cx="3134324" cy="201380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who cdc danh gia cao viet nam trong phong chong dich covid 19">
            <a:extLst>
              <a:ext uri="{FF2B5EF4-FFF2-40B4-BE49-F238E27FC236}">
                <a16:creationId xmlns:a16="http://schemas.microsoft.com/office/drawing/2014/main" id="{9464F213-8DD1-487A-8753-83521A11EC9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1633" r="-2" b="16709"/>
          <a:stretch/>
        </p:blipFill>
        <p:spPr bwMode="auto">
          <a:xfrm>
            <a:off x="8086176" y="1503110"/>
            <a:ext cx="3797984" cy="17485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5" name="Straight Connector 74">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5"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10" name="Picture 7" descr="who cdc danh gia cao viet nam trong phong chong dich covid 19">
            <a:extLst>
              <a:ext uri="{FF2B5EF4-FFF2-40B4-BE49-F238E27FC236}">
                <a16:creationId xmlns:a16="http://schemas.microsoft.com/office/drawing/2014/main" id="{3C3DEB70-6D96-4726-9782-3C426EB79EE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1676" r="-2" b="619"/>
          <a:stretch/>
        </p:blipFill>
        <p:spPr bwMode="auto">
          <a:xfrm>
            <a:off x="307840" y="4011581"/>
            <a:ext cx="3794760" cy="239296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4">
            <a:extLst>
              <a:ext uri="{FF2B5EF4-FFF2-40B4-BE49-F238E27FC236}">
                <a16:creationId xmlns:a16="http://schemas.microsoft.com/office/drawing/2014/main" id="{22D381F8-F11C-4690-AB13-53D5E1D370BD}"/>
              </a:ext>
            </a:extLst>
          </p:cNvPr>
          <p:cNvSpPr>
            <a:spLocks noGrp="1" noChangeArrowheads="1"/>
          </p:cNvSpPr>
          <p:nvPr>
            <p:ph type="ctrTitle"/>
          </p:nvPr>
        </p:nvSpPr>
        <p:spPr bwMode="auto">
          <a:xfrm>
            <a:off x="4603764" y="4577995"/>
            <a:ext cx="6829425" cy="1958291"/>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lnSpc>
                <a:spcPct val="90000"/>
              </a:lnSpc>
              <a:spcAft>
                <a:spcPts val="600"/>
              </a:spcAft>
            </a:pPr>
            <a:r>
              <a:rPr lang="en-US" altLang="en-US" sz="2000" i="1" dirty="0" err="1">
                <a:solidFill>
                  <a:schemeClr val="bg1"/>
                </a:solidFill>
                <a:cs typeface="Times New Roman" panose="02020603050405020304" pitchFamily="18" charset="0"/>
              </a:rPr>
              <a:t>Sáng</a:t>
            </a:r>
            <a:r>
              <a:rPr lang="en-US" altLang="en-US" sz="2000" i="1" dirty="0">
                <a:solidFill>
                  <a:schemeClr val="bg1"/>
                </a:solidFill>
                <a:cs typeface="Times New Roman" panose="02020603050405020304" pitchFamily="18" charset="0"/>
              </a:rPr>
              <a:t> 28/2/2020, </a:t>
            </a:r>
            <a:r>
              <a:rPr lang="en-US" altLang="en-US" sz="2000" i="1" dirty="0" err="1">
                <a:solidFill>
                  <a:schemeClr val="bg1"/>
                </a:solidFill>
                <a:cs typeface="Times New Roman" panose="02020603050405020304" pitchFamily="18" charset="0"/>
              </a:rPr>
              <a:t>Phó</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Thủ</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tướng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Vũ</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Đức</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Đam</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Trưởng</a:t>
            </a:r>
            <a:r>
              <a:rPr lang="en-US" altLang="en-US" sz="2000" i="1" dirty="0">
                <a:solidFill>
                  <a:schemeClr val="bg1"/>
                </a:solidFill>
                <a:cs typeface="Times New Roman" panose="02020603050405020304" pitchFamily="18" charset="0"/>
              </a:rPr>
              <a:t> Ban </a:t>
            </a:r>
            <a:r>
              <a:rPr lang="en-US" altLang="en-US" sz="2000" i="1" dirty="0" err="1">
                <a:solidFill>
                  <a:schemeClr val="bg1"/>
                </a:solidFill>
                <a:cs typeface="Times New Roman" panose="02020603050405020304" pitchFamily="18" charset="0"/>
              </a:rPr>
              <a:t>Chỉ</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đạo</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quốc</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gia</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phòng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chống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dịch</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bệnh</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viêm</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đường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hô</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hấp</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cấp</a:t>
            </a:r>
            <a:r>
              <a:rPr lang="en-US" altLang="en-US" sz="2000" i="1" dirty="0">
                <a:solidFill>
                  <a:schemeClr val="bg1"/>
                </a:solidFill>
                <a:cs typeface="Times New Roman" panose="02020603050405020304" pitchFamily="18" charset="0"/>
              </a:rPr>
              <a:t> do </a:t>
            </a:r>
            <a:r>
              <a:rPr lang="en-US" altLang="en-US" sz="2000" i="1" dirty="0" err="1">
                <a:solidFill>
                  <a:schemeClr val="bg1"/>
                </a:solidFill>
                <a:cs typeface="Times New Roman" panose="02020603050405020304" pitchFamily="18" charset="0"/>
              </a:rPr>
              <a:t>chủng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mới</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của</a:t>
            </a:r>
            <a:r>
              <a:rPr lang="en-US" altLang="en-US" sz="2000" i="1" dirty="0">
                <a:solidFill>
                  <a:schemeClr val="bg1"/>
                </a:solidFill>
                <a:cs typeface="Times New Roman" panose="02020603050405020304" pitchFamily="18" charset="0"/>
              </a:rPr>
              <a:t> virus corona </a:t>
            </a:r>
            <a:r>
              <a:rPr lang="en-US" altLang="en-US" sz="2000" i="1" dirty="0" err="1">
                <a:solidFill>
                  <a:schemeClr val="bg1"/>
                </a:solidFill>
                <a:cs typeface="Times New Roman" panose="02020603050405020304" pitchFamily="18" charset="0"/>
              </a:rPr>
              <a:t>gây</a:t>
            </a:r>
            <a:r>
              <a:rPr lang="en-US" altLang="en-US" sz="2000" i="1" dirty="0">
                <a:solidFill>
                  <a:schemeClr val="bg1"/>
                </a:solidFill>
                <a:cs typeface="Times New Roman" panose="02020603050405020304" pitchFamily="18" charset="0"/>
              </a:rPr>
              <a:t> ra (Covid-19) </a:t>
            </a:r>
            <a:r>
              <a:rPr lang="en-US" altLang="en-US" sz="2000" i="1" dirty="0" err="1">
                <a:solidFill>
                  <a:schemeClr val="bg1"/>
                </a:solidFill>
                <a:cs typeface="Times New Roman" panose="02020603050405020304" pitchFamily="18" charset="0"/>
              </a:rPr>
              <a:t>đã</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có</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buổi</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làm</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việc</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với</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đại</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diện</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Tổ</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chức</a:t>
            </a:r>
            <a:r>
              <a:rPr lang="en-US" altLang="en-US" sz="2000" i="1" dirty="0">
                <a:solidFill>
                  <a:schemeClr val="bg1"/>
                </a:solidFill>
                <a:cs typeface="Times New Roman" panose="02020603050405020304" pitchFamily="18" charset="0"/>
              </a:rPr>
              <a:t> Y </a:t>
            </a:r>
            <a:r>
              <a:rPr lang="en-US" altLang="en-US" sz="2000" i="1" dirty="0" err="1">
                <a:solidFill>
                  <a:schemeClr val="bg1"/>
                </a:solidFill>
                <a:cs typeface="Times New Roman" panose="02020603050405020304" pitchFamily="18" charset="0"/>
              </a:rPr>
              <a:t>tế</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Thế</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giới</a:t>
            </a:r>
            <a:r>
              <a:rPr lang="en-US" altLang="en-US" sz="2000" i="1" dirty="0">
                <a:solidFill>
                  <a:schemeClr val="bg1"/>
                </a:solidFill>
                <a:cs typeface="Times New Roman" panose="02020603050405020304" pitchFamily="18" charset="0"/>
              </a:rPr>
              <a:t> (WHO) </a:t>
            </a:r>
            <a:r>
              <a:rPr lang="en-US" altLang="en-US" sz="2000" i="1" dirty="0" err="1">
                <a:solidFill>
                  <a:schemeClr val="bg1"/>
                </a:solidFill>
                <a:cs typeface="Times New Roman" panose="02020603050405020304" pitchFamily="18" charset="0"/>
              </a:rPr>
              <a:t>và</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Trung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tâm</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Kiểm</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soát</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và</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Phòng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ngừa</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Dịch</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bệnh</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Hoa</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Kỳ</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tại</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Việt</a:t>
            </a:r>
            <a:r>
              <a:rPr lang="en-US" altLang="en-US" sz="2000" i="1" dirty="0">
                <a:solidFill>
                  <a:schemeClr val="bg1"/>
                </a:solidFill>
                <a:cs typeface="Times New Roman" panose="02020603050405020304" pitchFamily="18" charset="0"/>
              </a:rPr>
              <a:t> Nam (CDC) </a:t>
            </a:r>
            <a:r>
              <a:rPr lang="en-US" altLang="en-US" sz="2000" i="1" dirty="0" err="1">
                <a:solidFill>
                  <a:schemeClr val="bg1"/>
                </a:solidFill>
                <a:cs typeface="Times New Roman" panose="02020603050405020304" pitchFamily="18" charset="0"/>
              </a:rPr>
              <a:t>về</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công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tác</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phòng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chống</a:t>
            </a:r>
            <a:r>
              <a:rPr lang="en-US" altLang="en-US" sz="2000" i="1" dirty="0">
                <a:solidFill>
                  <a:schemeClr val="bg1"/>
                </a:solidFill>
                <a:cs typeface="Times New Roman" panose="02020603050405020304" pitchFamily="18" charset="0"/>
              </a:rPr>
              <a:t> </a:t>
            </a:r>
            <a:r>
              <a:rPr lang="en-US" altLang="en-US" sz="2000" i="1" dirty="0" err="1">
                <a:solidFill>
                  <a:schemeClr val="bg1"/>
                </a:solidFill>
                <a:cs typeface="Times New Roman" panose="02020603050405020304" pitchFamily="18" charset="0"/>
              </a:rPr>
              <a:t>dịch</a:t>
            </a:r>
            <a:endParaRPr lang="en-US" altLang="en-US" sz="2000" i="1" dirty="0">
              <a:solidFill>
                <a:schemeClr val="bg1"/>
              </a:solidFill>
              <a:cs typeface="Times New Roman" panose="02020603050405020304" pitchFamily="18" charset="0"/>
            </a:endParaRPr>
          </a:p>
        </p:txBody>
      </p:sp>
      <p:sp>
        <p:nvSpPr>
          <p:cNvPr id="28" name="TextBox 27">
            <a:extLst>
              <a:ext uri="{FF2B5EF4-FFF2-40B4-BE49-F238E27FC236}">
                <a16:creationId xmlns:a16="http://schemas.microsoft.com/office/drawing/2014/main" id="{7BB1F4F8-04BD-41E3-8469-8F834656D084}"/>
              </a:ext>
            </a:extLst>
          </p:cNvPr>
          <p:cNvSpPr txBox="1"/>
          <p:nvPr/>
        </p:nvSpPr>
        <p:spPr>
          <a:xfrm>
            <a:off x="7725307" y="3638722"/>
            <a:ext cx="4233892" cy="584775"/>
          </a:xfrm>
          <a:prstGeom prst="rect">
            <a:avLst/>
          </a:prstGeom>
          <a:noFill/>
        </p:spPr>
        <p:txBody>
          <a:bodyPr wrap="square">
            <a:spAutoFit/>
          </a:bodyPr>
          <a:lstStyle/>
          <a:p>
            <a:pPr algn="ctr"/>
            <a:r>
              <a:rPr lang="en-US" sz="1600" b="0" i="1" dirty="0">
                <a:solidFill>
                  <a:srgbClr val="0070C0"/>
                </a:solidFill>
                <a:effectLst/>
                <a:latin typeface="Times New Roman" panose="02020603050405020304" pitchFamily="18" charset="0"/>
                <a:cs typeface="Times New Roman" panose="02020603050405020304" pitchFamily="18" charset="0"/>
              </a:rPr>
              <a:t>T</a:t>
            </a:r>
            <a:r>
              <a:rPr lang="vi-VN" sz="1600" b="0" i="1" dirty="0">
                <a:solidFill>
                  <a:srgbClr val="0070C0"/>
                </a:solidFill>
                <a:effectLst/>
                <a:latin typeface="Times New Roman" panose="02020603050405020304" pitchFamily="18" charset="0"/>
                <a:cs typeface="Times New Roman" panose="02020603050405020304" pitchFamily="18" charset="0"/>
              </a:rPr>
              <a:t>hủ tướng Chính phủ Nguyễn Xuân Phúc và Tổng Thư ký Liên hợp quốc Antonio Guterres</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110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51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6" descr="imagesCAKJ82KW">
            <a:extLst>
              <a:ext uri="{FF2B5EF4-FFF2-40B4-BE49-F238E27FC236}">
                <a16:creationId xmlns:a16="http://schemas.microsoft.com/office/drawing/2014/main" id="{B097494A-CF9D-4B8A-A2EE-45632E46D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364" y="725513"/>
            <a:ext cx="1958077" cy="173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4" descr="imagesCA2BEZEU">
            <a:extLst>
              <a:ext uri="{FF2B5EF4-FFF2-40B4-BE49-F238E27FC236}">
                <a16:creationId xmlns:a16="http://schemas.microsoft.com/office/drawing/2014/main" id="{FF545B1F-4E42-4307-9C48-C0E19D49C0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2437" y="3832245"/>
            <a:ext cx="2129131"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4" descr="imagesCA1M2AN9">
            <a:extLst>
              <a:ext uri="{FF2B5EF4-FFF2-40B4-BE49-F238E27FC236}">
                <a16:creationId xmlns:a16="http://schemas.microsoft.com/office/drawing/2014/main" id="{D9F23902-41A2-4554-9D7A-7A6CA34BED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17749" y="4009618"/>
            <a:ext cx="2189163" cy="219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descr="untitled">
            <a:extLst>
              <a:ext uri="{FF2B5EF4-FFF2-40B4-BE49-F238E27FC236}">
                <a16:creationId xmlns:a16="http://schemas.microsoft.com/office/drawing/2014/main" id="{9DBA9BFB-8FD1-430D-90BA-7165C4E0D1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622" y="4150000"/>
            <a:ext cx="2531807" cy="1753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Rectangle 1">
            <a:extLst>
              <a:ext uri="{FF2B5EF4-FFF2-40B4-BE49-F238E27FC236}">
                <a16:creationId xmlns:a16="http://schemas.microsoft.com/office/drawing/2014/main" id="{91FDA806-EC10-4C9A-AD0F-66133748C4AC}"/>
              </a:ext>
            </a:extLst>
          </p:cNvPr>
          <p:cNvSpPr>
            <a:spLocks noChangeArrowheads="1"/>
          </p:cNvSpPr>
          <p:nvPr/>
        </p:nvSpPr>
        <p:spPr bwMode="auto">
          <a:xfrm>
            <a:off x="80316" y="6280625"/>
            <a:ext cx="27599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r>
              <a:rPr lang="en-US" altLang="en-US" sz="2400" dirty="0" err="1">
                <a:solidFill>
                  <a:srgbClr val="FF0000"/>
                </a:solidFill>
                <a:cs typeface="Times New Roman" panose="02020603050405020304" pitchFamily="18" charset="0"/>
              </a:rPr>
              <a:t>Tổ</a:t>
            </a:r>
            <a:r>
              <a:rPr lang="en-US" altLang="en-US" sz="2400" dirty="0">
                <a:solidFill>
                  <a:srgbClr val="FF0000"/>
                </a:solidFill>
                <a:cs typeface="Times New Roman" panose="02020603050405020304" pitchFamily="18" charset="0"/>
              </a:rPr>
              <a:t> </a:t>
            </a:r>
            <a:r>
              <a:rPr lang="en-US" altLang="en-US" sz="2400" dirty="0" err="1">
                <a:solidFill>
                  <a:srgbClr val="FF0000"/>
                </a:solidFill>
                <a:cs typeface="Times New Roman" panose="02020603050405020304" pitchFamily="18" charset="0"/>
              </a:rPr>
              <a:t>chức</a:t>
            </a:r>
            <a:r>
              <a:rPr lang="en-US" altLang="en-US" sz="2400" dirty="0">
                <a:solidFill>
                  <a:srgbClr val="FF0000"/>
                </a:solidFill>
                <a:cs typeface="Times New Roman" panose="02020603050405020304" pitchFamily="18" charset="0"/>
              </a:rPr>
              <a:t> y </a:t>
            </a:r>
            <a:r>
              <a:rPr lang="en-US" altLang="en-US" sz="2400" dirty="0" err="1">
                <a:solidFill>
                  <a:srgbClr val="FF0000"/>
                </a:solidFill>
                <a:cs typeface="Times New Roman" panose="02020603050405020304" pitchFamily="18" charset="0"/>
              </a:rPr>
              <a:t>tế</a:t>
            </a:r>
            <a:r>
              <a:rPr lang="en-US" altLang="en-US" sz="2400" dirty="0">
                <a:solidFill>
                  <a:srgbClr val="FF0000"/>
                </a:solidFill>
                <a:cs typeface="Times New Roman" panose="02020603050405020304" pitchFamily="18" charset="0"/>
              </a:rPr>
              <a:t> </a:t>
            </a:r>
            <a:r>
              <a:rPr lang="en-US" altLang="en-US" sz="2400" dirty="0" err="1">
                <a:solidFill>
                  <a:srgbClr val="FF0000"/>
                </a:solidFill>
                <a:cs typeface="Times New Roman" panose="02020603050405020304" pitchFamily="18" charset="0"/>
              </a:rPr>
              <a:t>thế</a:t>
            </a:r>
            <a:r>
              <a:rPr lang="en-US" altLang="en-US" sz="2400" dirty="0">
                <a:solidFill>
                  <a:srgbClr val="FF0000"/>
                </a:solidFill>
                <a:cs typeface="Times New Roman" panose="02020603050405020304" pitchFamily="18" charset="0"/>
              </a:rPr>
              <a:t> </a:t>
            </a:r>
            <a:r>
              <a:rPr lang="en-US" altLang="en-US" sz="2400" dirty="0" err="1">
                <a:solidFill>
                  <a:srgbClr val="FF0000"/>
                </a:solidFill>
                <a:cs typeface="Times New Roman" panose="02020603050405020304" pitchFamily="18" charset="0"/>
              </a:rPr>
              <a:t>giới</a:t>
            </a:r>
            <a:endParaRPr lang="en-US" altLang="en-US" sz="2400" dirty="0">
              <a:solidFill>
                <a:srgbClr val="FF0000"/>
              </a:solidFill>
            </a:endParaRPr>
          </a:p>
        </p:txBody>
      </p:sp>
      <p:sp>
        <p:nvSpPr>
          <p:cNvPr id="49159" name="Rectangle 5">
            <a:extLst>
              <a:ext uri="{FF2B5EF4-FFF2-40B4-BE49-F238E27FC236}">
                <a16:creationId xmlns:a16="http://schemas.microsoft.com/office/drawing/2014/main" id="{1F8D29AF-FF16-4DE3-9412-760FF31CE5EE}"/>
              </a:ext>
            </a:extLst>
          </p:cNvPr>
          <p:cNvSpPr>
            <a:spLocks noChangeArrowheads="1"/>
          </p:cNvSpPr>
          <p:nvPr/>
        </p:nvSpPr>
        <p:spPr bwMode="auto">
          <a:xfrm>
            <a:off x="10012439" y="6280605"/>
            <a:ext cx="2188420" cy="40011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r>
              <a:rPr lang="en-US" altLang="en-US" sz="2000" dirty="0" err="1">
                <a:solidFill>
                  <a:schemeClr val="tx2"/>
                </a:solidFill>
                <a:cs typeface="Times New Roman" panose="02020603050405020304" pitchFamily="18" charset="0"/>
              </a:rPr>
              <a:t>Qũy</a:t>
            </a:r>
            <a:r>
              <a:rPr lang="en-US" altLang="en-US" sz="2000" dirty="0">
                <a:solidFill>
                  <a:schemeClr val="tx2"/>
                </a:solidFill>
                <a:cs typeface="Times New Roman" panose="02020603050405020304" pitchFamily="18" charset="0"/>
              </a:rPr>
              <a:t> </a:t>
            </a:r>
            <a:r>
              <a:rPr lang="en-US" altLang="en-US" sz="2000" dirty="0" err="1">
                <a:solidFill>
                  <a:schemeClr val="tx2"/>
                </a:solidFill>
                <a:cs typeface="Times New Roman" panose="02020603050405020304" pitchFamily="18" charset="0"/>
              </a:rPr>
              <a:t>nhi</a:t>
            </a:r>
            <a:r>
              <a:rPr lang="en-US" altLang="en-US" sz="2000" dirty="0">
                <a:solidFill>
                  <a:schemeClr val="tx2"/>
                </a:solidFill>
                <a:cs typeface="Times New Roman" panose="02020603050405020304" pitchFamily="18" charset="0"/>
              </a:rPr>
              <a:t> </a:t>
            </a:r>
            <a:r>
              <a:rPr lang="en-US" altLang="en-US" sz="2000" dirty="0" err="1">
                <a:solidFill>
                  <a:schemeClr val="tx2"/>
                </a:solidFill>
                <a:cs typeface="Times New Roman" panose="02020603050405020304" pitchFamily="18" charset="0"/>
              </a:rPr>
              <a:t>đồng</a:t>
            </a:r>
            <a:r>
              <a:rPr lang="en-US" altLang="en-US" sz="2000" dirty="0">
                <a:solidFill>
                  <a:schemeClr val="tx2"/>
                </a:solidFill>
                <a:cs typeface="Times New Roman" panose="02020603050405020304" pitchFamily="18" charset="0"/>
              </a:rPr>
              <a:t> LHQ</a:t>
            </a:r>
            <a:endParaRPr lang="en-US" altLang="en-US" sz="2000" dirty="0"/>
          </a:p>
        </p:txBody>
      </p:sp>
      <p:sp>
        <p:nvSpPr>
          <p:cNvPr id="49160" name="Rectangle 6">
            <a:extLst>
              <a:ext uri="{FF2B5EF4-FFF2-40B4-BE49-F238E27FC236}">
                <a16:creationId xmlns:a16="http://schemas.microsoft.com/office/drawing/2014/main" id="{C4B7E252-A3C7-4160-AD73-5CC88562A7F5}"/>
              </a:ext>
            </a:extLst>
          </p:cNvPr>
          <p:cNvSpPr>
            <a:spLocks noChangeArrowheads="1"/>
          </p:cNvSpPr>
          <p:nvPr/>
        </p:nvSpPr>
        <p:spPr bwMode="auto">
          <a:xfrm>
            <a:off x="123622" y="2568980"/>
            <a:ext cx="2531807" cy="10156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r>
              <a:rPr lang="en-US" altLang="en-US" sz="2000" dirty="0" err="1">
                <a:solidFill>
                  <a:schemeClr val="tx2"/>
                </a:solidFill>
                <a:cs typeface="Times New Roman" panose="02020603050405020304" pitchFamily="18" charset="0"/>
              </a:rPr>
              <a:t>Tổ</a:t>
            </a:r>
            <a:r>
              <a:rPr lang="en-US" altLang="en-US" sz="2000" dirty="0">
                <a:solidFill>
                  <a:schemeClr val="tx2"/>
                </a:solidFill>
                <a:cs typeface="Times New Roman" panose="02020603050405020304" pitchFamily="18" charset="0"/>
              </a:rPr>
              <a:t> </a:t>
            </a:r>
            <a:r>
              <a:rPr lang="en-US" altLang="en-US" sz="2000" dirty="0" err="1">
                <a:solidFill>
                  <a:schemeClr val="tx2"/>
                </a:solidFill>
                <a:cs typeface="Times New Roman" panose="02020603050405020304" pitchFamily="18" charset="0"/>
              </a:rPr>
              <a:t>chức</a:t>
            </a:r>
            <a:r>
              <a:rPr lang="en-US" altLang="en-US" sz="2000" dirty="0">
                <a:solidFill>
                  <a:schemeClr val="tx2"/>
                </a:solidFill>
                <a:cs typeface="Times New Roman" panose="02020603050405020304" pitchFamily="18" charset="0"/>
              </a:rPr>
              <a:t> </a:t>
            </a:r>
            <a:r>
              <a:rPr lang="en-US" altLang="en-US" sz="2000" dirty="0" err="1">
                <a:solidFill>
                  <a:schemeClr val="tx2"/>
                </a:solidFill>
                <a:cs typeface="Times New Roman" panose="02020603050405020304" pitchFamily="18" charset="0"/>
              </a:rPr>
              <a:t>văn</a:t>
            </a:r>
            <a:r>
              <a:rPr lang="en-US" altLang="en-US" sz="2000" dirty="0">
                <a:solidFill>
                  <a:schemeClr val="tx2"/>
                </a:solidFill>
                <a:cs typeface="Times New Roman" panose="02020603050405020304" pitchFamily="18" charset="0"/>
              </a:rPr>
              <a:t> </a:t>
            </a:r>
            <a:r>
              <a:rPr lang="en-US" altLang="en-US" sz="2000" dirty="0" err="1">
                <a:solidFill>
                  <a:schemeClr val="tx2"/>
                </a:solidFill>
                <a:cs typeface="Times New Roman" panose="02020603050405020304" pitchFamily="18" charset="0"/>
              </a:rPr>
              <a:t>hóa</a:t>
            </a:r>
            <a:r>
              <a:rPr lang="en-US" altLang="en-US" sz="2000" dirty="0">
                <a:solidFill>
                  <a:schemeClr val="tx2"/>
                </a:solidFill>
                <a:cs typeface="Times New Roman" panose="02020603050405020304" pitchFamily="18" charset="0"/>
              </a:rPr>
              <a:t> - khoa </a:t>
            </a:r>
            <a:r>
              <a:rPr lang="en-US" altLang="en-US" sz="2000" dirty="0" err="1">
                <a:solidFill>
                  <a:schemeClr val="tx2"/>
                </a:solidFill>
                <a:cs typeface="Times New Roman" panose="02020603050405020304" pitchFamily="18" charset="0"/>
              </a:rPr>
              <a:t>học</a:t>
            </a:r>
            <a:r>
              <a:rPr lang="en-US" altLang="en-US" sz="2000" dirty="0">
                <a:solidFill>
                  <a:schemeClr val="tx2"/>
                </a:solidFill>
                <a:cs typeface="Times New Roman" panose="02020603050405020304" pitchFamily="18" charset="0"/>
              </a:rPr>
              <a:t> - </a:t>
            </a:r>
            <a:r>
              <a:rPr lang="en-US" altLang="en-US" sz="2000" dirty="0" err="1">
                <a:solidFill>
                  <a:schemeClr val="tx2"/>
                </a:solidFill>
                <a:cs typeface="Times New Roman" panose="02020603050405020304" pitchFamily="18" charset="0"/>
              </a:rPr>
              <a:t>giáo</a:t>
            </a:r>
            <a:r>
              <a:rPr lang="en-US" altLang="en-US" sz="2000" dirty="0">
                <a:solidFill>
                  <a:schemeClr val="tx2"/>
                </a:solidFill>
                <a:cs typeface="Times New Roman" panose="02020603050405020304" pitchFamily="18" charset="0"/>
              </a:rPr>
              <a:t> </a:t>
            </a:r>
            <a:r>
              <a:rPr lang="en-US" altLang="en-US" sz="2000" dirty="0" err="1">
                <a:solidFill>
                  <a:schemeClr val="tx2"/>
                </a:solidFill>
                <a:cs typeface="Times New Roman" panose="02020603050405020304" pitchFamily="18" charset="0"/>
              </a:rPr>
              <a:t>dục</a:t>
            </a:r>
            <a:r>
              <a:rPr lang="en-US" altLang="en-US" sz="2000" dirty="0">
                <a:solidFill>
                  <a:schemeClr val="tx2"/>
                </a:solidFill>
                <a:cs typeface="Times New Roman" panose="02020603050405020304" pitchFamily="18" charset="0"/>
              </a:rPr>
              <a:t> LHQ</a:t>
            </a:r>
            <a:endParaRPr lang="en-US" altLang="en-US" sz="2000" dirty="0"/>
          </a:p>
        </p:txBody>
      </p:sp>
      <p:sp>
        <p:nvSpPr>
          <p:cNvPr id="55305" name="Rectangle 7">
            <a:extLst>
              <a:ext uri="{FF2B5EF4-FFF2-40B4-BE49-F238E27FC236}">
                <a16:creationId xmlns:a16="http://schemas.microsoft.com/office/drawing/2014/main" id="{11B0E7D5-D38D-471B-A6DB-2D0C7F43A7F7}"/>
              </a:ext>
            </a:extLst>
          </p:cNvPr>
          <p:cNvSpPr>
            <a:spLocks noChangeArrowheads="1"/>
          </p:cNvSpPr>
          <p:nvPr/>
        </p:nvSpPr>
        <p:spPr bwMode="auto">
          <a:xfrm>
            <a:off x="7121551" y="6280605"/>
            <a:ext cx="2894676" cy="40011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000">
                <a:solidFill>
                  <a:schemeClr val="tx1"/>
                </a:solidFill>
                <a:latin typeface="Times New Roman" pitchFamily="18" charset="0"/>
                <a:cs typeface="Times New Roman" pitchFamily="18" charset="0"/>
              </a:rPr>
              <a:t>Tổ chức Lương - Nông</a:t>
            </a:r>
          </a:p>
        </p:txBody>
      </p:sp>
      <p:sp>
        <p:nvSpPr>
          <p:cNvPr id="9" name="Rectangle 8">
            <a:extLst>
              <a:ext uri="{FF2B5EF4-FFF2-40B4-BE49-F238E27FC236}">
                <a16:creationId xmlns:a16="http://schemas.microsoft.com/office/drawing/2014/main" id="{71A200A9-41F3-4B16-8B9F-3098C7EAFA5B}"/>
              </a:ext>
            </a:extLst>
          </p:cNvPr>
          <p:cNvSpPr/>
          <p:nvPr/>
        </p:nvSpPr>
        <p:spPr>
          <a:xfrm>
            <a:off x="2655420" y="-35066"/>
            <a:ext cx="6525569" cy="52322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a:defRPr/>
            </a:pPr>
            <a:r>
              <a:rPr lang="en-US" sz="2800" b="1" dirty="0" err="1">
                <a:solidFill>
                  <a:schemeClr val="bg1"/>
                </a:solidFill>
                <a:latin typeface="Times New Roman" pitchFamily="18" charset="0"/>
                <a:cs typeface="Times New Roman" pitchFamily="18" charset="0"/>
              </a:rPr>
              <a:t>Các</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tổ</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chức</a:t>
            </a:r>
            <a:r>
              <a:rPr lang="en-US" sz="2800" b="1" dirty="0">
                <a:solidFill>
                  <a:schemeClr val="bg1"/>
                </a:solidFill>
                <a:latin typeface="Times New Roman" pitchFamily="18" charset="0"/>
                <a:cs typeface="Times New Roman" pitchFamily="18" charset="0"/>
              </a:rPr>
              <a:t> LHQ </a:t>
            </a:r>
            <a:r>
              <a:rPr lang="en-US" sz="2800" b="1" dirty="0" err="1">
                <a:solidFill>
                  <a:schemeClr val="bg1"/>
                </a:solidFill>
                <a:latin typeface="Times New Roman" pitchFamily="18" charset="0"/>
                <a:cs typeface="Times New Roman" pitchFamily="18" charset="0"/>
              </a:rPr>
              <a:t>hoạt</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động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tại</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Việt</a:t>
            </a:r>
            <a:r>
              <a:rPr lang="en-US" sz="2800" b="1" dirty="0">
                <a:solidFill>
                  <a:schemeClr val="bg1"/>
                </a:solidFill>
                <a:latin typeface="Times New Roman" pitchFamily="18" charset="0"/>
                <a:cs typeface="Times New Roman" pitchFamily="18" charset="0"/>
              </a:rPr>
              <a:t> Nam</a:t>
            </a:r>
            <a:endParaRPr lang="en-US" sz="2800" b="1" dirty="0">
              <a:solidFill>
                <a:schemeClr val="bg1"/>
              </a:solidFill>
            </a:endParaRPr>
          </a:p>
        </p:txBody>
      </p:sp>
      <p:pic>
        <p:nvPicPr>
          <p:cNvPr id="11" name="Picture 3" descr="giúp đỡ gd">
            <a:extLst>
              <a:ext uri="{FF2B5EF4-FFF2-40B4-BE49-F238E27FC236}">
                <a16:creationId xmlns:a16="http://schemas.microsoft.com/office/drawing/2014/main" id="{8C79FDDD-D213-4DFB-95B4-CA873CA430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40239" y="603472"/>
            <a:ext cx="4114800" cy="5677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u6_DSCF8215">
            <a:extLst>
              <a:ext uri="{FF2B5EF4-FFF2-40B4-BE49-F238E27FC236}">
                <a16:creationId xmlns:a16="http://schemas.microsoft.com/office/drawing/2014/main" id="{D200F5D4-A8A8-42D4-8F01-2B9DACC41E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47055" y="725513"/>
            <a:ext cx="5014540" cy="265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4">
            <a:extLst>
              <a:ext uri="{FF2B5EF4-FFF2-40B4-BE49-F238E27FC236}">
                <a16:creationId xmlns:a16="http://schemas.microsoft.com/office/drawing/2014/main" id="{F1C42F63-06A0-4EA7-9C16-726FDDA8C477}"/>
              </a:ext>
            </a:extLst>
          </p:cNvPr>
          <p:cNvSpPr txBox="1">
            <a:spLocks noChangeArrowheads="1"/>
          </p:cNvSpPr>
          <p:nvPr/>
        </p:nvSpPr>
        <p:spPr bwMode="auto">
          <a:xfrm>
            <a:off x="2883535" y="6336745"/>
            <a:ext cx="4114800" cy="323165"/>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spcBef>
                <a:spcPct val="50000"/>
              </a:spcBef>
            </a:pPr>
            <a:r>
              <a:rPr lang="en-US" altLang="en-US" sz="1500" b="1" dirty="0">
                <a:solidFill>
                  <a:srgbClr val="FF3300"/>
                </a:solidFill>
                <a:latin typeface="Amasis MT Pro Medium" panose="020B0604020202020204" pitchFamily="18" charset="0"/>
              </a:rPr>
              <a:t>UNICEF TẶNG QUÀ HỌC SINH KHÓ KHĂN</a:t>
            </a:r>
          </a:p>
        </p:txBody>
      </p:sp>
      <p:sp>
        <p:nvSpPr>
          <p:cNvPr id="14" name="Text Box 6">
            <a:extLst>
              <a:ext uri="{FF2B5EF4-FFF2-40B4-BE49-F238E27FC236}">
                <a16:creationId xmlns:a16="http://schemas.microsoft.com/office/drawing/2014/main" id="{B9409805-C70E-49B8-8B15-84EF18516775}"/>
              </a:ext>
            </a:extLst>
          </p:cNvPr>
          <p:cNvSpPr txBox="1">
            <a:spLocks noChangeArrowheads="1"/>
          </p:cNvSpPr>
          <p:nvPr/>
        </p:nvSpPr>
        <p:spPr bwMode="auto">
          <a:xfrm>
            <a:off x="7115923" y="3442041"/>
            <a:ext cx="4876800" cy="323165"/>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a:solidFill>
                  <a:schemeClr val="tx1"/>
                </a:solidFill>
                <a:latin typeface="Times New Roman" panose="02020603050405020304" pitchFamily="18" charset="0"/>
              </a:defRPr>
            </a:lvl1pPr>
            <a:lvl2pPr marL="742950" indent="-285750" eaLnBrk="0" hangingPunct="0">
              <a:defRPr sz="2800">
                <a:solidFill>
                  <a:schemeClr val="tx1"/>
                </a:solidFill>
                <a:latin typeface="Times New Roman" panose="02020603050405020304" pitchFamily="18" charset="0"/>
              </a:defRPr>
            </a:lvl2pPr>
            <a:lvl3pPr marL="1143000" indent="-228600" eaLnBrk="0" hangingPunct="0">
              <a:defRPr sz="2800">
                <a:solidFill>
                  <a:schemeClr val="tx1"/>
                </a:solidFill>
                <a:latin typeface="Times New Roman" panose="02020603050405020304" pitchFamily="18" charset="0"/>
              </a:defRPr>
            </a:lvl3pPr>
            <a:lvl4pPr marL="1600200" indent="-228600" eaLnBrk="0" hangingPunct="0">
              <a:defRPr sz="2800">
                <a:solidFill>
                  <a:schemeClr val="tx1"/>
                </a:solidFill>
                <a:latin typeface="Times New Roman" panose="02020603050405020304" pitchFamily="18" charset="0"/>
              </a:defRPr>
            </a:lvl4pPr>
            <a:lvl5pPr marL="2057400" indent="-228600" eaLnBrk="0" hangingPunct="0">
              <a:defRPr sz="28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800">
                <a:solidFill>
                  <a:schemeClr val="tx1"/>
                </a:solidFill>
                <a:latin typeface="Times New Roman" panose="02020603050405020304" pitchFamily="18" charset="0"/>
              </a:defRPr>
            </a:lvl9pPr>
          </a:lstStyle>
          <a:p>
            <a:pPr>
              <a:spcBef>
                <a:spcPct val="50000"/>
              </a:spcBef>
            </a:pPr>
            <a:r>
              <a:rPr lang="en-US" altLang="en-US" sz="1500" b="1">
                <a:solidFill>
                  <a:srgbClr val="FF3300"/>
                </a:solidFill>
                <a:latin typeface="Arial" panose="020B0604020202020204" pitchFamily="34" charset="0"/>
              </a:rPr>
              <a:t>UNICEF PHÒNG CHỐNG ĐUỐI NƯỚC CHO TRẺ 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4)">
                                      <p:cBhvr>
                                        <p:cTn id="7" dur="1000"/>
                                        <p:tgtEl>
                                          <p:spTgt spid="11"/>
                                        </p:tgtEl>
                                      </p:cBhvr>
                                    </p:animEffect>
                                  </p:childTnLst>
                                </p:cTn>
                              </p:par>
                              <p:par>
                                <p:cTn id="8" presetID="2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edg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13"/>
                                        </p:tgtEl>
                                        <p:attrNameLst>
                                          <p:attrName>style.visibility</p:attrName>
                                        </p:attrNameLst>
                                      </p:cBhvr>
                                      <p:to>
                                        <p:strVal val="visible"/>
                                      </p:to>
                                    </p:set>
                                    <p:anim calcmode="discrete" valueType="clr">
                                      <p:cBhvr override="childStyle">
                                        <p:cTn id="15"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3"/>
                                        </p:tgtEl>
                                        <p:attrNameLst>
                                          <p:attrName>fillcolor</p:attrName>
                                        </p:attrNameLst>
                                      </p:cBhvr>
                                      <p:tavLst>
                                        <p:tav tm="0">
                                          <p:val>
                                            <p:clrVal>
                                              <a:schemeClr val="accent2"/>
                                            </p:clrVal>
                                          </p:val>
                                        </p:tav>
                                        <p:tav tm="50000">
                                          <p:val>
                                            <p:clrVal>
                                              <a:schemeClr val="hlink"/>
                                            </p:clrVal>
                                          </p:val>
                                        </p:tav>
                                      </p:tavLst>
                                    </p:anim>
                                    <p:set>
                                      <p:cBhvr>
                                        <p:cTn id="17" dur="80"/>
                                        <p:tgtEl>
                                          <p:spTgt spid="13"/>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14"/>
                                        </p:tgtEl>
                                        <p:attrNameLst>
                                          <p:attrName>style.visibility</p:attrName>
                                        </p:attrNameLst>
                                      </p:cBhvr>
                                      <p:to>
                                        <p:strVal val="visible"/>
                                      </p:to>
                                    </p:set>
                                    <p:anim calcmode="discrete" valueType="clr">
                                      <p:cBhvr override="childStyle">
                                        <p:cTn id="22"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4"/>
                                        </p:tgtEl>
                                        <p:attrNameLst>
                                          <p:attrName>fillcolor</p:attrName>
                                        </p:attrNameLst>
                                      </p:cBhvr>
                                      <p:tavLst>
                                        <p:tav tm="0">
                                          <p:val>
                                            <p:clrVal>
                                              <a:schemeClr val="accent2"/>
                                            </p:clrVal>
                                          </p:val>
                                        </p:tav>
                                        <p:tav tm="50000">
                                          <p:val>
                                            <p:clrVal>
                                              <a:schemeClr val="hlink"/>
                                            </p:clrVal>
                                          </p:val>
                                        </p:tav>
                                      </p:tavLst>
                                    </p:anim>
                                    <p:set>
                                      <p:cBhvr>
                                        <p:cTn id="24"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7739C-D1C5-4CBB-8BDC-BACB1BA1F348}"/>
              </a:ext>
            </a:extLst>
          </p:cNvPr>
          <p:cNvSpPr>
            <a:spLocks noGrp="1"/>
          </p:cNvSpPr>
          <p:nvPr>
            <p:ph type="ctrTitle"/>
          </p:nvPr>
        </p:nvSpPr>
        <p:spPr>
          <a:xfrm>
            <a:off x="14" y="20"/>
            <a:ext cx="12191999" cy="676817"/>
          </a:xfrm>
        </p:spPr>
        <p:txBody>
          <a:bodyPr>
            <a:normAutofit/>
          </a:bodyPr>
          <a:lstStyle/>
          <a:p>
            <a:r>
              <a:rPr lang="en-US" sz="3000" b="1" dirty="0">
                <a:solidFill>
                  <a:srgbClr val="FF0000"/>
                </a:solidFill>
                <a:latin typeface="Times New Roman" panose="02020603050405020304" pitchFamily="18" charset="0"/>
                <a:cs typeface="Times New Roman" panose="02020603050405020304" pitchFamily="18" charset="0"/>
              </a:rPr>
              <a:t>MỤC TIÊU </a:t>
            </a:r>
          </a:p>
        </p:txBody>
      </p:sp>
      <p:sp>
        <p:nvSpPr>
          <p:cNvPr id="3" name="Subtitle 2">
            <a:extLst>
              <a:ext uri="{FF2B5EF4-FFF2-40B4-BE49-F238E27FC236}">
                <a16:creationId xmlns:a16="http://schemas.microsoft.com/office/drawing/2014/main" id="{C79B17A9-136E-4DCA-9C16-392D2A47D022}"/>
              </a:ext>
            </a:extLst>
          </p:cNvPr>
          <p:cNvSpPr>
            <a:spLocks noGrp="1"/>
          </p:cNvSpPr>
          <p:nvPr>
            <p:ph type="subTitle" idx="1"/>
          </p:nvPr>
        </p:nvSpPr>
        <p:spPr>
          <a:xfrm>
            <a:off x="14" y="5544589"/>
            <a:ext cx="12191999" cy="1350818"/>
          </a:xfr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a:glow rad="127000">
              <a:srgbClr val="FF0000"/>
            </a:glow>
          </a:effectLst>
        </p:spPr>
        <p:txBody>
          <a:bodyPr>
            <a:normAutofit/>
          </a:bodyPr>
          <a:lstStyle/>
          <a:p>
            <a:pPr algn="just"/>
            <a:r>
              <a:rPr lang="en-US" b="1" i="0" dirty="0">
                <a:solidFill>
                  <a:srgbClr val="333333"/>
                </a:solidFill>
                <a:effectLst/>
                <a:latin typeface="Times New Roman" panose="02020603050405020304" pitchFamily="18" charset="0"/>
                <a:cs typeface="Times New Roman" panose="02020603050405020304" pitchFamily="18" charset="0"/>
              </a:rPr>
              <a:t>3. </a:t>
            </a:r>
            <a:r>
              <a:rPr lang="en-US" b="1" i="0" dirty="0" err="1">
                <a:solidFill>
                  <a:srgbClr val="333333"/>
                </a:solidFill>
                <a:effectLst/>
                <a:latin typeface="Times New Roman" panose="02020603050405020304" pitchFamily="18" charset="0"/>
                <a:cs typeface="Times New Roman" panose="02020603050405020304" pitchFamily="18" charset="0"/>
              </a:rPr>
              <a:t>Thái</a:t>
            </a:r>
            <a:r>
              <a:rPr lang="en-US" b="1" i="0" dirty="0">
                <a:solidFill>
                  <a:srgbClr val="333333"/>
                </a:solidFill>
                <a:effectLst/>
                <a:latin typeface="Times New Roman" panose="02020603050405020304" pitchFamily="18" charset="0"/>
                <a:cs typeface="Times New Roman" panose="02020603050405020304" pitchFamily="18" charset="0"/>
              </a:rPr>
              <a:t> </a:t>
            </a:r>
            <a:r>
              <a:rPr lang="en-US" b="1" i="0" dirty="0" err="1">
                <a:solidFill>
                  <a:srgbClr val="333333"/>
                </a:solidFill>
                <a:effectLst/>
                <a:latin typeface="Times New Roman" panose="02020603050405020304" pitchFamily="18" charset="0"/>
                <a:cs typeface="Times New Roman" panose="02020603050405020304" pitchFamily="18" charset="0"/>
              </a:rPr>
              <a:t>độ</a:t>
            </a:r>
            <a:endParaRPr lang="en-US" b="1" i="0" dirty="0">
              <a:solidFill>
                <a:srgbClr val="333333"/>
              </a:solidFill>
              <a:effectLst/>
              <a:latin typeface="Times New Roman" panose="02020603050405020304" pitchFamily="18" charset="0"/>
              <a:cs typeface="Times New Roman" panose="02020603050405020304" pitchFamily="18" charset="0"/>
            </a:endParaRPr>
          </a:p>
          <a:p>
            <a:pPr algn="just"/>
            <a:r>
              <a:rPr lang="vi-VN" b="0" i="0" dirty="0">
                <a:solidFill>
                  <a:srgbClr val="333333"/>
                </a:solidFill>
                <a:effectLst/>
                <a:latin typeface="+mj-lt"/>
              </a:rPr>
              <a:t>Nhận thức khách quan về những biến đổi to lớn của tình hình thế giới sau Chiến tranh thế giới thứ hai, đồng thời biết quý trọng, gìn giữ và bảo vệ nền hòa bình thế giới.</a:t>
            </a:r>
          </a:p>
          <a:p>
            <a:endParaRPr lang="en-US" dirty="0"/>
          </a:p>
        </p:txBody>
      </p:sp>
      <p:sp>
        <p:nvSpPr>
          <p:cNvPr id="4" name="Title 1">
            <a:extLst>
              <a:ext uri="{FF2B5EF4-FFF2-40B4-BE49-F238E27FC236}">
                <a16:creationId xmlns:a16="http://schemas.microsoft.com/office/drawing/2014/main" id="{D4420B4E-F6A5-4566-A226-2D6D3A6FDBA9}"/>
              </a:ext>
            </a:extLst>
          </p:cNvPr>
          <p:cNvSpPr txBox="1">
            <a:spLocks/>
          </p:cNvSpPr>
          <p:nvPr/>
        </p:nvSpPr>
        <p:spPr>
          <a:xfrm>
            <a:off x="1214284" y="1313413"/>
            <a:ext cx="9144000" cy="11970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sp>
        <p:nvSpPr>
          <p:cNvPr id="5" name="Title 1">
            <a:extLst>
              <a:ext uri="{FF2B5EF4-FFF2-40B4-BE49-F238E27FC236}">
                <a16:creationId xmlns:a16="http://schemas.microsoft.com/office/drawing/2014/main" id="{88D32095-1E8D-4E3E-9596-C2CFB6F27A3A}"/>
              </a:ext>
            </a:extLst>
          </p:cNvPr>
          <p:cNvSpPr txBox="1">
            <a:spLocks/>
          </p:cNvSpPr>
          <p:nvPr/>
        </p:nvSpPr>
        <p:spPr>
          <a:xfrm>
            <a:off x="14" y="676837"/>
            <a:ext cx="12191999" cy="3213539"/>
          </a:xfrm>
          <a:prstGeom prst="rect">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2700">
            <a:gradFill>
              <a:gsLst>
                <a:gs pos="0">
                  <a:schemeClr val="accent1">
                    <a:lumMod val="24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228600">
              <a:schemeClr val="accent2">
                <a:satMod val="175000"/>
                <a:alpha val="40000"/>
              </a:schemeClr>
            </a:glow>
          </a:effectLst>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lnSpc>
                <a:spcPct val="140000"/>
              </a:lnSpc>
            </a:pPr>
            <a:r>
              <a:rPr lang="vi-VN" sz="9600" b="1" i="0" dirty="0">
                <a:solidFill>
                  <a:srgbClr val="333333"/>
                </a:solidFill>
                <a:effectLst/>
              </a:rPr>
              <a:t>1. Kiến thức</a:t>
            </a:r>
          </a:p>
          <a:p>
            <a:pPr algn="just">
              <a:lnSpc>
                <a:spcPct val="130000"/>
              </a:lnSpc>
            </a:pPr>
            <a:r>
              <a:rPr lang="en-US" sz="9600" b="0" i="0" dirty="0">
                <a:solidFill>
                  <a:srgbClr val="333333"/>
                </a:solidFill>
                <a:effectLst/>
              </a:rPr>
              <a:t>- </a:t>
            </a:r>
            <a:r>
              <a:rPr lang="vi-VN" sz="9600" b="0" i="0" dirty="0">
                <a:solidFill>
                  <a:srgbClr val="333333"/>
                </a:solidFill>
                <a:effectLst/>
              </a:rPr>
              <a:t>Hiểu được những quyết định của Hội nghị Ianta(1945) cùng những thỏa thuận của 3 cường quốc (Liên Xô, Mỹ, Anh). Một trật tự thế giới mới đã được hình thành với những đặc trưng lớn là thế giới chia thành 2 phe: xã hội chủ nghĩa và tư bản chủ nghĩa, do 2 siêu cường là Liên Xô và Mỹ đứng đầu mỗi phe. Người ta gọi đó là trật tự 2 cực Ianta.</a:t>
            </a:r>
          </a:p>
          <a:p>
            <a:pPr algn="just">
              <a:lnSpc>
                <a:spcPct val="140000"/>
              </a:lnSpc>
            </a:pPr>
            <a:r>
              <a:rPr lang="vi-VN" sz="9600" b="0" i="0" dirty="0">
                <a:solidFill>
                  <a:srgbClr val="333333"/>
                </a:solidFill>
                <a:effectLst/>
              </a:rPr>
              <a:t>- Biết được mục đích, nguyên tắc hoạt động và vai trò quốc tế quan trọng của tổ chức Liên hợp quốc.</a:t>
            </a:r>
            <a:r>
              <a:rPr lang="en-US" sz="9600" b="0" i="0" dirty="0">
                <a:solidFill>
                  <a:srgbClr val="333333"/>
                </a:solidFill>
                <a:effectLst/>
              </a:rPr>
              <a:t> </a:t>
            </a:r>
            <a:r>
              <a:rPr lang="en-US" sz="9600" b="0" i="0" dirty="0" err="1">
                <a:solidFill>
                  <a:srgbClr val="333333"/>
                </a:solidFill>
                <a:effectLst/>
                <a:latin typeface="Times New Roman" panose="02020603050405020304" pitchFamily="18" charset="0"/>
                <a:cs typeface="Times New Roman" panose="02020603050405020304" pitchFamily="18" charset="0"/>
              </a:rPr>
              <a:t>Hiểu</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được</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sự</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đối</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lập</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về</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kinh</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tế</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và</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chính</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trị</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giữa</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hai</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khối</a:t>
            </a:r>
            <a:r>
              <a:rPr lang="en-US" sz="9600" b="0" i="0" dirty="0">
                <a:solidFill>
                  <a:srgbClr val="333333"/>
                </a:solidFill>
                <a:effectLst/>
                <a:latin typeface="Times New Roman" panose="02020603050405020304" pitchFamily="18" charset="0"/>
                <a:cs typeface="Times New Roman" panose="02020603050405020304" pitchFamily="18" charset="0"/>
              </a:rPr>
              <a:t> </a:t>
            </a:r>
            <a:r>
              <a:rPr lang="en-US" sz="9600" b="0" i="0" dirty="0" err="1">
                <a:solidFill>
                  <a:srgbClr val="333333"/>
                </a:solidFill>
                <a:effectLst/>
                <a:latin typeface="Times New Roman" panose="02020603050405020304" pitchFamily="18" charset="0"/>
                <a:cs typeface="Times New Roman" panose="02020603050405020304" pitchFamily="18" charset="0"/>
              </a:rPr>
              <a:t>nước</a:t>
            </a:r>
            <a:r>
              <a:rPr lang="en-US" sz="9600" b="0" i="0" dirty="0">
                <a:solidFill>
                  <a:srgbClr val="333333"/>
                </a:solidFill>
                <a:effectLst/>
                <a:latin typeface="Times New Roman" panose="02020603050405020304" pitchFamily="18" charset="0"/>
                <a:cs typeface="Times New Roman" panose="02020603050405020304" pitchFamily="18" charset="0"/>
              </a:rPr>
              <a:t> TBCN </a:t>
            </a:r>
            <a:r>
              <a:rPr lang="en-US" sz="9600" b="0" i="0" dirty="0" err="1">
                <a:solidFill>
                  <a:srgbClr val="333333"/>
                </a:solidFill>
                <a:effectLst/>
                <a:latin typeface="Times New Roman" panose="02020603050405020304" pitchFamily="18" charset="0"/>
                <a:cs typeface="Times New Roman" panose="02020603050405020304" pitchFamily="18" charset="0"/>
              </a:rPr>
              <a:t>và</a:t>
            </a:r>
            <a:r>
              <a:rPr lang="en-US" sz="9600" b="0" i="0" dirty="0">
                <a:solidFill>
                  <a:srgbClr val="333333"/>
                </a:solidFill>
                <a:effectLst/>
                <a:latin typeface="Times New Roman" panose="02020603050405020304" pitchFamily="18" charset="0"/>
                <a:cs typeface="Times New Roman" panose="02020603050405020304" pitchFamily="18" charset="0"/>
              </a:rPr>
              <a:t> XHCN.</a:t>
            </a:r>
            <a:endParaRPr lang="vi-VN" sz="9600" b="0" i="0" dirty="0">
              <a:solidFill>
                <a:srgbClr val="333333"/>
              </a:solidFill>
              <a:effectLst/>
              <a:latin typeface="Times New Roman" panose="02020603050405020304" pitchFamily="18" charset="0"/>
              <a:cs typeface="Times New Roman" panose="02020603050405020304" pitchFamily="18" charset="0"/>
            </a:endParaRPr>
          </a:p>
          <a:p>
            <a:endParaRPr lang="en-US" dirty="0"/>
          </a:p>
        </p:txBody>
      </p:sp>
      <p:sp>
        <p:nvSpPr>
          <p:cNvPr id="6" name="Title 1">
            <a:extLst>
              <a:ext uri="{FF2B5EF4-FFF2-40B4-BE49-F238E27FC236}">
                <a16:creationId xmlns:a16="http://schemas.microsoft.com/office/drawing/2014/main" id="{7130F906-2743-44D1-A943-16CE2A6379D7}"/>
              </a:ext>
            </a:extLst>
          </p:cNvPr>
          <p:cNvSpPr txBox="1">
            <a:spLocks/>
          </p:cNvSpPr>
          <p:nvPr/>
        </p:nvSpPr>
        <p:spPr>
          <a:xfrm>
            <a:off x="786581" y="2203295"/>
            <a:ext cx="9144000" cy="11970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dirty="0"/>
          </a:p>
        </p:txBody>
      </p:sp>
      <p:sp>
        <p:nvSpPr>
          <p:cNvPr id="7" name="Title 1">
            <a:extLst>
              <a:ext uri="{FF2B5EF4-FFF2-40B4-BE49-F238E27FC236}">
                <a16:creationId xmlns:a16="http://schemas.microsoft.com/office/drawing/2014/main" id="{E7E5366A-EC81-4FAD-BF1E-43A9FCBD8BA7}"/>
              </a:ext>
            </a:extLst>
          </p:cNvPr>
          <p:cNvSpPr txBox="1">
            <a:spLocks/>
          </p:cNvSpPr>
          <p:nvPr/>
        </p:nvSpPr>
        <p:spPr>
          <a:xfrm>
            <a:off x="14" y="4036902"/>
            <a:ext cx="12191999" cy="1379912"/>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a:glow rad="127000">
              <a:srgbClr val="FFFF00"/>
            </a:glow>
          </a:effectLst>
          <a:scene3d>
            <a:camera prst="orthographicFront"/>
            <a:lightRig rig="threePt" dir="t"/>
          </a:scene3d>
          <a:sp3d contourW="12700">
            <a:contourClr>
              <a:srgbClr val="FF0000"/>
            </a:contourClr>
          </a:sp3d>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lnSpc>
                <a:spcPct val="110000"/>
              </a:lnSpc>
            </a:pPr>
            <a:r>
              <a:rPr lang="vi-VN" sz="2400" b="1" i="0" dirty="0">
                <a:solidFill>
                  <a:srgbClr val="333333"/>
                </a:solidFill>
                <a:effectLst/>
              </a:rPr>
              <a:t>2. Kỹ năng</a:t>
            </a:r>
          </a:p>
          <a:p>
            <a:pPr algn="just">
              <a:lnSpc>
                <a:spcPct val="110000"/>
              </a:lnSpc>
            </a:pPr>
            <a:r>
              <a:rPr lang="vi-VN" sz="2400" b="0" i="0" dirty="0">
                <a:solidFill>
                  <a:srgbClr val="333333"/>
                </a:solidFill>
                <a:effectLst/>
              </a:rPr>
              <a:t>- Rèn luyện kỹ năng quan sát, khai thác tranh ảnh và bản đồ.</a:t>
            </a:r>
          </a:p>
          <a:p>
            <a:pPr algn="just">
              <a:lnSpc>
                <a:spcPct val="110000"/>
              </a:lnSpc>
            </a:pPr>
            <a:r>
              <a:rPr lang="vi-VN" sz="2400" b="0" i="0" dirty="0">
                <a:solidFill>
                  <a:srgbClr val="333333"/>
                </a:solidFill>
                <a:effectLst/>
              </a:rPr>
              <a:t>- Rèn luyện các kỹ năng tư duy: so sánh, phân tích, tổng hợp, đánh giá sự kiện</a:t>
            </a:r>
          </a:p>
        </p:txBody>
      </p:sp>
    </p:spTree>
    <p:extLst>
      <p:ext uri="{BB962C8B-B14F-4D97-AF65-F5344CB8AC3E}">
        <p14:creationId xmlns:p14="http://schemas.microsoft.com/office/powerpoint/2010/main" val="285558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3">
                                            <p:bg/>
                                          </p:spTgt>
                                        </p:tgtEl>
                                        <p:attrNameLst>
                                          <p:attrName>style.visibility</p:attrName>
                                        </p:attrNameLst>
                                      </p:cBhvr>
                                      <p:to>
                                        <p:strVal val="visible"/>
                                      </p:to>
                                    </p:set>
                                    <p:animEffect transition="in" filter="diamond(in)">
                                      <p:cBhvr>
                                        <p:cTn id="23" dur="2000"/>
                                        <p:tgtEl>
                                          <p:spTgt spid="3">
                                            <p:bg/>
                                          </p:spTgt>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diamond(in)">
                                      <p:cBhvr>
                                        <p:cTn id="28" dur="2000"/>
                                        <p:tgtEl>
                                          <p:spTgt spid="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diamond(in)">
                                      <p:cBhvr>
                                        <p:cTn id="3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2C8FEFC-74ED-449B-B34E-45E5E12CE6A6}"/>
              </a:ext>
            </a:extLst>
          </p:cNvPr>
          <p:cNvGraphicFramePr>
            <a:graphicFrameLocks noGrp="1"/>
          </p:cNvGraphicFramePr>
          <p:nvPr>
            <p:ph idx="1"/>
            <p:extLst>
              <p:ext uri="{D42A27DB-BD31-4B8C-83A1-F6EECF244321}">
                <p14:modId xmlns:p14="http://schemas.microsoft.com/office/powerpoint/2010/main" val="412167433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5D95C7B1-A00D-43AA-95F7-BE30E6423A76}"/>
              </a:ext>
            </a:extLst>
          </p:cNvPr>
          <p:cNvSpPr txBox="1"/>
          <p:nvPr/>
        </p:nvSpPr>
        <p:spPr>
          <a:xfrm rot="10800000" flipV="1">
            <a:off x="1120880" y="2464299"/>
            <a:ext cx="663677"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I</a:t>
            </a:r>
          </a:p>
        </p:txBody>
      </p:sp>
      <p:sp>
        <p:nvSpPr>
          <p:cNvPr id="6" name="TextBox 5">
            <a:extLst>
              <a:ext uri="{FF2B5EF4-FFF2-40B4-BE49-F238E27FC236}">
                <a16:creationId xmlns:a16="http://schemas.microsoft.com/office/drawing/2014/main" id="{622A82B3-0753-4DC3-BCB8-3BA637B003CF}"/>
              </a:ext>
            </a:extLst>
          </p:cNvPr>
          <p:cNvSpPr txBox="1"/>
          <p:nvPr/>
        </p:nvSpPr>
        <p:spPr>
          <a:xfrm rot="10800000" flipV="1">
            <a:off x="1452716" y="3770461"/>
            <a:ext cx="663677"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II</a:t>
            </a:r>
          </a:p>
        </p:txBody>
      </p:sp>
      <p:sp>
        <p:nvSpPr>
          <p:cNvPr id="7" name="TextBox 6">
            <a:extLst>
              <a:ext uri="{FF2B5EF4-FFF2-40B4-BE49-F238E27FC236}">
                <a16:creationId xmlns:a16="http://schemas.microsoft.com/office/drawing/2014/main" id="{C98E6E7D-C8F0-4228-9905-81DC47F8EEDB}"/>
              </a:ext>
            </a:extLst>
          </p:cNvPr>
          <p:cNvSpPr txBox="1"/>
          <p:nvPr/>
        </p:nvSpPr>
        <p:spPr>
          <a:xfrm rot="10800000" flipV="1">
            <a:off x="1120876" y="5120252"/>
            <a:ext cx="663677"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III</a:t>
            </a:r>
          </a:p>
        </p:txBody>
      </p:sp>
      <p:sp>
        <p:nvSpPr>
          <p:cNvPr id="8" name="Oval 7">
            <a:extLst>
              <a:ext uri="{FF2B5EF4-FFF2-40B4-BE49-F238E27FC236}">
                <a16:creationId xmlns:a16="http://schemas.microsoft.com/office/drawing/2014/main" id="{F99C01B6-00D0-4D3B-8156-583DE7DF2DAD}"/>
              </a:ext>
            </a:extLst>
          </p:cNvPr>
          <p:cNvSpPr/>
          <p:nvPr/>
        </p:nvSpPr>
        <p:spPr>
          <a:xfrm>
            <a:off x="4222957" y="287798"/>
            <a:ext cx="3746091" cy="158166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DA196C3-7C16-4FF8-9F96-5F3B7DE8089F}"/>
              </a:ext>
            </a:extLst>
          </p:cNvPr>
          <p:cNvSpPr/>
          <p:nvPr/>
        </p:nvSpPr>
        <p:spPr>
          <a:xfrm>
            <a:off x="4572001" y="287798"/>
            <a:ext cx="3746091" cy="15816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NỘI DUNG</a:t>
            </a:r>
          </a:p>
        </p:txBody>
      </p:sp>
    </p:spTree>
    <p:extLst>
      <p:ext uri="{BB962C8B-B14F-4D97-AF65-F5344CB8AC3E}">
        <p14:creationId xmlns:p14="http://schemas.microsoft.com/office/powerpoint/2010/main" val="310172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p:bldP spid="6" grpId="0"/>
      <p:bldP spid="7" grpId="0"/>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6000" r="-6000"/>
          </a:stretch>
        </a:blipFill>
        <a:effectLst/>
      </p:bgPr>
    </p:bg>
    <p:spTree>
      <p:nvGrpSpPr>
        <p:cNvPr id="1" name=""/>
        <p:cNvGrpSpPr/>
        <p:nvPr/>
      </p:nvGrpSpPr>
      <p:grpSpPr>
        <a:xfrm>
          <a:off x="0" y="0"/>
          <a:ext cx="0" cy="0"/>
          <a:chOff x="0" y="0"/>
          <a:chExt cx="0" cy="0"/>
        </a:xfrm>
      </p:grpSpPr>
      <p:sp>
        <p:nvSpPr>
          <p:cNvPr id="8194" name="TextBox 4"/>
          <p:cNvSpPr txBox="1">
            <a:spLocks noChangeArrowheads="1"/>
          </p:cNvSpPr>
          <p:nvPr/>
        </p:nvSpPr>
        <p:spPr bwMode="auto">
          <a:xfrm>
            <a:off x="2734141" y="596615"/>
            <a:ext cx="6586162" cy="584775"/>
          </a:xfrm>
          <a:prstGeom prst="rect">
            <a:avLst/>
          </a:prstGeom>
          <a:noFill/>
          <a:ln w="9525">
            <a:noFill/>
            <a:miter lim="800000"/>
            <a:headEnd/>
            <a:tailEnd/>
          </a:ln>
        </p:spPr>
        <p:txBody>
          <a:bodyPr wrap="none" anchor="ctr">
            <a:spAutoFit/>
          </a:bodyPr>
          <a:lstStyle/>
          <a:p>
            <a:pPr algn="ctr" fontAlgn="base">
              <a:spcBef>
                <a:spcPct val="0"/>
              </a:spcBef>
              <a:spcAft>
                <a:spcPct val="0"/>
              </a:spcAft>
            </a:pPr>
            <a:r>
              <a:rPr lang="en-US" sz="3200" b="1" dirty="0">
                <a:solidFill>
                  <a:srgbClr val="FF0000"/>
                </a:solidFill>
                <a:latin typeface="Times New Roman" pitchFamily="18" charset="0"/>
                <a:cs typeface="Times New Roman" pitchFamily="18" charset="0"/>
              </a:rPr>
              <a:t>KHÁI NIỆM: TRẬT TỰ THẾ GIỚI</a:t>
            </a:r>
          </a:p>
        </p:txBody>
      </p:sp>
      <p:sp>
        <p:nvSpPr>
          <p:cNvPr id="3" name="Rectangle 2"/>
          <p:cNvSpPr/>
          <p:nvPr/>
        </p:nvSpPr>
        <p:spPr>
          <a:xfrm>
            <a:off x="2908662" y="1596980"/>
            <a:ext cx="8656735" cy="1597732"/>
          </a:xfrm>
          <a:custGeom>
            <a:avLst/>
            <a:gdLst>
              <a:gd name="connsiteX0" fmla="*/ 0 w 1739900"/>
              <a:gd name="connsiteY0" fmla="*/ 0 h 1257301"/>
              <a:gd name="connsiteX1" fmla="*/ 1739900 w 1739900"/>
              <a:gd name="connsiteY1" fmla="*/ 0 h 1257301"/>
              <a:gd name="connsiteX2" fmla="*/ 1739900 w 1739900"/>
              <a:gd name="connsiteY2" fmla="*/ 1257301 h 1257301"/>
              <a:gd name="connsiteX3" fmla="*/ 0 w 1739900"/>
              <a:gd name="connsiteY3" fmla="*/ 1257301 h 1257301"/>
              <a:gd name="connsiteX4" fmla="*/ 0 w 1739900"/>
              <a:gd name="connsiteY4"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2343162"/>
              <a:gd name="connsiteY0" fmla="*/ 0 h 1257301"/>
              <a:gd name="connsiteX1" fmla="*/ 1739900 w 2343162"/>
              <a:gd name="connsiteY1" fmla="*/ 0 h 1257301"/>
              <a:gd name="connsiteX2" fmla="*/ 2343150 w 2343162"/>
              <a:gd name="connsiteY2" fmla="*/ 622301 h 1257301"/>
              <a:gd name="connsiteX3" fmla="*/ 1739900 w 2343162"/>
              <a:gd name="connsiteY3" fmla="*/ 1257301 h 1257301"/>
              <a:gd name="connsiteX4" fmla="*/ 0 w 2343162"/>
              <a:gd name="connsiteY4" fmla="*/ 1257301 h 1257301"/>
              <a:gd name="connsiteX5" fmla="*/ 0 w 2343162"/>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0"/>
              <a:gd name="connsiteY0" fmla="*/ 0 h 1257301"/>
              <a:gd name="connsiteX1" fmla="*/ 1739900 w 2343150"/>
              <a:gd name="connsiteY1" fmla="*/ 0 h 1257301"/>
              <a:gd name="connsiteX2" fmla="*/ 2343150 w 2343150"/>
              <a:gd name="connsiteY2" fmla="*/ 622301 h 1257301"/>
              <a:gd name="connsiteX3" fmla="*/ 1739900 w 2343150"/>
              <a:gd name="connsiteY3" fmla="*/ 1257301 h 1257301"/>
              <a:gd name="connsiteX4" fmla="*/ 0 w 2343150"/>
              <a:gd name="connsiteY4" fmla="*/ 1257301 h 1257301"/>
              <a:gd name="connsiteX5" fmla="*/ 0 w 234315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349" h="1257301">
                <a:moveTo>
                  <a:pt x="0" y="0"/>
                </a:moveTo>
                <a:lnTo>
                  <a:pt x="1739900" y="0"/>
                </a:lnTo>
                <a:cubicBezTo>
                  <a:pt x="2097919" y="736600"/>
                  <a:pt x="1710758" y="-66675"/>
                  <a:pt x="2049349" y="635001"/>
                </a:cubicBezTo>
                <a:cubicBezTo>
                  <a:pt x="1687248" y="1352551"/>
                  <a:pt x="2110278" y="514351"/>
                  <a:pt x="1739900" y="1257301"/>
                </a:cubicBezTo>
                <a:lnTo>
                  <a:pt x="0" y="1257301"/>
                </a:lnTo>
                <a:lnTo>
                  <a:pt x="0" y="0"/>
                </a:lnTo>
                <a:close/>
              </a:path>
            </a:pathLst>
          </a:custGeom>
          <a:solidFill>
            <a:schemeClr val="bg2"/>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2" name="Round Same Side Corner Rectangle 1"/>
          <p:cNvSpPr/>
          <p:nvPr/>
        </p:nvSpPr>
        <p:spPr>
          <a:xfrm rot="16200000">
            <a:off x="1285627" y="1554103"/>
            <a:ext cx="1257300" cy="2054373"/>
          </a:xfrm>
          <a:custGeom>
            <a:avLst/>
            <a:gdLst>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0 w 1257300"/>
              <a:gd name="connsiteY5" fmla="*/ 1416050 h 1416050"/>
              <a:gd name="connsiteX6" fmla="*/ 0 w 1257300"/>
              <a:gd name="connsiteY6" fmla="*/ 1416050 h 1416050"/>
              <a:gd name="connsiteX7" fmla="*/ 0 w 1257300"/>
              <a:gd name="connsiteY7" fmla="*/ 330205 h 1416050"/>
              <a:gd name="connsiteX8" fmla="*/ 330205 w 1257300"/>
              <a:gd name="connsiteY8" fmla="*/ 0 h 1416050"/>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590550 w 1257300"/>
              <a:gd name="connsiteY5" fmla="*/ 1416050 h 1416050"/>
              <a:gd name="connsiteX6" fmla="*/ 0 w 1257300"/>
              <a:gd name="connsiteY6" fmla="*/ 1416050 h 1416050"/>
              <a:gd name="connsiteX7" fmla="*/ 0 w 1257300"/>
              <a:gd name="connsiteY7" fmla="*/ 1416050 h 1416050"/>
              <a:gd name="connsiteX8" fmla="*/ 0 w 1257300"/>
              <a:gd name="connsiteY8" fmla="*/ 330205 h 1416050"/>
              <a:gd name="connsiteX9" fmla="*/ 330205 w 1257300"/>
              <a:gd name="connsiteY9" fmla="*/ 0 h 1416050"/>
              <a:gd name="connsiteX0" fmla="*/ 330205 w 1257300"/>
              <a:gd name="connsiteY0" fmla="*/ 0 h 2038350"/>
              <a:gd name="connsiteX1" fmla="*/ 927095 w 1257300"/>
              <a:gd name="connsiteY1" fmla="*/ 0 h 2038350"/>
              <a:gd name="connsiteX2" fmla="*/ 1257300 w 1257300"/>
              <a:gd name="connsiteY2" fmla="*/ 330205 h 2038350"/>
              <a:gd name="connsiteX3" fmla="*/ 1257300 w 1257300"/>
              <a:gd name="connsiteY3" fmla="*/ 1416050 h 2038350"/>
              <a:gd name="connsiteX4" fmla="*/ 1257300 w 1257300"/>
              <a:gd name="connsiteY4" fmla="*/ 1416050 h 2038350"/>
              <a:gd name="connsiteX5" fmla="*/ 628650 w 1257300"/>
              <a:gd name="connsiteY5" fmla="*/ 2038350 h 2038350"/>
              <a:gd name="connsiteX6" fmla="*/ 0 w 1257300"/>
              <a:gd name="connsiteY6" fmla="*/ 1416050 h 2038350"/>
              <a:gd name="connsiteX7" fmla="*/ 0 w 1257300"/>
              <a:gd name="connsiteY7" fmla="*/ 1416050 h 2038350"/>
              <a:gd name="connsiteX8" fmla="*/ 0 w 1257300"/>
              <a:gd name="connsiteY8" fmla="*/ 330205 h 2038350"/>
              <a:gd name="connsiteX9" fmla="*/ 330205 w 1257300"/>
              <a:gd name="connsiteY9"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2038350">
                <a:moveTo>
                  <a:pt x="330205" y="0"/>
                </a:moveTo>
                <a:lnTo>
                  <a:pt x="927095" y="0"/>
                </a:lnTo>
                <a:cubicBezTo>
                  <a:pt x="1109462" y="0"/>
                  <a:pt x="1257300" y="147838"/>
                  <a:pt x="1257300" y="330205"/>
                </a:cubicBezTo>
                <a:lnTo>
                  <a:pt x="1257300" y="1416050"/>
                </a:lnTo>
                <a:lnTo>
                  <a:pt x="1257300" y="1416050"/>
                </a:lnTo>
                <a:lnTo>
                  <a:pt x="628650" y="2038350"/>
                </a:lnTo>
                <a:lnTo>
                  <a:pt x="0" y="1416050"/>
                </a:lnTo>
                <a:lnTo>
                  <a:pt x="0" y="1416050"/>
                </a:lnTo>
                <a:lnTo>
                  <a:pt x="0" y="330205"/>
                </a:lnTo>
                <a:cubicBezTo>
                  <a:pt x="0" y="147838"/>
                  <a:pt x="147838" y="0"/>
                  <a:pt x="330205" y="0"/>
                </a:cubicBezTo>
                <a:close/>
              </a:path>
            </a:pathLst>
          </a:custGeom>
          <a:solidFill>
            <a:schemeClr val="accent1">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35" name="Rectangle 2"/>
          <p:cNvSpPr/>
          <p:nvPr/>
        </p:nvSpPr>
        <p:spPr>
          <a:xfrm>
            <a:off x="2908661" y="3731119"/>
            <a:ext cx="8267359" cy="1257300"/>
          </a:xfrm>
          <a:custGeom>
            <a:avLst/>
            <a:gdLst>
              <a:gd name="connsiteX0" fmla="*/ 0 w 1739900"/>
              <a:gd name="connsiteY0" fmla="*/ 0 h 1257301"/>
              <a:gd name="connsiteX1" fmla="*/ 1739900 w 1739900"/>
              <a:gd name="connsiteY1" fmla="*/ 0 h 1257301"/>
              <a:gd name="connsiteX2" fmla="*/ 1739900 w 1739900"/>
              <a:gd name="connsiteY2" fmla="*/ 1257301 h 1257301"/>
              <a:gd name="connsiteX3" fmla="*/ 0 w 1739900"/>
              <a:gd name="connsiteY3" fmla="*/ 1257301 h 1257301"/>
              <a:gd name="connsiteX4" fmla="*/ 0 w 1739900"/>
              <a:gd name="connsiteY4"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1739900"/>
              <a:gd name="connsiteY0" fmla="*/ 0 h 1257301"/>
              <a:gd name="connsiteX1" fmla="*/ 1739900 w 1739900"/>
              <a:gd name="connsiteY1" fmla="*/ 0 h 1257301"/>
              <a:gd name="connsiteX2" fmla="*/ 1733550 w 1739900"/>
              <a:gd name="connsiteY2" fmla="*/ 628651 h 1257301"/>
              <a:gd name="connsiteX3" fmla="*/ 1739900 w 1739900"/>
              <a:gd name="connsiteY3" fmla="*/ 1257301 h 1257301"/>
              <a:gd name="connsiteX4" fmla="*/ 0 w 1739900"/>
              <a:gd name="connsiteY4" fmla="*/ 1257301 h 1257301"/>
              <a:gd name="connsiteX5" fmla="*/ 0 w 1739900"/>
              <a:gd name="connsiteY5" fmla="*/ 0 h 1257301"/>
              <a:gd name="connsiteX0" fmla="*/ 0 w 2343162"/>
              <a:gd name="connsiteY0" fmla="*/ 0 h 1257301"/>
              <a:gd name="connsiteX1" fmla="*/ 1739900 w 2343162"/>
              <a:gd name="connsiteY1" fmla="*/ 0 h 1257301"/>
              <a:gd name="connsiteX2" fmla="*/ 2343150 w 2343162"/>
              <a:gd name="connsiteY2" fmla="*/ 622301 h 1257301"/>
              <a:gd name="connsiteX3" fmla="*/ 1739900 w 2343162"/>
              <a:gd name="connsiteY3" fmla="*/ 1257301 h 1257301"/>
              <a:gd name="connsiteX4" fmla="*/ 0 w 2343162"/>
              <a:gd name="connsiteY4" fmla="*/ 1257301 h 1257301"/>
              <a:gd name="connsiteX5" fmla="*/ 0 w 2343162"/>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5"/>
              <a:gd name="connsiteY0" fmla="*/ 0 h 1257301"/>
              <a:gd name="connsiteX1" fmla="*/ 1739900 w 2343155"/>
              <a:gd name="connsiteY1" fmla="*/ 0 h 1257301"/>
              <a:gd name="connsiteX2" fmla="*/ 2343150 w 2343155"/>
              <a:gd name="connsiteY2" fmla="*/ 622301 h 1257301"/>
              <a:gd name="connsiteX3" fmla="*/ 1739900 w 2343155"/>
              <a:gd name="connsiteY3" fmla="*/ 1257301 h 1257301"/>
              <a:gd name="connsiteX4" fmla="*/ 0 w 2343155"/>
              <a:gd name="connsiteY4" fmla="*/ 1257301 h 1257301"/>
              <a:gd name="connsiteX5" fmla="*/ 0 w 2343155"/>
              <a:gd name="connsiteY5" fmla="*/ 0 h 1257301"/>
              <a:gd name="connsiteX0" fmla="*/ 0 w 2343150"/>
              <a:gd name="connsiteY0" fmla="*/ 0 h 1257301"/>
              <a:gd name="connsiteX1" fmla="*/ 1739900 w 2343150"/>
              <a:gd name="connsiteY1" fmla="*/ 0 h 1257301"/>
              <a:gd name="connsiteX2" fmla="*/ 2343150 w 2343150"/>
              <a:gd name="connsiteY2" fmla="*/ 622301 h 1257301"/>
              <a:gd name="connsiteX3" fmla="*/ 1739900 w 2343150"/>
              <a:gd name="connsiteY3" fmla="*/ 1257301 h 1257301"/>
              <a:gd name="connsiteX4" fmla="*/ 0 w 2343150"/>
              <a:gd name="connsiteY4" fmla="*/ 1257301 h 1257301"/>
              <a:gd name="connsiteX5" fmla="*/ 0 w 234315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362200"/>
              <a:gd name="connsiteY0" fmla="*/ 0 h 1257301"/>
              <a:gd name="connsiteX1" fmla="*/ 1739900 w 2362200"/>
              <a:gd name="connsiteY1" fmla="*/ 0 h 1257301"/>
              <a:gd name="connsiteX2" fmla="*/ 2362200 w 2362200"/>
              <a:gd name="connsiteY2" fmla="*/ 635001 h 1257301"/>
              <a:gd name="connsiteX3" fmla="*/ 1739900 w 2362200"/>
              <a:gd name="connsiteY3" fmla="*/ 1257301 h 1257301"/>
              <a:gd name="connsiteX4" fmla="*/ 0 w 2362200"/>
              <a:gd name="connsiteY4" fmla="*/ 1257301 h 1257301"/>
              <a:gd name="connsiteX5" fmla="*/ 0 w 2362200"/>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 name="connsiteX0" fmla="*/ 0 w 2049349"/>
              <a:gd name="connsiteY0" fmla="*/ 0 h 1257301"/>
              <a:gd name="connsiteX1" fmla="*/ 1739900 w 2049349"/>
              <a:gd name="connsiteY1" fmla="*/ 0 h 1257301"/>
              <a:gd name="connsiteX2" fmla="*/ 2049349 w 2049349"/>
              <a:gd name="connsiteY2" fmla="*/ 635001 h 1257301"/>
              <a:gd name="connsiteX3" fmla="*/ 1739900 w 2049349"/>
              <a:gd name="connsiteY3" fmla="*/ 1257301 h 1257301"/>
              <a:gd name="connsiteX4" fmla="*/ 0 w 2049349"/>
              <a:gd name="connsiteY4" fmla="*/ 1257301 h 1257301"/>
              <a:gd name="connsiteX5" fmla="*/ 0 w 2049349"/>
              <a:gd name="connsiteY5" fmla="*/ 0 h 125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9349" h="1257301">
                <a:moveTo>
                  <a:pt x="0" y="0"/>
                </a:moveTo>
                <a:lnTo>
                  <a:pt x="1739900" y="0"/>
                </a:lnTo>
                <a:cubicBezTo>
                  <a:pt x="2097919" y="736600"/>
                  <a:pt x="1710758" y="-66675"/>
                  <a:pt x="2049349" y="635001"/>
                </a:cubicBezTo>
                <a:cubicBezTo>
                  <a:pt x="1687248" y="1352551"/>
                  <a:pt x="2110278" y="514351"/>
                  <a:pt x="1739900" y="1257301"/>
                </a:cubicBezTo>
                <a:lnTo>
                  <a:pt x="0" y="1257301"/>
                </a:lnTo>
                <a:lnTo>
                  <a:pt x="0" y="0"/>
                </a:lnTo>
                <a:close/>
              </a:path>
            </a:pathLst>
          </a:custGeom>
          <a:solidFill>
            <a:schemeClr val="bg2"/>
          </a:solidFill>
          <a:ln w="3175">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000000"/>
              </a:solidFill>
            </a:endParaRPr>
          </a:p>
        </p:txBody>
      </p:sp>
      <p:sp>
        <p:nvSpPr>
          <p:cNvPr id="36" name="Round Same Side Corner Rectangle 1"/>
          <p:cNvSpPr/>
          <p:nvPr/>
        </p:nvSpPr>
        <p:spPr>
          <a:xfrm rot="16200000">
            <a:off x="1287023" y="3366801"/>
            <a:ext cx="1257300" cy="1985936"/>
          </a:xfrm>
          <a:custGeom>
            <a:avLst/>
            <a:gdLst>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0 w 1257300"/>
              <a:gd name="connsiteY5" fmla="*/ 1416050 h 1416050"/>
              <a:gd name="connsiteX6" fmla="*/ 0 w 1257300"/>
              <a:gd name="connsiteY6" fmla="*/ 1416050 h 1416050"/>
              <a:gd name="connsiteX7" fmla="*/ 0 w 1257300"/>
              <a:gd name="connsiteY7" fmla="*/ 330205 h 1416050"/>
              <a:gd name="connsiteX8" fmla="*/ 330205 w 1257300"/>
              <a:gd name="connsiteY8" fmla="*/ 0 h 1416050"/>
              <a:gd name="connsiteX0" fmla="*/ 330205 w 1257300"/>
              <a:gd name="connsiteY0" fmla="*/ 0 h 1416050"/>
              <a:gd name="connsiteX1" fmla="*/ 927095 w 1257300"/>
              <a:gd name="connsiteY1" fmla="*/ 0 h 1416050"/>
              <a:gd name="connsiteX2" fmla="*/ 1257300 w 1257300"/>
              <a:gd name="connsiteY2" fmla="*/ 330205 h 1416050"/>
              <a:gd name="connsiteX3" fmla="*/ 1257300 w 1257300"/>
              <a:gd name="connsiteY3" fmla="*/ 1416050 h 1416050"/>
              <a:gd name="connsiteX4" fmla="*/ 1257300 w 1257300"/>
              <a:gd name="connsiteY4" fmla="*/ 1416050 h 1416050"/>
              <a:gd name="connsiteX5" fmla="*/ 590550 w 1257300"/>
              <a:gd name="connsiteY5" fmla="*/ 1416050 h 1416050"/>
              <a:gd name="connsiteX6" fmla="*/ 0 w 1257300"/>
              <a:gd name="connsiteY6" fmla="*/ 1416050 h 1416050"/>
              <a:gd name="connsiteX7" fmla="*/ 0 w 1257300"/>
              <a:gd name="connsiteY7" fmla="*/ 1416050 h 1416050"/>
              <a:gd name="connsiteX8" fmla="*/ 0 w 1257300"/>
              <a:gd name="connsiteY8" fmla="*/ 330205 h 1416050"/>
              <a:gd name="connsiteX9" fmla="*/ 330205 w 1257300"/>
              <a:gd name="connsiteY9" fmla="*/ 0 h 1416050"/>
              <a:gd name="connsiteX0" fmla="*/ 330205 w 1257300"/>
              <a:gd name="connsiteY0" fmla="*/ 0 h 2038350"/>
              <a:gd name="connsiteX1" fmla="*/ 927095 w 1257300"/>
              <a:gd name="connsiteY1" fmla="*/ 0 h 2038350"/>
              <a:gd name="connsiteX2" fmla="*/ 1257300 w 1257300"/>
              <a:gd name="connsiteY2" fmla="*/ 330205 h 2038350"/>
              <a:gd name="connsiteX3" fmla="*/ 1257300 w 1257300"/>
              <a:gd name="connsiteY3" fmla="*/ 1416050 h 2038350"/>
              <a:gd name="connsiteX4" fmla="*/ 1257300 w 1257300"/>
              <a:gd name="connsiteY4" fmla="*/ 1416050 h 2038350"/>
              <a:gd name="connsiteX5" fmla="*/ 628650 w 1257300"/>
              <a:gd name="connsiteY5" fmla="*/ 2038350 h 2038350"/>
              <a:gd name="connsiteX6" fmla="*/ 0 w 1257300"/>
              <a:gd name="connsiteY6" fmla="*/ 1416050 h 2038350"/>
              <a:gd name="connsiteX7" fmla="*/ 0 w 1257300"/>
              <a:gd name="connsiteY7" fmla="*/ 1416050 h 2038350"/>
              <a:gd name="connsiteX8" fmla="*/ 0 w 1257300"/>
              <a:gd name="connsiteY8" fmla="*/ 330205 h 2038350"/>
              <a:gd name="connsiteX9" fmla="*/ 330205 w 1257300"/>
              <a:gd name="connsiteY9"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7300" h="2038350">
                <a:moveTo>
                  <a:pt x="330205" y="0"/>
                </a:moveTo>
                <a:lnTo>
                  <a:pt x="927095" y="0"/>
                </a:lnTo>
                <a:cubicBezTo>
                  <a:pt x="1109462" y="0"/>
                  <a:pt x="1257300" y="147838"/>
                  <a:pt x="1257300" y="330205"/>
                </a:cubicBezTo>
                <a:lnTo>
                  <a:pt x="1257300" y="1416050"/>
                </a:lnTo>
                <a:lnTo>
                  <a:pt x="1257300" y="1416050"/>
                </a:lnTo>
                <a:lnTo>
                  <a:pt x="628650" y="2038350"/>
                </a:lnTo>
                <a:lnTo>
                  <a:pt x="0" y="1416050"/>
                </a:lnTo>
                <a:lnTo>
                  <a:pt x="0" y="1416050"/>
                </a:lnTo>
                <a:lnTo>
                  <a:pt x="0" y="330205"/>
                </a:lnTo>
                <a:cubicBezTo>
                  <a:pt x="0" y="147838"/>
                  <a:pt x="147838" y="0"/>
                  <a:pt x="330205" y="0"/>
                </a:cubicBezTo>
                <a:close/>
              </a:path>
            </a:pathLst>
          </a:custGeom>
          <a:solidFill>
            <a:schemeClr val="accent1">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40" name="Isosceles Triangle 39"/>
          <p:cNvSpPr/>
          <p:nvPr/>
        </p:nvSpPr>
        <p:spPr>
          <a:xfrm rot="5400000">
            <a:off x="4556920" y="5284009"/>
            <a:ext cx="373062" cy="241300"/>
          </a:xfrm>
          <a:prstGeom prst="triangl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sp>
        <p:nvSpPr>
          <p:cNvPr id="8206" name="TextBox 42"/>
          <p:cNvSpPr txBox="1">
            <a:spLocks noChangeArrowheads="1"/>
          </p:cNvSpPr>
          <p:nvPr/>
        </p:nvSpPr>
        <p:spPr bwMode="auto">
          <a:xfrm>
            <a:off x="3181371" y="3265816"/>
            <a:ext cx="585417" cy="523220"/>
          </a:xfrm>
          <a:prstGeom prst="rect">
            <a:avLst/>
          </a:prstGeom>
          <a:noFill/>
          <a:ln w="9525">
            <a:noFill/>
            <a:miter lim="800000"/>
            <a:headEnd/>
            <a:tailEnd/>
          </a:ln>
        </p:spPr>
        <p:txBody>
          <a:bodyPr wrap="none" anchor="ctr">
            <a:spAutoFit/>
          </a:bodyPr>
          <a:lstStyle/>
          <a:p>
            <a:pPr fontAlgn="base">
              <a:spcBef>
                <a:spcPct val="0"/>
              </a:spcBef>
              <a:spcAft>
                <a:spcPct val="0"/>
              </a:spcAft>
            </a:pPr>
            <a:r>
              <a:rPr lang="en-US" sz="2800" b="1">
                <a:solidFill>
                  <a:srgbClr val="FFFFFF"/>
                </a:solidFill>
                <a:latin typeface="Arial" charset="0"/>
                <a:cs typeface="Arial" charset="0"/>
              </a:rPr>
              <a:t>02</a:t>
            </a:r>
          </a:p>
        </p:txBody>
      </p:sp>
      <p:sp>
        <p:nvSpPr>
          <p:cNvPr id="8208" name="TextBox 44"/>
          <p:cNvSpPr txBox="1">
            <a:spLocks noChangeArrowheads="1"/>
          </p:cNvSpPr>
          <p:nvPr/>
        </p:nvSpPr>
        <p:spPr bwMode="auto">
          <a:xfrm>
            <a:off x="3181371" y="4919991"/>
            <a:ext cx="585417" cy="523220"/>
          </a:xfrm>
          <a:prstGeom prst="rect">
            <a:avLst/>
          </a:prstGeom>
          <a:noFill/>
          <a:ln w="9525">
            <a:noFill/>
            <a:miter lim="800000"/>
            <a:headEnd/>
            <a:tailEnd/>
          </a:ln>
        </p:spPr>
        <p:txBody>
          <a:bodyPr wrap="none" anchor="ctr">
            <a:spAutoFit/>
          </a:bodyPr>
          <a:lstStyle/>
          <a:p>
            <a:pPr fontAlgn="base">
              <a:spcBef>
                <a:spcPct val="0"/>
              </a:spcBef>
              <a:spcAft>
                <a:spcPct val="0"/>
              </a:spcAft>
            </a:pPr>
            <a:r>
              <a:rPr lang="en-US" sz="2800" b="1" dirty="0">
                <a:solidFill>
                  <a:srgbClr val="FFFFFF"/>
                </a:solidFill>
                <a:latin typeface="Arial" charset="0"/>
                <a:cs typeface="Arial" charset="0"/>
              </a:rPr>
              <a:t>03</a:t>
            </a:r>
          </a:p>
        </p:txBody>
      </p:sp>
      <p:sp>
        <p:nvSpPr>
          <p:cNvPr id="8210" name="Rectangle 46"/>
          <p:cNvSpPr>
            <a:spLocks noChangeArrowheads="1"/>
          </p:cNvSpPr>
          <p:nvPr/>
        </p:nvSpPr>
        <p:spPr bwMode="auto">
          <a:xfrm>
            <a:off x="5238751" y="1984505"/>
            <a:ext cx="4523316" cy="307777"/>
          </a:xfrm>
          <a:prstGeom prst="rect">
            <a:avLst/>
          </a:prstGeom>
          <a:noFill/>
          <a:ln w="9525">
            <a:noFill/>
            <a:miter lim="800000"/>
            <a:headEnd/>
            <a:tailEnd/>
          </a:ln>
        </p:spPr>
        <p:txBody>
          <a:bodyPr anchor="ctr">
            <a:spAutoFit/>
          </a:bodyPr>
          <a:lstStyle/>
          <a:p>
            <a:pPr fontAlgn="base">
              <a:spcBef>
                <a:spcPct val="0"/>
              </a:spcBef>
              <a:spcAft>
                <a:spcPct val="0"/>
              </a:spcAft>
            </a:pPr>
            <a:r>
              <a:rPr lang="vi-VN" sz="1400" dirty="0">
                <a:solidFill>
                  <a:srgbClr val="4A4644"/>
                </a:solidFill>
                <a:cs typeface="Arial" charset="0"/>
              </a:rPr>
              <a:t> </a:t>
            </a:r>
            <a:endParaRPr lang="en-US" sz="1400" dirty="0">
              <a:solidFill>
                <a:srgbClr val="4A4644"/>
              </a:solidFill>
              <a:latin typeface="Arial" charset="0"/>
              <a:cs typeface="Arial" charset="0"/>
            </a:endParaRPr>
          </a:p>
        </p:txBody>
      </p:sp>
      <p:sp>
        <p:nvSpPr>
          <p:cNvPr id="4" name="TextBox 3"/>
          <p:cNvSpPr txBox="1"/>
          <p:nvPr/>
        </p:nvSpPr>
        <p:spPr>
          <a:xfrm>
            <a:off x="2941464" y="1405257"/>
            <a:ext cx="8464549" cy="1754326"/>
          </a:xfrm>
          <a:prstGeom prst="rect">
            <a:avLst/>
          </a:prstGeom>
          <a:noFill/>
        </p:spPr>
        <p:txBody>
          <a:bodyPr wrap="square" rtlCol="0">
            <a:spAutoFit/>
          </a:bodyPr>
          <a:lstStyle/>
          <a:p>
            <a:pPr marR="237490" fontAlgn="base">
              <a:lnSpc>
                <a:spcPct val="150000"/>
              </a:lnSpc>
              <a:spcBef>
                <a:spcPct val="0"/>
              </a:spcBef>
            </a:pPr>
            <a:r>
              <a:rPr lang="en-US" sz="2400" dirty="0" err="1">
                <a:solidFill>
                  <a:srgbClr val="000000"/>
                </a:solidFill>
                <a:latin typeface="Times New Roman" pitchFamily="18" charset="0"/>
                <a:ea typeface="Calibri"/>
                <a:cs typeface="Times New Roman" pitchFamily="18" charset="0"/>
              </a:rPr>
              <a:t>Là</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sự</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sắp</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xếp</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phân</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bổ</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cân</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bằng</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quyền</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lực</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giữa</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các</a:t>
            </a:r>
            <a:r>
              <a:rPr lang="en-US" sz="2400" dirty="0">
                <a:solidFill>
                  <a:srgbClr val="000000"/>
                </a:solidFill>
                <a:latin typeface="Times New Roman" pitchFamily="18" charset="0"/>
                <a:ea typeface="Calibri"/>
                <a:cs typeface="Times New Roman" pitchFamily="18" charset="0"/>
              </a:rPr>
              <a:t> </a:t>
            </a:r>
            <a:r>
              <a:rPr lang="en-US" sz="2400" dirty="0" err="1">
                <a:solidFill>
                  <a:srgbClr val="000000"/>
                </a:solidFill>
                <a:latin typeface="Times New Roman" pitchFamily="18" charset="0"/>
                <a:ea typeface="Calibri"/>
                <a:cs typeface="Times New Roman" pitchFamily="18" charset="0"/>
              </a:rPr>
              <a:t>nước</a:t>
            </a:r>
            <a:r>
              <a:rPr lang="en-US" sz="2400" dirty="0">
                <a:solidFill>
                  <a:srgbClr val="000000"/>
                </a:solidFill>
                <a:latin typeface="Times New Roman" pitchFamily="18" charset="0"/>
                <a:ea typeface="Calibri"/>
                <a:cs typeface="Times New Roman" pitchFamily="18" charset="0"/>
              </a:rPr>
              <a:t> , x</a:t>
            </a:r>
            <a:r>
              <a:rPr lang="vi-VN" sz="2400" dirty="0">
                <a:solidFill>
                  <a:srgbClr val="363636"/>
                </a:solidFill>
                <a:latin typeface="Times New Roman" pitchFamily="18" charset="0"/>
                <a:cs typeface="Times New Roman" pitchFamily="18" charset="0"/>
              </a:rPr>
              <a:t>ác lập bằng các hiệp định, quy ước, luật lệ chung nhất cho các hoạt động chính trị, quân sự, kinh tế, ngoại giao trên trường quốc tế.</a:t>
            </a:r>
            <a:endParaRPr lang="en-US" sz="2400" dirty="0">
              <a:solidFill>
                <a:srgbClr val="000000"/>
              </a:solidFill>
              <a:latin typeface="Times New Roman" pitchFamily="18" charset="0"/>
              <a:ea typeface="Calibri"/>
              <a:cs typeface="Times New Roman" pitchFamily="18" charset="0"/>
            </a:endParaRPr>
          </a:p>
        </p:txBody>
      </p:sp>
      <p:sp>
        <p:nvSpPr>
          <p:cNvPr id="5" name="TextBox 4"/>
          <p:cNvSpPr txBox="1"/>
          <p:nvPr/>
        </p:nvSpPr>
        <p:spPr>
          <a:xfrm>
            <a:off x="3100863" y="3882742"/>
            <a:ext cx="7402439" cy="954107"/>
          </a:xfrm>
          <a:prstGeom prst="rect">
            <a:avLst/>
          </a:prstGeom>
          <a:noFill/>
        </p:spPr>
        <p:txBody>
          <a:bodyPr wrap="square" rtlCol="0">
            <a:spAutoFit/>
          </a:bodyPr>
          <a:lstStyle/>
          <a:p>
            <a:pPr fontAlgn="base">
              <a:spcBef>
                <a:spcPct val="0"/>
              </a:spcBef>
              <a:spcAft>
                <a:spcPct val="0"/>
              </a:spcAft>
            </a:pPr>
            <a:r>
              <a:rPr lang="en-US" sz="2800" dirty="0" err="1">
                <a:solidFill>
                  <a:srgbClr val="000000"/>
                </a:solidFill>
                <a:latin typeface="Times New Roman" pitchFamily="18" charset="0"/>
                <a:cs typeface="Times New Roman" pitchFamily="18" charset="0"/>
              </a:rPr>
              <a:t>Nhằm</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duy</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trì</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sự</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ổn</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định</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của</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quan</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hệ</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quốc</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tế</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Mang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tính</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chất</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tương</a:t>
            </a:r>
            <a:r>
              <a:rPr lang="en-US" sz="2800" dirty="0">
                <a:solidFill>
                  <a:srgbClr val="000000"/>
                </a:solidFill>
                <a:latin typeface="Times New Roman" pitchFamily="18" charset="0"/>
                <a:cs typeface="Times New Roman" pitchFamily="18" charset="0"/>
              </a:rPr>
              <a:t> </a:t>
            </a:r>
            <a:r>
              <a:rPr lang="en-US" sz="2800" dirty="0" err="1">
                <a:solidFill>
                  <a:srgbClr val="000000"/>
                </a:solidFill>
                <a:latin typeface="Times New Roman" pitchFamily="18" charset="0"/>
                <a:cs typeface="Times New Roman" pitchFamily="18" charset="0"/>
              </a:rPr>
              <a:t>đối</a:t>
            </a:r>
            <a:endParaRPr lang="en-US" sz="28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840025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a:extLst>
              <a:ext uri="{FF2B5EF4-FFF2-40B4-BE49-F238E27FC236}">
                <a16:creationId xmlns:a16="http://schemas.microsoft.com/office/drawing/2014/main" id="{7336B087-E8D9-4BDF-A0D2-CAD028FAE276}"/>
              </a:ext>
            </a:extLst>
          </p:cNvPr>
          <p:cNvSpPr>
            <a:spLocks noChangeArrowheads="1"/>
          </p:cNvSpPr>
          <p:nvPr/>
        </p:nvSpPr>
        <p:spPr bwMode="auto">
          <a:xfrm>
            <a:off x="9069660" y="607146"/>
            <a:ext cx="3598605" cy="2664542"/>
          </a:xfrm>
          <a:prstGeom prst="cloudCallout">
            <a:avLst>
              <a:gd name="adj1" fmla="val -85638"/>
              <a:gd name="adj2" fmla="val 123429"/>
            </a:avLst>
          </a:prstGeom>
          <a:solidFill>
            <a:schemeClr val="accent5"/>
          </a:solidFill>
          <a:ln w="9525">
            <a:solidFill>
              <a:schemeClr val="tx1"/>
            </a:solidFill>
            <a:round/>
            <a:headEnd/>
            <a:tailEnd/>
          </a:ln>
          <a:effectLst/>
        </p:spPr>
        <p:txBody>
          <a:bodyPr/>
          <a:lstStyle>
            <a:lvl1pPr eaLnBrk="0" hangingPunct="0">
              <a:defRPr sz="2800" b="1">
                <a:solidFill>
                  <a:srgbClr val="FFFF66"/>
                </a:solidFill>
                <a:latin typeface="Times New Roman" panose="02020603050405020304" pitchFamily="18" charset="0"/>
                <a:cs typeface="Arial" panose="020B0604020202020204" pitchFamily="34" charset="0"/>
              </a:defRPr>
            </a:lvl1pPr>
            <a:lvl2pPr marL="742950" indent="-285750" eaLnBrk="0" hangingPunct="0">
              <a:defRPr sz="2800" b="1">
                <a:solidFill>
                  <a:srgbClr val="FFFF66"/>
                </a:solidFill>
                <a:latin typeface="Times New Roman" panose="02020603050405020304" pitchFamily="18" charset="0"/>
                <a:cs typeface="Arial" panose="020B0604020202020204" pitchFamily="34" charset="0"/>
              </a:defRPr>
            </a:lvl2pPr>
            <a:lvl3pPr marL="1143000" indent="-228600" eaLnBrk="0" hangingPunct="0">
              <a:defRPr sz="2800" b="1">
                <a:solidFill>
                  <a:srgbClr val="FFFF66"/>
                </a:solidFill>
                <a:latin typeface="Times New Roman" panose="02020603050405020304" pitchFamily="18" charset="0"/>
                <a:cs typeface="Arial" panose="020B0604020202020204" pitchFamily="34" charset="0"/>
              </a:defRPr>
            </a:lvl3pPr>
            <a:lvl4pPr marL="1600200" indent="-228600" eaLnBrk="0" hangingPunct="0">
              <a:defRPr sz="2800" b="1">
                <a:solidFill>
                  <a:srgbClr val="FFFF66"/>
                </a:solidFill>
                <a:latin typeface="Times New Roman" panose="02020603050405020304" pitchFamily="18" charset="0"/>
                <a:cs typeface="Arial" panose="020B0604020202020204" pitchFamily="34" charset="0"/>
              </a:defRPr>
            </a:lvl4pPr>
            <a:lvl5pPr marL="2057400" indent="-228600" eaLnBrk="0" hangingPunct="0">
              <a:defRPr sz="2800" b="1">
                <a:solidFill>
                  <a:srgbClr val="FFFF66"/>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800" b="1">
                <a:solidFill>
                  <a:srgbClr val="FFFF66"/>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800" b="1">
                <a:solidFill>
                  <a:srgbClr val="FFFF66"/>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800" b="1">
                <a:solidFill>
                  <a:srgbClr val="FFFF66"/>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800" b="1">
                <a:solidFill>
                  <a:srgbClr val="FFFF66"/>
                </a:solidFill>
                <a:latin typeface="Times New Roman" panose="02020603050405020304" pitchFamily="18" charset="0"/>
                <a:cs typeface="Arial" panose="020B0604020202020204" pitchFamily="34" charset="0"/>
              </a:defRPr>
            </a:lvl9pPr>
          </a:lstStyle>
          <a:p>
            <a:pPr algn="ctr" eaLnBrk="1" hangingPunct="1">
              <a:lnSpc>
                <a:spcPct val="90000"/>
              </a:lnSpc>
              <a:spcBef>
                <a:spcPct val="20000"/>
              </a:spcBef>
            </a:pPr>
            <a:endParaRPr lang="en-US" altLang="en-US" sz="2400" b="0" dirty="0">
              <a:solidFill>
                <a:schemeClr val="tx1"/>
              </a:solidFill>
              <a:cs typeface="Times New Roman" panose="02020603050405020304" pitchFamily="18" charset="0"/>
            </a:endParaRPr>
          </a:p>
          <a:p>
            <a:pPr algn="ctr" eaLnBrk="1" hangingPunct="1">
              <a:lnSpc>
                <a:spcPct val="90000"/>
              </a:lnSpc>
              <a:spcBef>
                <a:spcPct val="20000"/>
              </a:spcBef>
            </a:pPr>
            <a:r>
              <a:rPr lang="en-US" altLang="en-US" sz="2400" b="0" dirty="0" err="1">
                <a:solidFill>
                  <a:schemeClr val="tx1"/>
                </a:solidFill>
                <a:cs typeface="Times New Roman" panose="02020603050405020304" pitchFamily="18" charset="0"/>
              </a:rPr>
              <a:t>Bối</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cảnh</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lịch</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sử</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triệu</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tập</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Hội</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nghị</a:t>
            </a:r>
            <a:r>
              <a:rPr lang="en-US" altLang="en-US" sz="2400" b="0" dirty="0">
                <a:solidFill>
                  <a:schemeClr val="tx1"/>
                </a:solidFill>
                <a:cs typeface="Times New Roman" panose="02020603050405020304" pitchFamily="18" charset="0"/>
              </a:rPr>
              <a:t> </a:t>
            </a:r>
            <a:r>
              <a:rPr lang="en-US" altLang="en-US" sz="2400" b="0" dirty="0" err="1">
                <a:solidFill>
                  <a:schemeClr val="tx1"/>
                </a:solidFill>
                <a:cs typeface="Times New Roman" panose="02020603050405020304" pitchFamily="18" charset="0"/>
              </a:rPr>
              <a:t>Ianta</a:t>
            </a:r>
            <a:r>
              <a:rPr lang="en-US" altLang="en-US" sz="2400" b="0" dirty="0">
                <a:solidFill>
                  <a:schemeClr val="tx1"/>
                </a:solidFill>
                <a:cs typeface="Times New Roman" panose="02020603050405020304" pitchFamily="18" charset="0"/>
              </a:rPr>
              <a:t>?</a:t>
            </a:r>
            <a:endParaRPr lang="vi-VN" altLang="en-US" sz="2400" b="0" dirty="0">
              <a:solidFill>
                <a:schemeClr val="tx1"/>
              </a:solidFill>
              <a:cs typeface="Times New Roman" panose="02020603050405020304" pitchFamily="18" charset="0"/>
            </a:endParaRPr>
          </a:p>
          <a:p>
            <a:pPr algn="ctr" eaLnBrk="1" hangingPunct="1"/>
            <a:endParaRPr lang="vi-VN" altLang="en-US" sz="2400" b="0" dirty="0">
              <a:solidFill>
                <a:srgbClr val="FF0000"/>
              </a:solidFill>
              <a:latin typeface="Arial" panose="020B0604020202020204" pitchFamily="34" charset="0"/>
            </a:endParaRPr>
          </a:p>
        </p:txBody>
      </p:sp>
      <p:sp>
        <p:nvSpPr>
          <p:cNvPr id="6" name="Title 1">
            <a:extLst>
              <a:ext uri="{FF2B5EF4-FFF2-40B4-BE49-F238E27FC236}">
                <a16:creationId xmlns:a16="http://schemas.microsoft.com/office/drawing/2014/main" id="{6F3D57E5-F018-44B8-AB63-84351D3015AA}"/>
              </a:ext>
            </a:extLst>
          </p:cNvPr>
          <p:cNvSpPr txBox="1">
            <a:spLocks/>
          </p:cNvSpPr>
          <p:nvPr/>
        </p:nvSpPr>
        <p:spPr>
          <a:xfrm>
            <a:off x="1769808" y="722691"/>
            <a:ext cx="7396317" cy="1413387"/>
          </a:xfrm>
          <a:prstGeom prst="rect">
            <a:avLst/>
          </a:prstGeom>
          <a:solidFill>
            <a:schemeClr val="accent5">
              <a:lumMod val="40000"/>
              <a:lumOff val="60000"/>
            </a:schemeClr>
          </a:solidFill>
          <a:ln w="38100">
            <a:solidFill>
              <a:schemeClr val="tx1"/>
            </a:solidFill>
          </a:ln>
        </p:spPr>
        <p:txBody>
          <a:bodyPr vert="horz" lIns="91440" tIns="45720" rIns="91440" bIns="45720" rtlCol="0" anchor="b">
            <a:normAutofit fontScale="4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altLang="en-US" sz="2900" b="1" dirty="0">
              <a:latin typeface="Times New Roman" panose="02020603050405020304" pitchFamily="18" charset="0"/>
            </a:endParaRPr>
          </a:p>
          <a:p>
            <a:endParaRPr lang="en-US" altLang="en-US" sz="2900" b="1" dirty="0">
              <a:latin typeface="Times New Roman" panose="02020603050405020304" pitchFamily="18" charset="0"/>
            </a:endParaRPr>
          </a:p>
          <a:p>
            <a:endParaRPr lang="en-US" altLang="en-US" sz="2900" b="1" dirty="0">
              <a:latin typeface="Times New Roman" panose="02020603050405020304" pitchFamily="18" charset="0"/>
            </a:endParaRPr>
          </a:p>
          <a:p>
            <a:pPr>
              <a:lnSpc>
                <a:spcPct val="130000"/>
              </a:lnSpc>
            </a:pPr>
            <a:r>
              <a:rPr lang="en-US" altLang="en-US" sz="5300" b="1" dirty="0">
                <a:latin typeface="Times New Roman" panose="02020603050405020304" pitchFamily="18" charset="0"/>
              </a:rPr>
              <a:t>1.  </a:t>
            </a:r>
            <a:r>
              <a:rPr lang="en-US" altLang="en-US" sz="5300" b="1" dirty="0" err="1">
                <a:latin typeface="Times New Roman" panose="02020603050405020304" pitchFamily="18" charset="0"/>
              </a:rPr>
              <a:t>Hoàn</a:t>
            </a:r>
            <a:r>
              <a:rPr lang="en-US" altLang="en-US" sz="5300" b="1" dirty="0">
                <a:latin typeface="Times New Roman" panose="02020603050405020304" pitchFamily="18" charset="0"/>
              </a:rPr>
              <a:t> </a:t>
            </a:r>
            <a:r>
              <a:rPr lang="en-US" altLang="en-US" sz="5300" b="1" dirty="0" err="1">
                <a:latin typeface="Times New Roman" panose="02020603050405020304" pitchFamily="18" charset="0"/>
              </a:rPr>
              <a:t>cảnh</a:t>
            </a:r>
            <a:r>
              <a:rPr lang="en-US" altLang="en-US" sz="5300" b="1" dirty="0">
                <a:latin typeface="Times New Roman" panose="02020603050405020304" pitchFamily="18" charset="0"/>
              </a:rPr>
              <a:t> </a:t>
            </a:r>
            <a:br>
              <a:rPr lang="en-US" sz="5300" b="1" dirty="0">
                <a:solidFill>
                  <a:srgbClr val="FF0000"/>
                </a:solidFill>
                <a:latin typeface="Times New Roman" panose="02020603050405020304" pitchFamily="18" charset="0"/>
                <a:cs typeface="Times New Roman" panose="02020603050405020304" pitchFamily="18" charset="0"/>
              </a:rPr>
            </a:br>
            <a:r>
              <a:rPr lang="vi-VN" altLang="en-US" sz="5300" dirty="0">
                <a:solidFill>
                  <a:srgbClr val="002060"/>
                </a:solidFill>
                <a:latin typeface="Times New Roman" panose="02020603050405020304" pitchFamily="18" charset="0"/>
              </a:rPr>
              <a:t>Đầu năm 1945, CTTG II </a:t>
            </a:r>
            <a:r>
              <a:rPr lang="vi-VN" altLang="en-US" sz="5300" u="sng" dirty="0">
                <a:solidFill>
                  <a:srgbClr val="FF0000"/>
                </a:solidFill>
                <a:latin typeface="Times New Roman" panose="02020603050405020304" pitchFamily="18" charset="0"/>
              </a:rPr>
              <a:t>sắp kết thúc</a:t>
            </a:r>
            <a:endParaRPr lang="vi-VN" altLang="en-US" sz="5300" dirty="0">
              <a:solidFill>
                <a:srgbClr val="002060"/>
              </a:solidFill>
            </a:endParaRPr>
          </a:p>
          <a:p>
            <a:pPr algn="l"/>
            <a:endParaRPr lang="en-US" b="1" dirty="0">
              <a:solidFill>
                <a:srgbClr val="FF0000"/>
              </a:solidFill>
            </a:endParaRPr>
          </a:p>
        </p:txBody>
      </p:sp>
      <p:sp>
        <p:nvSpPr>
          <p:cNvPr id="7" name="Rectangle 3">
            <a:extLst>
              <a:ext uri="{FF2B5EF4-FFF2-40B4-BE49-F238E27FC236}">
                <a16:creationId xmlns:a16="http://schemas.microsoft.com/office/drawing/2014/main" id="{B3442275-E071-4068-AB60-63CF992BD20F}"/>
              </a:ext>
            </a:extLst>
          </p:cNvPr>
          <p:cNvSpPr txBox="1">
            <a:spLocks noChangeArrowheads="1"/>
          </p:cNvSpPr>
          <p:nvPr/>
        </p:nvSpPr>
        <p:spPr>
          <a:xfrm>
            <a:off x="1489591" y="2696503"/>
            <a:ext cx="2081980" cy="2664542"/>
          </a:xfrm>
          <a:prstGeom prst="rect">
            <a:avLst/>
          </a:prstGeom>
          <a:solidFill>
            <a:schemeClr val="bg2">
              <a:lumMod val="90000"/>
            </a:schemeClr>
          </a:solidFill>
          <a:ln w="38100">
            <a:solidFill>
              <a:schemeClr val="tx1"/>
            </a:solidFill>
            <a:prstDash val="dash"/>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660066"/>
              </a:buClr>
              <a:buSzPct val="65000"/>
              <a:buFont typeface="Wingdings" panose="05000000000000000000" pitchFamily="2" charset="2"/>
              <a:buChar char="Ø"/>
            </a:pPr>
            <a:endParaRPr lang="en-US" altLang="en-US" b="1" dirty="0">
              <a:solidFill>
                <a:srgbClr val="660066"/>
              </a:solidFill>
              <a:latin typeface="Times New Roman" panose="02020603050405020304" pitchFamily="18" charset="0"/>
            </a:endParaRPr>
          </a:p>
          <a:p>
            <a:pPr>
              <a:buClr>
                <a:srgbClr val="660066"/>
              </a:buClr>
              <a:buSzPct val="65000"/>
              <a:buFont typeface="Wingdings" panose="05000000000000000000" pitchFamily="2" charset="2"/>
              <a:buChar char="Ø"/>
            </a:pPr>
            <a:endParaRPr lang="en-US" altLang="en-US" b="1" dirty="0">
              <a:solidFill>
                <a:srgbClr val="660066"/>
              </a:solidFill>
              <a:latin typeface="Times New Roman" panose="02020603050405020304" pitchFamily="18" charset="0"/>
            </a:endParaRPr>
          </a:p>
          <a:p>
            <a:pPr>
              <a:buClr>
                <a:srgbClr val="660066"/>
              </a:buClr>
              <a:buSzPct val="65000"/>
              <a:buFont typeface="Wingdings" panose="05000000000000000000" pitchFamily="2" charset="2"/>
              <a:buChar char="Ø"/>
            </a:pPr>
            <a:r>
              <a:rPr lang="vi-VN" altLang="en-US" dirty="0">
                <a:latin typeface="Times New Roman" panose="02020603050405020304" pitchFamily="18" charset="0"/>
              </a:rPr>
              <a:t>Nhanh chóng </a:t>
            </a:r>
            <a:r>
              <a:rPr lang="vi-VN" altLang="en-US" u="sng" dirty="0">
                <a:solidFill>
                  <a:srgbClr val="FF0000"/>
                </a:solidFill>
                <a:latin typeface="Times New Roman" panose="02020603050405020304" pitchFamily="18" charset="0"/>
              </a:rPr>
              <a:t>đánh bại Phát xít</a:t>
            </a:r>
            <a:r>
              <a:rPr lang="vi-VN" altLang="en-US" dirty="0">
                <a:latin typeface="Times New Roman" panose="02020603050405020304" pitchFamily="18" charset="0"/>
              </a:rPr>
              <a:t>;</a:t>
            </a:r>
          </a:p>
          <a:p>
            <a:pPr>
              <a:buClr>
                <a:schemeClr val="tx1"/>
              </a:buClr>
              <a:buFont typeface="Wingdings" panose="05000000000000000000" pitchFamily="2" charset="2"/>
              <a:buNone/>
            </a:pPr>
            <a:endParaRPr lang="vi-VN" altLang="en-US" dirty="0">
              <a:solidFill>
                <a:srgbClr val="660066"/>
              </a:solidFill>
            </a:endParaRPr>
          </a:p>
        </p:txBody>
      </p:sp>
      <p:sp>
        <p:nvSpPr>
          <p:cNvPr id="10" name="Rectangle 3">
            <a:extLst>
              <a:ext uri="{FF2B5EF4-FFF2-40B4-BE49-F238E27FC236}">
                <a16:creationId xmlns:a16="http://schemas.microsoft.com/office/drawing/2014/main" id="{67F18FE2-2EA5-4B33-9164-37EC40204052}"/>
              </a:ext>
            </a:extLst>
          </p:cNvPr>
          <p:cNvSpPr txBox="1">
            <a:spLocks noChangeArrowheads="1"/>
          </p:cNvSpPr>
          <p:nvPr/>
        </p:nvSpPr>
        <p:spPr>
          <a:xfrm>
            <a:off x="2345009" y="5709158"/>
            <a:ext cx="5899353" cy="973125"/>
          </a:xfrm>
          <a:prstGeom prst="rect">
            <a:avLst/>
          </a:prstGeom>
          <a:ln w="28575">
            <a:solidFill>
              <a:schemeClr val="tx1"/>
            </a:solidFill>
            <a:prstDash val="sysDash"/>
          </a:ln>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660066"/>
              </a:buClr>
              <a:buSzPct val="65000"/>
            </a:pPr>
            <a:r>
              <a:rPr lang="vi-VN" altLang="en-US" b="1" i="1" dirty="0">
                <a:latin typeface="Times New Roman" panose="02020603050405020304" pitchFamily="18" charset="0"/>
              </a:rPr>
              <a:t>Hội nghị Ianta (Liên Xô) được triệu tập từ ngày </a:t>
            </a:r>
            <a:r>
              <a:rPr lang="vi-VN" altLang="en-US" b="1" i="1" dirty="0">
                <a:solidFill>
                  <a:srgbClr val="FF0000"/>
                </a:solidFill>
                <a:latin typeface="Times New Roman" panose="02020603050405020304" pitchFamily="18" charset="0"/>
              </a:rPr>
              <a:t>04 đến 11/02/1945</a:t>
            </a:r>
            <a:r>
              <a:rPr lang="en-US" altLang="en-US" b="1" i="1" dirty="0">
                <a:latin typeface="Times New Roman" panose="02020603050405020304" pitchFamily="18" charset="0"/>
              </a:rPr>
              <a:t>, </a:t>
            </a:r>
            <a:r>
              <a:rPr lang="en-US" altLang="en-US" b="1" i="1" dirty="0" err="1">
                <a:latin typeface="Times New Roman" panose="02020603050405020304" pitchFamily="18" charset="0"/>
              </a:rPr>
              <a:t>với</a:t>
            </a:r>
            <a:r>
              <a:rPr lang="en-US" altLang="en-US" b="1" i="1" dirty="0">
                <a:latin typeface="Times New Roman" panose="02020603050405020304" pitchFamily="18" charset="0"/>
              </a:rPr>
              <a:t> </a:t>
            </a:r>
            <a:r>
              <a:rPr lang="en-US" altLang="en-US" b="1" i="1" dirty="0" err="1">
                <a:latin typeface="Times New Roman" panose="02020603050405020304" pitchFamily="18" charset="0"/>
              </a:rPr>
              <a:t>sự</a:t>
            </a:r>
            <a:r>
              <a:rPr lang="en-US" altLang="en-US" b="1" i="1" dirty="0">
                <a:latin typeface="Times New Roman" panose="02020603050405020304" pitchFamily="18" charset="0"/>
              </a:rPr>
              <a:t> </a:t>
            </a:r>
            <a:r>
              <a:rPr lang="en-US" altLang="en-US" b="1" i="1" dirty="0" err="1">
                <a:latin typeface="Times New Roman" panose="02020603050405020304" pitchFamily="18" charset="0"/>
              </a:rPr>
              <a:t>tham</a:t>
            </a:r>
            <a:r>
              <a:rPr lang="en-US" altLang="en-US" b="1" i="1" dirty="0">
                <a:latin typeface="Times New Roman" panose="02020603050405020304" pitchFamily="18" charset="0"/>
              </a:rPr>
              <a:t> </a:t>
            </a:r>
            <a:r>
              <a:rPr lang="en-US" altLang="en-US" b="1" i="1" dirty="0" err="1">
                <a:latin typeface="Times New Roman" panose="02020603050405020304" pitchFamily="18" charset="0"/>
              </a:rPr>
              <a:t>gia</a:t>
            </a:r>
            <a:r>
              <a:rPr lang="en-US" altLang="en-US" b="1" i="1" dirty="0">
                <a:latin typeface="Times New Roman" panose="02020603050405020304" pitchFamily="18" charset="0"/>
              </a:rPr>
              <a:t> </a:t>
            </a:r>
            <a:r>
              <a:rPr lang="en-US" altLang="en-US" b="1" i="1" dirty="0" err="1">
                <a:latin typeface="Times New Roman" panose="02020603050405020304" pitchFamily="18" charset="0"/>
              </a:rPr>
              <a:t>của</a:t>
            </a:r>
            <a:r>
              <a:rPr lang="en-US" altLang="en-US" b="1" i="1" dirty="0">
                <a:latin typeface="Times New Roman" panose="02020603050405020304" pitchFamily="18" charset="0"/>
              </a:rPr>
              <a:t> </a:t>
            </a:r>
            <a:r>
              <a:rPr lang="en-US" altLang="en-US" b="1" i="1" dirty="0" err="1">
                <a:latin typeface="Times New Roman" panose="02020603050405020304" pitchFamily="18" charset="0"/>
              </a:rPr>
              <a:t>nguyên</a:t>
            </a:r>
            <a:r>
              <a:rPr lang="en-US" altLang="en-US" b="1" i="1" dirty="0">
                <a:latin typeface="Times New Roman" panose="02020603050405020304" pitchFamily="18" charset="0"/>
              </a:rPr>
              <a:t> </a:t>
            </a:r>
            <a:r>
              <a:rPr lang="en-US" altLang="en-US" b="1" i="1" dirty="0" err="1">
                <a:latin typeface="Times New Roman" panose="02020603050405020304" pitchFamily="18" charset="0"/>
              </a:rPr>
              <a:t>thủ</a:t>
            </a:r>
            <a:r>
              <a:rPr lang="en-US" altLang="en-US" b="1" i="1" dirty="0">
                <a:latin typeface="Times New Roman" panose="02020603050405020304" pitchFamily="18" charset="0"/>
              </a:rPr>
              <a:t> </a:t>
            </a:r>
            <a:r>
              <a:rPr lang="en-US" altLang="en-US" b="1" i="1" dirty="0">
                <a:solidFill>
                  <a:srgbClr val="FF0000"/>
                </a:solidFill>
                <a:latin typeface="Times New Roman" panose="02020603050405020304" pitchFamily="18" charset="0"/>
              </a:rPr>
              <a:t>3 </a:t>
            </a:r>
            <a:r>
              <a:rPr lang="en-US" altLang="en-US" b="1" i="1" dirty="0" err="1">
                <a:solidFill>
                  <a:srgbClr val="FF0000"/>
                </a:solidFill>
                <a:latin typeface="Times New Roman" panose="02020603050405020304" pitchFamily="18" charset="0"/>
              </a:rPr>
              <a:t>nước</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Liên</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Xô</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Mĩ</a:t>
            </a:r>
            <a:r>
              <a:rPr lang="en-US" altLang="en-US" b="1" i="1" dirty="0">
                <a:solidFill>
                  <a:srgbClr val="FF0000"/>
                </a:solidFill>
                <a:latin typeface="Times New Roman" panose="02020603050405020304" pitchFamily="18" charset="0"/>
              </a:rPr>
              <a:t> , Anh.</a:t>
            </a:r>
            <a:endParaRPr lang="vi-VN" altLang="en-US" b="1" i="1" dirty="0">
              <a:solidFill>
                <a:srgbClr val="FF0000"/>
              </a:solidFill>
              <a:latin typeface="Times New Roman" panose="02020603050405020304" pitchFamily="18" charset="0"/>
            </a:endParaRPr>
          </a:p>
          <a:p>
            <a:pPr>
              <a:buClr>
                <a:schemeClr val="tx1"/>
              </a:buClr>
              <a:buFont typeface="Wingdings" panose="05000000000000000000" pitchFamily="2" charset="2"/>
              <a:buNone/>
            </a:pPr>
            <a:endParaRPr lang="vi-VN" altLang="en-US" dirty="0">
              <a:solidFill>
                <a:srgbClr val="660066"/>
              </a:solidFill>
            </a:endParaRPr>
          </a:p>
        </p:txBody>
      </p:sp>
      <p:sp>
        <p:nvSpPr>
          <p:cNvPr id="13" name="Rectangle 3">
            <a:extLst>
              <a:ext uri="{FF2B5EF4-FFF2-40B4-BE49-F238E27FC236}">
                <a16:creationId xmlns:a16="http://schemas.microsoft.com/office/drawing/2014/main" id="{97562D4B-E1F0-449C-AA3D-149B0A9657F1}"/>
              </a:ext>
            </a:extLst>
          </p:cNvPr>
          <p:cNvSpPr txBox="1">
            <a:spLocks noChangeArrowheads="1"/>
          </p:cNvSpPr>
          <p:nvPr/>
        </p:nvSpPr>
        <p:spPr>
          <a:xfrm>
            <a:off x="4426975" y="2696503"/>
            <a:ext cx="2081980" cy="2664542"/>
          </a:xfrm>
          <a:prstGeom prst="rect">
            <a:avLst/>
          </a:prstGeom>
          <a:solidFill>
            <a:schemeClr val="bg2">
              <a:lumMod val="90000"/>
            </a:schemeClr>
          </a:solidFill>
          <a:ln w="38100">
            <a:solidFill>
              <a:schemeClr val="tx1"/>
            </a:solidFill>
            <a:prstDash val="dash"/>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660066"/>
              </a:buClr>
              <a:buSzPct val="65000"/>
              <a:buFont typeface="Wingdings" panose="05000000000000000000" pitchFamily="2" charset="2"/>
              <a:buChar char="Ø"/>
            </a:pPr>
            <a:endParaRPr lang="en-US" altLang="en-US" b="1" dirty="0">
              <a:solidFill>
                <a:srgbClr val="660066"/>
              </a:solidFill>
              <a:latin typeface="Times New Roman" panose="02020603050405020304" pitchFamily="18" charset="0"/>
            </a:endParaRPr>
          </a:p>
          <a:p>
            <a:pPr>
              <a:buClr>
                <a:srgbClr val="660066"/>
              </a:buClr>
              <a:buSzPct val="65000"/>
              <a:buFont typeface="Wingdings" panose="05000000000000000000" pitchFamily="2" charset="2"/>
              <a:buChar char="Ø"/>
            </a:pPr>
            <a:endParaRPr lang="en-US" altLang="en-US" b="1" dirty="0">
              <a:solidFill>
                <a:srgbClr val="660066"/>
              </a:solidFill>
              <a:latin typeface="Times New Roman" panose="02020603050405020304" pitchFamily="18" charset="0"/>
            </a:endParaRPr>
          </a:p>
          <a:p>
            <a:pPr>
              <a:buClr>
                <a:srgbClr val="660066"/>
              </a:buClr>
              <a:buSzPct val="65000"/>
              <a:buFont typeface="Wingdings" panose="05000000000000000000" pitchFamily="2" charset="2"/>
              <a:buChar char="Ø"/>
            </a:pPr>
            <a:r>
              <a:rPr lang="vi-VN" altLang="en-US" dirty="0">
                <a:latin typeface="Times New Roman" panose="02020603050405020304" pitchFamily="18" charset="0"/>
              </a:rPr>
              <a:t>Tổ chức lại thế giới</a:t>
            </a:r>
          </a:p>
          <a:p>
            <a:pPr>
              <a:buClr>
                <a:schemeClr val="tx1"/>
              </a:buClr>
              <a:buFont typeface="Wingdings" panose="05000000000000000000" pitchFamily="2" charset="2"/>
              <a:buNone/>
            </a:pPr>
            <a:endParaRPr lang="vi-VN" altLang="en-US" dirty="0">
              <a:solidFill>
                <a:srgbClr val="660066"/>
              </a:solidFill>
            </a:endParaRPr>
          </a:p>
        </p:txBody>
      </p:sp>
      <p:sp>
        <p:nvSpPr>
          <p:cNvPr id="14" name="Rectangle 3">
            <a:extLst>
              <a:ext uri="{FF2B5EF4-FFF2-40B4-BE49-F238E27FC236}">
                <a16:creationId xmlns:a16="http://schemas.microsoft.com/office/drawing/2014/main" id="{51A1342E-7D26-41E6-A4D6-7B9AD94BC2A9}"/>
              </a:ext>
            </a:extLst>
          </p:cNvPr>
          <p:cNvSpPr txBox="1">
            <a:spLocks noChangeArrowheads="1"/>
          </p:cNvSpPr>
          <p:nvPr/>
        </p:nvSpPr>
        <p:spPr>
          <a:xfrm>
            <a:off x="7241015" y="2669102"/>
            <a:ext cx="2081980" cy="2664542"/>
          </a:xfrm>
          <a:prstGeom prst="rect">
            <a:avLst/>
          </a:prstGeom>
          <a:solidFill>
            <a:schemeClr val="bg2">
              <a:lumMod val="90000"/>
            </a:schemeClr>
          </a:solidFill>
          <a:ln w="38100">
            <a:solidFill>
              <a:schemeClr val="tx1"/>
            </a:solidFill>
            <a:prstDash val="dash"/>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660066"/>
              </a:buClr>
              <a:buSzPct val="65000"/>
              <a:buFont typeface="Wingdings" panose="05000000000000000000" pitchFamily="2" charset="2"/>
              <a:buChar char="Ø"/>
            </a:pPr>
            <a:endParaRPr lang="en-US" altLang="en-US" b="1" dirty="0">
              <a:solidFill>
                <a:srgbClr val="660066"/>
              </a:solidFill>
              <a:latin typeface="Times New Roman" panose="02020603050405020304" pitchFamily="18" charset="0"/>
            </a:endParaRPr>
          </a:p>
          <a:p>
            <a:pPr>
              <a:buClr>
                <a:srgbClr val="660066"/>
              </a:buClr>
              <a:buSzPct val="65000"/>
              <a:buFont typeface="Wingdings" panose="05000000000000000000" pitchFamily="2" charset="2"/>
              <a:buChar char="Ø"/>
            </a:pPr>
            <a:endParaRPr lang="en-US" altLang="en-US" b="1" dirty="0">
              <a:solidFill>
                <a:srgbClr val="660066"/>
              </a:solidFill>
              <a:latin typeface="Times New Roman" panose="02020603050405020304" pitchFamily="18" charset="0"/>
            </a:endParaRPr>
          </a:p>
          <a:p>
            <a:pPr>
              <a:buClr>
                <a:srgbClr val="660066"/>
              </a:buClr>
              <a:buSzPct val="65000"/>
              <a:buFont typeface="Wingdings" panose="05000000000000000000" pitchFamily="2" charset="2"/>
              <a:buChar char="Ø"/>
            </a:pPr>
            <a:r>
              <a:rPr lang="vi-VN" altLang="en-US" dirty="0">
                <a:latin typeface="Times New Roman" panose="02020603050405020304" pitchFamily="18" charset="0"/>
              </a:rPr>
              <a:t>Phân </a:t>
            </a:r>
            <a:r>
              <a:rPr lang="vi-VN" altLang="en-US" u="sng" dirty="0">
                <a:solidFill>
                  <a:srgbClr val="FF0000"/>
                </a:solidFill>
                <a:latin typeface="Times New Roman" panose="02020603050405020304" pitchFamily="18" charset="0"/>
              </a:rPr>
              <a:t>chia thành quả</a:t>
            </a:r>
            <a:endParaRPr lang="vi-VN" altLang="en-US" dirty="0"/>
          </a:p>
          <a:p>
            <a:pPr>
              <a:buClr>
                <a:srgbClr val="660066"/>
              </a:buClr>
              <a:buSzPct val="65000"/>
            </a:pPr>
            <a:endParaRPr lang="vi-VN" altLang="en-US" dirty="0">
              <a:solidFill>
                <a:srgbClr val="660066"/>
              </a:solidFill>
            </a:endParaRPr>
          </a:p>
        </p:txBody>
      </p:sp>
      <p:cxnSp>
        <p:nvCxnSpPr>
          <p:cNvPr id="16" name="Straight Connector 15">
            <a:extLst>
              <a:ext uri="{FF2B5EF4-FFF2-40B4-BE49-F238E27FC236}">
                <a16:creationId xmlns:a16="http://schemas.microsoft.com/office/drawing/2014/main" id="{12880868-D132-4737-B2C8-C593FB8002CD}"/>
              </a:ext>
            </a:extLst>
          </p:cNvPr>
          <p:cNvCxnSpPr>
            <a:cxnSpLocks/>
            <a:stCxn id="6" idx="2"/>
          </p:cNvCxnSpPr>
          <p:nvPr/>
        </p:nvCxnSpPr>
        <p:spPr>
          <a:xfrm flipH="1">
            <a:off x="2527083" y="2136078"/>
            <a:ext cx="2940895" cy="51619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5B28B81-AAB8-4602-BF4F-304222DDE0D8}"/>
              </a:ext>
            </a:extLst>
          </p:cNvPr>
          <p:cNvCxnSpPr>
            <a:cxnSpLocks/>
          </p:cNvCxnSpPr>
          <p:nvPr/>
        </p:nvCxnSpPr>
        <p:spPr>
          <a:xfrm>
            <a:off x="5410403" y="2136059"/>
            <a:ext cx="0" cy="56044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29FC4F5-67A3-4623-AFF0-3DDB97A8CBF9}"/>
              </a:ext>
            </a:extLst>
          </p:cNvPr>
          <p:cNvCxnSpPr>
            <a:cxnSpLocks/>
          </p:cNvCxnSpPr>
          <p:nvPr/>
        </p:nvCxnSpPr>
        <p:spPr>
          <a:xfrm flipH="1" flipV="1">
            <a:off x="5412216" y="2137362"/>
            <a:ext cx="2869789" cy="5317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B46E53B-315A-4AC1-901E-1259DCBFD0A9}"/>
              </a:ext>
            </a:extLst>
          </p:cNvPr>
          <p:cNvCxnSpPr>
            <a:cxnSpLocks/>
          </p:cNvCxnSpPr>
          <p:nvPr/>
        </p:nvCxnSpPr>
        <p:spPr>
          <a:xfrm flipV="1">
            <a:off x="8620435" y="5361045"/>
            <a:ext cx="0" cy="96602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A6205B8-81EC-4D4D-8E59-E242E089F827}"/>
              </a:ext>
            </a:extLst>
          </p:cNvPr>
          <p:cNvCxnSpPr>
            <a:cxnSpLocks/>
          </p:cNvCxnSpPr>
          <p:nvPr/>
        </p:nvCxnSpPr>
        <p:spPr>
          <a:xfrm flipV="1">
            <a:off x="5519585" y="5361046"/>
            <a:ext cx="0" cy="51619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CC6E66B-E16F-4922-8344-EFB29DA1C5BE}"/>
              </a:ext>
            </a:extLst>
          </p:cNvPr>
          <p:cNvCxnSpPr>
            <a:cxnSpLocks/>
          </p:cNvCxnSpPr>
          <p:nvPr/>
        </p:nvCxnSpPr>
        <p:spPr>
          <a:xfrm flipV="1">
            <a:off x="2013157" y="5361066"/>
            <a:ext cx="0" cy="100657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E2C80E-6BE0-4514-B9BF-D5028505D5E3}"/>
              </a:ext>
            </a:extLst>
          </p:cNvPr>
          <p:cNvCxnSpPr>
            <a:cxnSpLocks/>
          </p:cNvCxnSpPr>
          <p:nvPr/>
        </p:nvCxnSpPr>
        <p:spPr>
          <a:xfrm flipH="1">
            <a:off x="2013160" y="6367619"/>
            <a:ext cx="33183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7FD752E-1C1A-4DC1-BC17-DCD088601733}"/>
              </a:ext>
            </a:extLst>
          </p:cNvPr>
          <p:cNvCxnSpPr>
            <a:cxnSpLocks/>
          </p:cNvCxnSpPr>
          <p:nvPr/>
        </p:nvCxnSpPr>
        <p:spPr>
          <a:xfrm flipH="1">
            <a:off x="8244361" y="6327063"/>
            <a:ext cx="376087"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7" name="Text Box 4">
            <a:extLst>
              <a:ext uri="{FF2B5EF4-FFF2-40B4-BE49-F238E27FC236}">
                <a16:creationId xmlns:a16="http://schemas.microsoft.com/office/drawing/2014/main" id="{A59B8F61-4B40-41A0-9473-1E7038036023}"/>
              </a:ext>
            </a:extLst>
          </p:cNvPr>
          <p:cNvSpPr txBox="1">
            <a:spLocks noChangeArrowheads="1"/>
          </p:cNvSpPr>
          <p:nvPr/>
        </p:nvSpPr>
        <p:spPr bwMode="auto">
          <a:xfrm>
            <a:off x="51017" y="129081"/>
            <a:ext cx="11887199" cy="477054"/>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500" b="1" dirty="0">
                <a:solidFill>
                  <a:srgbClr val="000066"/>
                </a:solidFill>
                <a:latin typeface="Times New Roman" panose="02020603050405020304" pitchFamily="18" charset="0"/>
              </a:rPr>
              <a:t>I. HỘI NGHỊ IANTA (2-1945) VÀ NHỮNG THỎA THUẬN CỦA BA CƯỜNG QUỐC</a:t>
            </a:r>
          </a:p>
        </p:txBody>
      </p:sp>
    </p:spTree>
    <p:extLst>
      <p:ext uri="{BB962C8B-B14F-4D97-AF65-F5344CB8AC3E}">
        <p14:creationId xmlns:p14="http://schemas.microsoft.com/office/powerpoint/2010/main" val="59187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xit" presetSubtype="4" fill="hold" grpId="1" nodeType="clickEffect">
                                  <p:stCondLst>
                                    <p:cond delay="0"/>
                                  </p:stCondLst>
                                  <p:childTnLst>
                                    <p:animEffect transition="out" filter="wipe(down)">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par>
                          <p:cTn id="23" fill="hold">
                            <p:stCondLst>
                              <p:cond delay="0"/>
                            </p:stCondLst>
                            <p:childTnLst>
                              <p:par>
                                <p:cTn id="24" presetID="2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1+#ppt_h/2"/>
                                          </p:val>
                                        </p:tav>
                                        <p:tav tm="100000">
                                          <p:val>
                                            <p:strVal val="#ppt_y"/>
                                          </p:val>
                                        </p:tav>
                                      </p:tavLst>
                                    </p:anim>
                                  </p:childTnLst>
                                </p:cTn>
                              </p:par>
                            </p:childTnLst>
                          </p:cTn>
                        </p:par>
                        <p:par>
                          <p:cTn id="44" fill="hold">
                            <p:stCondLst>
                              <p:cond delay="500"/>
                            </p:stCondLst>
                            <p:childTnLst>
                              <p:par>
                                <p:cTn id="45" presetID="45" presetClass="entr" presetSubtype="0"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2000"/>
                                        <p:tgtEl>
                                          <p:spTgt spid="14"/>
                                        </p:tgtEl>
                                      </p:cBhvr>
                                    </p:animEffect>
                                    <p:anim calcmode="lin" valueType="num">
                                      <p:cBhvr>
                                        <p:cTn id="48" dur="2000" fill="hold"/>
                                        <p:tgtEl>
                                          <p:spTgt spid="14"/>
                                        </p:tgtEl>
                                        <p:attrNameLst>
                                          <p:attrName>ppt_w</p:attrName>
                                        </p:attrNameLst>
                                      </p:cBhvr>
                                      <p:tavLst>
                                        <p:tav tm="0" fmla="#ppt_w*sin(2.5*pi*$)">
                                          <p:val>
                                            <p:fltVal val="0"/>
                                          </p:val>
                                        </p:tav>
                                        <p:tav tm="100000">
                                          <p:val>
                                            <p:fltVal val="1"/>
                                          </p:val>
                                        </p:tav>
                                      </p:tavLst>
                                    </p:anim>
                                    <p:anim calcmode="lin" valueType="num">
                                      <p:cBhvr>
                                        <p:cTn id="49"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1000"/>
                                        <p:tgtEl>
                                          <p:spTgt spid="33"/>
                                        </p:tgtEl>
                                      </p:cBhvr>
                                    </p:animEffect>
                                    <p:anim calcmode="lin" valueType="num">
                                      <p:cBhvr>
                                        <p:cTn id="55" dur="1000" fill="hold"/>
                                        <p:tgtEl>
                                          <p:spTgt spid="33"/>
                                        </p:tgtEl>
                                        <p:attrNameLst>
                                          <p:attrName>ppt_x</p:attrName>
                                        </p:attrNameLst>
                                      </p:cBhvr>
                                      <p:tavLst>
                                        <p:tav tm="0">
                                          <p:val>
                                            <p:strVal val="#ppt_x"/>
                                          </p:val>
                                        </p:tav>
                                        <p:tav tm="100000">
                                          <p:val>
                                            <p:strVal val="#ppt_x"/>
                                          </p:val>
                                        </p:tav>
                                      </p:tavLst>
                                    </p:anim>
                                    <p:anim calcmode="lin" valueType="num">
                                      <p:cBhvr>
                                        <p:cTn id="56" dur="1000" fill="hold"/>
                                        <p:tgtEl>
                                          <p:spTgt spid="33"/>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22" presetClass="entr" presetSubtype="4" fill="hold"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down)">
                                      <p:cBhvr>
                                        <p:cTn id="60" dur="500"/>
                                        <p:tgtEl>
                                          <p:spTgt spid="34"/>
                                        </p:tgtEl>
                                      </p:cBhvr>
                                    </p:animEffect>
                                  </p:childTnLst>
                                </p:cTn>
                              </p:par>
                            </p:childTnLst>
                          </p:cTn>
                        </p:par>
                        <p:par>
                          <p:cTn id="61" fill="hold">
                            <p:stCondLst>
                              <p:cond delay="1500"/>
                            </p:stCondLst>
                            <p:childTnLst>
                              <p:par>
                                <p:cTn id="62" presetID="22" presetClass="entr" presetSubtype="4" fill="hold" nodeType="after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wipe(down)">
                                      <p:cBhvr>
                                        <p:cTn id="64" dur="500"/>
                                        <p:tgtEl>
                                          <p:spTgt spid="31"/>
                                        </p:tgtEl>
                                      </p:cBhvr>
                                    </p:animEffect>
                                  </p:childTnLst>
                                </p:cTn>
                              </p:par>
                            </p:childTnLst>
                          </p:cTn>
                        </p:par>
                        <p:par>
                          <p:cTn id="65" fill="hold">
                            <p:stCondLst>
                              <p:cond delay="2000"/>
                            </p:stCondLst>
                            <p:childTnLst>
                              <p:par>
                                <p:cTn id="66" presetID="22" presetClass="entr" presetSubtype="4" fill="hold"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down)">
                                      <p:cBhvr>
                                        <p:cTn id="68" dur="500"/>
                                        <p:tgtEl>
                                          <p:spTgt spid="25"/>
                                        </p:tgtEl>
                                      </p:cBhvr>
                                    </p:animEffect>
                                  </p:childTnLst>
                                </p:cTn>
                              </p:par>
                            </p:childTnLst>
                          </p:cTn>
                        </p:par>
                        <p:par>
                          <p:cTn id="69" fill="hold">
                            <p:stCondLst>
                              <p:cond delay="2500"/>
                            </p:stCondLst>
                            <p:childTnLst>
                              <p:par>
                                <p:cTn id="70" presetID="22" presetClass="entr" presetSubtype="4" fill="hold" nodeType="after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wipe(down)">
                                      <p:cBhvr>
                                        <p:cTn id="72" dur="500"/>
                                        <p:tgtEl>
                                          <p:spTgt spid="42"/>
                                        </p:tgtEl>
                                      </p:cBhvr>
                                    </p:animEffect>
                                  </p:childTnLst>
                                </p:cTn>
                              </p:par>
                              <p:par>
                                <p:cTn id="73" presetID="14" presetClass="entr" presetSubtype="10" fill="hold" grpId="0"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randombar(horizontal)">
                                      <p:cBhvr>
                                        <p:cTn id="7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7" grpId="0" animBg="1"/>
      <p:bldP spid="10"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a:extLst>
              <a:ext uri="{FF2B5EF4-FFF2-40B4-BE49-F238E27FC236}">
                <a16:creationId xmlns:a16="http://schemas.microsoft.com/office/drawing/2014/main" id="{7E565A88-1DF7-4269-9B40-1308560CED15}"/>
              </a:ext>
            </a:extLst>
          </p:cNvPr>
          <p:cNvSpPr/>
          <p:nvPr/>
        </p:nvSpPr>
        <p:spPr>
          <a:xfrm>
            <a:off x="0" y="2521998"/>
            <a:ext cx="2915264" cy="1565287"/>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7" name="Title 1">
            <a:extLst>
              <a:ext uri="{FF2B5EF4-FFF2-40B4-BE49-F238E27FC236}">
                <a16:creationId xmlns:a16="http://schemas.microsoft.com/office/drawing/2014/main" id="{051ED310-CADD-4805-803E-7839218AEAA1}"/>
              </a:ext>
            </a:extLst>
          </p:cNvPr>
          <p:cNvSpPr txBox="1">
            <a:spLocks/>
          </p:cNvSpPr>
          <p:nvPr/>
        </p:nvSpPr>
        <p:spPr>
          <a:xfrm>
            <a:off x="191743" y="2920201"/>
            <a:ext cx="2448231" cy="800593"/>
          </a:xfrm>
          <a:prstGeom prst="rect">
            <a:avLst/>
          </a:prstGeom>
          <a:solidFill>
            <a:schemeClr val="accent5">
              <a:lumMod val="40000"/>
              <a:lumOff val="60000"/>
            </a:schemeClr>
          </a:solidFill>
          <a:ln w="38100">
            <a:solidFill>
              <a:schemeClr val="tx1"/>
            </a:solidFill>
          </a:ln>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altLang="en-US" sz="2900" b="1" dirty="0">
              <a:latin typeface="Times New Roman" panose="02020603050405020304" pitchFamily="18" charset="0"/>
            </a:endParaRPr>
          </a:p>
          <a:p>
            <a:endParaRPr lang="en-US" altLang="en-US" sz="2900" b="1" dirty="0">
              <a:latin typeface="Times New Roman" panose="02020603050405020304" pitchFamily="18" charset="0"/>
            </a:endParaRPr>
          </a:p>
          <a:p>
            <a:endParaRPr lang="en-US" altLang="en-US" sz="2900" b="1" dirty="0">
              <a:latin typeface="Times New Roman" panose="02020603050405020304" pitchFamily="18" charset="0"/>
            </a:endParaRPr>
          </a:p>
          <a:p>
            <a:pPr>
              <a:lnSpc>
                <a:spcPct val="130000"/>
              </a:lnSpc>
            </a:pPr>
            <a:endParaRPr lang="en-US" altLang="en-US" sz="9600" b="1" dirty="0">
              <a:latin typeface="Times New Roman" panose="02020603050405020304" pitchFamily="18" charset="0"/>
            </a:endParaRPr>
          </a:p>
          <a:p>
            <a:pPr>
              <a:lnSpc>
                <a:spcPct val="130000"/>
              </a:lnSpc>
            </a:pPr>
            <a:endParaRPr lang="en-US" altLang="en-US" sz="9600" b="1" dirty="0">
              <a:latin typeface="Times New Roman" panose="02020603050405020304" pitchFamily="18" charset="0"/>
            </a:endParaRPr>
          </a:p>
          <a:p>
            <a:pPr>
              <a:lnSpc>
                <a:spcPct val="130000"/>
              </a:lnSpc>
            </a:pPr>
            <a:r>
              <a:rPr lang="en-US" altLang="en-US" sz="11200" b="1" dirty="0">
                <a:latin typeface="Times New Roman" panose="02020603050405020304" pitchFamily="18" charset="0"/>
              </a:rPr>
              <a:t>2.  </a:t>
            </a:r>
            <a:r>
              <a:rPr lang="en-US" altLang="en-US" sz="11200" b="1" dirty="0" err="1">
                <a:latin typeface="Times New Roman" panose="02020603050405020304" pitchFamily="18" charset="0"/>
              </a:rPr>
              <a:t>Nội</a:t>
            </a:r>
            <a:r>
              <a:rPr lang="en-US" altLang="en-US" sz="11200" b="1" dirty="0">
                <a:latin typeface="Times New Roman" panose="02020603050405020304" pitchFamily="18" charset="0"/>
              </a:rPr>
              <a:t> dung</a:t>
            </a:r>
            <a:endParaRPr lang="vi-VN" altLang="en-US" sz="11200" dirty="0">
              <a:solidFill>
                <a:srgbClr val="002060"/>
              </a:solidFill>
            </a:endParaRPr>
          </a:p>
          <a:p>
            <a:pPr algn="l"/>
            <a:endParaRPr lang="en-US" b="1" dirty="0">
              <a:solidFill>
                <a:srgbClr val="FF0000"/>
              </a:solidFill>
            </a:endParaRPr>
          </a:p>
        </p:txBody>
      </p:sp>
      <p:sp>
        <p:nvSpPr>
          <p:cNvPr id="9" name="Rectangle 3">
            <a:extLst>
              <a:ext uri="{FF2B5EF4-FFF2-40B4-BE49-F238E27FC236}">
                <a16:creationId xmlns:a16="http://schemas.microsoft.com/office/drawing/2014/main" id="{8559581F-ED27-422D-B3C5-BBE92984F3EB}"/>
              </a:ext>
            </a:extLst>
          </p:cNvPr>
          <p:cNvSpPr txBox="1">
            <a:spLocks noChangeArrowheads="1"/>
          </p:cNvSpPr>
          <p:nvPr/>
        </p:nvSpPr>
        <p:spPr>
          <a:xfrm>
            <a:off x="3733799" y="2639982"/>
            <a:ext cx="3596640" cy="1093349"/>
          </a:xfrm>
          <a:prstGeom prst="rect">
            <a:avLst/>
          </a:prstGeom>
          <a:solidFill>
            <a:schemeClr val="accent1">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ct val="65000"/>
              <a:buNone/>
            </a:pPr>
            <a:r>
              <a:rPr lang="en-US" altLang="en-US" dirty="0" err="1">
                <a:latin typeface="Times New Roman" panose="02020603050405020304" pitchFamily="18" charset="0"/>
              </a:rPr>
              <a:t>Thành</a:t>
            </a:r>
            <a:r>
              <a:rPr lang="en-US" altLang="en-US" dirty="0">
                <a:latin typeface="Times New Roman" panose="02020603050405020304" pitchFamily="18" charset="0"/>
              </a:rPr>
              <a:t> </a:t>
            </a:r>
            <a:r>
              <a:rPr lang="en-US" altLang="en-US" dirty="0" err="1">
                <a:latin typeface="Times New Roman" panose="02020603050405020304" pitchFamily="18" charset="0"/>
              </a:rPr>
              <a:t>lập</a:t>
            </a:r>
            <a:r>
              <a:rPr lang="en-US" altLang="en-US" dirty="0">
                <a:latin typeface="Times New Roman" panose="02020603050405020304" pitchFamily="18" charset="0"/>
              </a:rPr>
              <a:t> </a:t>
            </a:r>
            <a:r>
              <a:rPr lang="en-US" altLang="en-US" dirty="0" err="1">
                <a:latin typeface="Times New Roman" panose="02020603050405020304" pitchFamily="18" charset="0"/>
              </a:rPr>
              <a:t>Liên</a:t>
            </a:r>
            <a:r>
              <a:rPr lang="en-US" altLang="en-US" dirty="0">
                <a:latin typeface="Times New Roman" panose="02020603050405020304" pitchFamily="18" charset="0"/>
              </a:rPr>
              <a:t> </a:t>
            </a:r>
            <a:r>
              <a:rPr lang="en-US" altLang="en-US" dirty="0" err="1">
                <a:latin typeface="Times New Roman" panose="02020603050405020304" pitchFamily="18" charset="0"/>
              </a:rPr>
              <a:t>hợp</a:t>
            </a:r>
            <a:r>
              <a:rPr lang="en-US" altLang="en-US" dirty="0">
                <a:latin typeface="Times New Roman" panose="02020603050405020304" pitchFamily="18" charset="0"/>
              </a:rPr>
              <a:t> </a:t>
            </a:r>
            <a:r>
              <a:rPr lang="en-US" altLang="en-US" dirty="0" err="1">
                <a:latin typeface="Times New Roman" panose="02020603050405020304" pitchFamily="18" charset="0"/>
              </a:rPr>
              <a:t>quốc</a:t>
            </a:r>
            <a:endParaRPr lang="en-US" altLang="en-US" dirty="0">
              <a:latin typeface="Times New Roman" panose="02020603050405020304" pitchFamily="18" charset="0"/>
            </a:endParaRPr>
          </a:p>
        </p:txBody>
      </p:sp>
      <p:sp>
        <p:nvSpPr>
          <p:cNvPr id="10" name="Rectangle 3">
            <a:extLst>
              <a:ext uri="{FF2B5EF4-FFF2-40B4-BE49-F238E27FC236}">
                <a16:creationId xmlns:a16="http://schemas.microsoft.com/office/drawing/2014/main" id="{4665FB38-029B-4A1F-B7F7-72C1ECA96DE7}"/>
              </a:ext>
            </a:extLst>
          </p:cNvPr>
          <p:cNvSpPr txBox="1">
            <a:spLocks noChangeArrowheads="1"/>
          </p:cNvSpPr>
          <p:nvPr/>
        </p:nvSpPr>
        <p:spPr>
          <a:xfrm>
            <a:off x="3733799" y="4087292"/>
            <a:ext cx="3596640" cy="2213769"/>
          </a:xfrm>
          <a:prstGeom prst="rect">
            <a:avLst/>
          </a:prstGeom>
          <a:solidFill>
            <a:schemeClr val="accent1">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ct val="65000"/>
              <a:buNone/>
            </a:pPr>
            <a:r>
              <a:rPr lang="en-US" altLang="en-US" dirty="0" err="1">
                <a:latin typeface="Times New Roman" panose="02020603050405020304" pitchFamily="18" charset="0"/>
              </a:rPr>
              <a:t>Thỏa</a:t>
            </a:r>
            <a:r>
              <a:rPr lang="en-US" altLang="en-US" dirty="0">
                <a:latin typeface="Times New Roman" panose="02020603050405020304" pitchFamily="18" charset="0"/>
              </a:rPr>
              <a:t> </a:t>
            </a:r>
            <a:r>
              <a:rPr lang="en-US" altLang="en-US" dirty="0" err="1">
                <a:latin typeface="Times New Roman" panose="02020603050405020304" pitchFamily="18" charset="0"/>
              </a:rPr>
              <a:t>thuận</a:t>
            </a:r>
            <a:r>
              <a:rPr lang="en-US" altLang="en-US" dirty="0">
                <a:latin typeface="Times New Roman" panose="02020603050405020304" pitchFamily="18" charset="0"/>
              </a:rPr>
              <a:t> </a:t>
            </a:r>
            <a:r>
              <a:rPr lang="en-US" altLang="en-US" dirty="0" err="1">
                <a:latin typeface="Times New Roman" panose="02020603050405020304" pitchFamily="18" charset="0"/>
              </a:rPr>
              <a:t>việc</a:t>
            </a:r>
            <a:r>
              <a:rPr lang="en-US" altLang="en-US" dirty="0">
                <a:latin typeface="Times New Roman" panose="02020603050405020304" pitchFamily="18" charset="0"/>
              </a:rPr>
              <a:t> </a:t>
            </a:r>
            <a:r>
              <a:rPr lang="en-US" altLang="en-US" dirty="0" err="1">
                <a:latin typeface="Times New Roman" panose="02020603050405020304" pitchFamily="18" charset="0"/>
              </a:rPr>
              <a:t>đóng</a:t>
            </a:r>
            <a:r>
              <a:rPr lang="en-US" altLang="en-US" dirty="0">
                <a:latin typeface="Times New Roman" panose="02020603050405020304" pitchFamily="18" charset="0"/>
              </a:rPr>
              <a:t> </a:t>
            </a:r>
            <a:r>
              <a:rPr lang="en-US" altLang="en-US" dirty="0" err="1">
                <a:latin typeface="Times New Roman" panose="02020603050405020304" pitchFamily="18" charset="0"/>
              </a:rPr>
              <a:t>quân</a:t>
            </a:r>
            <a:r>
              <a:rPr lang="en-US" altLang="en-US" dirty="0">
                <a:latin typeface="Times New Roman" panose="02020603050405020304" pitchFamily="18" charset="0"/>
              </a:rPr>
              <a:t> </a:t>
            </a:r>
            <a:r>
              <a:rPr lang="en-US" altLang="en-US" dirty="0" err="1">
                <a:latin typeface="Times New Roman" panose="02020603050405020304" pitchFamily="18" charset="0"/>
              </a:rPr>
              <a:t>nhằm</a:t>
            </a:r>
            <a:r>
              <a:rPr lang="en-US" altLang="en-US" dirty="0">
                <a:latin typeface="Times New Roman" panose="02020603050405020304" pitchFamily="18" charset="0"/>
              </a:rPr>
              <a:t> </a:t>
            </a:r>
            <a:r>
              <a:rPr lang="en-US" altLang="en-US" dirty="0" err="1">
                <a:latin typeface="Times New Roman" panose="02020603050405020304" pitchFamily="18" charset="0"/>
              </a:rPr>
              <a:t>giải</a:t>
            </a:r>
            <a:r>
              <a:rPr lang="en-US" altLang="en-US" dirty="0">
                <a:latin typeface="Times New Roman" panose="02020603050405020304" pitchFamily="18" charset="0"/>
              </a:rPr>
              <a:t> </a:t>
            </a:r>
            <a:r>
              <a:rPr lang="en-US" altLang="en-US" dirty="0" err="1">
                <a:latin typeface="Times New Roman" panose="02020603050405020304" pitchFamily="18" charset="0"/>
              </a:rPr>
              <a:t>giáp</a:t>
            </a:r>
            <a:r>
              <a:rPr lang="en-US" altLang="en-US" dirty="0">
                <a:latin typeface="Times New Roman" panose="02020603050405020304" pitchFamily="18" charset="0"/>
              </a:rPr>
              <a:t> </a:t>
            </a:r>
            <a:r>
              <a:rPr lang="en-US" altLang="en-US" dirty="0" err="1">
                <a:latin typeface="Times New Roman" panose="02020603050405020304" pitchFamily="18" charset="0"/>
              </a:rPr>
              <a:t>quân</a:t>
            </a:r>
            <a:r>
              <a:rPr lang="en-US" altLang="en-US" dirty="0">
                <a:latin typeface="Times New Roman" panose="02020603050405020304" pitchFamily="18" charset="0"/>
              </a:rPr>
              <a:t> </a:t>
            </a:r>
            <a:r>
              <a:rPr lang="en-US" altLang="en-US" dirty="0" err="1">
                <a:latin typeface="Times New Roman" panose="02020603050405020304" pitchFamily="18" charset="0"/>
              </a:rPr>
              <a:t>đội</a:t>
            </a:r>
            <a:r>
              <a:rPr lang="en-US" altLang="en-US" dirty="0">
                <a:latin typeface="Times New Roman" panose="02020603050405020304" pitchFamily="18" charset="0"/>
              </a:rPr>
              <a:t> PX, </a:t>
            </a:r>
            <a:r>
              <a:rPr lang="en-US" altLang="en-US" dirty="0" err="1">
                <a:latin typeface="Times New Roman" panose="02020603050405020304" pitchFamily="18" charset="0"/>
              </a:rPr>
              <a:t>phân</a:t>
            </a:r>
            <a:r>
              <a:rPr lang="en-US" altLang="en-US" dirty="0">
                <a:latin typeface="Times New Roman" panose="02020603050405020304" pitchFamily="18" charset="0"/>
              </a:rPr>
              <a:t> chia </a:t>
            </a:r>
            <a:r>
              <a:rPr lang="en-US" altLang="en-US" dirty="0" err="1">
                <a:latin typeface="Times New Roman" panose="02020603050405020304" pitchFamily="18" charset="0"/>
              </a:rPr>
              <a:t>phạm</a:t>
            </a:r>
            <a:r>
              <a:rPr lang="en-US" altLang="en-US" dirty="0">
                <a:latin typeface="Times New Roman" panose="02020603050405020304" pitchFamily="18" charset="0"/>
              </a:rPr>
              <a:t> vi </a:t>
            </a:r>
            <a:r>
              <a:rPr lang="en-US" altLang="en-US" dirty="0" err="1">
                <a:latin typeface="Times New Roman" panose="02020603050405020304" pitchFamily="18" charset="0"/>
              </a:rPr>
              <a:t>ảnh</a:t>
            </a:r>
            <a:r>
              <a:rPr lang="en-US" altLang="en-US" dirty="0">
                <a:latin typeface="Times New Roman" panose="02020603050405020304" pitchFamily="18" charset="0"/>
              </a:rPr>
              <a:t> </a:t>
            </a:r>
            <a:r>
              <a:rPr lang="en-US" altLang="en-US" dirty="0" err="1">
                <a:latin typeface="Times New Roman" panose="02020603050405020304" pitchFamily="18" charset="0"/>
              </a:rPr>
              <a:t>hưởng</a:t>
            </a:r>
            <a:r>
              <a:rPr lang="en-US" altLang="en-US" dirty="0">
                <a:latin typeface="Times New Roman" panose="02020603050405020304" pitchFamily="18" charset="0"/>
              </a:rPr>
              <a:t> ở </a:t>
            </a:r>
            <a:r>
              <a:rPr lang="en-US" altLang="en-US" dirty="0" err="1">
                <a:latin typeface="Times New Roman" panose="02020603050405020304" pitchFamily="18" charset="0"/>
              </a:rPr>
              <a:t>châu</a:t>
            </a:r>
            <a:r>
              <a:rPr lang="en-US" altLang="en-US" dirty="0">
                <a:latin typeface="Times New Roman" panose="02020603050405020304" pitchFamily="18" charset="0"/>
              </a:rPr>
              <a:t> </a:t>
            </a:r>
            <a:r>
              <a:rPr lang="en-US" altLang="en-US" dirty="0" err="1">
                <a:latin typeface="Times New Roman" panose="02020603050405020304" pitchFamily="18" charset="0"/>
              </a:rPr>
              <a:t>Âu</a:t>
            </a:r>
            <a:r>
              <a:rPr lang="en-US" altLang="en-US" dirty="0">
                <a:latin typeface="Times New Roman" panose="02020603050405020304" pitchFamily="18" charset="0"/>
              </a:rPr>
              <a:t> </a:t>
            </a:r>
            <a:r>
              <a:rPr lang="en-US" altLang="en-US" dirty="0" err="1">
                <a:latin typeface="Times New Roman" panose="02020603050405020304" pitchFamily="18" charset="0"/>
              </a:rPr>
              <a:t>và</a:t>
            </a:r>
            <a:r>
              <a:rPr lang="en-US" altLang="en-US" dirty="0">
                <a:latin typeface="Times New Roman" panose="02020603050405020304" pitchFamily="18" charset="0"/>
              </a:rPr>
              <a:t> </a:t>
            </a:r>
            <a:r>
              <a:rPr lang="en-US" altLang="en-US" dirty="0" err="1">
                <a:latin typeface="Times New Roman" panose="02020603050405020304" pitchFamily="18" charset="0"/>
              </a:rPr>
              <a:t>châu</a:t>
            </a:r>
            <a:r>
              <a:rPr lang="en-US" altLang="en-US" dirty="0">
                <a:latin typeface="Times New Roman" panose="02020603050405020304" pitchFamily="18" charset="0"/>
              </a:rPr>
              <a:t> Á.</a:t>
            </a:r>
          </a:p>
          <a:p>
            <a:pPr marL="533400" indent="-533400">
              <a:buSzPct val="65000"/>
              <a:buFont typeface="Wingdings" panose="05000000000000000000" pitchFamily="2" charset="2"/>
              <a:buNone/>
            </a:pPr>
            <a:r>
              <a:rPr lang="en-US" altLang="en-US" b="1" dirty="0">
                <a:solidFill>
                  <a:srgbClr val="0000FF"/>
                </a:solidFill>
                <a:latin typeface="Times New Roman" panose="02020603050405020304" pitchFamily="18" charset="0"/>
              </a:rPr>
              <a:t>         </a:t>
            </a:r>
            <a:r>
              <a:rPr lang="vi-VN" altLang="en-US" dirty="0">
                <a:solidFill>
                  <a:srgbClr val="660066"/>
                </a:solidFill>
                <a:latin typeface="Times New Roman" panose="02020603050405020304" pitchFamily="18" charset="0"/>
              </a:rPr>
              <a:t>    </a:t>
            </a:r>
            <a:r>
              <a:rPr lang="vi-VN" altLang="en-US" dirty="0">
                <a:solidFill>
                  <a:srgbClr val="660066"/>
                </a:solidFill>
              </a:rPr>
              <a:t>   </a:t>
            </a:r>
          </a:p>
        </p:txBody>
      </p:sp>
      <p:sp>
        <p:nvSpPr>
          <p:cNvPr id="12" name="Rectangle 3">
            <a:extLst>
              <a:ext uri="{FF2B5EF4-FFF2-40B4-BE49-F238E27FC236}">
                <a16:creationId xmlns:a16="http://schemas.microsoft.com/office/drawing/2014/main" id="{14133D01-66DE-432C-A0BE-65DD0202B846}"/>
              </a:ext>
            </a:extLst>
          </p:cNvPr>
          <p:cNvSpPr txBox="1">
            <a:spLocks noChangeArrowheads="1"/>
          </p:cNvSpPr>
          <p:nvPr/>
        </p:nvSpPr>
        <p:spPr>
          <a:xfrm>
            <a:off x="3733813" y="1112521"/>
            <a:ext cx="3596639" cy="1173480"/>
          </a:xfrm>
          <a:prstGeom prst="rect">
            <a:avLst/>
          </a:prstGeom>
          <a:solidFill>
            <a:schemeClr val="accent1">
              <a:lumMod val="40000"/>
              <a:lumOff val="6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SzPct val="65000"/>
              <a:buNone/>
            </a:pPr>
            <a:r>
              <a:rPr lang="en-US" altLang="en-US" dirty="0" err="1">
                <a:latin typeface="Times New Roman" panose="02020603050405020304" pitchFamily="18" charset="0"/>
              </a:rPr>
              <a:t>Thống</a:t>
            </a:r>
            <a:r>
              <a:rPr lang="en-US" altLang="en-US" dirty="0">
                <a:latin typeface="Times New Roman" panose="02020603050405020304" pitchFamily="18" charset="0"/>
              </a:rPr>
              <a:t> </a:t>
            </a:r>
            <a:r>
              <a:rPr lang="en-US" altLang="en-US" dirty="0" err="1">
                <a:latin typeface="Times New Roman" panose="02020603050405020304" pitchFamily="18" charset="0"/>
              </a:rPr>
              <a:t>nhất</a:t>
            </a:r>
            <a:r>
              <a:rPr lang="en-US" altLang="en-US" dirty="0">
                <a:latin typeface="Times New Roman" panose="02020603050405020304" pitchFamily="18" charset="0"/>
              </a:rPr>
              <a:t> </a:t>
            </a:r>
            <a:r>
              <a:rPr lang="en-US" altLang="en-US" dirty="0" err="1">
                <a:latin typeface="Times New Roman" panose="02020603050405020304" pitchFamily="18" charset="0"/>
              </a:rPr>
              <a:t>tiêu</a:t>
            </a:r>
            <a:r>
              <a:rPr lang="en-US" altLang="en-US" dirty="0">
                <a:latin typeface="Times New Roman" panose="02020603050405020304" pitchFamily="18" charset="0"/>
              </a:rPr>
              <a:t> </a:t>
            </a:r>
            <a:r>
              <a:rPr lang="en-US" altLang="en-US" dirty="0" err="1">
                <a:latin typeface="Times New Roman" panose="02020603050405020304" pitchFamily="18" charset="0"/>
              </a:rPr>
              <a:t>diệt</a:t>
            </a:r>
            <a:r>
              <a:rPr lang="en-US" altLang="en-US" dirty="0">
                <a:latin typeface="Times New Roman" panose="02020603050405020304" pitchFamily="18" charset="0"/>
              </a:rPr>
              <a:t> </a:t>
            </a:r>
            <a:r>
              <a:rPr lang="en-US" altLang="en-US" dirty="0" err="1">
                <a:latin typeface="Times New Roman" panose="02020603050405020304" pitchFamily="18" charset="0"/>
              </a:rPr>
              <a:t>tận</a:t>
            </a:r>
            <a:r>
              <a:rPr lang="en-US" altLang="en-US" dirty="0">
                <a:latin typeface="Times New Roman" panose="02020603050405020304" pitchFamily="18" charset="0"/>
              </a:rPr>
              <a:t> </a:t>
            </a:r>
            <a:r>
              <a:rPr lang="en-US" altLang="en-US" dirty="0" err="1">
                <a:latin typeface="Times New Roman" panose="02020603050405020304" pitchFamily="18" charset="0"/>
              </a:rPr>
              <a:t>gốc</a:t>
            </a:r>
            <a:r>
              <a:rPr lang="en-US" altLang="en-US" dirty="0">
                <a:latin typeface="Times New Roman" panose="02020603050405020304" pitchFamily="18" charset="0"/>
              </a:rPr>
              <a:t> CNPX</a:t>
            </a:r>
          </a:p>
        </p:txBody>
      </p:sp>
      <p:cxnSp>
        <p:nvCxnSpPr>
          <p:cNvPr id="4" name="Straight Connector 3">
            <a:extLst>
              <a:ext uri="{FF2B5EF4-FFF2-40B4-BE49-F238E27FC236}">
                <a16:creationId xmlns:a16="http://schemas.microsoft.com/office/drawing/2014/main" id="{D6367BDD-9733-4F34-B691-C0E64B69D3BC}"/>
              </a:ext>
            </a:extLst>
          </p:cNvPr>
          <p:cNvCxnSpPr/>
          <p:nvPr/>
        </p:nvCxnSpPr>
        <p:spPr>
          <a:xfrm>
            <a:off x="2915264" y="1761947"/>
            <a:ext cx="0" cy="3937819"/>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C699016-14A3-4AE8-97A6-79B1A93D503C}"/>
              </a:ext>
            </a:extLst>
          </p:cNvPr>
          <p:cNvCxnSpPr>
            <a:cxnSpLocks/>
          </p:cNvCxnSpPr>
          <p:nvPr/>
        </p:nvCxnSpPr>
        <p:spPr>
          <a:xfrm flipH="1">
            <a:off x="2915272" y="1761941"/>
            <a:ext cx="81853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790EE82A-23BA-417D-99C9-9196631638E6}"/>
              </a:ext>
            </a:extLst>
          </p:cNvPr>
          <p:cNvCxnSpPr>
            <a:cxnSpLocks/>
          </p:cNvCxnSpPr>
          <p:nvPr/>
        </p:nvCxnSpPr>
        <p:spPr>
          <a:xfrm flipH="1">
            <a:off x="2915272" y="5699760"/>
            <a:ext cx="81853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AF7DD382-B97E-4C6A-BEDF-C6C04F4222D1}"/>
              </a:ext>
            </a:extLst>
          </p:cNvPr>
          <p:cNvCxnSpPr>
            <a:cxnSpLocks/>
          </p:cNvCxnSpPr>
          <p:nvPr/>
        </p:nvCxnSpPr>
        <p:spPr>
          <a:xfrm flipH="1">
            <a:off x="2915272" y="3193519"/>
            <a:ext cx="818535" cy="0"/>
          </a:xfrm>
          <a:prstGeom prst="line">
            <a:avLst/>
          </a:prstGeom>
          <a:ln w="38100"/>
        </p:spPr>
        <p:style>
          <a:lnRef idx="1">
            <a:schemeClr val="dk1"/>
          </a:lnRef>
          <a:fillRef idx="0">
            <a:schemeClr val="dk1"/>
          </a:fillRef>
          <a:effectRef idx="0">
            <a:schemeClr val="dk1"/>
          </a:effectRef>
          <a:fontRef idx="minor">
            <a:schemeClr val="tx1"/>
          </a:fontRef>
        </p:style>
      </p:cxnSp>
      <p:pic>
        <p:nvPicPr>
          <p:cNvPr id="21" name="Picture 2" descr="Kết quả hình ảnh cho hội nghị ianta">
            <a:extLst>
              <a:ext uri="{FF2B5EF4-FFF2-40B4-BE49-F238E27FC236}">
                <a16:creationId xmlns:a16="http://schemas.microsoft.com/office/drawing/2014/main" id="{33D97603-0641-4991-9498-3D8BAB04A0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4" r="-2" b="-2"/>
          <a:stretch/>
        </p:blipFill>
        <p:spPr bwMode="auto">
          <a:xfrm>
            <a:off x="7336088" y="823054"/>
            <a:ext cx="4916133" cy="6065429"/>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4">
            <a:extLst>
              <a:ext uri="{FF2B5EF4-FFF2-40B4-BE49-F238E27FC236}">
                <a16:creationId xmlns:a16="http://schemas.microsoft.com/office/drawing/2014/main" id="{4FCDFE3E-EE33-485A-BD90-65F3A39F3D90}"/>
              </a:ext>
            </a:extLst>
          </p:cNvPr>
          <p:cNvSpPr txBox="1">
            <a:spLocks noChangeArrowheads="1"/>
          </p:cNvSpPr>
          <p:nvPr/>
        </p:nvSpPr>
        <p:spPr bwMode="auto">
          <a:xfrm>
            <a:off x="81174" y="131507"/>
            <a:ext cx="11887199" cy="477054"/>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500" b="1" dirty="0">
                <a:solidFill>
                  <a:srgbClr val="000066"/>
                </a:solidFill>
                <a:latin typeface="Times New Roman" panose="02020603050405020304" pitchFamily="18" charset="0"/>
              </a:rPr>
              <a:t>I. HỘI NGHỊ IANTA (2-1945) VÀ NHỮNG THỎA THUẬN CỦA BA CƯỜNG QUỐC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par>
                          <p:cTn id="22" fill="hold">
                            <p:stCondLst>
                              <p:cond delay="500"/>
                            </p:stCondLst>
                            <p:childTnLst>
                              <p:par>
                                <p:cTn id="23" presetID="18" presetClass="entr" presetSubtype="12"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strips(downLeft)">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par>
                          <p:cTn id="31" fill="hold">
                            <p:stCondLst>
                              <p:cond delay="500"/>
                            </p:stCondLst>
                            <p:childTnLst>
                              <p:par>
                                <p:cTn id="32" presetID="12" presetClass="entr" presetSubtype="4"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p:tgtEl>
                                          <p:spTgt spid="9"/>
                                        </p:tgtEl>
                                        <p:attrNameLst>
                                          <p:attrName>ppt_y</p:attrName>
                                        </p:attrNameLst>
                                      </p:cBhvr>
                                      <p:tavLst>
                                        <p:tav tm="0">
                                          <p:val>
                                            <p:strVal val="#ppt_y+#ppt_h*1.125000"/>
                                          </p:val>
                                        </p:tav>
                                        <p:tav tm="100000">
                                          <p:val>
                                            <p:strVal val="#ppt_y"/>
                                          </p:val>
                                        </p:tav>
                                      </p:tavLst>
                                    </p:anim>
                                    <p:animEffect transition="in" filter="wipe(up)">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p:stCondLst>
                              <p:cond delay="0"/>
                            </p:stCondLst>
                            <p:childTnLst>
                              <p:par>
                                <p:cTn id="41" presetID="14" presetClass="entr" presetSubtype="1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randombar(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p:cTn id="48" dur="1000" fill="hold"/>
                                        <p:tgtEl>
                                          <p:spTgt spid="21"/>
                                        </p:tgtEl>
                                        <p:attrNameLst>
                                          <p:attrName>ppt_w</p:attrName>
                                        </p:attrNameLst>
                                      </p:cBhvr>
                                      <p:tavLst>
                                        <p:tav tm="0">
                                          <p:val>
                                            <p:strVal val="#ppt_w*0.70"/>
                                          </p:val>
                                        </p:tav>
                                        <p:tav tm="100000">
                                          <p:val>
                                            <p:strVal val="#ppt_w"/>
                                          </p:val>
                                        </p:tav>
                                      </p:tavLst>
                                    </p:anim>
                                    <p:anim calcmode="lin" valueType="num">
                                      <p:cBhvr>
                                        <p:cTn id="49" dur="1000" fill="hold"/>
                                        <p:tgtEl>
                                          <p:spTgt spid="21"/>
                                        </p:tgtEl>
                                        <p:attrNameLst>
                                          <p:attrName>ppt_h</p:attrName>
                                        </p:attrNameLst>
                                      </p:cBhvr>
                                      <p:tavLst>
                                        <p:tav tm="0">
                                          <p:val>
                                            <p:strVal val="#ppt_h"/>
                                          </p:val>
                                        </p:tav>
                                        <p:tav tm="100000">
                                          <p:val>
                                            <p:strVal val="#ppt_h"/>
                                          </p:val>
                                        </p:tav>
                                      </p:tavLst>
                                    </p:anim>
                                    <p:animEffect transition="in" filter="fade">
                                      <p:cBhvr>
                                        <p:cTn id="5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Hai hệ tư tưởng - Đỏ: Cộng sản, Xanh: Tư bản">
            <a:hlinkClick r:id="rId2" tooltip="Hai hệ tư tưởng - Đỏ: Cộng sản, Xanh: Tư bản"/>
            <a:extLst>
              <a:ext uri="{FF2B5EF4-FFF2-40B4-BE49-F238E27FC236}">
                <a16:creationId xmlns:a16="http://schemas.microsoft.com/office/drawing/2014/main" id="{14BB470D-0BAD-4F13-9594-63CE2251E0E2}"/>
              </a:ext>
            </a:extLst>
          </p:cNvPr>
          <p:cNvPicPr>
            <a:picLocks noChangeAspect="1" noChangeArrowheads="1"/>
          </p:cNvPicPr>
          <p:nvPr/>
        </p:nvPicPr>
        <p:blipFill>
          <a:blip r:embed="rId3">
            <a:clrChange>
              <a:clrFrom>
                <a:srgbClr val="E3E3E3"/>
              </a:clrFrom>
              <a:clrTo>
                <a:srgbClr val="E3E3E3">
                  <a:alpha val="0"/>
                </a:srgbClr>
              </a:clrTo>
            </a:clrChange>
            <a:extLst>
              <a:ext uri="{28A0092B-C50C-407E-A947-70E740481C1C}">
                <a14:useLocalDpi xmlns:a14="http://schemas.microsoft.com/office/drawing/2010/main" val="0"/>
              </a:ext>
            </a:extLst>
          </a:blip>
          <a:srcRect/>
          <a:stretch>
            <a:fillRect/>
          </a:stretch>
        </p:blipFill>
        <p:spPr bwMode="auto">
          <a:xfrm>
            <a:off x="4419600" y="228600"/>
            <a:ext cx="6019800" cy="594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79" name="Rectangle 5">
            <a:extLst>
              <a:ext uri="{FF2B5EF4-FFF2-40B4-BE49-F238E27FC236}">
                <a16:creationId xmlns:a16="http://schemas.microsoft.com/office/drawing/2014/main" id="{39714197-47A8-437B-B3A5-CAE44305A27D}"/>
              </a:ext>
            </a:extLst>
          </p:cNvPr>
          <p:cNvSpPr>
            <a:spLocks noChangeArrowheads="1"/>
          </p:cNvSpPr>
          <p:nvPr/>
        </p:nvSpPr>
        <p:spPr bwMode="auto">
          <a:xfrm>
            <a:off x="1600200" y="5699125"/>
            <a:ext cx="685800" cy="381000"/>
          </a:xfrm>
          <a:prstGeom prst="rect">
            <a:avLst/>
          </a:prstGeom>
          <a:solidFill>
            <a:srgbClr val="0000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latin typeface="Times New Roman" panose="02020603050405020304" pitchFamily="18" charset="0"/>
            </a:endParaRPr>
          </a:p>
        </p:txBody>
      </p:sp>
      <p:sp>
        <p:nvSpPr>
          <p:cNvPr id="24580" name="Rectangle 6">
            <a:extLst>
              <a:ext uri="{FF2B5EF4-FFF2-40B4-BE49-F238E27FC236}">
                <a16:creationId xmlns:a16="http://schemas.microsoft.com/office/drawing/2014/main" id="{DABFDB4D-CB0F-4434-889A-55655B4BBF08}"/>
              </a:ext>
            </a:extLst>
          </p:cNvPr>
          <p:cNvSpPr>
            <a:spLocks noChangeArrowheads="1"/>
          </p:cNvSpPr>
          <p:nvPr/>
        </p:nvSpPr>
        <p:spPr bwMode="auto">
          <a:xfrm>
            <a:off x="1600200" y="4937125"/>
            <a:ext cx="685800" cy="381000"/>
          </a:xfrm>
          <a:prstGeom prst="rect">
            <a:avLst/>
          </a:prstGeom>
          <a:solidFill>
            <a:srgbClr val="FF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latin typeface="Times New Roman" panose="02020603050405020304" pitchFamily="18" charset="0"/>
            </a:endParaRPr>
          </a:p>
        </p:txBody>
      </p:sp>
      <p:sp>
        <p:nvSpPr>
          <p:cNvPr id="24581" name="Text Box 7">
            <a:extLst>
              <a:ext uri="{FF2B5EF4-FFF2-40B4-BE49-F238E27FC236}">
                <a16:creationId xmlns:a16="http://schemas.microsoft.com/office/drawing/2014/main" id="{B97A04A1-5C1B-4270-854F-0375C90D8927}"/>
              </a:ext>
            </a:extLst>
          </p:cNvPr>
          <p:cNvSpPr txBox="1">
            <a:spLocks noChangeArrowheads="1"/>
          </p:cNvSpPr>
          <p:nvPr/>
        </p:nvSpPr>
        <p:spPr bwMode="auto">
          <a:xfrm>
            <a:off x="2362200" y="5546737"/>
            <a:ext cx="1981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Times New Roman" panose="02020603050405020304" pitchFamily="18" charset="0"/>
              </a:rPr>
              <a:t>Vùng ảnh hưởng của MỸ - ANH </a:t>
            </a:r>
          </a:p>
        </p:txBody>
      </p:sp>
      <p:sp>
        <p:nvSpPr>
          <p:cNvPr id="24582" name="Text Box 8">
            <a:extLst>
              <a:ext uri="{FF2B5EF4-FFF2-40B4-BE49-F238E27FC236}">
                <a16:creationId xmlns:a16="http://schemas.microsoft.com/office/drawing/2014/main" id="{A202F725-A6FF-46E2-8668-993D85F53555}"/>
              </a:ext>
            </a:extLst>
          </p:cNvPr>
          <p:cNvSpPr txBox="1">
            <a:spLocks noChangeArrowheads="1"/>
          </p:cNvSpPr>
          <p:nvPr/>
        </p:nvSpPr>
        <p:spPr bwMode="auto">
          <a:xfrm>
            <a:off x="2362200" y="4784737"/>
            <a:ext cx="1828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Times New Roman" panose="02020603050405020304" pitchFamily="18" charset="0"/>
              </a:rPr>
              <a:t>Vùng kiểm soát của LIÊN XÔ </a:t>
            </a:r>
          </a:p>
        </p:txBody>
      </p:sp>
      <p:sp>
        <p:nvSpPr>
          <p:cNvPr id="125961" name="Rectangle 9">
            <a:extLst>
              <a:ext uri="{FF2B5EF4-FFF2-40B4-BE49-F238E27FC236}">
                <a16:creationId xmlns:a16="http://schemas.microsoft.com/office/drawing/2014/main" id="{E7F2D2BA-9518-4A7F-975F-702CD7B5315B}"/>
              </a:ext>
            </a:extLst>
          </p:cNvPr>
          <p:cNvSpPr>
            <a:spLocks noChangeArrowheads="1"/>
          </p:cNvSpPr>
          <p:nvPr/>
        </p:nvSpPr>
        <p:spPr bwMode="auto">
          <a:xfrm>
            <a:off x="1600200" y="2333646"/>
            <a:ext cx="2743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i="1" dirty="0">
                <a:latin typeface="Times New Roman" panose="02020603050405020304" pitchFamily="18" charset="0"/>
              </a:rPr>
              <a:t>- </a:t>
            </a:r>
            <a:r>
              <a:rPr lang="en-US" altLang="en-US" sz="2400" b="1" dirty="0" err="1">
                <a:latin typeface="Times New Roman" panose="02020603050405020304" pitchFamily="18" charset="0"/>
              </a:rPr>
              <a:t>Mỹ</a:t>
            </a:r>
            <a:r>
              <a:rPr lang="en-US" altLang="en-US" sz="2400" b="1" dirty="0">
                <a:latin typeface="Times New Roman" panose="02020603050405020304" pitchFamily="18" charset="0"/>
              </a:rPr>
              <a:t> - Anh  </a:t>
            </a:r>
            <a:r>
              <a:rPr lang="en-US" altLang="en-US" sz="2400" b="1" dirty="0" err="1">
                <a:latin typeface="Times New Roman" panose="02020603050405020304" pitchFamily="18" charset="0"/>
              </a:rPr>
              <a:t>kiểm</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soát</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Tây</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Đức</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Tây</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Âu</a:t>
            </a:r>
            <a:r>
              <a:rPr lang="en-US" altLang="en-US" sz="2400" b="1" dirty="0">
                <a:latin typeface="Times New Roman" panose="02020603050405020304" pitchFamily="18" charset="0"/>
              </a:rPr>
              <a:t>.</a:t>
            </a:r>
            <a:r>
              <a:rPr lang="en-US" altLang="en-US" sz="2400" dirty="0">
                <a:latin typeface="Times New Roman" panose="02020603050405020304" pitchFamily="18" charset="0"/>
              </a:rPr>
              <a:t> </a:t>
            </a:r>
          </a:p>
        </p:txBody>
      </p:sp>
      <p:sp>
        <p:nvSpPr>
          <p:cNvPr id="125962" name="Rectangle 10">
            <a:extLst>
              <a:ext uri="{FF2B5EF4-FFF2-40B4-BE49-F238E27FC236}">
                <a16:creationId xmlns:a16="http://schemas.microsoft.com/office/drawing/2014/main" id="{8949E0EE-BCB3-40A4-A494-2F0382693341}"/>
              </a:ext>
            </a:extLst>
          </p:cNvPr>
          <p:cNvSpPr>
            <a:spLocks noChangeArrowheads="1"/>
          </p:cNvSpPr>
          <p:nvPr/>
        </p:nvSpPr>
        <p:spPr bwMode="auto">
          <a:xfrm>
            <a:off x="1600200" y="946161"/>
            <a:ext cx="2743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i="1" dirty="0">
                <a:latin typeface="Times New Roman" panose="02020603050405020304" pitchFamily="18" charset="0"/>
              </a:rPr>
              <a:t>- </a:t>
            </a:r>
            <a:r>
              <a:rPr lang="en-US" altLang="en-US" sz="2400" b="1" dirty="0" err="1">
                <a:latin typeface="Times New Roman" panose="02020603050405020304" pitchFamily="18" charset="0"/>
              </a:rPr>
              <a:t>Liên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Xô</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kiểm</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soát</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Đông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Đức</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Đông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Âu</a:t>
            </a:r>
            <a:r>
              <a:rPr lang="en-US" altLang="en-US" sz="2400" b="1" dirty="0">
                <a:latin typeface="Times New Roman" panose="02020603050405020304" pitchFamily="18" charset="0"/>
              </a:rPr>
              <a:t>.</a:t>
            </a:r>
          </a:p>
        </p:txBody>
      </p:sp>
      <p:sp>
        <p:nvSpPr>
          <p:cNvPr id="24585" name="Text Box 11">
            <a:extLst>
              <a:ext uri="{FF2B5EF4-FFF2-40B4-BE49-F238E27FC236}">
                <a16:creationId xmlns:a16="http://schemas.microsoft.com/office/drawing/2014/main" id="{328E1A1C-FE37-4DAD-AB8F-8425D8B17F3A}"/>
              </a:ext>
            </a:extLst>
          </p:cNvPr>
          <p:cNvSpPr txBox="1">
            <a:spLocks noChangeArrowheads="1"/>
          </p:cNvSpPr>
          <p:nvPr/>
        </p:nvSpPr>
        <p:spPr bwMode="auto">
          <a:xfrm>
            <a:off x="5410214" y="6324619"/>
            <a:ext cx="4854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US" altLang="en-US" sz="2400" b="1">
                <a:latin typeface="Times New Roman" panose="02020603050405020304" pitchFamily="18" charset="0"/>
              </a:rPr>
              <a:t>LƯỢC ĐỒ CHÂU ÂU 1945</a:t>
            </a:r>
          </a:p>
        </p:txBody>
      </p:sp>
      <p:sp>
        <p:nvSpPr>
          <p:cNvPr id="24586" name="Text Box 12">
            <a:extLst>
              <a:ext uri="{FF2B5EF4-FFF2-40B4-BE49-F238E27FC236}">
                <a16:creationId xmlns:a16="http://schemas.microsoft.com/office/drawing/2014/main" id="{CA600CE6-7816-4BCD-B168-413697DBB4CC}"/>
              </a:ext>
            </a:extLst>
          </p:cNvPr>
          <p:cNvSpPr txBox="1">
            <a:spLocks noChangeArrowheads="1"/>
          </p:cNvSpPr>
          <p:nvPr/>
        </p:nvSpPr>
        <p:spPr bwMode="auto">
          <a:xfrm>
            <a:off x="1524000" y="228615"/>
            <a:ext cx="2743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b="1" i="1">
                <a:solidFill>
                  <a:srgbClr val="FF3300"/>
                </a:solidFill>
                <a:latin typeface="Times New Roman" panose="02020603050405020304" pitchFamily="18" charset="0"/>
              </a:rPr>
              <a:t>* TẠI CHÂU ÂU:</a:t>
            </a:r>
          </a:p>
        </p:txBody>
      </p:sp>
      <p:sp>
        <p:nvSpPr>
          <p:cNvPr id="24587" name="Text Box 13">
            <a:extLst>
              <a:ext uri="{FF2B5EF4-FFF2-40B4-BE49-F238E27FC236}">
                <a16:creationId xmlns:a16="http://schemas.microsoft.com/office/drawing/2014/main" id="{18B90DE6-7167-45B9-A519-77FDFE54EFA0}"/>
              </a:ext>
            </a:extLst>
          </p:cNvPr>
          <p:cNvSpPr txBox="1">
            <a:spLocks noChangeArrowheads="1"/>
          </p:cNvSpPr>
          <p:nvPr/>
        </p:nvSpPr>
        <p:spPr bwMode="auto">
          <a:xfrm>
            <a:off x="8915400" y="2147898"/>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dirty="0">
                <a:solidFill>
                  <a:schemeClr val="bg1"/>
                </a:solidFill>
                <a:latin typeface="Times New Roman" panose="02020603050405020304" pitchFamily="18" charset="0"/>
              </a:rPr>
              <a:t>LIÊN XÔ</a:t>
            </a:r>
          </a:p>
        </p:txBody>
      </p:sp>
      <p:sp>
        <p:nvSpPr>
          <p:cNvPr id="125967" name="AutoShape 15">
            <a:extLst>
              <a:ext uri="{FF2B5EF4-FFF2-40B4-BE49-F238E27FC236}">
                <a16:creationId xmlns:a16="http://schemas.microsoft.com/office/drawing/2014/main" id="{E50E6072-4C6F-4C32-B53B-35C5D04479B0}"/>
              </a:ext>
            </a:extLst>
          </p:cNvPr>
          <p:cNvSpPr>
            <a:spLocks noChangeArrowheads="1"/>
          </p:cNvSpPr>
          <p:nvPr/>
        </p:nvSpPr>
        <p:spPr bwMode="auto">
          <a:xfrm>
            <a:off x="6705600" y="2514600"/>
            <a:ext cx="1600200" cy="457200"/>
          </a:xfrm>
          <a:prstGeom prst="wedgeRoundRectCallout">
            <a:avLst>
              <a:gd name="adj1" fmla="val 1685"/>
              <a:gd name="adj2" fmla="val 151389"/>
              <a:gd name="adj3" fmla="val 16667"/>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b="1" dirty="0">
                <a:solidFill>
                  <a:srgbClr val="FF0000"/>
                </a:solidFill>
                <a:latin typeface="Times New Roman" panose="02020603050405020304" pitchFamily="18" charset="0"/>
              </a:rPr>
              <a:t>ĐÔNG ĐỨC</a:t>
            </a:r>
          </a:p>
        </p:txBody>
      </p:sp>
      <p:sp>
        <p:nvSpPr>
          <p:cNvPr id="125968" name="Text Box 16">
            <a:extLst>
              <a:ext uri="{FF2B5EF4-FFF2-40B4-BE49-F238E27FC236}">
                <a16:creationId xmlns:a16="http://schemas.microsoft.com/office/drawing/2014/main" id="{9A4B9C49-B404-42F3-B6B2-00A4C4DE208D}"/>
              </a:ext>
            </a:extLst>
          </p:cNvPr>
          <p:cNvSpPr txBox="1">
            <a:spLocks noChangeArrowheads="1"/>
          </p:cNvSpPr>
          <p:nvPr/>
        </p:nvSpPr>
        <p:spPr bwMode="auto">
          <a:xfrm rot="1964114">
            <a:off x="6705600" y="3732491"/>
            <a:ext cx="1447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b="1">
                <a:solidFill>
                  <a:schemeClr val="bg1"/>
                </a:solidFill>
                <a:latin typeface="Times New Roman" panose="02020603050405020304" pitchFamily="18" charset="0"/>
              </a:rPr>
              <a:t>TÂY ĐỨC</a:t>
            </a:r>
          </a:p>
        </p:txBody>
      </p:sp>
      <p:sp>
        <p:nvSpPr>
          <p:cNvPr id="24590" name="Text Box 17">
            <a:extLst>
              <a:ext uri="{FF2B5EF4-FFF2-40B4-BE49-F238E27FC236}">
                <a16:creationId xmlns:a16="http://schemas.microsoft.com/office/drawing/2014/main" id="{DCBBA183-454D-4922-9DB6-97A1A385FC40}"/>
              </a:ext>
            </a:extLst>
          </p:cNvPr>
          <p:cNvSpPr txBox="1">
            <a:spLocks noChangeArrowheads="1"/>
          </p:cNvSpPr>
          <p:nvPr/>
        </p:nvSpPr>
        <p:spPr bwMode="auto">
          <a:xfrm>
            <a:off x="7315200" y="3581406"/>
            <a:ext cx="685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b="1">
                <a:solidFill>
                  <a:schemeClr val="bg1"/>
                </a:solidFill>
                <a:latin typeface="Times New Roman" panose="02020603050405020304" pitchFamily="18" charset="0"/>
              </a:rPr>
              <a:t>Béc lin</a:t>
            </a:r>
          </a:p>
        </p:txBody>
      </p:sp>
      <p:sp>
        <p:nvSpPr>
          <p:cNvPr id="24591" name="Text Box 19">
            <a:extLst>
              <a:ext uri="{FF2B5EF4-FFF2-40B4-BE49-F238E27FC236}">
                <a16:creationId xmlns:a16="http://schemas.microsoft.com/office/drawing/2014/main" id="{3F8A67C6-423D-4211-9107-B0B0CBE5374B}"/>
              </a:ext>
            </a:extLst>
          </p:cNvPr>
          <p:cNvSpPr txBox="1">
            <a:spLocks noChangeArrowheads="1"/>
          </p:cNvSpPr>
          <p:nvPr/>
        </p:nvSpPr>
        <p:spPr bwMode="auto">
          <a:xfrm>
            <a:off x="7239000" y="2955946"/>
            <a:ext cx="990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5000" b="1">
                <a:solidFill>
                  <a:srgbClr val="FFFF00"/>
                </a:solidFill>
                <a:latin typeface="Times New Roman" panose="02020603050405020304" pitchFamily="18" charset="0"/>
              </a:rPr>
              <a:t>.</a:t>
            </a:r>
          </a:p>
        </p:txBody>
      </p:sp>
      <p:sp>
        <p:nvSpPr>
          <p:cNvPr id="125972" name="Text Box 20">
            <a:extLst>
              <a:ext uri="{FF2B5EF4-FFF2-40B4-BE49-F238E27FC236}">
                <a16:creationId xmlns:a16="http://schemas.microsoft.com/office/drawing/2014/main" id="{5D9FDDC3-4FA2-43F9-ACC4-6933269C9DA4}"/>
              </a:ext>
            </a:extLst>
          </p:cNvPr>
          <p:cNvSpPr txBox="1">
            <a:spLocks noChangeArrowheads="1"/>
          </p:cNvSpPr>
          <p:nvPr/>
        </p:nvSpPr>
        <p:spPr bwMode="auto">
          <a:xfrm>
            <a:off x="6172200" y="4267212"/>
            <a:ext cx="198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dirty="0">
                <a:solidFill>
                  <a:schemeClr val="bg1"/>
                </a:solidFill>
                <a:latin typeface="Times New Roman" panose="02020603050405020304" pitchFamily="18" charset="0"/>
              </a:rPr>
              <a:t>TÂY ÂU</a:t>
            </a:r>
          </a:p>
        </p:txBody>
      </p:sp>
      <p:sp>
        <p:nvSpPr>
          <p:cNvPr id="125973" name="Text Box 21">
            <a:extLst>
              <a:ext uri="{FF2B5EF4-FFF2-40B4-BE49-F238E27FC236}">
                <a16:creationId xmlns:a16="http://schemas.microsoft.com/office/drawing/2014/main" id="{923F5E49-6E32-4913-9106-3B0806F19BA5}"/>
              </a:ext>
            </a:extLst>
          </p:cNvPr>
          <p:cNvSpPr txBox="1">
            <a:spLocks noChangeArrowheads="1"/>
          </p:cNvSpPr>
          <p:nvPr/>
        </p:nvSpPr>
        <p:spPr bwMode="auto">
          <a:xfrm>
            <a:off x="8001000" y="3276602"/>
            <a:ext cx="1981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b="1" dirty="0">
                <a:solidFill>
                  <a:schemeClr val="bg1"/>
                </a:solidFill>
                <a:latin typeface="Times New Roman" panose="02020603050405020304" pitchFamily="18" charset="0"/>
              </a:rPr>
              <a:t>ĐÔNG ÂU</a:t>
            </a:r>
          </a:p>
        </p:txBody>
      </p:sp>
    </p:spTree>
    <p:extLst>
      <p:ext uri="{BB962C8B-B14F-4D97-AF65-F5344CB8AC3E}">
        <p14:creationId xmlns:p14="http://schemas.microsoft.com/office/powerpoint/2010/main" val="7311420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5962"/>
                                        </p:tgtEl>
                                        <p:attrNameLst>
                                          <p:attrName>style.visibility</p:attrName>
                                        </p:attrNameLst>
                                      </p:cBhvr>
                                      <p:to>
                                        <p:strVal val="visible"/>
                                      </p:to>
                                    </p:set>
                                    <p:animEffect transition="in" filter="blinds(horizontal)">
                                      <p:cBhvr>
                                        <p:cTn id="7" dur="500"/>
                                        <p:tgtEl>
                                          <p:spTgt spid="125962"/>
                                        </p:tgtEl>
                                      </p:cBhvr>
                                    </p:animEffect>
                                  </p:childTnLst>
                                </p:cTn>
                              </p:par>
                              <p:par>
                                <p:cTn id="8" presetID="3" presetClass="entr" presetSubtype="10" repeatCount="3000" fill="hold" grpId="0" nodeType="withEffect">
                                  <p:stCondLst>
                                    <p:cond delay="0"/>
                                  </p:stCondLst>
                                  <p:childTnLst>
                                    <p:set>
                                      <p:cBhvr>
                                        <p:cTn id="9" dur="1" fill="hold">
                                          <p:stCondLst>
                                            <p:cond delay="0"/>
                                          </p:stCondLst>
                                        </p:cTn>
                                        <p:tgtEl>
                                          <p:spTgt spid="125967"/>
                                        </p:tgtEl>
                                        <p:attrNameLst>
                                          <p:attrName>style.visibility</p:attrName>
                                        </p:attrNameLst>
                                      </p:cBhvr>
                                      <p:to>
                                        <p:strVal val="visible"/>
                                      </p:to>
                                    </p:set>
                                    <p:animEffect transition="in" filter="blinds(horizontal)">
                                      <p:cBhvr>
                                        <p:cTn id="10" dur="500"/>
                                        <p:tgtEl>
                                          <p:spTgt spid="125967"/>
                                        </p:tgtEl>
                                      </p:cBhvr>
                                    </p:animEffect>
                                  </p:childTnLst>
                                </p:cTn>
                              </p:par>
                              <p:par>
                                <p:cTn id="11" presetID="3" presetClass="entr" presetSubtype="10" repeatCount="3000" fill="hold" grpId="0" nodeType="withEffect">
                                  <p:stCondLst>
                                    <p:cond delay="0"/>
                                  </p:stCondLst>
                                  <p:childTnLst>
                                    <p:set>
                                      <p:cBhvr>
                                        <p:cTn id="12" dur="1" fill="hold">
                                          <p:stCondLst>
                                            <p:cond delay="0"/>
                                          </p:stCondLst>
                                        </p:cTn>
                                        <p:tgtEl>
                                          <p:spTgt spid="125973"/>
                                        </p:tgtEl>
                                        <p:attrNameLst>
                                          <p:attrName>style.visibility</p:attrName>
                                        </p:attrNameLst>
                                      </p:cBhvr>
                                      <p:to>
                                        <p:strVal val="visible"/>
                                      </p:to>
                                    </p:set>
                                    <p:animEffect transition="in" filter="blinds(horizontal)">
                                      <p:cBhvr>
                                        <p:cTn id="13" dur="500"/>
                                        <p:tgtEl>
                                          <p:spTgt spid="125973"/>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25961"/>
                                        </p:tgtEl>
                                        <p:attrNameLst>
                                          <p:attrName>style.visibility</p:attrName>
                                        </p:attrNameLst>
                                      </p:cBhvr>
                                      <p:to>
                                        <p:strVal val="visible"/>
                                      </p:to>
                                    </p:set>
                                    <p:animEffect transition="in" filter="blinds(horizontal)">
                                      <p:cBhvr>
                                        <p:cTn id="18" dur="500"/>
                                        <p:tgtEl>
                                          <p:spTgt spid="125961"/>
                                        </p:tgtEl>
                                      </p:cBhvr>
                                    </p:animEffect>
                                  </p:childTnLst>
                                </p:cTn>
                              </p:par>
                              <p:par>
                                <p:cTn id="19" presetID="3" presetClass="entr" presetSubtype="10" repeatCount="3000" fill="hold" grpId="0" nodeType="withEffect">
                                  <p:stCondLst>
                                    <p:cond delay="0"/>
                                  </p:stCondLst>
                                  <p:childTnLst>
                                    <p:set>
                                      <p:cBhvr>
                                        <p:cTn id="20" dur="1" fill="hold">
                                          <p:stCondLst>
                                            <p:cond delay="0"/>
                                          </p:stCondLst>
                                        </p:cTn>
                                        <p:tgtEl>
                                          <p:spTgt spid="125972"/>
                                        </p:tgtEl>
                                        <p:attrNameLst>
                                          <p:attrName>style.visibility</p:attrName>
                                        </p:attrNameLst>
                                      </p:cBhvr>
                                      <p:to>
                                        <p:strVal val="visible"/>
                                      </p:to>
                                    </p:set>
                                    <p:animEffect transition="in" filter="blinds(horizontal)">
                                      <p:cBhvr>
                                        <p:cTn id="21" dur="500"/>
                                        <p:tgtEl>
                                          <p:spTgt spid="125972"/>
                                        </p:tgtEl>
                                      </p:cBhvr>
                                    </p:animEffect>
                                  </p:childTnLst>
                                </p:cTn>
                              </p:par>
                              <p:par>
                                <p:cTn id="22" presetID="3" presetClass="entr" presetSubtype="10" repeatCount="3000" fill="hold" grpId="0" nodeType="withEffect">
                                  <p:stCondLst>
                                    <p:cond delay="0"/>
                                  </p:stCondLst>
                                  <p:childTnLst>
                                    <p:set>
                                      <p:cBhvr>
                                        <p:cTn id="23" dur="1" fill="hold">
                                          <p:stCondLst>
                                            <p:cond delay="0"/>
                                          </p:stCondLst>
                                        </p:cTn>
                                        <p:tgtEl>
                                          <p:spTgt spid="125968"/>
                                        </p:tgtEl>
                                        <p:attrNameLst>
                                          <p:attrName>style.visibility</p:attrName>
                                        </p:attrNameLst>
                                      </p:cBhvr>
                                      <p:to>
                                        <p:strVal val="visible"/>
                                      </p:to>
                                    </p:set>
                                    <p:animEffect transition="in" filter="blinds(horizontal)">
                                      <p:cBhvr>
                                        <p:cTn id="24" dur="500"/>
                                        <p:tgtEl>
                                          <p:spTgt spid="125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61" grpId="0"/>
      <p:bldP spid="125962" grpId="0"/>
      <p:bldP spid="125967" grpId="0" animBg="1"/>
      <p:bldP spid="125968" grpId="0"/>
      <p:bldP spid="125972" grpId="0"/>
      <p:bldP spid="12597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ình:Cold War Map 1959.png">
            <a:hlinkClick r:id="rId3"/>
            <a:extLst>
              <a:ext uri="{FF2B5EF4-FFF2-40B4-BE49-F238E27FC236}">
                <a16:creationId xmlns:a16="http://schemas.microsoft.com/office/drawing/2014/main" id="{7AF9858A-6AE3-4E49-A82A-A5B459D244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1306"/>
          <a:stretch>
            <a:fillRect/>
          </a:stretch>
        </p:blipFill>
        <p:spPr bwMode="auto">
          <a:xfrm>
            <a:off x="4572000" y="228600"/>
            <a:ext cx="6096000" cy="5867400"/>
          </a:xfrm>
          <a:prstGeom prst="rect">
            <a:avLst/>
          </a:prstGeom>
          <a:solidFill>
            <a:srgbClr val="CC3300"/>
          </a:solidFill>
          <a:ln w="28575">
            <a:solidFill>
              <a:srgbClr val="CC3300"/>
            </a:solidFill>
            <a:miter lim="800000"/>
            <a:headEnd/>
            <a:tailEnd/>
          </a:ln>
        </p:spPr>
      </p:pic>
      <p:sp>
        <p:nvSpPr>
          <p:cNvPr id="20488" name="Rectangle 8">
            <a:extLst>
              <a:ext uri="{FF2B5EF4-FFF2-40B4-BE49-F238E27FC236}">
                <a16:creationId xmlns:a16="http://schemas.microsoft.com/office/drawing/2014/main" id="{6C92FC69-B7B5-47BF-A426-4DCB55357979}"/>
              </a:ext>
            </a:extLst>
          </p:cNvPr>
          <p:cNvSpPr>
            <a:spLocks noChangeArrowheads="1"/>
          </p:cNvSpPr>
          <p:nvPr/>
        </p:nvSpPr>
        <p:spPr bwMode="auto">
          <a:xfrm>
            <a:off x="6553214" y="1524021"/>
            <a:ext cx="9428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b="1" i="1">
                <a:solidFill>
                  <a:schemeClr val="bg1"/>
                </a:solidFill>
                <a:latin typeface="Times New Roman" panose="02020603050405020304" pitchFamily="18" charset="0"/>
                <a:cs typeface="Times New Roman" panose="02020603050405020304" pitchFamily="18" charset="0"/>
              </a:rPr>
              <a:t>MÔNG  CỔ</a:t>
            </a:r>
            <a:endParaRPr lang="en-US" altLang="en-US" sz="1200">
              <a:solidFill>
                <a:schemeClr val="bg1"/>
              </a:solidFill>
              <a:latin typeface="Times New Roman" panose="02020603050405020304" pitchFamily="18" charset="0"/>
              <a:cs typeface="Times New Roman" panose="02020603050405020304" pitchFamily="18" charset="0"/>
            </a:endParaRPr>
          </a:p>
        </p:txBody>
      </p:sp>
      <p:sp>
        <p:nvSpPr>
          <p:cNvPr id="20491" name="Rectangle 11">
            <a:extLst>
              <a:ext uri="{FF2B5EF4-FFF2-40B4-BE49-F238E27FC236}">
                <a16:creationId xmlns:a16="http://schemas.microsoft.com/office/drawing/2014/main" id="{CAE27CB0-9349-4733-9AFC-CD9DF442791B}"/>
              </a:ext>
            </a:extLst>
          </p:cNvPr>
          <p:cNvSpPr>
            <a:spLocks noChangeArrowheads="1"/>
          </p:cNvSpPr>
          <p:nvPr/>
        </p:nvSpPr>
        <p:spPr bwMode="auto">
          <a:xfrm>
            <a:off x="8153413" y="2514621"/>
            <a:ext cx="82586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1000" b="1" i="1">
                <a:solidFill>
                  <a:srgbClr val="CC3300"/>
                </a:solidFill>
                <a:latin typeface="Times New Roman" panose="02020603050405020304" pitchFamily="18" charset="0"/>
                <a:cs typeface="Times New Roman" panose="02020603050405020304" pitchFamily="18" charset="0"/>
              </a:rPr>
              <a:t>ĐÀI  LOAN</a:t>
            </a:r>
            <a:endParaRPr lang="en-US" altLang="en-US">
              <a:latin typeface="Times New Roman" panose="02020603050405020304" pitchFamily="18" charset="0"/>
              <a:cs typeface="Times New Roman" panose="02020603050405020304" pitchFamily="18" charset="0"/>
            </a:endParaRPr>
          </a:p>
        </p:txBody>
      </p:sp>
      <p:sp>
        <p:nvSpPr>
          <p:cNvPr id="20492" name="Rectangle 12">
            <a:extLst>
              <a:ext uri="{FF2B5EF4-FFF2-40B4-BE49-F238E27FC236}">
                <a16:creationId xmlns:a16="http://schemas.microsoft.com/office/drawing/2014/main" id="{A39884FC-9689-4C51-85DB-F8FCB188BA7A}"/>
              </a:ext>
            </a:extLst>
          </p:cNvPr>
          <p:cNvSpPr>
            <a:spLocks noChangeArrowheads="1"/>
          </p:cNvSpPr>
          <p:nvPr/>
        </p:nvSpPr>
        <p:spPr bwMode="auto">
          <a:xfrm>
            <a:off x="8534414" y="1447821"/>
            <a:ext cx="123463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b="1" i="1">
                <a:solidFill>
                  <a:srgbClr val="CC3300"/>
                </a:solidFill>
                <a:latin typeface="VNI-Times" pitchFamily="2" charset="0"/>
              </a:rPr>
              <a:t>XA-KHA-LIN</a:t>
            </a:r>
          </a:p>
        </p:txBody>
      </p:sp>
      <p:sp>
        <p:nvSpPr>
          <p:cNvPr id="20493" name="Text Box 13">
            <a:extLst>
              <a:ext uri="{FF2B5EF4-FFF2-40B4-BE49-F238E27FC236}">
                <a16:creationId xmlns:a16="http://schemas.microsoft.com/office/drawing/2014/main" id="{1F8EFD70-4577-4818-8A05-D32D0AAD33FA}"/>
              </a:ext>
            </a:extLst>
          </p:cNvPr>
          <p:cNvSpPr txBox="1">
            <a:spLocks noChangeArrowheads="1"/>
          </p:cNvSpPr>
          <p:nvPr/>
        </p:nvSpPr>
        <p:spPr bwMode="auto">
          <a:xfrm>
            <a:off x="7162800" y="3200400"/>
            <a:ext cx="1981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solidFill>
                  <a:srgbClr val="CC3300"/>
                </a:solidFill>
                <a:latin typeface="Times New Roman" panose="02020603050405020304" pitchFamily="18" charset="0"/>
                <a:cs typeface="Times New Roman" panose="02020603050405020304" pitchFamily="18" charset="0"/>
              </a:rPr>
              <a:t>ĐÔNG NAM Á</a:t>
            </a:r>
            <a:endParaRPr lang="en-US" altLang="en-US" sz="2000">
              <a:solidFill>
                <a:srgbClr val="CC3300"/>
              </a:solidFill>
              <a:latin typeface="Times New Roman" panose="02020603050405020304" pitchFamily="18" charset="0"/>
              <a:cs typeface="Times New Roman" panose="02020603050405020304" pitchFamily="18" charset="0"/>
            </a:endParaRPr>
          </a:p>
        </p:txBody>
      </p:sp>
      <p:sp>
        <p:nvSpPr>
          <p:cNvPr id="20494" name="Rectangle 14">
            <a:extLst>
              <a:ext uri="{FF2B5EF4-FFF2-40B4-BE49-F238E27FC236}">
                <a16:creationId xmlns:a16="http://schemas.microsoft.com/office/drawing/2014/main" id="{82360412-B13A-4195-80E0-486E5058185E}"/>
              </a:ext>
            </a:extLst>
          </p:cNvPr>
          <p:cNvSpPr>
            <a:spLocks noChangeArrowheads="1"/>
          </p:cNvSpPr>
          <p:nvPr/>
        </p:nvSpPr>
        <p:spPr bwMode="auto">
          <a:xfrm>
            <a:off x="5791204" y="2481263"/>
            <a:ext cx="12033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solidFill>
                  <a:srgbClr val="CC3300"/>
                </a:solidFill>
                <a:latin typeface="Times New Roman" panose="02020603050405020304" pitchFamily="18" charset="0"/>
                <a:cs typeface="Times New Roman" panose="02020603050405020304" pitchFamily="18" charset="0"/>
              </a:rPr>
              <a:t>NAM Á</a:t>
            </a:r>
            <a:endParaRPr lang="en-US" altLang="en-US" sz="2000">
              <a:latin typeface="Times New Roman" panose="02020603050405020304" pitchFamily="18" charset="0"/>
              <a:cs typeface="Times New Roman" panose="02020603050405020304" pitchFamily="18" charset="0"/>
            </a:endParaRPr>
          </a:p>
        </p:txBody>
      </p:sp>
      <p:sp>
        <p:nvSpPr>
          <p:cNvPr id="25608" name="Text Box 15">
            <a:extLst>
              <a:ext uri="{FF2B5EF4-FFF2-40B4-BE49-F238E27FC236}">
                <a16:creationId xmlns:a16="http://schemas.microsoft.com/office/drawing/2014/main" id="{C2F8EB4A-BB32-438F-A859-56ECEFF15AD7}"/>
              </a:ext>
            </a:extLst>
          </p:cNvPr>
          <p:cNvSpPr txBox="1">
            <a:spLocks noChangeArrowheads="1"/>
          </p:cNvSpPr>
          <p:nvPr/>
        </p:nvSpPr>
        <p:spPr bwMode="auto">
          <a:xfrm>
            <a:off x="5486401" y="914409"/>
            <a:ext cx="11588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b="1" i="1">
                <a:solidFill>
                  <a:schemeClr val="bg1"/>
                </a:solidFill>
                <a:latin typeface="Times New Roman" panose="02020603050405020304" pitchFamily="18" charset="0"/>
                <a:cs typeface="Times New Roman" panose="02020603050405020304" pitchFamily="18" charset="0"/>
              </a:rPr>
              <a:t>LIÊN XÔ</a:t>
            </a:r>
          </a:p>
        </p:txBody>
      </p:sp>
      <p:sp>
        <p:nvSpPr>
          <p:cNvPr id="25609" name="Text Box 16">
            <a:extLst>
              <a:ext uri="{FF2B5EF4-FFF2-40B4-BE49-F238E27FC236}">
                <a16:creationId xmlns:a16="http://schemas.microsoft.com/office/drawing/2014/main" id="{CCAC58EC-57E0-4D37-B6FF-6F343905EB3D}"/>
              </a:ext>
            </a:extLst>
          </p:cNvPr>
          <p:cNvSpPr txBox="1">
            <a:spLocks noChangeArrowheads="1"/>
          </p:cNvSpPr>
          <p:nvPr/>
        </p:nvSpPr>
        <p:spPr bwMode="auto">
          <a:xfrm>
            <a:off x="1524000" y="228609"/>
            <a:ext cx="27432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US" altLang="en-US" sz="2400" b="1" i="1">
                <a:solidFill>
                  <a:srgbClr val="FF3300"/>
                </a:solidFill>
                <a:latin typeface="Times New Roman" panose="02020603050405020304" pitchFamily="18" charset="0"/>
              </a:rPr>
              <a:t>TẠI CHÂU Á: </a:t>
            </a:r>
          </a:p>
          <a:p>
            <a:pPr eaLnBrk="1" hangingPunct="1">
              <a:buFont typeface="Arial" panose="020B0604020202020204" pitchFamily="34" charset="0"/>
              <a:buChar char="•"/>
            </a:pPr>
            <a:r>
              <a:rPr lang="en-US" altLang="en-US" sz="2000" b="1" i="1">
                <a:latin typeface="Times New Roman" panose="02020603050405020304" pitchFamily="18" charset="0"/>
              </a:rPr>
              <a:t>Mĩ và Anh chấp nhận:</a:t>
            </a:r>
          </a:p>
        </p:txBody>
      </p:sp>
      <p:sp>
        <p:nvSpPr>
          <p:cNvPr id="20497" name="AutoShape 17">
            <a:extLst>
              <a:ext uri="{FF2B5EF4-FFF2-40B4-BE49-F238E27FC236}">
                <a16:creationId xmlns:a16="http://schemas.microsoft.com/office/drawing/2014/main" id="{331AD3A4-3CA9-467E-B2FD-DAD1712951CE}"/>
              </a:ext>
            </a:extLst>
          </p:cNvPr>
          <p:cNvSpPr>
            <a:spLocks noChangeArrowheads="1"/>
          </p:cNvSpPr>
          <p:nvPr/>
        </p:nvSpPr>
        <p:spPr bwMode="auto">
          <a:xfrm>
            <a:off x="6781800" y="1066800"/>
            <a:ext cx="1143000" cy="381000"/>
          </a:xfrm>
          <a:prstGeom prst="wedgeRoundRectCallout">
            <a:avLst>
              <a:gd name="adj1" fmla="val 20417"/>
              <a:gd name="adj2" fmla="val 197500"/>
              <a:gd name="adj3" fmla="val 16667"/>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400" i="1">
                <a:solidFill>
                  <a:schemeClr val="accent2"/>
                </a:solidFill>
              </a:rPr>
              <a:t>Mãn Châu</a:t>
            </a:r>
          </a:p>
        </p:txBody>
      </p:sp>
      <p:sp>
        <p:nvSpPr>
          <p:cNvPr id="25611" name="AutoShape 18">
            <a:extLst>
              <a:ext uri="{FF2B5EF4-FFF2-40B4-BE49-F238E27FC236}">
                <a16:creationId xmlns:a16="http://schemas.microsoft.com/office/drawing/2014/main" id="{3B2BC737-6CBF-4C38-A9EF-1F52A76DE6B4}"/>
              </a:ext>
            </a:extLst>
          </p:cNvPr>
          <p:cNvSpPr>
            <a:spLocks noChangeArrowheads="1"/>
          </p:cNvSpPr>
          <p:nvPr/>
        </p:nvSpPr>
        <p:spPr bwMode="auto">
          <a:xfrm>
            <a:off x="9296400" y="2133600"/>
            <a:ext cx="1371600" cy="342900"/>
          </a:xfrm>
          <a:prstGeom prst="wedgeRectCallout">
            <a:avLst>
              <a:gd name="adj1" fmla="val -87963"/>
              <a:gd name="adj2" fmla="val -49537"/>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400" i="1">
                <a:solidFill>
                  <a:schemeClr val="accent2"/>
                </a:solidFill>
              </a:rPr>
              <a:t>Bắc Triều Tiên</a:t>
            </a:r>
          </a:p>
        </p:txBody>
      </p:sp>
      <p:sp>
        <p:nvSpPr>
          <p:cNvPr id="15" name="Text Box 37">
            <a:extLst>
              <a:ext uri="{FF2B5EF4-FFF2-40B4-BE49-F238E27FC236}">
                <a16:creationId xmlns:a16="http://schemas.microsoft.com/office/drawing/2014/main" id="{E3386DD2-7B30-4AA3-943B-013DAD4E4058}"/>
              </a:ext>
            </a:extLst>
          </p:cNvPr>
          <p:cNvSpPr txBox="1">
            <a:spLocks noChangeArrowheads="1"/>
          </p:cNvSpPr>
          <p:nvPr/>
        </p:nvSpPr>
        <p:spPr bwMode="auto">
          <a:xfrm>
            <a:off x="1524000" y="990610"/>
            <a:ext cx="28194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dirty="0">
                <a:latin typeface="Times New Roman" panose="02020603050405020304" pitchFamily="18" charset="0"/>
                <a:cs typeface="Times New Roman" panose="02020603050405020304" pitchFamily="18" charset="0"/>
              </a:rPr>
              <a:t>-</a:t>
            </a:r>
            <a:r>
              <a:rPr lang="en-US" altLang="en-US" sz="2000" b="1" dirty="0" err="1">
                <a:latin typeface="Times New Roman" panose="02020603050405020304" pitchFamily="18" charset="0"/>
                <a:cs typeface="Times New Roman" panose="02020603050405020304" pitchFamily="18" charset="0"/>
              </a:rPr>
              <a:t>Duy</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trì</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nguyên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trạng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Mông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Cổ</a:t>
            </a:r>
            <a:r>
              <a:rPr lang="en-US" altLang="en-US" sz="2000" b="1" dirty="0">
                <a:latin typeface="Times New Roman" panose="02020603050405020304" pitchFamily="18" charset="0"/>
                <a:cs typeface="Times New Roman" panose="02020603050405020304" pitchFamily="18" charset="0"/>
              </a:rPr>
              <a:t>.</a:t>
            </a:r>
          </a:p>
          <a:p>
            <a:pPr eaLnBrk="1" hangingPunct="1">
              <a:spcBef>
                <a:spcPct val="50000"/>
              </a:spcBef>
            </a:pPr>
            <a:r>
              <a:rPr lang="en-US" altLang="en-US" sz="2000" b="1" i="1" dirty="0">
                <a:latin typeface="Times New Roman" panose="02020603050405020304" pitchFamily="18" charset="0"/>
                <a:cs typeface="Times New Roman" panose="02020603050405020304" pitchFamily="18" charset="0"/>
              </a:rPr>
              <a:t>-</a:t>
            </a:r>
            <a:r>
              <a:rPr lang="en-US" altLang="en-US" sz="2000" b="1" dirty="0" err="1">
                <a:latin typeface="Times New Roman" panose="02020603050405020304" pitchFamily="18" charset="0"/>
                <a:cs typeface="Times New Roman" panose="02020603050405020304" pitchFamily="18" charset="0"/>
              </a:rPr>
              <a:t>Trả</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lại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Liên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Xô</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phía</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nam</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đảo</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Xa</a:t>
            </a:r>
            <a:r>
              <a:rPr lang="en-US" altLang="en-US" sz="2000" b="1" dirty="0">
                <a:latin typeface="Times New Roman" panose="02020603050405020304" pitchFamily="18" charset="0"/>
                <a:cs typeface="Times New Roman" panose="02020603050405020304" pitchFamily="18" charset="0"/>
              </a:rPr>
              <a:t> kha lin.</a:t>
            </a:r>
          </a:p>
          <a:p>
            <a:pPr eaLnBrk="1" hangingPunct="1">
              <a:spcBef>
                <a:spcPct val="50000"/>
              </a:spcBef>
            </a:pPr>
            <a:r>
              <a:rPr lang="en-US" altLang="en-US" sz="2000" b="1" dirty="0">
                <a:latin typeface="Times New Roman" panose="02020603050405020304" pitchFamily="18" charset="0"/>
                <a:cs typeface="Times New Roman" panose="02020603050405020304" pitchFamily="18" charset="0"/>
              </a:rPr>
              <a:t>-</a:t>
            </a:r>
            <a:r>
              <a:rPr lang="en-US" altLang="en-US" sz="2000" b="1" dirty="0" err="1">
                <a:latin typeface="Times New Roman" panose="02020603050405020304" pitchFamily="18" charset="0"/>
                <a:cs typeface="Times New Roman" panose="02020603050405020304" pitchFamily="18" charset="0"/>
              </a:rPr>
              <a:t>Trả</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laị</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Trung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Quốc</a:t>
            </a:r>
            <a:r>
              <a:rPr lang="en-US" altLang="en-US" sz="2000" b="1" dirty="0">
                <a:latin typeface="Times New Roman" panose="02020603050405020304" pitchFamily="18" charset="0"/>
                <a:cs typeface="Times New Roman" panose="02020603050405020304" pitchFamily="18" charset="0"/>
              </a:rPr>
              <a:t> : </a:t>
            </a:r>
            <a:r>
              <a:rPr lang="en-US" altLang="en-US" sz="2000" b="1" dirty="0" err="1">
                <a:latin typeface="Times New Roman" panose="02020603050405020304" pitchFamily="18" charset="0"/>
                <a:cs typeface="Times New Roman" panose="02020603050405020304" pitchFamily="18" charset="0"/>
              </a:rPr>
              <a:t>Đài</a:t>
            </a:r>
            <a:r>
              <a:rPr lang="en-US" altLang="en-US" sz="2000" b="1" dirty="0">
                <a:latin typeface="Times New Roman" panose="02020603050405020304" pitchFamily="18" charset="0"/>
                <a:cs typeface="Times New Roman" panose="02020603050405020304" pitchFamily="18" charset="0"/>
              </a:rPr>
              <a:t> Loan, </a:t>
            </a:r>
            <a:r>
              <a:rPr lang="en-US" altLang="en-US" sz="2000" b="1" dirty="0" err="1">
                <a:latin typeface="Times New Roman" panose="02020603050405020304" pitchFamily="18" charset="0"/>
                <a:cs typeface="Times New Roman" panose="02020603050405020304" pitchFamily="18" charset="0"/>
              </a:rPr>
              <a:t>Mãn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Châu</a:t>
            </a:r>
            <a:r>
              <a:rPr lang="en-US" altLang="en-US" sz="2000" b="1" dirty="0">
                <a:latin typeface="Times New Roman" panose="02020603050405020304" pitchFamily="18" charset="0"/>
                <a:cs typeface="Times New Roman" panose="02020603050405020304" pitchFamily="18" charset="0"/>
              </a:rPr>
              <a:t>.</a:t>
            </a:r>
          </a:p>
          <a:p>
            <a:pPr eaLnBrk="1" hangingPunct="1">
              <a:spcBef>
                <a:spcPct val="50000"/>
              </a:spcBef>
            </a:pPr>
            <a:r>
              <a:rPr lang="en-US" altLang="en-US" sz="2000" b="1" dirty="0">
                <a:latin typeface="Times New Roman" panose="02020603050405020304" pitchFamily="18" charset="0"/>
                <a:cs typeface="Times New Roman" panose="02020603050405020304" pitchFamily="18" charset="0"/>
              </a:rPr>
              <a:t>-</a:t>
            </a:r>
            <a:r>
              <a:rPr lang="en-US" altLang="en-US" sz="2000" b="1" dirty="0" err="1">
                <a:latin typeface="Times New Roman" panose="02020603050405020304" pitchFamily="18" charset="0"/>
                <a:cs typeface="Times New Roman" panose="02020603050405020304" pitchFamily="18" charset="0"/>
              </a:rPr>
              <a:t>Triều</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Tiên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được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công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nhận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độc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lập</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tạm</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thời</a:t>
            </a:r>
            <a:r>
              <a:rPr lang="en-US" altLang="en-US" sz="2000" b="1" dirty="0">
                <a:latin typeface="Times New Roman" panose="02020603050405020304" pitchFamily="18" charset="0"/>
                <a:cs typeface="Times New Roman" panose="02020603050405020304" pitchFamily="18" charset="0"/>
              </a:rPr>
              <a:t>  do </a:t>
            </a:r>
            <a:r>
              <a:rPr lang="en-US" altLang="en-US" sz="2000" b="1" dirty="0" err="1">
                <a:latin typeface="Times New Roman" panose="02020603050405020304" pitchFamily="18" charset="0"/>
                <a:cs typeface="Times New Roman" panose="02020603050405020304" pitchFamily="18" charset="0"/>
              </a:rPr>
              <a:t>Liên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Xô</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và</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Mĩ</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chiếm</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đóng</a:t>
            </a:r>
            <a:r>
              <a:rPr lang="en-US" altLang="en-US" sz="2000" b="1" dirty="0">
                <a:latin typeface="Times New Roman" panose="02020603050405020304" pitchFamily="18" charset="0"/>
                <a:cs typeface="Times New Roman" panose="02020603050405020304" pitchFamily="18" charset="0"/>
              </a:rPr>
              <a:t>.</a:t>
            </a:r>
          </a:p>
          <a:p>
            <a:pPr eaLnBrk="1" hangingPunct="1">
              <a:spcBef>
                <a:spcPct val="50000"/>
              </a:spcBef>
            </a:pPr>
            <a:r>
              <a:rPr lang="en-US" altLang="en-US" sz="2000" b="1" dirty="0">
                <a:latin typeface="Times New Roman" panose="02020603050405020304" pitchFamily="18" charset="0"/>
                <a:cs typeface="Times New Roman" panose="02020603050405020304" pitchFamily="18" charset="0"/>
              </a:rPr>
              <a:t>-</a:t>
            </a:r>
            <a:r>
              <a:rPr lang="en-US" altLang="en-US" sz="2000" b="1" dirty="0" err="1">
                <a:latin typeface="Times New Roman" panose="02020603050405020304" pitchFamily="18" charset="0"/>
                <a:cs typeface="Times New Roman" panose="02020603050405020304" pitchFamily="18" charset="0"/>
              </a:rPr>
              <a:t>Các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vùng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còn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lại</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của</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Châu</a:t>
            </a:r>
            <a:r>
              <a:rPr lang="en-US" altLang="en-US" sz="2000" b="1" dirty="0">
                <a:latin typeface="Times New Roman" panose="02020603050405020304" pitchFamily="18" charset="0"/>
                <a:cs typeface="Times New Roman" panose="02020603050405020304" pitchFamily="18" charset="0"/>
              </a:rPr>
              <a:t> Á </a:t>
            </a:r>
            <a:r>
              <a:rPr lang="en-US" altLang="en-US" sz="2000" b="1" dirty="0" err="1">
                <a:latin typeface="Times New Roman" panose="02020603050405020304" pitchFamily="18" charset="0"/>
                <a:cs typeface="Times New Roman" panose="02020603050405020304" pitchFamily="18" charset="0"/>
              </a:rPr>
              <a:t>vẫn</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thuộc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phạm</a:t>
            </a:r>
            <a:r>
              <a:rPr lang="en-US" altLang="en-US" sz="2000" b="1" dirty="0">
                <a:latin typeface="Times New Roman" panose="02020603050405020304" pitchFamily="18" charset="0"/>
                <a:cs typeface="Times New Roman" panose="02020603050405020304" pitchFamily="18" charset="0"/>
              </a:rPr>
              <a:t> vi </a:t>
            </a:r>
            <a:r>
              <a:rPr lang="en-US" altLang="en-US" sz="2000" b="1" dirty="0" err="1">
                <a:latin typeface="Times New Roman" panose="02020603050405020304" pitchFamily="18" charset="0"/>
                <a:cs typeface="Times New Roman" panose="02020603050405020304" pitchFamily="18" charset="0"/>
              </a:rPr>
              <a:t>ảnh</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hưởng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của</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các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nước</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Phương</a:t>
            </a:r>
            <a:r>
              <a:rPr lang="en-US" altLang="en-US" sz="2000" b="1" dirty="0">
                <a:latin typeface="Times New Roman" panose="02020603050405020304" pitchFamily="18" charset="0"/>
                <a:cs typeface="Times New Roman" panose="02020603050405020304" pitchFamily="18" charset="0"/>
              </a:rPr>
              <a:t> </a:t>
            </a:r>
            <a:r>
              <a:rPr lang="en-US" altLang="en-US" sz="2000" b="1" dirty="0" err="1">
                <a:latin typeface="Times New Roman" panose="02020603050405020304" pitchFamily="18" charset="0"/>
                <a:cs typeface="Times New Roman" panose="02020603050405020304" pitchFamily="18" charset="0"/>
              </a:rPr>
              <a:t>Tây</a:t>
            </a:r>
            <a:r>
              <a:rPr lang="en-US" altLang="en-US" sz="2000" b="1" dirty="0">
                <a:latin typeface="Times New Roman" panose="02020603050405020304" pitchFamily="18" charset="0"/>
                <a:cs typeface="Times New Roman" panose="02020603050405020304" pitchFamily="18" charset="0"/>
              </a:rPr>
              <a:t>.</a:t>
            </a:r>
          </a:p>
        </p:txBody>
      </p:sp>
      <p:sp>
        <p:nvSpPr>
          <p:cNvPr id="13" name="Hình Chữ nhật 12">
            <a:extLst>
              <a:ext uri="{FF2B5EF4-FFF2-40B4-BE49-F238E27FC236}">
                <a16:creationId xmlns:a16="http://schemas.microsoft.com/office/drawing/2014/main" id="{F63BC59B-83DC-4B17-B67F-8DBE77C20D84}"/>
              </a:ext>
            </a:extLst>
          </p:cNvPr>
          <p:cNvSpPr/>
          <p:nvPr/>
        </p:nvSpPr>
        <p:spPr>
          <a:xfrm>
            <a:off x="4572000" y="6172200"/>
            <a:ext cx="6096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FF0000"/>
                </a:solidFill>
                <a:latin typeface="Times New Roman" pitchFamily="18" charset="0"/>
                <a:cs typeface="Times New Roman" pitchFamily="18" charset="0"/>
              </a:rPr>
              <a:t>LƯỢC ĐỒ CHÂU Á</a:t>
            </a:r>
          </a:p>
        </p:txBody>
      </p:sp>
      <p:sp>
        <p:nvSpPr>
          <p:cNvPr id="14" name="Freeform 13">
            <a:extLst>
              <a:ext uri="{FF2B5EF4-FFF2-40B4-BE49-F238E27FC236}">
                <a16:creationId xmlns:a16="http://schemas.microsoft.com/office/drawing/2014/main" id="{F4EB56DC-D89D-40C5-A3E0-A8BD65DF1279}"/>
              </a:ext>
            </a:extLst>
          </p:cNvPr>
          <p:cNvSpPr/>
          <p:nvPr/>
        </p:nvSpPr>
        <p:spPr>
          <a:xfrm>
            <a:off x="6461138" y="1584329"/>
            <a:ext cx="1570039" cy="290513"/>
          </a:xfrm>
          <a:custGeom>
            <a:avLst/>
            <a:gdLst>
              <a:gd name="connsiteX0" fmla="*/ 0 w 1569720"/>
              <a:gd name="connsiteY0" fmla="*/ 137160 h 289560"/>
              <a:gd name="connsiteX1" fmla="*/ 137160 w 1569720"/>
              <a:gd name="connsiteY1" fmla="*/ 121920 h 289560"/>
              <a:gd name="connsiteX2" fmla="*/ 152400 w 1569720"/>
              <a:gd name="connsiteY2" fmla="*/ 167640 h 289560"/>
              <a:gd name="connsiteX3" fmla="*/ 228600 w 1569720"/>
              <a:gd name="connsiteY3" fmla="*/ 182880 h 289560"/>
              <a:gd name="connsiteX4" fmla="*/ 274320 w 1569720"/>
              <a:gd name="connsiteY4" fmla="*/ 198120 h 289560"/>
              <a:gd name="connsiteX5" fmla="*/ 350520 w 1569720"/>
              <a:gd name="connsiteY5" fmla="*/ 213360 h 289560"/>
              <a:gd name="connsiteX6" fmla="*/ 487680 w 1569720"/>
              <a:gd name="connsiteY6" fmla="*/ 274320 h 289560"/>
              <a:gd name="connsiteX7" fmla="*/ 533400 w 1569720"/>
              <a:gd name="connsiteY7" fmla="*/ 289560 h 289560"/>
              <a:gd name="connsiteX8" fmla="*/ 1021080 w 1569720"/>
              <a:gd name="connsiteY8" fmla="*/ 274320 h 289560"/>
              <a:gd name="connsiteX9" fmla="*/ 1066800 w 1569720"/>
              <a:gd name="connsiteY9" fmla="*/ 243840 h 289560"/>
              <a:gd name="connsiteX10" fmla="*/ 1158240 w 1569720"/>
              <a:gd name="connsiteY10" fmla="*/ 213360 h 289560"/>
              <a:gd name="connsiteX11" fmla="*/ 1203960 w 1569720"/>
              <a:gd name="connsiteY11" fmla="*/ 182880 h 289560"/>
              <a:gd name="connsiteX12" fmla="*/ 1295400 w 1569720"/>
              <a:gd name="connsiteY12" fmla="*/ 152400 h 289560"/>
              <a:gd name="connsiteX13" fmla="*/ 1341120 w 1569720"/>
              <a:gd name="connsiteY13" fmla="*/ 137160 h 289560"/>
              <a:gd name="connsiteX14" fmla="*/ 1463040 w 1569720"/>
              <a:gd name="connsiteY14" fmla="*/ 106680 h 289560"/>
              <a:gd name="connsiteX15" fmla="*/ 1554480 w 1569720"/>
              <a:gd name="connsiteY15" fmla="*/ 45720 h 289560"/>
              <a:gd name="connsiteX16" fmla="*/ 1569720 w 1569720"/>
              <a:gd name="connsiteY16" fmla="*/ 0 h 28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69720" h="289560">
                <a:moveTo>
                  <a:pt x="0" y="137160"/>
                </a:moveTo>
                <a:cubicBezTo>
                  <a:pt x="50210" y="103687"/>
                  <a:pt x="63453" y="79802"/>
                  <a:pt x="137160" y="121920"/>
                </a:cubicBezTo>
                <a:cubicBezTo>
                  <a:pt x="151108" y="129890"/>
                  <a:pt x="139034" y="158729"/>
                  <a:pt x="152400" y="167640"/>
                </a:cubicBezTo>
                <a:cubicBezTo>
                  <a:pt x="173953" y="182008"/>
                  <a:pt x="203470" y="176598"/>
                  <a:pt x="228600" y="182880"/>
                </a:cubicBezTo>
                <a:cubicBezTo>
                  <a:pt x="244185" y="186776"/>
                  <a:pt x="258735" y="194224"/>
                  <a:pt x="274320" y="198120"/>
                </a:cubicBezTo>
                <a:cubicBezTo>
                  <a:pt x="299450" y="204402"/>
                  <a:pt x="325120" y="208280"/>
                  <a:pt x="350520" y="213360"/>
                </a:cubicBezTo>
                <a:cubicBezTo>
                  <a:pt x="422973" y="261662"/>
                  <a:pt x="378864" y="238048"/>
                  <a:pt x="487680" y="274320"/>
                </a:cubicBezTo>
                <a:lnTo>
                  <a:pt x="533400" y="289560"/>
                </a:lnTo>
                <a:cubicBezTo>
                  <a:pt x="695960" y="284480"/>
                  <a:pt x="859035" y="288210"/>
                  <a:pt x="1021080" y="274320"/>
                </a:cubicBezTo>
                <a:cubicBezTo>
                  <a:pt x="1039329" y="272756"/>
                  <a:pt x="1050062" y="251279"/>
                  <a:pt x="1066800" y="243840"/>
                </a:cubicBezTo>
                <a:cubicBezTo>
                  <a:pt x="1096160" y="230791"/>
                  <a:pt x="1131507" y="231182"/>
                  <a:pt x="1158240" y="213360"/>
                </a:cubicBezTo>
                <a:cubicBezTo>
                  <a:pt x="1173480" y="203200"/>
                  <a:pt x="1187222" y="190319"/>
                  <a:pt x="1203960" y="182880"/>
                </a:cubicBezTo>
                <a:cubicBezTo>
                  <a:pt x="1233320" y="169831"/>
                  <a:pt x="1264920" y="162560"/>
                  <a:pt x="1295400" y="152400"/>
                </a:cubicBezTo>
                <a:cubicBezTo>
                  <a:pt x="1310640" y="147320"/>
                  <a:pt x="1325535" y="141056"/>
                  <a:pt x="1341120" y="137160"/>
                </a:cubicBezTo>
                <a:lnTo>
                  <a:pt x="1463040" y="106680"/>
                </a:lnTo>
                <a:cubicBezTo>
                  <a:pt x="1493520" y="86360"/>
                  <a:pt x="1542896" y="80473"/>
                  <a:pt x="1554480" y="45720"/>
                </a:cubicBezTo>
                <a:lnTo>
                  <a:pt x="1569720" y="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 name="Freeform 15">
            <a:extLst>
              <a:ext uri="{FF2B5EF4-FFF2-40B4-BE49-F238E27FC236}">
                <a16:creationId xmlns:a16="http://schemas.microsoft.com/office/drawing/2014/main" id="{4AE86CCB-1C65-4442-BE9C-524D1F5D7FD8}"/>
              </a:ext>
            </a:extLst>
          </p:cNvPr>
          <p:cNvSpPr/>
          <p:nvPr/>
        </p:nvSpPr>
        <p:spPr>
          <a:xfrm>
            <a:off x="8305800" y="1508125"/>
            <a:ext cx="152400" cy="158750"/>
          </a:xfrm>
          <a:custGeom>
            <a:avLst/>
            <a:gdLst>
              <a:gd name="connsiteX0" fmla="*/ 0 w 152912"/>
              <a:gd name="connsiteY0" fmla="*/ 0 h 158701"/>
              <a:gd name="connsiteX1" fmla="*/ 76200 w 152912"/>
              <a:gd name="connsiteY1" fmla="*/ 15240 h 158701"/>
              <a:gd name="connsiteX2" fmla="*/ 91440 w 152912"/>
              <a:gd name="connsiteY2" fmla="*/ 60960 h 158701"/>
              <a:gd name="connsiteX3" fmla="*/ 121920 w 152912"/>
              <a:gd name="connsiteY3" fmla="*/ 106680 h 158701"/>
              <a:gd name="connsiteX4" fmla="*/ 137160 w 152912"/>
              <a:gd name="connsiteY4" fmla="*/ 152400 h 158701"/>
              <a:gd name="connsiteX5" fmla="*/ 45720 w 152912"/>
              <a:gd name="connsiteY5" fmla="*/ 121920 h 158701"/>
              <a:gd name="connsiteX6" fmla="*/ 91440 w 152912"/>
              <a:gd name="connsiteY6" fmla="*/ 76200 h 15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912" h="158701">
                <a:moveTo>
                  <a:pt x="0" y="0"/>
                </a:moveTo>
                <a:cubicBezTo>
                  <a:pt x="25400" y="5080"/>
                  <a:pt x="54647" y="872"/>
                  <a:pt x="76200" y="15240"/>
                </a:cubicBezTo>
                <a:cubicBezTo>
                  <a:pt x="89566" y="24151"/>
                  <a:pt x="84256" y="46592"/>
                  <a:pt x="91440" y="60960"/>
                </a:cubicBezTo>
                <a:cubicBezTo>
                  <a:pt x="99631" y="77343"/>
                  <a:pt x="113729" y="90297"/>
                  <a:pt x="121920" y="106680"/>
                </a:cubicBezTo>
                <a:cubicBezTo>
                  <a:pt x="129104" y="121048"/>
                  <a:pt x="152912" y="149250"/>
                  <a:pt x="137160" y="152400"/>
                </a:cubicBezTo>
                <a:cubicBezTo>
                  <a:pt x="105655" y="158701"/>
                  <a:pt x="45720" y="121920"/>
                  <a:pt x="45720" y="121920"/>
                </a:cubicBezTo>
                <a:cubicBezTo>
                  <a:pt x="95667" y="88622"/>
                  <a:pt x="91440" y="109756"/>
                  <a:pt x="91440" y="7620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8" name="Freeform 17">
            <a:extLst>
              <a:ext uri="{FF2B5EF4-FFF2-40B4-BE49-F238E27FC236}">
                <a16:creationId xmlns:a16="http://schemas.microsoft.com/office/drawing/2014/main" id="{D1D362FA-A409-4B9E-8C0E-BB30216A90DB}"/>
              </a:ext>
            </a:extLst>
          </p:cNvPr>
          <p:cNvSpPr/>
          <p:nvPr/>
        </p:nvSpPr>
        <p:spPr>
          <a:xfrm>
            <a:off x="7913688" y="1765300"/>
            <a:ext cx="315912" cy="425450"/>
          </a:xfrm>
          <a:custGeom>
            <a:avLst/>
            <a:gdLst>
              <a:gd name="connsiteX0" fmla="*/ 25681 w 315241"/>
              <a:gd name="connsiteY0" fmla="*/ 185041 h 425478"/>
              <a:gd name="connsiteX1" fmla="*/ 162841 w 315241"/>
              <a:gd name="connsiteY1" fmla="*/ 124081 h 425478"/>
              <a:gd name="connsiteX2" fmla="*/ 208561 w 315241"/>
              <a:gd name="connsiteY2" fmla="*/ 124081 h 425478"/>
              <a:gd name="connsiteX3" fmla="*/ 178081 w 315241"/>
              <a:gd name="connsiteY3" fmla="*/ 230761 h 425478"/>
              <a:gd name="connsiteX4" fmla="*/ 284761 w 315241"/>
              <a:gd name="connsiteY4" fmla="*/ 306961 h 425478"/>
              <a:gd name="connsiteX5" fmla="*/ 315241 w 315241"/>
              <a:gd name="connsiteY5" fmla="*/ 352681 h 425478"/>
              <a:gd name="connsiteX6" fmla="*/ 300001 w 315241"/>
              <a:gd name="connsiteY6" fmla="*/ 398401 h 425478"/>
              <a:gd name="connsiteX7" fmla="*/ 223801 w 315241"/>
              <a:gd name="connsiteY7" fmla="*/ 337441 h 425478"/>
              <a:gd name="connsiteX8" fmla="*/ 193321 w 315241"/>
              <a:gd name="connsiteY8" fmla="*/ 291721 h 425478"/>
              <a:gd name="connsiteX9" fmla="*/ 178081 w 315241"/>
              <a:gd name="connsiteY9" fmla="*/ 246001 h 425478"/>
              <a:gd name="connsiteX10" fmla="*/ 132361 w 315241"/>
              <a:gd name="connsiteY10" fmla="*/ 230761 h 425478"/>
              <a:gd name="connsiteX11" fmla="*/ 10441 w 315241"/>
              <a:gd name="connsiteY11" fmla="*/ 215521 h 425478"/>
              <a:gd name="connsiteX12" fmla="*/ 25681 w 315241"/>
              <a:gd name="connsiteY12" fmla="*/ 185041 h 42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5241" h="425478">
                <a:moveTo>
                  <a:pt x="25681" y="185041"/>
                </a:moveTo>
                <a:cubicBezTo>
                  <a:pt x="51081" y="169801"/>
                  <a:pt x="90388" y="172383"/>
                  <a:pt x="162841" y="124081"/>
                </a:cubicBezTo>
                <a:cubicBezTo>
                  <a:pt x="164872" y="117989"/>
                  <a:pt x="190835" y="0"/>
                  <a:pt x="208561" y="124081"/>
                </a:cubicBezTo>
                <a:cubicBezTo>
                  <a:pt x="210475" y="137476"/>
                  <a:pt x="183800" y="213604"/>
                  <a:pt x="178081" y="230761"/>
                </a:cubicBezTo>
                <a:cubicBezTo>
                  <a:pt x="315241" y="276481"/>
                  <a:pt x="244121" y="225681"/>
                  <a:pt x="284761" y="306961"/>
                </a:cubicBezTo>
                <a:cubicBezTo>
                  <a:pt x="292952" y="323344"/>
                  <a:pt x="305081" y="337441"/>
                  <a:pt x="315241" y="352681"/>
                </a:cubicBezTo>
                <a:cubicBezTo>
                  <a:pt x="310161" y="367921"/>
                  <a:pt x="314916" y="392435"/>
                  <a:pt x="300001" y="398401"/>
                </a:cubicBezTo>
                <a:cubicBezTo>
                  <a:pt x="232309" y="425478"/>
                  <a:pt x="238874" y="367588"/>
                  <a:pt x="223801" y="337441"/>
                </a:cubicBezTo>
                <a:cubicBezTo>
                  <a:pt x="215610" y="321058"/>
                  <a:pt x="201512" y="308104"/>
                  <a:pt x="193321" y="291721"/>
                </a:cubicBezTo>
                <a:cubicBezTo>
                  <a:pt x="186137" y="277353"/>
                  <a:pt x="189440" y="257360"/>
                  <a:pt x="178081" y="246001"/>
                </a:cubicBezTo>
                <a:cubicBezTo>
                  <a:pt x="166722" y="234642"/>
                  <a:pt x="148166" y="233635"/>
                  <a:pt x="132361" y="230761"/>
                </a:cubicBezTo>
                <a:cubicBezTo>
                  <a:pt x="92065" y="223435"/>
                  <a:pt x="48086" y="231654"/>
                  <a:pt x="10441" y="215521"/>
                </a:cubicBezTo>
                <a:cubicBezTo>
                  <a:pt x="0" y="211046"/>
                  <a:pt x="281" y="200281"/>
                  <a:pt x="25681" y="185041"/>
                </a:cubicBezTo>
                <a:close/>
              </a:path>
            </a:pathLst>
          </a:cu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US" sz="2000" dirty="0" err="1">
              <a:solidFill>
                <a:srgbClr val="FF0000"/>
              </a:solidFill>
              <a:latin typeface="Times New Roman" pitchFamily="18" charset="0"/>
              <a:cs typeface="Times New Roman" pitchFamily="18" charset="0"/>
            </a:endParaRPr>
          </a:p>
        </p:txBody>
      </p:sp>
      <p:pic>
        <p:nvPicPr>
          <p:cNvPr id="3" name="Picture 2" descr="Map&#10;&#10;Description automatically generated">
            <a:extLst>
              <a:ext uri="{FF2B5EF4-FFF2-40B4-BE49-F238E27FC236}">
                <a16:creationId xmlns:a16="http://schemas.microsoft.com/office/drawing/2014/main" id="{335BD300-6A02-4F56-84B7-1B41B78ABB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6927" y="60327"/>
            <a:ext cx="4572000" cy="3438525"/>
          </a:xfrm>
          <a:prstGeom prst="rect">
            <a:avLst/>
          </a:prstGeom>
        </p:spPr>
      </p:pic>
    </p:spTree>
    <p:extLst>
      <p:ext uri="{BB962C8B-B14F-4D97-AF65-F5344CB8AC3E}">
        <p14:creationId xmlns:p14="http://schemas.microsoft.com/office/powerpoint/2010/main" val="7664468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linds(horizontal)">
                                      <p:cBhvr>
                                        <p:cTn id="7" dur="500"/>
                                        <p:tgtEl>
                                          <p:spTgt spid="15">
                                            <p:txEl>
                                              <p:pRg st="0" end="0"/>
                                            </p:txEl>
                                          </p:spTgt>
                                        </p:tgtEl>
                                      </p:cBhvr>
                                    </p:animEffect>
                                  </p:childTnLst>
                                </p:cTn>
                              </p:par>
                              <p:par>
                                <p:cTn id="8" presetID="3" presetClass="entr" presetSubtype="10" repeatCount="3000" fill="hold" grpId="0" nodeType="withEffect">
                                  <p:stCondLst>
                                    <p:cond delay="0"/>
                                  </p:stCondLst>
                                  <p:childTnLst>
                                    <p:set>
                                      <p:cBhvr>
                                        <p:cTn id="9" dur="1" fill="hold">
                                          <p:stCondLst>
                                            <p:cond delay="0"/>
                                          </p:stCondLst>
                                        </p:cTn>
                                        <p:tgtEl>
                                          <p:spTgt spid="20488"/>
                                        </p:tgtEl>
                                        <p:attrNameLst>
                                          <p:attrName>style.visibility</p:attrName>
                                        </p:attrNameLst>
                                      </p:cBhvr>
                                      <p:to>
                                        <p:strVal val="visible"/>
                                      </p:to>
                                    </p:set>
                                    <p:animEffect transition="in" filter="blinds(horizontal)">
                                      <p:cBhvr>
                                        <p:cTn id="10" dur="500"/>
                                        <p:tgtEl>
                                          <p:spTgt spid="2048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box(in)">
                                      <p:cBhvr>
                                        <p:cTn id="15" dur="500"/>
                                        <p:tgtEl>
                                          <p:spTgt spid="15">
                                            <p:txEl>
                                              <p:pRg st="1" end="1"/>
                                            </p:txEl>
                                          </p:spTgt>
                                        </p:tgtEl>
                                      </p:cBhvr>
                                    </p:animEffect>
                                  </p:childTnLst>
                                </p:cTn>
                              </p:par>
                              <p:par>
                                <p:cTn id="16" presetID="4" presetClass="entr" presetSubtype="16" repeatCount="300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ox(in)">
                                      <p:cBhvr>
                                        <p:cTn id="18" dur="500"/>
                                        <p:tgtEl>
                                          <p:spTgt spid="1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20492"/>
                                        </p:tgtEl>
                                        <p:attrNameLst>
                                          <p:attrName>style.visibility</p:attrName>
                                        </p:attrNameLst>
                                      </p:cBhvr>
                                      <p:to>
                                        <p:strVal val="visible"/>
                                      </p:to>
                                    </p:set>
                                    <p:animEffect transition="in" filter="blinds(horizontal)">
                                      <p:cBhvr>
                                        <p:cTn id="21" dur="500"/>
                                        <p:tgtEl>
                                          <p:spTgt spid="2049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15">
                                            <p:txEl>
                                              <p:pRg st="2" end="2"/>
                                            </p:txEl>
                                          </p:spTgt>
                                        </p:tgtEl>
                                        <p:attrNameLst>
                                          <p:attrName>style.visibility</p:attrName>
                                        </p:attrNameLst>
                                      </p:cBhvr>
                                      <p:to>
                                        <p:strVal val="visible"/>
                                      </p:to>
                                    </p:set>
                                    <p:animEffect transition="in" filter="blinds(horizontal)">
                                      <p:cBhvr>
                                        <p:cTn id="26" dur="500"/>
                                        <p:tgtEl>
                                          <p:spTgt spid="15">
                                            <p:txEl>
                                              <p:pRg st="2" end="2"/>
                                            </p:txEl>
                                          </p:spTgt>
                                        </p:tgtEl>
                                      </p:cBhvr>
                                    </p:animEffect>
                                  </p:childTnLst>
                                </p:cTn>
                              </p:par>
                              <p:par>
                                <p:cTn id="27" presetID="3" presetClass="entr" presetSubtype="10" repeatCount="3000" fill="hold" grpId="0" nodeType="withEffect">
                                  <p:stCondLst>
                                    <p:cond delay="0"/>
                                  </p:stCondLst>
                                  <p:childTnLst>
                                    <p:set>
                                      <p:cBhvr>
                                        <p:cTn id="28" dur="1" fill="hold">
                                          <p:stCondLst>
                                            <p:cond delay="0"/>
                                          </p:stCondLst>
                                        </p:cTn>
                                        <p:tgtEl>
                                          <p:spTgt spid="20497"/>
                                        </p:tgtEl>
                                        <p:attrNameLst>
                                          <p:attrName>style.visibility</p:attrName>
                                        </p:attrNameLst>
                                      </p:cBhvr>
                                      <p:to>
                                        <p:strVal val="visible"/>
                                      </p:to>
                                    </p:set>
                                    <p:animEffect transition="in" filter="blinds(horizontal)">
                                      <p:cBhvr>
                                        <p:cTn id="29" dur="500"/>
                                        <p:tgtEl>
                                          <p:spTgt spid="20497"/>
                                        </p:tgtEl>
                                      </p:cBhvr>
                                    </p:animEffect>
                                  </p:childTnLst>
                                </p:cTn>
                              </p:par>
                              <p:par>
                                <p:cTn id="30" presetID="3" presetClass="entr" presetSubtype="10" repeatCount="3000" fill="hold" grpId="0" nodeType="withEffect">
                                  <p:stCondLst>
                                    <p:cond delay="0"/>
                                  </p:stCondLst>
                                  <p:childTnLst>
                                    <p:set>
                                      <p:cBhvr>
                                        <p:cTn id="31" dur="1" fill="hold">
                                          <p:stCondLst>
                                            <p:cond delay="0"/>
                                          </p:stCondLst>
                                        </p:cTn>
                                        <p:tgtEl>
                                          <p:spTgt spid="20491"/>
                                        </p:tgtEl>
                                        <p:attrNameLst>
                                          <p:attrName>style.visibility</p:attrName>
                                        </p:attrNameLst>
                                      </p:cBhvr>
                                      <p:to>
                                        <p:strVal val="visible"/>
                                      </p:to>
                                    </p:set>
                                    <p:animEffect transition="in" filter="blinds(horizontal)">
                                      <p:cBhvr>
                                        <p:cTn id="32" dur="500"/>
                                        <p:tgtEl>
                                          <p:spTgt spid="2049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5">
                                            <p:txEl>
                                              <p:pRg st="3" end="3"/>
                                            </p:txEl>
                                          </p:spTgt>
                                        </p:tgtEl>
                                        <p:attrNameLst>
                                          <p:attrName>style.visibility</p:attrName>
                                        </p:attrNameLst>
                                      </p:cBhvr>
                                      <p:to>
                                        <p:strVal val="visible"/>
                                      </p:to>
                                    </p:set>
                                    <p:animEffect transition="in" filter="blinds(horizontal)">
                                      <p:cBhvr>
                                        <p:cTn id="37" dur="500"/>
                                        <p:tgtEl>
                                          <p:spTgt spid="15">
                                            <p:txEl>
                                              <p:pRg st="3" end="3"/>
                                            </p:txEl>
                                          </p:spTgt>
                                        </p:tgtEl>
                                      </p:cBhvr>
                                    </p:animEffect>
                                  </p:childTnLst>
                                </p:cTn>
                              </p:par>
                              <p:par>
                                <p:cTn id="38" presetID="47"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nodeType="clickEffect">
                                  <p:stCondLst>
                                    <p:cond delay="0"/>
                                  </p:stCondLst>
                                  <p:childTnLst>
                                    <p:animEffect transition="out" filter="randombar(horizontal)">
                                      <p:cBhvr>
                                        <p:cTn id="46" dur="500"/>
                                        <p:tgtEl>
                                          <p:spTgt spid="3"/>
                                        </p:tgtEl>
                                      </p:cBhvr>
                                    </p:animEffect>
                                    <p:set>
                                      <p:cBhvr>
                                        <p:cTn id="47" dur="1" fill="hold">
                                          <p:stCondLst>
                                            <p:cond delay="499"/>
                                          </p:stCondLst>
                                        </p:cTn>
                                        <p:tgtEl>
                                          <p:spTgt spid="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5">
                                            <p:txEl>
                                              <p:pRg st="4" end="4"/>
                                            </p:txEl>
                                          </p:spTgt>
                                        </p:tgtEl>
                                        <p:attrNameLst>
                                          <p:attrName>style.visibility</p:attrName>
                                        </p:attrNameLst>
                                      </p:cBhvr>
                                      <p:to>
                                        <p:strVal val="visible"/>
                                      </p:to>
                                    </p:set>
                                    <p:animEffect transition="in" filter="blinds(horizontal)">
                                      <p:cBhvr>
                                        <p:cTn id="52" dur="500"/>
                                        <p:tgtEl>
                                          <p:spTgt spid="15">
                                            <p:txEl>
                                              <p:pRg st="4" end="4"/>
                                            </p:txEl>
                                          </p:spTgt>
                                        </p:tgtEl>
                                      </p:cBhvr>
                                    </p:animEffect>
                                  </p:childTnLst>
                                </p:cTn>
                              </p:par>
                              <p:par>
                                <p:cTn id="53" presetID="3" presetClass="entr" presetSubtype="10" repeatCount="3000" fill="hold" grpId="0" nodeType="withEffect">
                                  <p:stCondLst>
                                    <p:cond delay="0"/>
                                  </p:stCondLst>
                                  <p:childTnLst>
                                    <p:set>
                                      <p:cBhvr>
                                        <p:cTn id="54" dur="1" fill="hold">
                                          <p:stCondLst>
                                            <p:cond delay="0"/>
                                          </p:stCondLst>
                                        </p:cTn>
                                        <p:tgtEl>
                                          <p:spTgt spid="20493"/>
                                        </p:tgtEl>
                                        <p:attrNameLst>
                                          <p:attrName>style.visibility</p:attrName>
                                        </p:attrNameLst>
                                      </p:cBhvr>
                                      <p:to>
                                        <p:strVal val="visible"/>
                                      </p:to>
                                    </p:set>
                                    <p:animEffect transition="in" filter="blinds(horizontal)">
                                      <p:cBhvr>
                                        <p:cTn id="55" dur="500"/>
                                        <p:tgtEl>
                                          <p:spTgt spid="20493"/>
                                        </p:tgtEl>
                                      </p:cBhvr>
                                    </p:animEffect>
                                  </p:childTnLst>
                                </p:cTn>
                              </p:par>
                              <p:par>
                                <p:cTn id="56" presetID="3" presetClass="entr" presetSubtype="10" repeatCount="3000" fill="hold" grpId="0" nodeType="withEffect">
                                  <p:stCondLst>
                                    <p:cond delay="0"/>
                                  </p:stCondLst>
                                  <p:childTnLst>
                                    <p:set>
                                      <p:cBhvr>
                                        <p:cTn id="57" dur="1" fill="hold">
                                          <p:stCondLst>
                                            <p:cond delay="0"/>
                                          </p:stCondLst>
                                        </p:cTn>
                                        <p:tgtEl>
                                          <p:spTgt spid="20494"/>
                                        </p:tgtEl>
                                        <p:attrNameLst>
                                          <p:attrName>style.visibility</p:attrName>
                                        </p:attrNameLst>
                                      </p:cBhvr>
                                      <p:to>
                                        <p:strVal val="visible"/>
                                      </p:to>
                                    </p:set>
                                    <p:animEffect transition="in" filter="blinds(horizontal)">
                                      <p:cBhvr>
                                        <p:cTn id="58" dur="500"/>
                                        <p:tgtEl>
                                          <p:spTgt spid="20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8" grpId="0"/>
      <p:bldP spid="20491" grpId="0"/>
      <p:bldP spid="20492" grpId="0"/>
      <p:bldP spid="20493" grpId="0"/>
      <p:bldP spid="20494" grpId="0"/>
      <p:bldP spid="20497"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54169068"/>
              </p:ext>
            </p:extLst>
          </p:nvPr>
        </p:nvGraphicFramePr>
        <p:xfrm>
          <a:off x="203200" y="1676400"/>
          <a:ext cx="117856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3"/>
          <p:cNvSpPr>
            <a:spLocks noGrp="1"/>
          </p:cNvSpPr>
          <p:nvPr>
            <p:ph type="title"/>
          </p:nvPr>
        </p:nvSpPr>
        <p:spPr bwMode="auto">
          <a:xfrm>
            <a:off x="2846230" y="377669"/>
            <a:ext cx="5808372" cy="1143000"/>
          </a:xfrm>
          <a:prstGeom prst="roundRect">
            <a:avLst/>
          </a:prstGeom>
          <a:solidFill>
            <a:schemeClr val="bg2">
              <a:lumMod val="90000"/>
            </a:schemeClr>
          </a:solidFill>
          <a:ln w="25400" cap="flat" cmpd="sng" algn="ctr">
            <a:solidFill>
              <a:schemeClr val="bg1"/>
            </a:solidFill>
            <a:prstDash val="solid"/>
            <a:miter lim="800000"/>
            <a:headEnd/>
            <a:tailE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kern="0" dirty="0" err="1">
                <a:solidFill>
                  <a:srgbClr val="FF0000"/>
                </a:solidFill>
                <a:latin typeface="Times New Roman" pitchFamily="18" charset="0"/>
                <a:ea typeface="+mn-ea"/>
                <a:cs typeface="Times New Roman" pitchFamily="18" charset="0"/>
              </a:rPr>
              <a:t>Tác</a:t>
            </a:r>
            <a:r>
              <a:rPr lang="en-US" sz="3200" kern="0" dirty="0">
                <a:solidFill>
                  <a:srgbClr val="FF0000"/>
                </a:solidFill>
                <a:latin typeface="Times New Roman" pitchFamily="18" charset="0"/>
                <a:ea typeface="+mn-ea"/>
                <a:cs typeface="Times New Roman" pitchFamily="18" charset="0"/>
              </a:rPr>
              <a:t> </a:t>
            </a:r>
            <a:r>
              <a:rPr lang="en-US" sz="3200" kern="0" dirty="0" err="1">
                <a:solidFill>
                  <a:srgbClr val="FF0000"/>
                </a:solidFill>
                <a:latin typeface="Times New Roman" pitchFamily="18" charset="0"/>
                <a:ea typeface="+mn-ea"/>
                <a:cs typeface="Times New Roman" pitchFamily="18" charset="0"/>
              </a:rPr>
              <a:t>động</a:t>
            </a:r>
            <a:endParaRPr kumimoji="0" lang="en-US" sz="3200" b="0"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2" name="TextBox 1"/>
          <p:cNvSpPr txBox="1"/>
          <p:nvPr/>
        </p:nvSpPr>
        <p:spPr>
          <a:xfrm>
            <a:off x="1828799" y="2228850"/>
            <a:ext cx="9529763" cy="954107"/>
          </a:xfrm>
          <a:prstGeom prst="rect">
            <a:avLst/>
          </a:prstGeom>
          <a:noFill/>
        </p:spPr>
        <p:txBody>
          <a:bodyPr wrap="square" rtlCol="0">
            <a:spAutoFit/>
          </a:bodyPr>
          <a:lstStyle/>
          <a:p>
            <a:r>
              <a:rPr lang="en-US" sz="2800" dirty="0" err="1">
                <a:latin typeface="Times New Roman" pitchFamily="18" charset="0"/>
                <a:cs typeface="Times New Roman" pitchFamily="18" charset="0"/>
              </a:rPr>
              <a:t>Thúc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đẩy</a:t>
            </a:r>
            <a:r>
              <a:rPr lang="en-US" sz="2800" dirty="0">
                <a:latin typeface="Times New Roman" pitchFamily="18" charset="0"/>
                <a:cs typeface="Times New Roman" pitchFamily="18" charset="0"/>
              </a:rPr>
              <a:t> CTTG 2 </a:t>
            </a:r>
            <a:r>
              <a:rPr lang="en-US" sz="2800" dirty="0" err="1">
                <a:latin typeface="Times New Roman" pitchFamily="18" charset="0"/>
                <a:cs typeface="Times New Roman" pitchFamily="18" charset="0"/>
              </a:rPr>
              <a:t>kết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thúc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sớm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sở</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đưa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Hợp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Quốc</a:t>
            </a:r>
            <a:endParaRPr lang="en-US" sz="2800" dirty="0">
              <a:latin typeface="Times New Roman" pitchFamily="18" charset="0"/>
              <a:cs typeface="Times New Roman" pitchFamily="18" charset="0"/>
            </a:endParaRPr>
          </a:p>
        </p:txBody>
      </p:sp>
      <p:sp>
        <p:nvSpPr>
          <p:cNvPr id="3" name="TextBox 2"/>
          <p:cNvSpPr txBox="1"/>
          <p:nvPr/>
        </p:nvSpPr>
        <p:spPr>
          <a:xfrm>
            <a:off x="1964531" y="3729037"/>
            <a:ext cx="9208294" cy="954107"/>
          </a:xfrm>
          <a:prstGeom prst="rect">
            <a:avLst/>
          </a:prstGeom>
          <a:noFill/>
        </p:spPr>
        <p:txBody>
          <a:bodyPr wrap="square" rtlCol="0">
            <a:spAutoFit/>
          </a:bodyPr>
          <a:lstStyle/>
          <a:p>
            <a:r>
              <a:rPr lang="en-US" sz="2800" dirty="0" err="1">
                <a:latin typeface="Times New Roman" pitchFamily="18" charset="0"/>
                <a:cs typeface="Times New Roman" pitchFamily="18" charset="0"/>
              </a:rPr>
              <a:t>Tạo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khuôn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hình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trật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mới</a:t>
            </a:r>
            <a:r>
              <a:rPr lang="en-US" sz="2800" dirty="0">
                <a:latin typeface="Times New Roman" pitchFamily="18" charset="0"/>
                <a:cs typeface="Times New Roman" pitchFamily="18" charset="0"/>
              </a:rPr>
              <a:t> ( 2 </a:t>
            </a:r>
            <a:r>
              <a:rPr lang="en-US" sz="2800" dirty="0" err="1">
                <a:latin typeface="Times New Roman" pitchFamily="18" charset="0"/>
                <a:cs typeface="Times New Roman" pitchFamily="18" charset="0"/>
              </a:rPr>
              <a:t>cực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Ianta</a:t>
            </a:r>
            <a:r>
              <a:rPr lang="en-US" sz="2800" dirty="0">
                <a:latin typeface="Times New Roman" pitchFamily="18" charset="0"/>
                <a:cs typeface="Times New Roman" pitchFamily="18" charset="0"/>
              </a:rPr>
              <a:t>)</a:t>
            </a:r>
          </a:p>
        </p:txBody>
      </p:sp>
      <p:sp>
        <p:nvSpPr>
          <p:cNvPr id="6" name="TextBox 5"/>
          <p:cNvSpPr txBox="1"/>
          <p:nvPr/>
        </p:nvSpPr>
        <p:spPr>
          <a:xfrm>
            <a:off x="1828799" y="5243513"/>
            <a:ext cx="9529763" cy="954107"/>
          </a:xfrm>
          <a:prstGeom prst="rect">
            <a:avLst/>
          </a:prstGeom>
          <a:noFill/>
        </p:spPr>
        <p:txBody>
          <a:bodyPr wrap="square" rtlCol="0">
            <a:spAutoFit/>
          </a:bodyPr>
          <a:lstStyle/>
          <a:p>
            <a:r>
              <a:rPr lang="en-US" sz="2800" dirty="0">
                <a:latin typeface="Times New Roman" pitchFamily="18" charset="0"/>
                <a:cs typeface="Times New Roman" pitchFamily="18" charset="0"/>
              </a:rPr>
              <a:t>Chia </a:t>
            </a:r>
            <a:r>
              <a:rPr lang="en-US" sz="2800" dirty="0" err="1">
                <a:latin typeface="Times New Roman" pitchFamily="18" charset="0"/>
                <a:cs typeface="Times New Roman" pitchFamily="18" charset="0"/>
              </a:rPr>
              <a:t>cắt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lãnh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Tạo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trở</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xâm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thuộc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địa</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461995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P spid="3"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B0580CC7-24FB-4E03-9CF4-5FFBCF36B69C}"/>
  <p:tag name="ISPRING_RESOURCE_FOLDER" val="C:\Users\Admin\Desktop\TRAT TU HAI CUC\SOẠN IANTA\"/>
  <p:tag name="ISPRING_PRESENTATION_PATH" val="C:\Users\Admin\Desktop\TRAT TU HAI CUC\SOẠN IANTA.pptx"/>
  <p:tag name="ISPRING_PROJECT_VERSION" val="9.3"/>
  <p:tag name="ISPRING_PROJECT_FOLDER_UPDATED" val="1"/>
  <p:tag name="ISPRING_SCREEN_RECS_UPDATED" val="C:\Users\Admin\Desktop\TRAT TU HAI CUC\SOẠN IANT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Custom 29">
      <a:dk1>
        <a:srgbClr val="000000"/>
      </a:dk1>
      <a:lt1>
        <a:srgbClr val="FFFFFF"/>
      </a:lt1>
      <a:dk2>
        <a:srgbClr val="174B8B"/>
      </a:dk2>
      <a:lt2>
        <a:srgbClr val="FFFF99"/>
      </a:lt2>
      <a:accent1>
        <a:srgbClr val="53C1E3"/>
      </a:accent1>
      <a:accent2>
        <a:srgbClr val="7789D7"/>
      </a:accent2>
      <a:accent3>
        <a:srgbClr val="DA8282"/>
      </a:accent3>
      <a:accent4>
        <a:srgbClr val="F5BB17"/>
      </a:accent4>
      <a:accent5>
        <a:srgbClr val="55CBAC"/>
      </a:accent5>
      <a:accent6>
        <a:srgbClr val="B7A96D"/>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Custom 29">
      <a:dk1>
        <a:srgbClr val="000000"/>
      </a:dk1>
      <a:lt1>
        <a:srgbClr val="FFFFFF"/>
      </a:lt1>
      <a:dk2>
        <a:srgbClr val="174B8B"/>
      </a:dk2>
      <a:lt2>
        <a:srgbClr val="FFFF99"/>
      </a:lt2>
      <a:accent1>
        <a:srgbClr val="53C1E3"/>
      </a:accent1>
      <a:accent2>
        <a:srgbClr val="7789D7"/>
      </a:accent2>
      <a:accent3>
        <a:srgbClr val="DA8282"/>
      </a:accent3>
      <a:accent4>
        <a:srgbClr val="F5BB17"/>
      </a:accent4>
      <a:accent5>
        <a:srgbClr val="55CBAC"/>
      </a:accent5>
      <a:accent6>
        <a:srgbClr val="B7A96D"/>
      </a:accent6>
      <a:hlink>
        <a:srgbClr val="FFFFFF"/>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1648</TotalTime>
  <Words>1519</Words>
  <Application>Microsoft Office PowerPoint</Application>
  <PresentationFormat>Widescreen</PresentationFormat>
  <Paragraphs>145</Paragraphs>
  <Slides>18</Slides>
  <Notes>2</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18</vt:i4>
      </vt:variant>
    </vt:vector>
  </HeadingPairs>
  <TitlesOfParts>
    <vt:vector size="28" baseType="lpstr">
      <vt:lpstr>Amasis MT Pro Medium</vt:lpstr>
      <vt:lpstr>Arial</vt:lpstr>
      <vt:lpstr>Calibri</vt:lpstr>
      <vt:lpstr>Calibri Light</vt:lpstr>
      <vt:lpstr>Times New Roman</vt:lpstr>
      <vt:lpstr>VNI-Times</vt:lpstr>
      <vt:lpstr>Wingdings</vt:lpstr>
      <vt:lpstr>Office Theme</vt:lpstr>
      <vt:lpstr>4_Office Theme</vt:lpstr>
      <vt:lpstr>2_Office Theme</vt:lpstr>
      <vt:lpstr>PowerPoint Presentation</vt:lpstr>
      <vt:lpstr>MỤC TIÊU </vt:lpstr>
      <vt:lpstr>PowerPoint Presentation</vt:lpstr>
      <vt:lpstr>PowerPoint Presentation</vt:lpstr>
      <vt:lpstr>PowerPoint Presentation</vt:lpstr>
      <vt:lpstr>PowerPoint Presentation</vt:lpstr>
      <vt:lpstr>PowerPoint Presentation</vt:lpstr>
      <vt:lpstr>PowerPoint Presentation</vt:lpstr>
      <vt:lpstr>Tác động</vt:lpstr>
      <vt:lpstr>- Từ ngày 25 - 04 đến 26- 06- 1945, hội nghị 50 nước họp tại Xan Phranxixcô (Mĩ)</vt:lpstr>
      <vt:lpstr>1-Bình đẳng chủ quyền giữa các quốc gia và quyền tự quyết của các dân tộc.                             </vt:lpstr>
      <vt:lpstr>PowerPoint Presentation</vt:lpstr>
      <vt:lpstr>PowerPoint Presentation</vt:lpstr>
      <vt:lpstr>- Diễn đàn quốc tế vừa hợp tác, vừa đấu tranh nhằm duy trì hòa bình và an ninh thế giới.  -  Giải quyết các vụ tranh chấp và xung đột ở nhiều khu vực.  - Thúc đẩy mối quan hệ hữu nghị và hợp tác quốc tế; giúp đỡ các dân tộc về kinh tế, văn hóa, giáo dục…</vt:lpstr>
      <vt:lpstr>PowerPoint Presentation</vt:lpstr>
      <vt:lpstr>PowerPoint Presentation</vt:lpstr>
      <vt:lpstr>Sáng 28/2/2020, Phó Thủ tướng Vũ Đức Đam, Trưởng Ban Chỉ đạo quốc gia phòng, chống dịch bệnh viêm đường hô hấp cấp do chủng mới của virus corona gây ra (Covid-19) đã có buổi làm việc với đại diện Tổ chức Y tế Thế giới (WHO) và Trung tâm Kiểm soát và Phòng ngừa Dịch bệnh Hoa Kỳ tại Việt Nam (CDC) về công tác phòng, chống dịch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TRƯỜNG DỰ BỊ ĐẠI HỌC DÂN TỘC SẦM SƠN TỔ SỬ - ĐỊA - GDKN</dc:title>
  <dc:creator>Admin</dc:creator>
  <cp:lastModifiedBy>Lê Văn Nam</cp:lastModifiedBy>
  <cp:revision>37</cp:revision>
  <dcterms:created xsi:type="dcterms:W3CDTF">2021-07-22T08:15:56Z</dcterms:created>
  <dcterms:modified xsi:type="dcterms:W3CDTF">2022-09-05T13:36:43Z</dcterms:modified>
</cp:coreProperties>
</file>