
<file path=[Content_Types].xml><?xml version="1.0" encoding="utf-8"?>
<Types xmlns="http://schemas.openxmlformats.org/package/2006/content-types">
  <Default Extension="avi" ContentType="video/x-msvideo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12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ppt/tags/tag20.xml" ContentType="application/vnd.openxmlformats-officedocument.presentationml.tags+xml"/>
  <Override PartName="/ppt/notesSlides/notesSlide16.xml" ContentType="application/vnd.openxmlformats-officedocument.presentationml.notesSlide+xml"/>
  <Override PartName="/ppt/tags/tag21.xml" ContentType="application/vnd.openxmlformats-officedocument.presentationml.tags+xml"/>
  <Override PartName="/ppt/notesSlides/notesSlide17.xml" ContentType="application/vnd.openxmlformats-officedocument.presentationml.notesSlide+xml"/>
  <Override PartName="/ppt/tags/tag22.xml" ContentType="application/vnd.openxmlformats-officedocument.presentationml.tags+xml"/>
  <Override PartName="/ppt/notesSlides/notesSlide18.xml" ContentType="application/vnd.openxmlformats-officedocument.presentationml.notesSlide+xml"/>
  <Override PartName="/ppt/tags/tag23.xml" ContentType="application/vnd.openxmlformats-officedocument.presentationml.tags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8" r:id="rId2"/>
    <p:sldId id="256" r:id="rId3"/>
    <p:sldId id="257" r:id="rId4"/>
    <p:sldId id="258" r:id="rId5"/>
    <p:sldId id="259" r:id="rId6"/>
    <p:sldId id="260" r:id="rId7"/>
    <p:sldId id="261" r:id="rId8"/>
    <p:sldId id="283" r:id="rId9"/>
    <p:sldId id="282" r:id="rId10"/>
    <p:sldId id="284" r:id="rId11"/>
    <p:sldId id="265" r:id="rId12"/>
    <p:sldId id="277" r:id="rId13"/>
    <p:sldId id="263" r:id="rId14"/>
    <p:sldId id="270" r:id="rId15"/>
    <p:sldId id="285" r:id="rId16"/>
    <p:sldId id="281" r:id="rId17"/>
    <p:sldId id="286" r:id="rId18"/>
    <p:sldId id="271" r:id="rId19"/>
    <p:sldId id="278" r:id="rId20"/>
  </p:sldIdLst>
  <p:sldSz cx="12192000" cy="6858000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8F3"/>
    <a:srgbClr val="90BEAB"/>
    <a:srgbClr val="D7E0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249" autoAdjust="0"/>
  </p:normalViewPr>
  <p:slideViewPr>
    <p:cSldViewPr snapToGrid="0">
      <p:cViewPr varScale="1">
        <p:scale>
          <a:sx n="78" d="100"/>
          <a:sy n="78" d="100"/>
        </p:scale>
        <p:origin x="12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37A3D4-E22F-48FA-90EF-8A4E40FE446D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2D4F5-A63C-4F9E-81B6-BA0CE1629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953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52D4F5-A63C-4F9E-81B6-BA0CE1629E9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9574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52D4F5-A63C-4F9E-81B6-BA0CE1629E9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605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52D4F5-A63C-4F9E-81B6-BA0CE1629E9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7320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52D4F5-A63C-4F9E-81B6-BA0CE1629E9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4631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52D4F5-A63C-4F9E-81B6-BA0CE1629E9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6230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52D4F5-A63C-4F9E-81B6-BA0CE1629E9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1098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52D4F5-A63C-4F9E-81B6-BA0CE1629E9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9967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52D4F5-A63C-4F9E-81B6-BA0CE1629E9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066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52D4F5-A63C-4F9E-81B6-BA0CE1629E9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2639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52D4F5-A63C-4F9E-81B6-BA0CE1629E9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1181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52D4F5-A63C-4F9E-81B6-BA0CE1629E9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62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52D4F5-A63C-4F9E-81B6-BA0CE1629E9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7244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52D4F5-A63C-4F9E-81B6-BA0CE1629E9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0817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52D4F5-A63C-4F9E-81B6-BA0CE1629E9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530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52D4F5-A63C-4F9E-81B6-BA0CE1629E9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65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52D4F5-A63C-4F9E-81B6-BA0CE1629E9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5541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52D4F5-A63C-4F9E-81B6-BA0CE1629E9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3384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52D4F5-A63C-4F9E-81B6-BA0CE1629E9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7882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52D4F5-A63C-4F9E-81B6-BA0CE1629E9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472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71C2F-F857-411E-A909-F4413304D7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813048-B41F-4016-A834-ADEBDF8D59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820F85-E05F-440E-9445-515F20819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A63F-F997-4D99-A782-F2E1546D6507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33B788-839F-4330-9654-97030B6F1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403EB-BBD9-4EC0-8752-7651CAB94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C4658-D9EF-4339-8FED-D1CD469CD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267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3FE84-3832-42A1-813D-347BD4CBF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CB9438-D1EA-466C-A92C-A915F1B035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3DD6C9-51FE-4ED1-8AC8-700F603F9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A63F-F997-4D99-A782-F2E1546D6507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3452A1-B2B2-4734-ACB4-967A4D176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0C70EF-FB25-4A0F-8CF5-90586751E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C4658-D9EF-4339-8FED-D1CD469CD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742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DFDEF6-D1D7-4BA4-96D2-1D134B4E16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A9A69E-EEC4-4080-ACA8-914B651F11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BF5AE7-5E63-4818-A50E-13ECE85E4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A63F-F997-4D99-A782-F2E1546D6507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11DB56-6DE1-49CF-8759-C2180E89B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401FEE-BCB4-4533-AB4B-A3801DFEB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C4658-D9EF-4339-8FED-D1CD469CD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239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61273-5FBC-4AEC-8F57-3E4F8E493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D32165-A227-40F8-A5A9-C1F742DF04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ED101-859B-4E6E-8988-52D7BE904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A63F-F997-4D99-A782-F2E1546D6507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FA2EEF-09BF-448C-8040-607E98B83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8EEFEF-9075-4F4C-88F2-4F7A76429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C4658-D9EF-4339-8FED-D1CD469CD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012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86628-7B19-4520-AD7C-26DEE9C98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014968-E674-4321-83A1-5BA5C5E9A8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48981F-1134-4508-93D7-F7ED3256D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A63F-F997-4D99-A782-F2E1546D6507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4DE914-832E-4ED4-80A7-4827F7333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37430-E2F0-47EE-BE5D-6FD04C35D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C4658-D9EF-4339-8FED-D1CD469CD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167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7B09D-548B-42DB-BCFB-88743DBFA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3AEDBF-CB41-43D8-B9BB-40C2C72FEF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79A4E6-39DB-4C86-B507-51E60AC955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8D9151-0DF1-4B5C-A4D4-0363A9444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A63F-F997-4D99-A782-F2E1546D6507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56356C-8440-4420-B16B-2E84EA81F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B8304B-1928-4764-8058-086ACB2B3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C4658-D9EF-4339-8FED-D1CD469CD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094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CE360-77B0-4450-8FDB-FF2C20A04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350902-7E3F-48BD-9792-B31AABDC8C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17F39E-2338-4974-A674-10B6C5FF04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2BAE36-A863-4455-A764-078AF7E6E1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CFF402-52D4-4D70-BBAA-B3EC561787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760D30-4B1B-46C2-81BD-A99488DFD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A63F-F997-4D99-A782-F2E1546D6507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7B4770-45A0-4A9D-8774-E576B2E15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ACA093-DAB5-4D2F-AB05-74D027535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C4658-D9EF-4339-8FED-D1CD469CD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297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8B73C-436D-4D00-B6D5-94E25BE33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1FCB46-8AE2-4340-B668-9A8EEEF7C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A63F-F997-4D99-A782-F2E1546D6507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863E08-08F8-45A9-BDE6-5312C5C35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36C83E-ADB2-42F8-992B-362AECB8F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C4658-D9EF-4339-8FED-D1CD469CD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524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24760C-1193-48E2-85D4-615C7B41B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A63F-F997-4D99-A782-F2E1546D6507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782555-96EF-4B5D-8682-9C8D3FE2A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8F574B-1455-47EA-AAEA-2683BEF28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C4658-D9EF-4339-8FED-D1CD469CD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897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88D38-1681-4ADD-BC75-0D1CC9BF9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D4213-9EBE-4AF2-947B-34B25AD07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5A2988-281C-4BBF-9D24-E621C743FB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7B28CE-E3AA-4A3D-B62C-F613B8DD3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A63F-F997-4D99-A782-F2E1546D6507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8EDBAE-94E1-4CC0-A711-6D503AAAB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6D80D6-9C47-4487-BA54-2B7F001C4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C4658-D9EF-4339-8FED-D1CD469CD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881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C0BD9-4029-49E2-8E2F-15684FAAA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26BA4C-BB76-4FC6-8F73-680782C6A4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6AECEF-0E6C-4D85-8EF4-FDEA06DDAA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01BF7A-3609-4C65-B009-63C82FDB4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A63F-F997-4D99-A782-F2E1546D6507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E5C912-419B-47E9-B69A-1574B599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8C639B-F268-4633-87B0-E096FE071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C4658-D9EF-4339-8FED-D1CD469CD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682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053241-07DB-487A-AF9B-F424DF4BC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794FC2-C6C3-439B-8CF3-12BB4FF2F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CE5D90-E6B4-4B02-A4E4-53F674F1E0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3A63F-F997-4D99-A782-F2E1546D6507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D17773-F622-4217-92D7-EB7511FE84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43E28-1452-41F8-89DB-7A8ADE3EC9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C4658-D9EF-4339-8FED-D1CD469CD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152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hyperlink" Target="mailto:Nguyenlinhk64@gmail.com" TargetMode="Externa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22.png"/><Relationship Id="rId5" Type="http://schemas.openxmlformats.org/officeDocument/2006/relationships/image" Target="../media/image210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video" Target="https://www.youtube.com/embed/5mNBxjnTygE?feature=oembed" TargetMode="External"/><Relationship Id="rId7" Type="http://schemas.openxmlformats.org/officeDocument/2006/relationships/image" Target="../media/image24.jpe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6" Type="http://schemas.openxmlformats.org/officeDocument/2006/relationships/image" Target="../media/image32.png"/><Relationship Id="rId5" Type="http://schemas.openxmlformats.org/officeDocument/2006/relationships/image" Target="../media/image300.png"/><Relationship Id="rId4" Type="http://schemas.openxmlformats.org/officeDocument/2006/relationships/image" Target="../media/image29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5" Type="http://schemas.openxmlformats.org/officeDocument/2006/relationships/image" Target="../media/image11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avi"/><Relationship Id="rId2" Type="http://schemas.microsoft.com/office/2007/relationships/media" Target="../media/media1.avi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7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9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5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14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image" Target="../media/image16.png"/><Relationship Id="rId4" Type="http://schemas.openxmlformats.org/officeDocument/2006/relationships/image" Target="../media/image12.png"/><Relationship Id="rId9" Type="http://schemas.openxmlformats.org/officeDocument/2006/relationships/image" Target="../media/image1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5" Type="http://schemas.openxmlformats.org/officeDocument/2006/relationships/image" Target="../media/image11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805100B-860E-4617-B037-B02908860033}"/>
              </a:ext>
            </a:extLst>
          </p:cNvPr>
          <p:cNvSpPr txBox="1"/>
          <p:nvPr/>
        </p:nvSpPr>
        <p:spPr>
          <a:xfrm>
            <a:off x="-235882" y="2756505"/>
            <a:ext cx="124982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FF5969"/>
                </a:solidFill>
                <a:latin typeface="Tw Cen MT" panose="020B0602020104020603" pitchFamily="34" charset="0"/>
              </a:rPr>
              <a:t>LỰC ĐÀN HỒI CỦA LÒ XO. ĐỊNH LUẬT HÚC</a:t>
            </a:r>
            <a:endParaRPr lang="en-US" sz="4000" dirty="0">
              <a:solidFill>
                <a:srgbClr val="FF5969"/>
              </a:solidFill>
              <a:latin typeface="Tw Cen MT" panose="020B06020201040206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5987DA-E6B5-453A-AE42-713C1469677C}"/>
              </a:ext>
            </a:extLst>
          </p:cNvPr>
          <p:cNvSpPr txBox="1"/>
          <p:nvPr/>
        </p:nvSpPr>
        <p:spPr>
          <a:xfrm>
            <a:off x="1160623" y="1099438"/>
            <a:ext cx="97052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52CBBE"/>
                </a:solidFill>
                <a:latin typeface="Corbel" panose="020B0503020204020204" pitchFamily="34" charset="0"/>
              </a:rPr>
              <a:t>BỘ GIÁO DỤC VÀ ĐÀO TẠO</a:t>
            </a:r>
          </a:p>
          <a:p>
            <a:pPr algn="ctr"/>
            <a:r>
              <a:rPr lang="en-US" sz="2800" b="1">
                <a:solidFill>
                  <a:srgbClr val="52CBBE"/>
                </a:solidFill>
                <a:latin typeface="Corbel" panose="020B0503020204020204" pitchFamily="34" charset="0"/>
              </a:rPr>
              <a:t>CUỘC THI </a:t>
            </a:r>
            <a:r>
              <a:rPr lang="en-US" sz="2800" b="1" dirty="0">
                <a:solidFill>
                  <a:srgbClr val="52CBBE"/>
                </a:solidFill>
                <a:latin typeface="Corbel" panose="020B0503020204020204" pitchFamily="34" charset="0"/>
              </a:rPr>
              <a:t>THIẾT KẾ </a:t>
            </a:r>
            <a:r>
              <a:rPr lang="en-US" sz="2800" b="1">
                <a:solidFill>
                  <a:srgbClr val="52CBBE"/>
                </a:solidFill>
                <a:latin typeface="Corbel" panose="020B0503020204020204" pitchFamily="34" charset="0"/>
              </a:rPr>
              <a:t>BÀI GIẢNG ĐIỆN TỬ </a:t>
            </a:r>
            <a:endParaRPr lang="en-US" sz="2800" b="1" dirty="0">
              <a:solidFill>
                <a:srgbClr val="52CBBE"/>
              </a:solidFill>
              <a:latin typeface="Corbel" panose="020B0503020204020204" pitchFamily="34" charset="0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C63133E4-423F-4D22-B691-67605F186D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89" b="93778" l="7556" r="94667">
                        <a14:foregroundMark x1="55556" y1="28889" x2="48444" y2="44889"/>
                        <a14:foregroundMark x1="66667" y1="53778" x2="52889" y2="68444"/>
                        <a14:foregroundMark x1="75111" y1="49778" x2="57778" y2="66222"/>
                        <a14:foregroundMark x1="74667" y1="54667" x2="44444" y2="55111"/>
                        <a14:foregroundMark x1="61778" y1="56000" x2="27556" y2="63556"/>
                        <a14:foregroundMark x1="62667" y1="60889" x2="33778" y2="66667"/>
                        <a14:foregroundMark x1="37333" y1="64444" x2="25778" y2="69778"/>
                        <a14:foregroundMark x1="60000" y1="87556" x2="46222" y2="90222"/>
                        <a14:foregroundMark x1="42222" y1="92000" x2="48000" y2="94222"/>
                        <a14:foregroundMark x1="91111" y1="62667" x2="91111" y2="62667"/>
                        <a14:foregroundMark x1="94667" y1="48444" x2="94667" y2="48444"/>
                        <a14:foregroundMark x1="53778" y1="9333" x2="53778" y2="9333"/>
                        <a14:foregroundMark x1="55556" y1="4889" x2="55556" y2="4889"/>
                        <a14:foregroundMark x1="56444" y1="4889" x2="56444" y2="4889"/>
                        <a14:foregroundMark x1="7556" y1="51556" x2="7556" y2="515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99584" y="0"/>
            <a:ext cx="1027297" cy="10272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DD685ED-0A7D-4DBB-A570-22B847FB652E}"/>
              </a:ext>
            </a:extLst>
          </p:cNvPr>
          <p:cNvSpPr txBox="1"/>
          <p:nvPr/>
        </p:nvSpPr>
        <p:spPr>
          <a:xfrm>
            <a:off x="4289622" y="4720930"/>
            <a:ext cx="44745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Giáo viên: Nguyễn Thùy Linh</a:t>
            </a:r>
          </a:p>
          <a:p>
            <a:r>
              <a:rPr lang="en-US" sz="2400"/>
              <a:t>Email: </a:t>
            </a:r>
            <a:r>
              <a:rPr lang="en-US" sz="2400">
                <a:hlinkClick r:id="rId6"/>
              </a:rPr>
              <a:t>Nguyenlinhk64@gmail.com</a:t>
            </a:r>
            <a:endParaRPr lang="en-US" sz="2400"/>
          </a:p>
          <a:p>
            <a:r>
              <a:rPr lang="en-US" sz="2400"/>
              <a:t>Trường: THPT Đông Mỹ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346B0A-3A14-402F-8141-9A1F5D3BF493}"/>
              </a:ext>
            </a:extLst>
          </p:cNvPr>
          <p:cNvSpPr txBox="1"/>
          <p:nvPr/>
        </p:nvSpPr>
        <p:spPr>
          <a:xfrm>
            <a:off x="5329696" y="6131776"/>
            <a:ext cx="2212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Tháng 10/2021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9002B3-1AD3-4DBB-ABE5-433971E82EB2}"/>
              </a:ext>
            </a:extLst>
          </p:cNvPr>
          <p:cNvSpPr txBox="1"/>
          <p:nvPr/>
        </p:nvSpPr>
        <p:spPr>
          <a:xfrm>
            <a:off x="5329696" y="3429000"/>
            <a:ext cx="14334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VẬT LÝ: 10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9369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1">
            <a:extLst>
              <a:ext uri="{FF2B5EF4-FFF2-40B4-BE49-F238E27FC236}">
                <a16:creationId xmlns:a16="http://schemas.microsoft.com/office/drawing/2014/main" id="{B3DFCF03-D35C-4F8B-8033-323EAF07FA0A}"/>
              </a:ext>
            </a:extLst>
          </p:cNvPr>
          <p:cNvSpPr/>
          <p:nvPr/>
        </p:nvSpPr>
        <p:spPr>
          <a:xfrm>
            <a:off x="5165558" y="0"/>
            <a:ext cx="7026442" cy="6858000"/>
          </a:xfrm>
          <a:prstGeom prst="rect">
            <a:avLst/>
          </a:prstGeom>
          <a:solidFill>
            <a:srgbClr val="90BE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!!4">
            <a:extLst>
              <a:ext uri="{FF2B5EF4-FFF2-40B4-BE49-F238E27FC236}">
                <a16:creationId xmlns:a16="http://schemas.microsoft.com/office/drawing/2014/main" id="{396AF7AF-3ADE-4031-8926-74515D7977D6}"/>
              </a:ext>
            </a:extLst>
          </p:cNvPr>
          <p:cNvSpPr/>
          <p:nvPr/>
        </p:nvSpPr>
        <p:spPr>
          <a:xfrm>
            <a:off x="0" y="216885"/>
            <a:ext cx="4162187" cy="745067"/>
          </a:xfrm>
          <a:prstGeom prst="roundRect">
            <a:avLst>
              <a:gd name="adj" fmla="val 46212"/>
            </a:avLst>
          </a:prstGeom>
          <a:solidFill>
            <a:srgbClr val="D7E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90BEAB"/>
                </a:solidFill>
              </a:rPr>
              <a:t>1. Thí nghiệm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404FA9-73FC-4288-A724-EE7E3813A616}"/>
              </a:ext>
            </a:extLst>
          </p:cNvPr>
          <p:cNvSpPr txBox="1"/>
          <p:nvPr/>
        </p:nvSpPr>
        <p:spPr>
          <a:xfrm>
            <a:off x="271851" y="2504036"/>
            <a:ext cx="4553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+ Đại lượng cần đo: lực đàn hồi và độ biến dạng của lò xo</a:t>
            </a:r>
          </a:p>
        </p:txBody>
      </p:sp>
      <p:cxnSp>
        <p:nvCxnSpPr>
          <p:cNvPr id="5" name="!!3">
            <a:extLst>
              <a:ext uri="{FF2B5EF4-FFF2-40B4-BE49-F238E27FC236}">
                <a16:creationId xmlns:a16="http://schemas.microsoft.com/office/drawing/2014/main" id="{9D60D42D-D251-4A45-B1C1-EB0DD64414B8}"/>
              </a:ext>
            </a:extLst>
          </p:cNvPr>
          <p:cNvCxnSpPr>
            <a:cxnSpLocks/>
          </p:cNvCxnSpPr>
          <p:nvPr/>
        </p:nvCxnSpPr>
        <p:spPr>
          <a:xfrm flipH="1">
            <a:off x="1700491" y="6546119"/>
            <a:ext cx="3454238" cy="0"/>
          </a:xfrm>
          <a:prstGeom prst="line">
            <a:avLst/>
          </a:prstGeom>
          <a:ln w="28575">
            <a:solidFill>
              <a:srgbClr val="90BE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7321F34-E9B2-453F-A7DE-28BCAD2824D1}"/>
              </a:ext>
            </a:extLst>
          </p:cNvPr>
          <p:cNvSpPr txBox="1"/>
          <p:nvPr/>
        </p:nvSpPr>
        <p:spPr>
          <a:xfrm>
            <a:off x="271851" y="1227914"/>
            <a:ext cx="46350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+ Mục đích thí nghiệm: khảo sát mối quan hệ giữa lực đàn hồi và độ biến dạng của lò xo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642ED3-2CF3-4F60-8964-672F71EBB70D}"/>
              </a:ext>
            </a:extLst>
          </p:cNvPr>
          <p:cNvSpPr txBox="1"/>
          <p:nvPr/>
        </p:nvSpPr>
        <p:spPr>
          <a:xfrm>
            <a:off x="271851" y="3565430"/>
            <a:ext cx="4112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+ Sơ đồ thí nghiệm</a:t>
            </a:r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4A14027F-232E-41B0-B223-167043901A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62" y="4026223"/>
            <a:ext cx="3071129" cy="228993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54FD9C7-357D-4917-9990-F454B11E7AC9}"/>
              </a:ext>
            </a:extLst>
          </p:cNvPr>
          <p:cNvSpPr txBox="1"/>
          <p:nvPr/>
        </p:nvSpPr>
        <p:spPr>
          <a:xfrm>
            <a:off x="5617962" y="961952"/>
            <a:ext cx="6434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+ Các bước tiến hành thí nghiệm: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E2616A5-55E7-4B32-B6D9-996EBDAC26F3}"/>
                  </a:ext>
                </a:extLst>
              </p:cNvPr>
              <p:cNvSpPr txBox="1"/>
              <p:nvPr/>
            </p:nvSpPr>
            <p:spPr>
              <a:xfrm>
                <a:off x="6158099" y="1459149"/>
                <a:ext cx="565127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/>
                  <a:t>B1: Đo chiều dài ban đầu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/>
                  <a:t>của lò xo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E2616A5-55E7-4B32-B6D9-996EBDAC26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8099" y="1459149"/>
                <a:ext cx="5651279" cy="461665"/>
              </a:xfrm>
              <a:prstGeom prst="rect">
                <a:avLst/>
              </a:prstGeom>
              <a:blipFill>
                <a:blip r:embed="rId5"/>
                <a:stretch>
                  <a:fillRect l="-1618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503306B-4E81-4B55-9B58-127389FEBC88}"/>
                  </a:ext>
                </a:extLst>
              </p:cNvPr>
              <p:cNvSpPr txBox="1"/>
              <p:nvPr/>
            </p:nvSpPr>
            <p:spPr>
              <a:xfrm>
                <a:off x="6171704" y="2076480"/>
                <a:ext cx="588086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/>
                  <a:t>B2: Lần lượt móc 1,2,3 quả nặng vào lò xo và đo chiều dài của lò xo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US" sz="2400"/>
                  <a:t> tương ứng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503306B-4E81-4B55-9B58-127389FEBC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1704" y="2076480"/>
                <a:ext cx="5880865" cy="830997"/>
              </a:xfrm>
              <a:prstGeom prst="rect">
                <a:avLst/>
              </a:prstGeom>
              <a:blipFill>
                <a:blip r:embed="rId6"/>
                <a:stretch>
                  <a:fillRect l="-1554"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180438F-9AD0-48C6-82E2-AF2E700E52A2}"/>
                  </a:ext>
                </a:extLst>
              </p:cNvPr>
              <p:cNvSpPr txBox="1"/>
              <p:nvPr/>
            </p:nvSpPr>
            <p:spPr>
              <a:xfrm>
                <a:off x="6171704" y="2930179"/>
                <a:ext cx="539957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/>
                  <a:t>B3: Ghi kết quả và bảng và tính độ biến dạng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</m:t>
                    </m:r>
                  </m:oMath>
                </a14:m>
                <a:endParaRPr lang="en-US" sz="240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180438F-9AD0-48C6-82E2-AF2E700E52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1704" y="2930179"/>
                <a:ext cx="5399572" cy="830997"/>
              </a:xfrm>
              <a:prstGeom prst="rect">
                <a:avLst/>
              </a:prstGeom>
              <a:blipFill>
                <a:blip r:embed="rId7"/>
                <a:stretch>
                  <a:fillRect l="-1693"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334708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0F4D15F-3CE1-446C-9BC5-0B1A932F7D7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1524000" y="312501"/>
            <a:ext cx="9144000" cy="5143500"/>
            <a:chOff x="1524000" y="857250"/>
            <a:chExt cx="9144000" cy="5143500"/>
          </a:xfrm>
        </p:grpSpPr>
        <p:pic>
          <p:nvPicPr>
            <p:cNvPr id="2" name="5mNBxjnTygE116380328" title="L￡ﾻﾱc ￄﾑￃﾠn h￡ﾻﾓi">
              <a:hlinkClick r:id="" action="ppaction://media"/>
              <a:extLst>
                <a:ext uri="{FF2B5EF4-FFF2-40B4-BE49-F238E27FC236}">
                  <a16:creationId xmlns:a16="http://schemas.microsoft.com/office/drawing/2014/main" id="{2F65CB63-2813-4CF9-89CE-4EA848FFC29D}"/>
                </a:ext>
              </a:extLst>
            </p:cNvPr>
            <p:cNvPicPr>
              <a:picLocks noRot="1" noChangeAspect="1"/>
            </p:cNvPicPr>
            <p:nvPr>
              <a:videoFile r:link="rId3"/>
              <p:custDataLst>
                <p:tags r:id="rId4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1524000" y="857250"/>
              <a:ext cx="9103540" cy="5143500"/>
            </a:xfrm>
            <a:prstGeom prst="rect">
              <a:avLst/>
            </a:prstGeom>
          </p:spPr>
        </p:pic>
        <p:pic>
          <p:nvPicPr>
            <p:cNvPr id="4" name="5mNBxjnTygE116380328_pic">
              <a:extLst>
                <a:ext uri="{FF2B5EF4-FFF2-40B4-BE49-F238E27FC236}">
                  <a16:creationId xmlns:a16="http://schemas.microsoft.com/office/drawing/2014/main" id="{31A081C1-4272-4792-A692-A7625CBBA369}"/>
                </a:ext>
              </a:extLst>
            </p:cNvPr>
            <p:cNvPicPr>
              <a:picLocks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00" y="857250"/>
              <a:ext cx="9144000" cy="5143500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24325128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2">
            <a:extLst>
              <a:ext uri="{FF2B5EF4-FFF2-40B4-BE49-F238E27FC236}">
                <a16:creationId xmlns:a16="http://schemas.microsoft.com/office/drawing/2014/main" id="{D5A6F5D7-5462-4963-881D-3ACC8F1C16C0}"/>
              </a:ext>
            </a:extLst>
          </p:cNvPr>
          <p:cNvSpPr/>
          <p:nvPr/>
        </p:nvSpPr>
        <p:spPr>
          <a:xfrm>
            <a:off x="6891867" y="0"/>
            <a:ext cx="5300133" cy="6858000"/>
          </a:xfrm>
          <a:prstGeom prst="rect">
            <a:avLst/>
          </a:prstGeom>
          <a:solidFill>
            <a:srgbClr val="90BE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7DCC6F2-20B2-4D27-A7D8-CD92DC21A951}"/>
              </a:ext>
            </a:extLst>
          </p:cNvPr>
          <p:cNvSpPr txBox="1"/>
          <p:nvPr/>
        </p:nvSpPr>
        <p:spPr>
          <a:xfrm>
            <a:off x="2941329" y="1408486"/>
            <a:ext cx="33037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90BEAB"/>
                </a:solidFill>
              </a:rPr>
              <a:t>Chọn đối tượng nghiên cứu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C8E0DA9-9CB1-47E9-A0C4-C1A87E8010E3}"/>
              </a:ext>
            </a:extLst>
          </p:cNvPr>
          <p:cNvSpPr txBox="1"/>
          <p:nvPr/>
        </p:nvSpPr>
        <p:spPr>
          <a:xfrm>
            <a:off x="2866152" y="3115653"/>
            <a:ext cx="38229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90BEAB"/>
                </a:solidFill>
              </a:rPr>
              <a:t>Điều chỉnh đặc trưng của lò xo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F3E1AF-E340-4EB1-A4D2-CC25AD72B380}"/>
              </a:ext>
            </a:extLst>
          </p:cNvPr>
          <p:cNvSpPr txBox="1"/>
          <p:nvPr/>
        </p:nvSpPr>
        <p:spPr>
          <a:xfrm>
            <a:off x="2941329" y="5046238"/>
            <a:ext cx="38001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90BEAB"/>
                </a:solidFill>
              </a:rPr>
              <a:t>Đường gióng sang ngang để đo chiều dài của lò xo</a:t>
            </a:r>
          </a:p>
        </p:txBody>
      </p:sp>
      <p:sp>
        <p:nvSpPr>
          <p:cNvPr id="10" name="!!4">
            <a:extLst>
              <a:ext uri="{FF2B5EF4-FFF2-40B4-BE49-F238E27FC236}">
                <a16:creationId xmlns:a16="http://schemas.microsoft.com/office/drawing/2014/main" id="{D4916CC3-C11C-4F8B-81AE-BBE08D288983}"/>
              </a:ext>
            </a:extLst>
          </p:cNvPr>
          <p:cNvSpPr/>
          <p:nvPr/>
        </p:nvSpPr>
        <p:spPr>
          <a:xfrm>
            <a:off x="5221704" y="253926"/>
            <a:ext cx="5458437" cy="745067"/>
          </a:xfrm>
          <a:prstGeom prst="roundRect">
            <a:avLst>
              <a:gd name="adj" fmla="val 46212"/>
            </a:avLst>
          </a:prstGeom>
          <a:solidFill>
            <a:srgbClr val="D7E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90BEAB"/>
                </a:solidFill>
              </a:rPr>
              <a:t>Hướng dẫn sử dụng PhET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4E1F33-20BF-416C-A07E-8FE3D08D72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6284" y="1653266"/>
            <a:ext cx="3996473" cy="39391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B71A6A6-A73F-4589-83A7-3AE925EE78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243" y="1127393"/>
            <a:ext cx="1918679" cy="17036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8B761F5-50C1-4CBC-8667-33F66E1D1B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105" y="3133690"/>
            <a:ext cx="2083240" cy="12192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CDF10C9-608C-45BE-8948-2AA65181FB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8027" y="4958104"/>
            <a:ext cx="2245671" cy="11906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973461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A979CD-7D23-46DA-9B0D-1BFAAB900226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27351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2">
            <a:extLst>
              <a:ext uri="{FF2B5EF4-FFF2-40B4-BE49-F238E27FC236}">
                <a16:creationId xmlns:a16="http://schemas.microsoft.com/office/drawing/2014/main" id="{71B483C0-79FC-4706-8805-7CD5615F0EC3}"/>
              </a:ext>
            </a:extLst>
          </p:cNvPr>
          <p:cNvSpPr/>
          <p:nvPr/>
        </p:nvSpPr>
        <p:spPr>
          <a:xfrm>
            <a:off x="0" y="3869266"/>
            <a:ext cx="12192000" cy="2988734"/>
          </a:xfrm>
          <a:prstGeom prst="rect">
            <a:avLst/>
          </a:prstGeom>
          <a:solidFill>
            <a:srgbClr val="90BE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319CEA-CC7E-447C-A10B-FA982F0063AD}"/>
              </a:ext>
            </a:extLst>
          </p:cNvPr>
          <p:cNvSpPr txBox="1"/>
          <p:nvPr/>
        </p:nvSpPr>
        <p:spPr>
          <a:xfrm>
            <a:off x="575733" y="380032"/>
            <a:ext cx="4656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+) Kết quả thí nghiệm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E461B870-F962-4F86-902A-5DCF293D4B6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05122141"/>
                  </p:ext>
                </p:extLst>
              </p:nvPr>
            </p:nvGraphicFramePr>
            <p:xfrm>
              <a:off x="1488048" y="1051363"/>
              <a:ext cx="8771469" cy="1371600"/>
            </p:xfrm>
            <a:graphic>
              <a:graphicData uri="http://schemas.openxmlformats.org/drawingml/2006/table">
                <a:tbl>
                  <a:tblPr firstRow="1" bandRow="1">
                    <a:tableStyleId>{16D9F66E-5EB9-4882-86FB-DCBF35E3C3E4}</a:tableStyleId>
                  </a:tblPr>
                  <a:tblGrid>
                    <a:gridCol w="1253067">
                      <a:extLst>
                        <a:ext uri="{9D8B030D-6E8A-4147-A177-3AD203B41FA5}">
                          <a16:colId xmlns:a16="http://schemas.microsoft.com/office/drawing/2014/main" val="2892667914"/>
                        </a:ext>
                      </a:extLst>
                    </a:gridCol>
                    <a:gridCol w="1253067">
                      <a:extLst>
                        <a:ext uri="{9D8B030D-6E8A-4147-A177-3AD203B41FA5}">
                          <a16:colId xmlns:a16="http://schemas.microsoft.com/office/drawing/2014/main" val="262875112"/>
                        </a:ext>
                      </a:extLst>
                    </a:gridCol>
                    <a:gridCol w="1253067">
                      <a:extLst>
                        <a:ext uri="{9D8B030D-6E8A-4147-A177-3AD203B41FA5}">
                          <a16:colId xmlns:a16="http://schemas.microsoft.com/office/drawing/2014/main" val="1351054866"/>
                        </a:ext>
                      </a:extLst>
                    </a:gridCol>
                    <a:gridCol w="1253067">
                      <a:extLst>
                        <a:ext uri="{9D8B030D-6E8A-4147-A177-3AD203B41FA5}">
                          <a16:colId xmlns:a16="http://schemas.microsoft.com/office/drawing/2014/main" val="1960035146"/>
                        </a:ext>
                      </a:extLst>
                    </a:gridCol>
                    <a:gridCol w="1253067">
                      <a:extLst>
                        <a:ext uri="{9D8B030D-6E8A-4147-A177-3AD203B41FA5}">
                          <a16:colId xmlns:a16="http://schemas.microsoft.com/office/drawing/2014/main" val="3182813168"/>
                        </a:ext>
                      </a:extLst>
                    </a:gridCol>
                    <a:gridCol w="1253067">
                      <a:extLst>
                        <a:ext uri="{9D8B030D-6E8A-4147-A177-3AD203B41FA5}">
                          <a16:colId xmlns:a16="http://schemas.microsoft.com/office/drawing/2014/main" val="962492273"/>
                        </a:ext>
                      </a:extLst>
                    </a:gridCol>
                    <a:gridCol w="1253067">
                      <a:extLst>
                        <a:ext uri="{9D8B030D-6E8A-4147-A177-3AD203B41FA5}">
                          <a16:colId xmlns:a16="http://schemas.microsoft.com/office/drawing/2014/main" val="1327617247"/>
                        </a:ext>
                      </a:extLst>
                    </a:gridCol>
                  </a:tblGrid>
                  <a:tr h="353906">
                    <a:tc>
                      <a:txBody>
                        <a:bodyPr/>
                        <a:lstStyle/>
                        <a:p>
                          <a:r>
                            <a:rPr lang="en-US" sz="2400" b="0"/>
                            <a:t>F = P (N)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/>
                            <a:t>1,0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/>
                            <a:t>2,0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/>
                            <a:t>3,0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/>
                            <a:t>4,0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/>
                            <a:t>5,0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7688858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oMath>
                          </a14:m>
                          <a:r>
                            <a:rPr lang="en-US" sz="2400"/>
                            <a:t>(mm)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/>
                            <a:t>245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/>
                            <a:t>285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/>
                            <a:t>324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/>
                            <a:t>405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/>
                            <a:t>446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/>
                            <a:t>484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7906822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</m:oMath>
                          </a14:m>
                          <a:r>
                            <a:rPr lang="en-US" sz="2400"/>
                            <a:t> (mm)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/>
                            <a:t>79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/>
                            <a:t>121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/>
                            <a:t>160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/>
                            <a:t>201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3141323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E461B870-F962-4F86-902A-5DCF293D4B6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05122141"/>
                  </p:ext>
                </p:extLst>
              </p:nvPr>
            </p:nvGraphicFramePr>
            <p:xfrm>
              <a:off x="1488048" y="1051363"/>
              <a:ext cx="8771469" cy="1371600"/>
            </p:xfrm>
            <a:graphic>
              <a:graphicData uri="http://schemas.openxmlformats.org/drawingml/2006/table">
                <a:tbl>
                  <a:tblPr firstRow="1" bandRow="1">
                    <a:tableStyleId>{16D9F66E-5EB9-4882-86FB-DCBF35E3C3E4}</a:tableStyleId>
                  </a:tblPr>
                  <a:tblGrid>
                    <a:gridCol w="1253067">
                      <a:extLst>
                        <a:ext uri="{9D8B030D-6E8A-4147-A177-3AD203B41FA5}">
                          <a16:colId xmlns:a16="http://schemas.microsoft.com/office/drawing/2014/main" val="2892667914"/>
                        </a:ext>
                      </a:extLst>
                    </a:gridCol>
                    <a:gridCol w="1253067">
                      <a:extLst>
                        <a:ext uri="{9D8B030D-6E8A-4147-A177-3AD203B41FA5}">
                          <a16:colId xmlns:a16="http://schemas.microsoft.com/office/drawing/2014/main" val="262875112"/>
                        </a:ext>
                      </a:extLst>
                    </a:gridCol>
                    <a:gridCol w="1253067">
                      <a:extLst>
                        <a:ext uri="{9D8B030D-6E8A-4147-A177-3AD203B41FA5}">
                          <a16:colId xmlns:a16="http://schemas.microsoft.com/office/drawing/2014/main" val="1351054866"/>
                        </a:ext>
                      </a:extLst>
                    </a:gridCol>
                    <a:gridCol w="1253067">
                      <a:extLst>
                        <a:ext uri="{9D8B030D-6E8A-4147-A177-3AD203B41FA5}">
                          <a16:colId xmlns:a16="http://schemas.microsoft.com/office/drawing/2014/main" val="1960035146"/>
                        </a:ext>
                      </a:extLst>
                    </a:gridCol>
                    <a:gridCol w="1253067">
                      <a:extLst>
                        <a:ext uri="{9D8B030D-6E8A-4147-A177-3AD203B41FA5}">
                          <a16:colId xmlns:a16="http://schemas.microsoft.com/office/drawing/2014/main" val="3182813168"/>
                        </a:ext>
                      </a:extLst>
                    </a:gridCol>
                    <a:gridCol w="1253067">
                      <a:extLst>
                        <a:ext uri="{9D8B030D-6E8A-4147-A177-3AD203B41FA5}">
                          <a16:colId xmlns:a16="http://schemas.microsoft.com/office/drawing/2014/main" val="962492273"/>
                        </a:ext>
                      </a:extLst>
                    </a:gridCol>
                    <a:gridCol w="1253067">
                      <a:extLst>
                        <a:ext uri="{9D8B030D-6E8A-4147-A177-3AD203B41FA5}">
                          <a16:colId xmlns:a16="http://schemas.microsoft.com/office/drawing/2014/main" val="1327617247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r>
                            <a:rPr lang="en-US" sz="2400" b="0"/>
                            <a:t>F = P (N)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/>
                            <a:t>1,0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/>
                            <a:t>2,0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/>
                            <a:t>3,0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/>
                            <a:t>4,0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/>
                            <a:t>5,0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76888585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485" t="-109211" r="-600000" b="-127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/>
                            <a:t>245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/>
                            <a:t>285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/>
                            <a:t>324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/>
                            <a:t>405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/>
                            <a:t>446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/>
                            <a:t>484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79068225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485" t="-212000" r="-600000" b="-29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/>
                            <a:t>79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/>
                            <a:t>121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/>
                            <a:t>160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/>
                            <a:t>201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31413235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5" name="!!3">
            <a:extLst>
              <a:ext uri="{FF2B5EF4-FFF2-40B4-BE49-F238E27FC236}">
                <a16:creationId xmlns:a16="http://schemas.microsoft.com/office/drawing/2014/main" id="{49D55B8C-2FA8-4CA1-9BFA-D17F21A645AD}"/>
              </a:ext>
            </a:extLst>
          </p:cNvPr>
          <p:cNvCxnSpPr>
            <a:cxnSpLocks/>
          </p:cNvCxnSpPr>
          <p:nvPr/>
        </p:nvCxnSpPr>
        <p:spPr>
          <a:xfrm>
            <a:off x="8540741" y="6342918"/>
            <a:ext cx="3606881" cy="0"/>
          </a:xfrm>
          <a:prstGeom prst="line">
            <a:avLst/>
          </a:prstGeom>
          <a:ln w="28575">
            <a:solidFill>
              <a:srgbClr val="F4F8F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A57FA49-E631-4806-88A2-3B54277CED03}"/>
              </a:ext>
            </a:extLst>
          </p:cNvPr>
          <p:cNvSpPr txBox="1"/>
          <p:nvPr/>
        </p:nvSpPr>
        <p:spPr>
          <a:xfrm>
            <a:off x="698520" y="2806699"/>
            <a:ext cx="9067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+) NX: Độ lớn của lực đàn hồi tỉ lệ thuận với độ biến dạng của lò xo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7B34B8-FF45-45E1-8152-87C9114726B8}"/>
              </a:ext>
            </a:extLst>
          </p:cNvPr>
          <p:cNvSpPr txBox="1"/>
          <p:nvPr/>
        </p:nvSpPr>
        <p:spPr>
          <a:xfrm>
            <a:off x="391513" y="4288598"/>
            <a:ext cx="720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2. Giới hạn đàn hồi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A4129E-2C81-4507-830E-5E87DA0F651B}"/>
              </a:ext>
            </a:extLst>
          </p:cNvPr>
          <p:cNvSpPr txBox="1"/>
          <p:nvPr/>
        </p:nvSpPr>
        <p:spPr>
          <a:xfrm>
            <a:off x="1488048" y="5133999"/>
            <a:ext cx="9194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Là giá trị lực lớn nhất có thể tác động vào lò xo mà khi ngừng tác động lò xo vẫn trở lại được trạng thái ban đầu.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65776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2">
            <a:extLst>
              <a:ext uri="{FF2B5EF4-FFF2-40B4-BE49-F238E27FC236}">
                <a16:creationId xmlns:a16="http://schemas.microsoft.com/office/drawing/2014/main" id="{0C95FF75-63CA-469C-934A-D81E927C60FF}"/>
              </a:ext>
            </a:extLst>
          </p:cNvPr>
          <p:cNvSpPr/>
          <p:nvPr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90BE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!!4">
            <a:extLst>
              <a:ext uri="{FF2B5EF4-FFF2-40B4-BE49-F238E27FC236}">
                <a16:creationId xmlns:a16="http://schemas.microsoft.com/office/drawing/2014/main" id="{E7BAB5F8-AC2F-4A5C-A50F-5210D8228029}"/>
              </a:ext>
            </a:extLst>
          </p:cNvPr>
          <p:cNvSpPr/>
          <p:nvPr/>
        </p:nvSpPr>
        <p:spPr>
          <a:xfrm>
            <a:off x="412637" y="237066"/>
            <a:ext cx="5458437" cy="745067"/>
          </a:xfrm>
          <a:prstGeom prst="roundRect">
            <a:avLst>
              <a:gd name="adj" fmla="val 46212"/>
            </a:avLst>
          </a:prstGeom>
          <a:solidFill>
            <a:srgbClr val="D7E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90BEAB"/>
                </a:solidFill>
              </a:rPr>
              <a:t>3. Định luật Húc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BC63F9-D738-4CC1-BF7E-24A5FF23E159}"/>
              </a:ext>
            </a:extLst>
          </p:cNvPr>
          <p:cNvSpPr txBox="1"/>
          <p:nvPr/>
        </p:nvSpPr>
        <p:spPr>
          <a:xfrm>
            <a:off x="643468" y="1557867"/>
            <a:ext cx="9414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Trong giới hạn đàn hồi, độ lớn của lực đàn hồi của lò xo tỉ lệ thuận với độ biến dạng của lò xo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A5E11A8-DF2A-4583-B1B3-5CBF4E1B4143}"/>
                  </a:ext>
                </a:extLst>
              </p:cNvPr>
              <p:cNvSpPr txBox="1"/>
              <p:nvPr/>
            </p:nvSpPr>
            <p:spPr>
              <a:xfrm>
                <a:off x="3670570" y="2727531"/>
                <a:ext cx="2425430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đ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e>
                    </m:d>
                  </m:oMath>
                </a14:m>
                <a:r>
                  <a:rPr lang="en-US" sz="2400">
                    <a:solidFill>
                      <a:srgbClr val="FF0000"/>
                    </a:solidFill>
                  </a:rPr>
                  <a:t> </a:t>
                </a:r>
                <a:endParaRPr lang="en-US" sz="240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A5E11A8-DF2A-4583-B1B3-5CBF4E1B41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0570" y="2727531"/>
                <a:ext cx="2425430" cy="369332"/>
              </a:xfrm>
              <a:prstGeom prst="rect">
                <a:avLst/>
              </a:prstGeom>
              <a:blipFill>
                <a:blip r:embed="rId4"/>
                <a:stretch>
                  <a:fillRect l="-4271" b="-163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0BBA1BA4-1439-41D0-BF00-0D07600C3507}"/>
              </a:ext>
            </a:extLst>
          </p:cNvPr>
          <p:cNvSpPr txBox="1"/>
          <p:nvPr/>
        </p:nvSpPr>
        <p:spPr>
          <a:xfrm>
            <a:off x="643468" y="3356760"/>
            <a:ext cx="2733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Trong đó: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7D08F24-57D2-4D8F-8B31-D50324472F75}"/>
                  </a:ext>
                </a:extLst>
              </p:cNvPr>
              <p:cNvSpPr txBox="1"/>
              <p:nvPr/>
            </p:nvSpPr>
            <p:spPr>
              <a:xfrm>
                <a:off x="1261353" y="4001490"/>
                <a:ext cx="835930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/>
                  <a:t>: độ cứng (hay hệ số đàn hồi) của lò xo, đơn vị N/m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7D08F24-57D2-4D8F-8B31-D50324472F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1353" y="4001490"/>
                <a:ext cx="8359302" cy="461665"/>
              </a:xfrm>
              <a:prstGeom prst="rect">
                <a:avLst/>
              </a:prstGeom>
              <a:blipFill>
                <a:blip r:embed="rId5"/>
                <a:stretch>
                  <a:fillRect l="-219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4295FCA-B2BC-4BC7-B865-2A99AE178B92}"/>
                  </a:ext>
                </a:extLst>
              </p:cNvPr>
              <p:cNvSpPr txBox="1"/>
              <p:nvPr/>
            </p:nvSpPr>
            <p:spPr>
              <a:xfrm>
                <a:off x="1214788" y="4838468"/>
                <a:ext cx="42090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e>
                    </m:d>
                  </m:oMath>
                </a14:m>
                <a:r>
                  <a:rPr lang="en-US" sz="2400"/>
                  <a:t>: độ biến dạng của lò xo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4295FCA-B2BC-4BC7-B865-2A99AE178B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4788" y="4838468"/>
                <a:ext cx="4209014" cy="461665"/>
              </a:xfrm>
              <a:prstGeom prst="rect">
                <a:avLst/>
              </a:prstGeom>
              <a:blipFill>
                <a:blip r:embed="rId6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!!3">
            <a:extLst>
              <a:ext uri="{FF2B5EF4-FFF2-40B4-BE49-F238E27FC236}">
                <a16:creationId xmlns:a16="http://schemas.microsoft.com/office/drawing/2014/main" id="{AAA1EECD-F95E-44CB-8C31-7482FF1868DF}"/>
              </a:ext>
            </a:extLst>
          </p:cNvPr>
          <p:cNvCxnSpPr>
            <a:cxnSpLocks/>
          </p:cNvCxnSpPr>
          <p:nvPr/>
        </p:nvCxnSpPr>
        <p:spPr>
          <a:xfrm flipV="1">
            <a:off x="11679678" y="3356760"/>
            <a:ext cx="0" cy="3501240"/>
          </a:xfrm>
          <a:prstGeom prst="line">
            <a:avLst/>
          </a:prstGeom>
          <a:ln w="28575">
            <a:solidFill>
              <a:srgbClr val="90BE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246015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PRING_QUIZ_SHAPE0">
            <a:extLst>
              <a:ext uri="{FF2B5EF4-FFF2-40B4-BE49-F238E27FC236}">
                <a16:creationId xmlns:a16="http://schemas.microsoft.com/office/drawing/2014/main" id="{8F54BC6A-EA07-403B-B8AE-9F8DFECE383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innerShdw>
              <a:scrgbClr r="0" g="0" b="0">
                <a:alpha val="0"/>
              </a:scrgbClr>
            </a:innerShdw>
          </a:effectLst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SPRING_QUIZ_SHAPE1">
            <a:extLst>
              <a:ext uri="{FF2B5EF4-FFF2-40B4-BE49-F238E27FC236}">
                <a16:creationId xmlns:a16="http://schemas.microsoft.com/office/drawing/2014/main" id="{C028C544-173E-405C-9ED2-A2D6806F81A3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7570" y="1851660"/>
            <a:ext cx="7899400" cy="4445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6" name="ISPRING_QUIZ_SHAPE2">
            <a:extLst>
              <a:ext uri="{FF2B5EF4-FFF2-40B4-BE49-F238E27FC236}">
                <a16:creationId xmlns:a16="http://schemas.microsoft.com/office/drawing/2014/main" id="{B0B26AA6-457E-4F3F-A5A8-9F90FC84A723}"/>
              </a:ext>
            </a:extLst>
          </p:cNvPr>
          <p:cNvSpPr txBox="1"/>
          <p:nvPr/>
        </p:nvSpPr>
        <p:spPr>
          <a:xfrm>
            <a:off x="731520" y="411480"/>
            <a:ext cx="1072896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Câu hỏi kiểm tra</a:t>
            </a:r>
          </a:p>
        </p:txBody>
      </p:sp>
      <p:pic>
        <p:nvPicPr>
          <p:cNvPr id="11" name="ISPRING_QUIZ_SHAPE3">
            <a:extLst>
              <a:ext uri="{FF2B5EF4-FFF2-40B4-BE49-F238E27FC236}">
                <a16:creationId xmlns:a16="http://schemas.microsoft.com/office/drawing/2014/main" id="{FE57CA37-49C9-4A1D-A8AE-F00DBBD3B22F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64080" y="48260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12" name="ISPRING_QUIZ_SHAPE4">
            <a:extLst>
              <a:ext uri="{FF2B5EF4-FFF2-40B4-BE49-F238E27FC236}">
                <a16:creationId xmlns:a16="http://schemas.microsoft.com/office/drawing/2014/main" id="{F85B4F16-DDAD-4066-B511-3503204FF99B}"/>
              </a:ext>
            </a:extLst>
          </p:cNvPr>
          <p:cNvSpPr txBox="1"/>
          <p:nvPr/>
        </p:nvSpPr>
        <p:spPr>
          <a:xfrm>
            <a:off x="731520" y="1097280"/>
            <a:ext cx="10728960" cy="769441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vi-VN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Chọn đối tượng này và nhấp vào
nút "Chèn bài tập" để chỉnh sửa đối tượng này</a:t>
            </a:r>
            <a:endParaRPr lang="en-US" sz="2200">
              <a:solidFill>
                <a:srgbClr val="343944"/>
              </a:solidFill>
              <a:effectLst/>
              <a:latin typeface="Segoe UI" panose="020B0502040204020203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4513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000"/>
    </mc:Choice>
    <mc:Fallback xmlns="">
      <p:transition spd="slow" advTm="65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BE36778-D1C0-43D2-A857-5FD4A56C84A5}"/>
              </a:ext>
            </a:extLst>
          </p:cNvPr>
          <p:cNvSpPr txBox="1"/>
          <p:nvPr/>
        </p:nvSpPr>
        <p:spPr>
          <a:xfrm>
            <a:off x="900258" y="29833"/>
            <a:ext cx="10096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giải chi tiết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1978C4-1858-4185-9F2F-743533845172}"/>
              </a:ext>
            </a:extLst>
          </p:cNvPr>
          <p:cNvSpPr txBox="1"/>
          <p:nvPr/>
        </p:nvSpPr>
        <p:spPr>
          <a:xfrm>
            <a:off x="1143000" y="1819200"/>
            <a:ext cx="873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3">
                <a:extLst>
                  <a:ext uri="{FF2B5EF4-FFF2-40B4-BE49-F238E27FC236}">
                    <a16:creationId xmlns:a16="http://schemas.microsoft.com/office/drawing/2014/main" id="{683DE925-1D00-4BAB-94FC-2E48ED6A8C0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4139389"/>
                  </p:ext>
                </p:extLst>
              </p:nvPr>
            </p:nvGraphicFramePr>
            <p:xfrm>
              <a:off x="663359" y="750269"/>
              <a:ext cx="10865282" cy="5725748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1059295">
                      <a:extLst>
                        <a:ext uri="{9D8B030D-6E8A-4147-A177-3AD203B41FA5}">
                          <a16:colId xmlns:a16="http://schemas.microsoft.com/office/drawing/2014/main" val="3190671676"/>
                        </a:ext>
                      </a:extLst>
                    </a:gridCol>
                    <a:gridCol w="9805987">
                      <a:extLst>
                        <a:ext uri="{9D8B030D-6E8A-4147-A177-3AD203B41FA5}">
                          <a16:colId xmlns:a16="http://schemas.microsoft.com/office/drawing/2014/main" val="3773246067"/>
                        </a:ext>
                      </a:extLst>
                    </a:gridCol>
                  </a:tblGrid>
                  <a:tr h="3937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Câu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Hướng dẫn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85541332"/>
                      </a:ext>
                    </a:extLst>
                  </a:tr>
                  <a:tr h="679668">
                    <a:tc>
                      <a:txBody>
                        <a:bodyPr/>
                        <a:lstStyle/>
                        <a:p>
                          <a:r>
                            <a:rPr lang="en-US" sz="2400">
                              <a:latin typeface="+mn-lt"/>
                              <a:cs typeface="Times New Roman" panose="02020603050405020304" pitchFamily="18" charset="0"/>
                            </a:rPr>
                            <a:t>Câu 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>
                              <a:solidFill>
                                <a:schemeClr val="tx1"/>
                              </a:solidFill>
                              <a:latin typeface="+mn-lt"/>
                              <a:cs typeface="Times New Roman" panose="02020603050405020304" pitchFamily="18" charset="0"/>
                            </a:rPr>
                            <a:t>Vì vật cân bằng nên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r>
                                    <a:rPr lang="en-US" sz="24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r>
                                    <a:rPr lang="en-US" sz="24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sz="24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đ</m:t>
                                  </m:r>
                                  <m:r>
                                    <a:rPr lang="en-US" sz="24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sub>
                              </m:sSub>
                              <m:r>
                                <a:rPr lang="en-US" sz="24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4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4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sz="24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en-US" sz="24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=100.0,1=10</m:t>
                              </m:r>
                              <m:r>
                                <a:rPr lang="en-US" sz="24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sz="24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endParaRPr lang="en-US" sz="2400">
                            <a:solidFill>
                              <a:schemeClr val="tx1"/>
                            </a:solidFill>
                            <a:latin typeface="+mn-lt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83762592"/>
                      </a:ext>
                    </a:extLst>
                  </a:tr>
                  <a:tr h="1530318">
                    <a:tc>
                      <a:txBody>
                        <a:bodyPr/>
                        <a:lstStyle/>
                        <a:p>
                          <a:r>
                            <a:rPr lang="en-US" sz="2400">
                              <a:latin typeface="+mn-lt"/>
                              <a:cs typeface="Times New Roman" panose="02020603050405020304" pitchFamily="18" charset="0"/>
                            </a:rPr>
                            <a:t>Câu 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>
                              <a:solidFill>
                                <a:schemeClr val="tx1"/>
                              </a:solidFill>
                              <a:latin typeface="+mn-lt"/>
                              <a:cs typeface="Times New Roman" panose="02020603050405020304" pitchFamily="18" charset="0"/>
                            </a:rPr>
                            <a:t>Độ biến dạng của lò xo khi có lực tác dụng là: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2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sz="24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</m:d>
                              <m:r>
                                <a:rPr lang="en-US" sz="24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 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  <m:r>
                                    <a:rPr lang="en-US" sz="24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US" sz="2400" b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24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 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0,18 −0,15</m:t>
                                  </m:r>
                                </m:e>
                              </m:d>
                              <m:r>
                                <a:rPr lang="en-US" sz="24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=0,03 </m:t>
                              </m:r>
                              <m:r>
                                <a:rPr lang="en-US" sz="24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oMath>
                          </a14:m>
                          <a:endParaRPr lang="en-US" sz="2400" b="0">
                            <a:solidFill>
                              <a:schemeClr val="tx1"/>
                            </a:solidFill>
                            <a:latin typeface="+mn-lt"/>
                            <a:cs typeface="Times New Roman" panose="02020603050405020304" pitchFamily="18" charset="0"/>
                          </a:endParaRPr>
                        </a:p>
                        <a:p>
                          <a:r>
                            <a:rPr lang="en-US" sz="2400">
                              <a:solidFill>
                                <a:schemeClr val="tx1"/>
                              </a:solidFill>
                              <a:latin typeface="+mn-lt"/>
                              <a:cs typeface="Times New Roman" panose="02020603050405020304" pitchFamily="18" charset="0"/>
                            </a:rPr>
                            <a:t>Độ cứng của lò xo là:  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4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sz="2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∆</m:t>
                                      </m:r>
                                      <m:r>
                                        <a:rPr lang="en-US" sz="24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</m:d>
                                </m:den>
                              </m:f>
                              <m:r>
                                <a:rPr lang="en-US" sz="24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4,5</m:t>
                                  </m:r>
                                </m:num>
                                <m:den>
                                  <m:r>
                                    <a:rPr lang="en-US" sz="24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0,03</m:t>
                                  </m:r>
                                </m:den>
                              </m:f>
                              <m:r>
                                <a:rPr lang="en-US" sz="24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=150</m:t>
                              </m:r>
                              <m:r>
                                <a:rPr lang="en-US" sz="24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sz="24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24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oMath>
                          </a14:m>
                          <a:r>
                            <a:rPr lang="en-US" sz="2400">
                              <a:solidFill>
                                <a:schemeClr val="tx1"/>
                              </a:solidFill>
                              <a:latin typeface="+mn-lt"/>
                              <a:cs typeface="Times New Roman" panose="02020603050405020304" pitchFamily="18" charset="0"/>
                            </a:rPr>
                            <a:t> 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76358958"/>
                      </a:ext>
                    </a:extLst>
                  </a:tr>
                  <a:tr h="1796321">
                    <a:tc>
                      <a:txBody>
                        <a:bodyPr/>
                        <a:lstStyle/>
                        <a:p>
                          <a:r>
                            <a:rPr lang="en-US" sz="2400">
                              <a:latin typeface="+mn-lt"/>
                              <a:cs typeface="Times New Roman" panose="02020603050405020304" pitchFamily="18" charset="0"/>
                            </a:rPr>
                            <a:t>Câu 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>
                              <a:solidFill>
                                <a:schemeClr val="tx1"/>
                              </a:solidFill>
                              <a:latin typeface="+mn-lt"/>
                              <a:cs typeface="Times New Roman" panose="02020603050405020304" pitchFamily="18" charset="0"/>
                            </a:rPr>
                            <a:t>Độ biến dạng của lò xo trong TH 1 là: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2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∆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US" sz="24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24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 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US" sz="2400" b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24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US" sz="2400" b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24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 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0,24 −0,3</m:t>
                                  </m:r>
                                </m:e>
                              </m:d>
                              <m:r>
                                <a:rPr lang="en-US" sz="24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=0,06 </m:t>
                              </m:r>
                              <m:r>
                                <a:rPr lang="en-US" sz="24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oMath>
                          </a14:m>
                          <a:endParaRPr lang="en-US" sz="2400" b="0">
                            <a:solidFill>
                              <a:schemeClr val="tx1"/>
                            </a:solidFill>
                            <a:latin typeface="+mn-lt"/>
                            <a:cs typeface="Times New Roman" panose="02020603050405020304" pitchFamily="18" charset="0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>
                              <a:solidFill>
                                <a:schemeClr val="tx1"/>
                              </a:solidFill>
                              <a:latin typeface="+mn-lt"/>
                              <a:cs typeface="Times New Roman" panose="02020603050405020304" pitchFamily="18" charset="0"/>
                            </a:rPr>
                            <a:t>Vì lực đàn hồi tăng lên 2 lần nên độ biến dạng của lò xo cũng tăng lên 2 lần là: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>
                              <a:solidFill>
                                <a:schemeClr val="tx1"/>
                              </a:solidFill>
                              <a:latin typeface="+mn-lt"/>
                              <a:cs typeface="Times New Roman" panose="02020603050405020304" pitchFamily="18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2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∆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US" sz="2400" b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24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=0,12 </m:t>
                              </m:r>
                              <m:r>
                                <a:rPr lang="en-US" sz="24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sz="24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= 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sz="24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24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sz="24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400">
                              <a:solidFill>
                                <a:schemeClr val="tx1"/>
                              </a:solidFill>
                              <a:latin typeface="+mn-lt"/>
                              <a:cs typeface="Times New Roman" panose="02020603050405020304" pitchFamily="18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sSub>
                                <m:sSubPr>
                                  <m:ctrlPr>
                                    <a:rPr lang="en-US" sz="2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sz="24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24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=0,2=18 </m:t>
                              </m:r>
                              <m:r>
                                <a:rPr lang="en-US" sz="24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oMath>
                          </a14:m>
                          <a:endParaRPr lang="en-US" sz="2400">
                            <a:solidFill>
                              <a:schemeClr val="tx1"/>
                            </a:solidFill>
                            <a:latin typeface="+mn-lt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69429887"/>
                      </a:ext>
                    </a:extLst>
                  </a:tr>
                  <a:tr h="1262241">
                    <a:tc>
                      <a:txBody>
                        <a:bodyPr/>
                        <a:lstStyle/>
                        <a:p>
                          <a:r>
                            <a:rPr lang="en-US" sz="2400">
                              <a:latin typeface="+mn-lt"/>
                              <a:cs typeface="Times New Roman" panose="02020603050405020304" pitchFamily="18" charset="0"/>
                            </a:rPr>
                            <a:t>Câu 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>
                              <a:solidFill>
                                <a:schemeClr val="tx1"/>
                              </a:solidFill>
                              <a:latin typeface="+mn-lt"/>
                              <a:cs typeface="Times New Roman" panose="02020603050405020304" pitchFamily="18" charset="0"/>
                            </a:rPr>
                            <a:t>Vì độ biến dạng tăng lên 8 lần nên lực đàn hồi cũng tăng lên 8 lần. Mà trọng lượng của vật bằng lực đàn hồi.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r>
                                  <a:rPr lang="en-US" sz="24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sz="24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4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=8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sz="24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4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=8.2=16 </m:t>
                                </m:r>
                                <m:r>
                                  <a:rPr lang="en-US" sz="24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oMath>
                            </m:oMathPara>
                          </a14:m>
                          <a:endParaRPr lang="en-US" sz="2400">
                            <a:solidFill>
                              <a:schemeClr val="tx1"/>
                            </a:solidFill>
                            <a:latin typeface="+mn-lt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9218797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3">
                <a:extLst>
                  <a:ext uri="{FF2B5EF4-FFF2-40B4-BE49-F238E27FC236}">
                    <a16:creationId xmlns:a16="http://schemas.microsoft.com/office/drawing/2014/main" id="{683DE925-1D00-4BAB-94FC-2E48ED6A8C0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4139389"/>
                  </p:ext>
                </p:extLst>
              </p:nvPr>
            </p:nvGraphicFramePr>
            <p:xfrm>
              <a:off x="663359" y="750269"/>
              <a:ext cx="10865282" cy="5725748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1059295">
                      <a:extLst>
                        <a:ext uri="{9D8B030D-6E8A-4147-A177-3AD203B41FA5}">
                          <a16:colId xmlns:a16="http://schemas.microsoft.com/office/drawing/2014/main" val="3190671676"/>
                        </a:ext>
                      </a:extLst>
                    </a:gridCol>
                    <a:gridCol w="9805987">
                      <a:extLst>
                        <a:ext uri="{9D8B030D-6E8A-4147-A177-3AD203B41FA5}">
                          <a16:colId xmlns:a16="http://schemas.microsoft.com/office/drawing/2014/main" val="3773246067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Câu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Hướng dẫn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85541332"/>
                      </a:ext>
                    </a:extLst>
                  </a:tr>
                  <a:tr h="679668">
                    <a:tc>
                      <a:txBody>
                        <a:bodyPr/>
                        <a:lstStyle/>
                        <a:p>
                          <a:r>
                            <a:rPr lang="en-US" sz="2400">
                              <a:latin typeface="+mn-lt"/>
                              <a:cs typeface="Times New Roman" panose="02020603050405020304" pitchFamily="18" charset="0"/>
                            </a:rPr>
                            <a:t>Câu 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0870" t="-74107" r="-248" b="-67410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83762592"/>
                      </a:ext>
                    </a:extLst>
                  </a:tr>
                  <a:tr h="1530318">
                    <a:tc>
                      <a:txBody>
                        <a:bodyPr/>
                        <a:lstStyle/>
                        <a:p>
                          <a:r>
                            <a:rPr lang="en-US" sz="2400">
                              <a:latin typeface="+mn-lt"/>
                              <a:cs typeface="Times New Roman" panose="02020603050405020304" pitchFamily="18" charset="0"/>
                            </a:rPr>
                            <a:t>Câu 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0870" t="-77689" r="-248" b="-2007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76358958"/>
                      </a:ext>
                    </a:extLst>
                  </a:tr>
                  <a:tr h="1796321">
                    <a:tc>
                      <a:txBody>
                        <a:bodyPr/>
                        <a:lstStyle/>
                        <a:p>
                          <a:r>
                            <a:rPr lang="en-US" sz="2400">
                              <a:latin typeface="+mn-lt"/>
                              <a:cs typeface="Times New Roman" panose="02020603050405020304" pitchFamily="18" charset="0"/>
                            </a:rPr>
                            <a:t>Câu 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0870" t="-151186" r="-248" b="-7084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69429887"/>
                      </a:ext>
                    </a:extLst>
                  </a:tr>
                  <a:tr h="1262241">
                    <a:tc>
                      <a:txBody>
                        <a:bodyPr/>
                        <a:lstStyle/>
                        <a:p>
                          <a:r>
                            <a:rPr lang="en-US" sz="2400">
                              <a:latin typeface="+mn-lt"/>
                              <a:cs typeface="Times New Roman" panose="02020603050405020304" pitchFamily="18" charset="0"/>
                            </a:rPr>
                            <a:t>Câu 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0870" t="-357971" r="-248" b="-96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92187976"/>
                      </a:ext>
                    </a:extLst>
                  </a:tr>
                </a:tbl>
              </a:graphicData>
            </a:graphic>
          </p:graphicFrame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31680035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2">
            <a:extLst>
              <a:ext uri="{FF2B5EF4-FFF2-40B4-BE49-F238E27FC236}">
                <a16:creationId xmlns:a16="http://schemas.microsoft.com/office/drawing/2014/main" id="{47E818F0-5139-4B28-949D-618F6B5DC3A3}"/>
              </a:ext>
            </a:extLst>
          </p:cNvPr>
          <p:cNvSpPr/>
          <p:nvPr/>
        </p:nvSpPr>
        <p:spPr>
          <a:xfrm>
            <a:off x="0" y="0"/>
            <a:ext cx="5458437" cy="6858000"/>
          </a:xfrm>
          <a:prstGeom prst="rect">
            <a:avLst/>
          </a:prstGeom>
          <a:solidFill>
            <a:srgbClr val="90BE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!!3">
            <a:extLst>
              <a:ext uri="{FF2B5EF4-FFF2-40B4-BE49-F238E27FC236}">
                <a16:creationId xmlns:a16="http://schemas.microsoft.com/office/drawing/2014/main" id="{F2B59C60-BA1B-46D2-8DB5-BC490BC8C24B}"/>
              </a:ext>
            </a:extLst>
          </p:cNvPr>
          <p:cNvCxnSpPr>
            <a:cxnSpLocks/>
          </p:cNvCxnSpPr>
          <p:nvPr/>
        </p:nvCxnSpPr>
        <p:spPr>
          <a:xfrm flipH="1">
            <a:off x="7138737" y="934111"/>
            <a:ext cx="5053263" cy="0"/>
          </a:xfrm>
          <a:prstGeom prst="line">
            <a:avLst/>
          </a:prstGeom>
          <a:ln w="28575">
            <a:solidFill>
              <a:srgbClr val="90BE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!!4">
            <a:extLst>
              <a:ext uri="{FF2B5EF4-FFF2-40B4-BE49-F238E27FC236}">
                <a16:creationId xmlns:a16="http://schemas.microsoft.com/office/drawing/2014/main" id="{B9CBA1AB-92E9-4B2C-9DE8-71AD502C6C73}"/>
              </a:ext>
            </a:extLst>
          </p:cNvPr>
          <p:cNvSpPr/>
          <p:nvPr/>
        </p:nvSpPr>
        <p:spPr>
          <a:xfrm>
            <a:off x="1275128" y="546249"/>
            <a:ext cx="5458437" cy="745067"/>
          </a:xfrm>
          <a:prstGeom prst="roundRect">
            <a:avLst>
              <a:gd name="adj" fmla="val 46212"/>
            </a:avLst>
          </a:prstGeom>
          <a:solidFill>
            <a:srgbClr val="D7E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90BEAB"/>
                </a:solidFill>
              </a:rPr>
              <a:t>Tổng hợp kiến thức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1984F1-ED9C-4A73-8BF6-1C3903E55F41}"/>
              </a:ext>
            </a:extLst>
          </p:cNvPr>
          <p:cNvSpPr txBox="1"/>
          <p:nvPr/>
        </p:nvSpPr>
        <p:spPr>
          <a:xfrm>
            <a:off x="645806" y="1729280"/>
            <a:ext cx="4680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LỰC ĐÀN HỒI CỦA LÒ XO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C8EB901-0F6C-4681-928D-72BA5BD858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184" y="2666045"/>
            <a:ext cx="4910068" cy="3645706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C59263B-450A-47BB-A4D8-30B410B6E752}"/>
              </a:ext>
            </a:extLst>
          </p:cNvPr>
          <p:cNvGrpSpPr/>
          <p:nvPr/>
        </p:nvGrpSpPr>
        <p:grpSpPr>
          <a:xfrm>
            <a:off x="6240503" y="1931591"/>
            <a:ext cx="720650" cy="720650"/>
            <a:chOff x="1039725" y="1496751"/>
            <a:chExt cx="1026942" cy="102694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E9CE3C3-5127-498C-93C0-29AB36133A9B}"/>
                </a:ext>
              </a:extLst>
            </p:cNvPr>
            <p:cNvSpPr/>
            <p:nvPr/>
          </p:nvSpPr>
          <p:spPr>
            <a:xfrm rot="2487897">
              <a:off x="1154532" y="1595713"/>
              <a:ext cx="818148" cy="818148"/>
            </a:xfrm>
            <a:prstGeom prst="rect">
              <a:avLst/>
            </a:prstGeom>
            <a:solidFill>
              <a:srgbClr val="90BE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ame 12">
              <a:extLst>
                <a:ext uri="{FF2B5EF4-FFF2-40B4-BE49-F238E27FC236}">
                  <a16:creationId xmlns:a16="http://schemas.microsoft.com/office/drawing/2014/main" id="{1AA24AA4-AEA4-4AB1-97E0-6DC6746FBEF9}"/>
                </a:ext>
              </a:extLst>
            </p:cNvPr>
            <p:cNvSpPr/>
            <p:nvPr/>
          </p:nvSpPr>
          <p:spPr>
            <a:xfrm rot="2503973">
              <a:off x="1039725" y="1496751"/>
              <a:ext cx="1026942" cy="1026942"/>
            </a:xfrm>
            <a:prstGeom prst="frame">
              <a:avLst>
                <a:gd name="adj1" fmla="val 2911"/>
              </a:avLst>
            </a:prstGeom>
            <a:solidFill>
              <a:srgbClr val="90BE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24D9605-9C39-4AE8-8EC7-A26DF14A177A}"/>
              </a:ext>
            </a:extLst>
          </p:cNvPr>
          <p:cNvSpPr txBox="1"/>
          <p:nvPr/>
        </p:nvSpPr>
        <p:spPr>
          <a:xfrm>
            <a:off x="6384758" y="2021667"/>
            <a:ext cx="628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4FD0A0-AACE-4C3E-B124-2D6F97F975AB}"/>
              </a:ext>
            </a:extLst>
          </p:cNvPr>
          <p:cNvSpPr txBox="1"/>
          <p:nvPr/>
        </p:nvSpPr>
        <p:spPr>
          <a:xfrm>
            <a:off x="7220432" y="1960111"/>
            <a:ext cx="4299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Điều kiện xuất hiện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159A774-ACF4-4416-83FC-A0235C1A1D82}"/>
              </a:ext>
            </a:extLst>
          </p:cNvPr>
          <p:cNvGrpSpPr/>
          <p:nvPr/>
        </p:nvGrpSpPr>
        <p:grpSpPr>
          <a:xfrm>
            <a:off x="6343309" y="3415511"/>
            <a:ext cx="720650" cy="720650"/>
            <a:chOff x="1039725" y="1496751"/>
            <a:chExt cx="1026942" cy="102694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14D8222-6BA0-409F-9C62-88B61E9DF7D2}"/>
                </a:ext>
              </a:extLst>
            </p:cNvPr>
            <p:cNvSpPr/>
            <p:nvPr/>
          </p:nvSpPr>
          <p:spPr>
            <a:xfrm rot="2487897">
              <a:off x="1154532" y="1595713"/>
              <a:ext cx="818148" cy="818148"/>
            </a:xfrm>
            <a:prstGeom prst="rect">
              <a:avLst/>
            </a:prstGeom>
            <a:solidFill>
              <a:srgbClr val="90BE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ame 17">
              <a:extLst>
                <a:ext uri="{FF2B5EF4-FFF2-40B4-BE49-F238E27FC236}">
                  <a16:creationId xmlns:a16="http://schemas.microsoft.com/office/drawing/2014/main" id="{7B6D7733-90B8-4398-A4EF-C84F81B5FB38}"/>
                </a:ext>
              </a:extLst>
            </p:cNvPr>
            <p:cNvSpPr/>
            <p:nvPr/>
          </p:nvSpPr>
          <p:spPr>
            <a:xfrm rot="2503973">
              <a:off x="1039725" y="1496751"/>
              <a:ext cx="1026942" cy="1026942"/>
            </a:xfrm>
            <a:prstGeom prst="frame">
              <a:avLst>
                <a:gd name="adj1" fmla="val 2911"/>
              </a:avLst>
            </a:prstGeom>
            <a:solidFill>
              <a:srgbClr val="90BE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42C5EAA8-AD7F-4051-8519-63E207E65ED1}"/>
              </a:ext>
            </a:extLst>
          </p:cNvPr>
          <p:cNvSpPr txBox="1"/>
          <p:nvPr/>
        </p:nvSpPr>
        <p:spPr>
          <a:xfrm>
            <a:off x="6487564" y="3505587"/>
            <a:ext cx="628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02DF356-3C0D-4610-9C9D-6E612CC0C774}"/>
              </a:ext>
            </a:extLst>
          </p:cNvPr>
          <p:cNvSpPr txBox="1"/>
          <p:nvPr/>
        </p:nvSpPr>
        <p:spPr>
          <a:xfrm>
            <a:off x="7297962" y="3084256"/>
            <a:ext cx="42992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Đặc điểm của lực đàn hồi của lò xo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0CD4639-9CCB-4053-BBC9-5822218BD3DA}"/>
              </a:ext>
            </a:extLst>
          </p:cNvPr>
          <p:cNvSpPr txBox="1"/>
          <p:nvPr/>
        </p:nvSpPr>
        <p:spPr>
          <a:xfrm>
            <a:off x="7996746" y="4384847"/>
            <a:ext cx="3975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/>
              <a:t>Điểm đặt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48319FE-E4D8-4445-AFDE-AA26C1276397}"/>
              </a:ext>
            </a:extLst>
          </p:cNvPr>
          <p:cNvSpPr txBox="1"/>
          <p:nvPr/>
        </p:nvSpPr>
        <p:spPr>
          <a:xfrm>
            <a:off x="7996746" y="5034680"/>
            <a:ext cx="3975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/>
              <a:t>Hướng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248674B-DDF2-4F86-BCA3-63C585028BC3}"/>
              </a:ext>
            </a:extLst>
          </p:cNvPr>
          <p:cNvSpPr txBox="1"/>
          <p:nvPr/>
        </p:nvSpPr>
        <p:spPr>
          <a:xfrm>
            <a:off x="7996746" y="5726976"/>
            <a:ext cx="3975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/>
              <a:t>Độ lớn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CB1FC39-C4D7-4D8B-ACBB-8F34F5BD90E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0653"/>
          <a:stretch/>
        </p:blipFill>
        <p:spPr>
          <a:xfrm>
            <a:off x="240843" y="340648"/>
            <a:ext cx="11245532" cy="61767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88176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5" grpId="0"/>
      <p:bldP spid="19" grpId="0"/>
      <p:bldP spid="20" grpId="0"/>
      <p:bldP spid="21" grpId="0"/>
      <p:bldP spid="22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56B9A76-97F5-4EF7-843C-857A2382D409}"/>
              </a:ext>
            </a:extLst>
          </p:cNvPr>
          <p:cNvSpPr txBox="1"/>
          <p:nvPr/>
        </p:nvSpPr>
        <p:spPr>
          <a:xfrm>
            <a:off x="4270442" y="525294"/>
            <a:ext cx="4717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TÀI LIỆU THAM KHẢO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725748-AF52-4186-B5FB-978FAB958BE0}"/>
              </a:ext>
            </a:extLst>
          </p:cNvPr>
          <p:cNvSpPr txBox="1"/>
          <p:nvPr/>
        </p:nvSpPr>
        <p:spPr>
          <a:xfrm>
            <a:off x="1519947" y="1819233"/>
            <a:ext cx="78283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/>
              <a:t>https://www.youtube.com/watch?v=n64ioxAInE8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71A16C-5195-4792-A1DC-19218963B5CE}"/>
              </a:ext>
            </a:extLst>
          </p:cNvPr>
          <p:cNvSpPr txBox="1"/>
          <p:nvPr/>
        </p:nvSpPr>
        <p:spPr>
          <a:xfrm>
            <a:off x="1031132" y="1186774"/>
            <a:ext cx="5064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Video ứng dụng của lực đàn hồi: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17E81C-5991-42B3-98D7-25B783330428}"/>
              </a:ext>
            </a:extLst>
          </p:cNvPr>
          <p:cNvSpPr txBox="1"/>
          <p:nvPr/>
        </p:nvSpPr>
        <p:spPr>
          <a:xfrm>
            <a:off x="1519946" y="3219482"/>
            <a:ext cx="78283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/>
              <a:t>http://www.youtube.com/watch?v=5mNBxjnTygE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70F757-CC8A-49A3-A68B-DF3BAB784B79}"/>
              </a:ext>
            </a:extLst>
          </p:cNvPr>
          <p:cNvSpPr txBox="1"/>
          <p:nvPr/>
        </p:nvSpPr>
        <p:spPr>
          <a:xfrm>
            <a:off x="1031131" y="2534931"/>
            <a:ext cx="80934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Video thí nghiệm khảo sát lực đàn hồi: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46BFDF-4078-4B42-9570-DDD446E3DF87}"/>
              </a:ext>
            </a:extLst>
          </p:cNvPr>
          <p:cNvSpPr txBox="1"/>
          <p:nvPr/>
        </p:nvSpPr>
        <p:spPr>
          <a:xfrm>
            <a:off x="1519947" y="4691390"/>
            <a:ext cx="782833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/>
              <a:t>https://phet.colorado.edu/vi/simulations/filter?subjects=physics&amp;type=html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73E160-133A-4533-A277-E3DC125F30A6}"/>
              </a:ext>
            </a:extLst>
          </p:cNvPr>
          <p:cNvSpPr txBox="1"/>
          <p:nvPr/>
        </p:nvSpPr>
        <p:spPr>
          <a:xfrm>
            <a:off x="1031131" y="4058931"/>
            <a:ext cx="83171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Phần mềm mô phỏng thí nghiệm ảo: PhET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7984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!!1">
            <a:extLst>
              <a:ext uri="{FF2B5EF4-FFF2-40B4-BE49-F238E27FC236}">
                <a16:creationId xmlns:a16="http://schemas.microsoft.com/office/drawing/2014/main" id="{6554C0C4-6CA7-40A4-9E2C-F3F0F2827D45}"/>
              </a:ext>
            </a:extLst>
          </p:cNvPr>
          <p:cNvSpPr/>
          <p:nvPr/>
        </p:nvSpPr>
        <p:spPr>
          <a:xfrm>
            <a:off x="0" y="5735637"/>
            <a:ext cx="12192000" cy="1122363"/>
          </a:xfrm>
          <a:prstGeom prst="rect">
            <a:avLst/>
          </a:prstGeom>
          <a:solidFill>
            <a:srgbClr val="90BE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!!3">
            <a:extLst>
              <a:ext uri="{FF2B5EF4-FFF2-40B4-BE49-F238E27FC236}">
                <a16:creationId xmlns:a16="http://schemas.microsoft.com/office/drawing/2014/main" id="{29E4DA2E-7650-4C40-A386-BD6A021CFE98}"/>
              </a:ext>
            </a:extLst>
          </p:cNvPr>
          <p:cNvCxnSpPr>
            <a:cxnSpLocks/>
          </p:cNvCxnSpPr>
          <p:nvPr/>
        </p:nvCxnSpPr>
        <p:spPr>
          <a:xfrm>
            <a:off x="1128873" y="0"/>
            <a:ext cx="0" cy="3805881"/>
          </a:xfrm>
          <a:prstGeom prst="line">
            <a:avLst/>
          </a:prstGeom>
          <a:ln w="28575">
            <a:solidFill>
              <a:srgbClr val="90BE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E489490-E1D3-4F57-ABC9-494F52AE94E5}"/>
              </a:ext>
            </a:extLst>
          </p:cNvPr>
          <p:cNvSpPr txBox="1"/>
          <p:nvPr/>
        </p:nvSpPr>
        <p:spPr>
          <a:xfrm>
            <a:off x="453996" y="5780782"/>
            <a:ext cx="107256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4F8F3"/>
                </a:solidFill>
              </a:rPr>
              <a:t>Quan sát Video về ứng dụng của một loại lực trong các lĩnh vực ở trong đời sống và cho biết tên của lực đó.</a:t>
            </a:r>
          </a:p>
        </p:txBody>
      </p:sp>
      <p:pic>
        <p:nvPicPr>
          <p:cNvPr id="2" name="bandicam 2021-10-20 14-02-38-318">
            <a:hlinkClick r:id="" action="ppaction://media"/>
            <a:extLst>
              <a:ext uri="{FF2B5EF4-FFF2-40B4-BE49-F238E27FC236}">
                <a16:creationId xmlns:a16="http://schemas.microsoft.com/office/drawing/2014/main" id="{5FEAE485-3B0E-4625-8677-211B7985E0B2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13741" y="119410"/>
            <a:ext cx="8854176" cy="5638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85169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!!2">
            <a:extLst>
              <a:ext uri="{FF2B5EF4-FFF2-40B4-BE49-F238E27FC236}">
                <a16:creationId xmlns:a16="http://schemas.microsoft.com/office/drawing/2014/main" id="{06AA0D82-70AE-4192-89A8-FACFDD813C6D}"/>
              </a:ext>
            </a:extLst>
          </p:cNvPr>
          <p:cNvSpPr/>
          <p:nvPr/>
        </p:nvSpPr>
        <p:spPr>
          <a:xfrm>
            <a:off x="3466264" y="0"/>
            <a:ext cx="8725736" cy="68580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!!1">
            <a:extLst>
              <a:ext uri="{FF2B5EF4-FFF2-40B4-BE49-F238E27FC236}">
                <a16:creationId xmlns:a16="http://schemas.microsoft.com/office/drawing/2014/main" id="{85F3D054-DB01-4423-A190-C0E2347B5E70}"/>
              </a:ext>
            </a:extLst>
          </p:cNvPr>
          <p:cNvSpPr/>
          <p:nvPr/>
        </p:nvSpPr>
        <p:spPr>
          <a:xfrm>
            <a:off x="1237891" y="539200"/>
            <a:ext cx="7289937" cy="5582652"/>
          </a:xfrm>
          <a:prstGeom prst="rect">
            <a:avLst/>
          </a:prstGeom>
          <a:solidFill>
            <a:srgbClr val="90BE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!!3">
            <a:extLst>
              <a:ext uri="{FF2B5EF4-FFF2-40B4-BE49-F238E27FC236}">
                <a16:creationId xmlns:a16="http://schemas.microsoft.com/office/drawing/2014/main" id="{FF186035-9CF5-42BB-97E7-3438BE7D987B}"/>
              </a:ext>
            </a:extLst>
          </p:cNvPr>
          <p:cNvCxnSpPr>
            <a:cxnSpLocks/>
          </p:cNvCxnSpPr>
          <p:nvPr/>
        </p:nvCxnSpPr>
        <p:spPr>
          <a:xfrm>
            <a:off x="491067" y="2827867"/>
            <a:ext cx="0" cy="4030133"/>
          </a:xfrm>
          <a:prstGeom prst="line">
            <a:avLst/>
          </a:prstGeom>
          <a:ln w="28575">
            <a:solidFill>
              <a:srgbClr val="90BE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B521D825-F1AD-4E91-9B06-12C95E4514FD}"/>
              </a:ext>
            </a:extLst>
          </p:cNvPr>
          <p:cNvSpPr txBox="1">
            <a:spLocks/>
          </p:cNvSpPr>
          <p:nvPr/>
        </p:nvSpPr>
        <p:spPr>
          <a:xfrm>
            <a:off x="2130460" y="1495654"/>
            <a:ext cx="5862073" cy="105733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F4F8F3"/>
                </a:solidFill>
              </a:rPr>
              <a:t>BÀI GIẢNG ELEARNING</a:t>
            </a:r>
            <a:br>
              <a:rPr lang="en-US"/>
            </a:b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E5562B64-E261-4303-B931-2863BAF71E43}"/>
              </a:ext>
            </a:extLst>
          </p:cNvPr>
          <p:cNvSpPr txBox="1">
            <a:spLocks/>
          </p:cNvSpPr>
          <p:nvPr/>
        </p:nvSpPr>
        <p:spPr>
          <a:xfrm>
            <a:off x="3557304" y="4317655"/>
            <a:ext cx="3479194" cy="5760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>
                <a:solidFill>
                  <a:srgbClr val="F4F8F3"/>
                </a:solidFill>
              </a:rPr>
              <a:t>Môn: Vật lí 10</a:t>
            </a:r>
            <a:endParaRPr lang="en-US" sz="2800" dirty="0">
              <a:solidFill>
                <a:srgbClr val="F4F8F3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65CB244-FC05-4DFB-A10F-380381511996}"/>
              </a:ext>
            </a:extLst>
          </p:cNvPr>
          <p:cNvSpPr txBox="1">
            <a:spLocks/>
          </p:cNvSpPr>
          <p:nvPr/>
        </p:nvSpPr>
        <p:spPr>
          <a:xfrm>
            <a:off x="799815" y="2448071"/>
            <a:ext cx="8166090" cy="1057333"/>
          </a:xfrm>
          <a:prstGeom prst="rect">
            <a:avLst/>
          </a:prstGeom>
        </p:spPr>
        <p:txBody>
          <a:bodyPr vert="horz" lIns="163275" tIns="81639" rIns="163275" bIns="81639" rtlCol="0" anchor="t">
            <a:noAutofit/>
          </a:bodyPr>
          <a:lstStyle>
            <a:lvl1pPr algn="ctr" defTabSz="1088556" rtl="0" eaLnBrk="1" latinLnBrk="0" hangingPunct="1">
              <a:spcBef>
                <a:spcPct val="0"/>
              </a:spcBef>
              <a:buNone/>
              <a:defRPr kumimoji="1" sz="6400" kern="1200" baseline="0">
                <a:solidFill>
                  <a:schemeClr val="accent1"/>
                </a:solidFill>
                <a:latin typeface="Route 159 UltraLight" pitchFamily="50" charset="0"/>
                <a:ea typeface="+mj-ea"/>
                <a:cs typeface="+mj-cs"/>
              </a:defRPr>
            </a:lvl1pPr>
          </a:lstStyle>
          <a:p>
            <a:pPr defTabSz="1088529"/>
            <a:r>
              <a:rPr lang="en-US" sz="3600">
                <a:solidFill>
                  <a:srgbClr val="F4F8F3"/>
                </a:solidFill>
              </a:rPr>
              <a:t>LỰC ĐÀN HỒI CỦA LÒ XO </a:t>
            </a:r>
          </a:p>
          <a:p>
            <a:pPr defTabSz="1088529"/>
            <a:r>
              <a:rPr lang="en-US" sz="3600">
                <a:solidFill>
                  <a:srgbClr val="F4F8F3"/>
                </a:solidFill>
              </a:rPr>
              <a:t>ĐỊNH LUẬT HÚC</a:t>
            </a:r>
            <a:endParaRPr lang="en-US" sz="3600" dirty="0">
              <a:solidFill>
                <a:srgbClr val="F4F8F3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84C5BA-72B2-4EFC-BEF8-AD35E7CD00D3}"/>
              </a:ext>
            </a:extLst>
          </p:cNvPr>
          <p:cNvSpPr txBox="1"/>
          <p:nvPr/>
        </p:nvSpPr>
        <p:spPr>
          <a:xfrm rot="16200000">
            <a:off x="-838330" y="662490"/>
            <a:ext cx="26587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90BEAB"/>
                </a:solidFill>
              </a:rPr>
              <a:t>10/2021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55949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!!1">
            <a:extLst>
              <a:ext uri="{FF2B5EF4-FFF2-40B4-BE49-F238E27FC236}">
                <a16:creationId xmlns:a16="http://schemas.microsoft.com/office/drawing/2014/main" id="{24332817-2985-4FE2-9AA2-68978C51E4B8}"/>
              </a:ext>
            </a:extLst>
          </p:cNvPr>
          <p:cNvSpPr/>
          <p:nvPr/>
        </p:nvSpPr>
        <p:spPr>
          <a:xfrm>
            <a:off x="1737360" y="-24291"/>
            <a:ext cx="10454640" cy="3384246"/>
          </a:xfrm>
          <a:prstGeom prst="rect">
            <a:avLst/>
          </a:prstGeom>
          <a:solidFill>
            <a:srgbClr val="90BE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!!3">
            <a:extLst>
              <a:ext uri="{FF2B5EF4-FFF2-40B4-BE49-F238E27FC236}">
                <a16:creationId xmlns:a16="http://schemas.microsoft.com/office/drawing/2014/main" id="{96F6D95C-6047-4153-A261-04E664AD150D}"/>
              </a:ext>
            </a:extLst>
          </p:cNvPr>
          <p:cNvCxnSpPr>
            <a:cxnSpLocks/>
          </p:cNvCxnSpPr>
          <p:nvPr/>
        </p:nvCxnSpPr>
        <p:spPr>
          <a:xfrm>
            <a:off x="7779237" y="6597922"/>
            <a:ext cx="4470400" cy="0"/>
          </a:xfrm>
          <a:prstGeom prst="line">
            <a:avLst/>
          </a:prstGeom>
          <a:ln w="28575">
            <a:solidFill>
              <a:srgbClr val="90BE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!!4">
            <a:extLst>
              <a:ext uri="{FF2B5EF4-FFF2-40B4-BE49-F238E27FC236}">
                <a16:creationId xmlns:a16="http://schemas.microsoft.com/office/drawing/2014/main" id="{9666C895-AEFC-4543-9F07-688C3F884B74}"/>
              </a:ext>
            </a:extLst>
          </p:cNvPr>
          <p:cNvSpPr/>
          <p:nvPr/>
        </p:nvSpPr>
        <p:spPr>
          <a:xfrm>
            <a:off x="4521774" y="4159"/>
            <a:ext cx="2844800" cy="745067"/>
          </a:xfrm>
          <a:prstGeom prst="roundRect">
            <a:avLst>
              <a:gd name="adj" fmla="val 46212"/>
            </a:avLst>
          </a:prstGeom>
          <a:solidFill>
            <a:srgbClr val="F4F8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90BEAB"/>
                </a:solidFill>
              </a:rPr>
              <a:t>MỤC TIÊU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291D49-65DB-47FB-B726-E22650EF988E}"/>
              </a:ext>
            </a:extLst>
          </p:cNvPr>
          <p:cNvSpPr txBox="1"/>
          <p:nvPr/>
        </p:nvSpPr>
        <p:spPr>
          <a:xfrm>
            <a:off x="4120784" y="820799"/>
            <a:ext cx="3386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4F8F3"/>
                </a:solidFill>
              </a:rPr>
              <a:t>Về kiến thức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17F591-9B2B-4756-B762-4D051EBDBBB9}"/>
              </a:ext>
            </a:extLst>
          </p:cNvPr>
          <p:cNvSpPr txBox="1"/>
          <p:nvPr/>
        </p:nvSpPr>
        <p:spPr>
          <a:xfrm>
            <a:off x="3837223" y="1374084"/>
            <a:ext cx="82093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Nhắc lại được điều kiện xuất hiện và lấy ví dụ về lực đàn hồi của lò xo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168AAB-E422-48F3-82BA-576C277C4AB2}"/>
              </a:ext>
            </a:extLst>
          </p:cNvPr>
          <p:cNvSpPr txBox="1"/>
          <p:nvPr/>
        </p:nvSpPr>
        <p:spPr>
          <a:xfrm>
            <a:off x="3837223" y="2077509"/>
            <a:ext cx="8081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Nêu được đặc điểm của lực đàn hồi về điểm đặt và hướng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103293-FBEB-4C38-81F9-F7F3DE87A398}"/>
              </a:ext>
            </a:extLst>
          </p:cNvPr>
          <p:cNvSpPr txBox="1"/>
          <p:nvPr/>
        </p:nvSpPr>
        <p:spPr>
          <a:xfrm>
            <a:off x="3857661" y="2533520"/>
            <a:ext cx="80815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Phát biểu được định luật Húc và viết hệ thức của định luật này về độ lớn của lực đàn hồi của lò xo</a:t>
            </a:r>
          </a:p>
        </p:txBody>
      </p:sp>
      <p:pic>
        <p:nvPicPr>
          <p:cNvPr id="16" name="Graphic 15" descr="Magnifying glass with solid fill">
            <a:extLst>
              <a:ext uri="{FF2B5EF4-FFF2-40B4-BE49-F238E27FC236}">
                <a16:creationId xmlns:a16="http://schemas.microsoft.com/office/drawing/2014/main" id="{65017640-AA90-40E0-BF9C-BAAA622361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78746" y="3551811"/>
            <a:ext cx="558798" cy="55879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D0CDE65-560D-4753-8E7E-6BD01ABF9237}"/>
              </a:ext>
            </a:extLst>
          </p:cNvPr>
          <p:cNvSpPr txBox="1"/>
          <p:nvPr/>
        </p:nvSpPr>
        <p:spPr>
          <a:xfrm>
            <a:off x="4237544" y="3563049"/>
            <a:ext cx="2878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90BEAB"/>
                </a:solidFill>
              </a:rPr>
              <a:t>Về kĩ năng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FAE007-188E-41DB-B888-A30E618C19EA}"/>
              </a:ext>
            </a:extLst>
          </p:cNvPr>
          <p:cNvSpPr txBox="1"/>
          <p:nvPr/>
        </p:nvSpPr>
        <p:spPr>
          <a:xfrm>
            <a:off x="3837222" y="6084722"/>
            <a:ext cx="8334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Vận dụng định luật Húc để giải một số bài tập đơn giản</a:t>
            </a:r>
          </a:p>
        </p:txBody>
      </p:sp>
      <p:pic>
        <p:nvPicPr>
          <p:cNvPr id="19" name="Graphic 18" descr="Books outline">
            <a:extLst>
              <a:ext uri="{FF2B5EF4-FFF2-40B4-BE49-F238E27FC236}">
                <a16:creationId xmlns:a16="http://schemas.microsoft.com/office/drawing/2014/main" id="{9FF61B6C-15F0-445F-98FD-8FF90943EF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94538" y="842435"/>
            <a:ext cx="526246" cy="526246"/>
          </a:xfrm>
          <a:prstGeom prst="rect">
            <a:avLst/>
          </a:prstGeom>
        </p:spPr>
      </p:pic>
      <p:sp>
        <p:nvSpPr>
          <p:cNvPr id="22" name="!!2">
            <a:extLst>
              <a:ext uri="{FF2B5EF4-FFF2-40B4-BE49-F238E27FC236}">
                <a16:creationId xmlns:a16="http://schemas.microsoft.com/office/drawing/2014/main" id="{4B4D996D-7E39-4867-BD72-5E34072FAD9F}"/>
              </a:ext>
            </a:extLst>
          </p:cNvPr>
          <p:cNvSpPr/>
          <p:nvPr/>
        </p:nvSpPr>
        <p:spPr>
          <a:xfrm>
            <a:off x="0" y="1067882"/>
            <a:ext cx="3594538" cy="5073015"/>
          </a:xfrm>
          <a:prstGeom prst="rect">
            <a:avLst/>
          </a:prstGeom>
          <a:blipFill>
            <a:blip r:embed="rId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136C97-0556-46B6-8895-1AC04F1EAA1C}"/>
              </a:ext>
            </a:extLst>
          </p:cNvPr>
          <p:cNvSpPr txBox="1"/>
          <p:nvPr/>
        </p:nvSpPr>
        <p:spPr>
          <a:xfrm>
            <a:off x="3837223" y="4121847"/>
            <a:ext cx="80815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Phân tích từ ví dụ thực tiễn để rút ra điều kiện xuất hiện, điểm đặt và hướng của lực đàn hồi của lò xo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F2C8D85-429F-4B5B-8D00-5A45D4CABAD4}"/>
              </a:ext>
            </a:extLst>
          </p:cNvPr>
          <p:cNvSpPr txBox="1"/>
          <p:nvPr/>
        </p:nvSpPr>
        <p:spPr>
          <a:xfrm>
            <a:off x="3837222" y="4887168"/>
            <a:ext cx="79026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Giải thích được cơ sở lý thuyết của TN khảo sát lực đàn hồi của lò xo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314F75-EBD8-4E86-9243-5341386E794A}"/>
              </a:ext>
            </a:extLst>
          </p:cNvPr>
          <p:cNvSpPr txBox="1"/>
          <p:nvPr/>
        </p:nvSpPr>
        <p:spPr>
          <a:xfrm>
            <a:off x="3770642" y="5634261"/>
            <a:ext cx="8333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Tiến hành được TN và thu thập số liệu với phần mềm ảo PhET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82465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20" grpId="0"/>
      <p:bldP spid="21" grpId="0"/>
      <p:bldP spid="2" grpId="0"/>
      <p:bldP spid="15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!!2">
            <a:extLst>
              <a:ext uri="{FF2B5EF4-FFF2-40B4-BE49-F238E27FC236}">
                <a16:creationId xmlns:a16="http://schemas.microsoft.com/office/drawing/2014/main" id="{95D55B79-84F3-42D5-A228-FBAEA9E9DF3C}"/>
              </a:ext>
            </a:extLst>
          </p:cNvPr>
          <p:cNvSpPr/>
          <p:nvPr/>
        </p:nvSpPr>
        <p:spPr>
          <a:xfrm rot="10800000">
            <a:off x="8083432" y="0"/>
            <a:ext cx="4117383" cy="685800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!!1">
            <a:extLst>
              <a:ext uri="{FF2B5EF4-FFF2-40B4-BE49-F238E27FC236}">
                <a16:creationId xmlns:a16="http://schemas.microsoft.com/office/drawing/2014/main" id="{64E9BF71-6A3D-4B36-BB77-C359B8B68D88}"/>
              </a:ext>
            </a:extLst>
          </p:cNvPr>
          <p:cNvSpPr/>
          <p:nvPr/>
        </p:nvSpPr>
        <p:spPr>
          <a:xfrm>
            <a:off x="436132" y="926752"/>
            <a:ext cx="8631005" cy="5517397"/>
          </a:xfrm>
          <a:prstGeom prst="rect">
            <a:avLst/>
          </a:prstGeom>
          <a:solidFill>
            <a:srgbClr val="90BEAB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!!3">
            <a:extLst>
              <a:ext uri="{FF2B5EF4-FFF2-40B4-BE49-F238E27FC236}">
                <a16:creationId xmlns:a16="http://schemas.microsoft.com/office/drawing/2014/main" id="{C0921DC9-24D2-4B9F-9872-88FDD171937C}"/>
              </a:ext>
            </a:extLst>
          </p:cNvPr>
          <p:cNvCxnSpPr>
            <a:cxnSpLocks/>
          </p:cNvCxnSpPr>
          <p:nvPr/>
        </p:nvCxnSpPr>
        <p:spPr>
          <a:xfrm>
            <a:off x="4596737" y="5970021"/>
            <a:ext cx="4470400" cy="0"/>
          </a:xfrm>
          <a:prstGeom prst="line">
            <a:avLst/>
          </a:prstGeom>
          <a:ln w="28575">
            <a:solidFill>
              <a:srgbClr val="F4F8F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!!4">
            <a:extLst>
              <a:ext uri="{FF2B5EF4-FFF2-40B4-BE49-F238E27FC236}">
                <a16:creationId xmlns:a16="http://schemas.microsoft.com/office/drawing/2014/main" id="{F83A6DA9-611A-4CBE-A274-55F722320F00}"/>
              </a:ext>
            </a:extLst>
          </p:cNvPr>
          <p:cNvSpPr/>
          <p:nvPr/>
        </p:nvSpPr>
        <p:spPr>
          <a:xfrm>
            <a:off x="1540508" y="395700"/>
            <a:ext cx="5297761" cy="745067"/>
          </a:xfrm>
          <a:prstGeom prst="roundRect">
            <a:avLst>
              <a:gd name="adj" fmla="val 46212"/>
            </a:avLst>
          </a:prstGeom>
          <a:solidFill>
            <a:srgbClr val="D7E0D9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90BEAB"/>
                </a:solidFill>
              </a:rPr>
              <a:t>Tiến trình bài học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6642B4-4674-4219-8EE3-C4FFFC1D3D29}"/>
              </a:ext>
            </a:extLst>
          </p:cNvPr>
          <p:cNvSpPr txBox="1"/>
          <p:nvPr/>
        </p:nvSpPr>
        <p:spPr>
          <a:xfrm>
            <a:off x="2292386" y="1671657"/>
            <a:ext cx="5642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Nhắc lại kiến thức cũ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D0A27-83E6-459A-BB9F-C09DF7BE79EB}"/>
              </a:ext>
            </a:extLst>
          </p:cNvPr>
          <p:cNvSpPr txBox="1"/>
          <p:nvPr/>
        </p:nvSpPr>
        <p:spPr>
          <a:xfrm>
            <a:off x="2284448" y="3069591"/>
            <a:ext cx="55240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Tìm hiều đặc điểm của lực đàn hồi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AF8304-0886-4333-A307-272BDD7B24CD}"/>
              </a:ext>
            </a:extLst>
          </p:cNvPr>
          <p:cNvSpPr txBox="1"/>
          <p:nvPr/>
        </p:nvSpPr>
        <p:spPr>
          <a:xfrm>
            <a:off x="2488440" y="4574246"/>
            <a:ext cx="3931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Luyện tập, củng cố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7ADBE25-3551-4B18-8EDE-908790F6D93C}"/>
              </a:ext>
            </a:extLst>
          </p:cNvPr>
          <p:cNvGrpSpPr/>
          <p:nvPr/>
        </p:nvGrpSpPr>
        <p:grpSpPr>
          <a:xfrm>
            <a:off x="1203282" y="1638312"/>
            <a:ext cx="720650" cy="720650"/>
            <a:chOff x="1039725" y="1496751"/>
            <a:chExt cx="1026942" cy="102694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5E7DF70-0D7D-4568-A129-E5B7AEE5C386}"/>
                </a:ext>
              </a:extLst>
            </p:cNvPr>
            <p:cNvSpPr/>
            <p:nvPr/>
          </p:nvSpPr>
          <p:spPr>
            <a:xfrm rot="2487897">
              <a:off x="1154532" y="1595713"/>
              <a:ext cx="818148" cy="818148"/>
            </a:xfrm>
            <a:prstGeom prst="rect">
              <a:avLst/>
            </a:prstGeom>
            <a:solidFill>
              <a:srgbClr val="F4F8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Frame 2">
              <a:extLst>
                <a:ext uri="{FF2B5EF4-FFF2-40B4-BE49-F238E27FC236}">
                  <a16:creationId xmlns:a16="http://schemas.microsoft.com/office/drawing/2014/main" id="{067FDCB4-EFA4-45A1-B012-AE967D043518}"/>
                </a:ext>
              </a:extLst>
            </p:cNvPr>
            <p:cNvSpPr/>
            <p:nvPr/>
          </p:nvSpPr>
          <p:spPr>
            <a:xfrm rot="2503973">
              <a:off x="1039725" y="1496751"/>
              <a:ext cx="1026942" cy="1026942"/>
            </a:xfrm>
            <a:prstGeom prst="frame">
              <a:avLst>
                <a:gd name="adj1" fmla="val 2911"/>
              </a:avLst>
            </a:prstGeom>
            <a:solidFill>
              <a:srgbClr val="F4F8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7F00E4C5-9B61-4279-AA90-A35ECADFE47E}"/>
              </a:ext>
            </a:extLst>
          </p:cNvPr>
          <p:cNvSpPr txBox="1"/>
          <p:nvPr/>
        </p:nvSpPr>
        <p:spPr>
          <a:xfrm>
            <a:off x="1251280" y="1679109"/>
            <a:ext cx="954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01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AA3D006-25EF-404F-9F14-3273356986C2}"/>
              </a:ext>
            </a:extLst>
          </p:cNvPr>
          <p:cNvGrpSpPr/>
          <p:nvPr/>
        </p:nvGrpSpPr>
        <p:grpSpPr>
          <a:xfrm>
            <a:off x="1210587" y="3083084"/>
            <a:ext cx="720650" cy="720650"/>
            <a:chOff x="1039725" y="1496751"/>
            <a:chExt cx="1026942" cy="1026942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72B1321-397D-4025-AA8D-29545650E1CE}"/>
                </a:ext>
              </a:extLst>
            </p:cNvPr>
            <p:cNvSpPr/>
            <p:nvPr/>
          </p:nvSpPr>
          <p:spPr>
            <a:xfrm rot="2487897">
              <a:off x="1154532" y="1595713"/>
              <a:ext cx="818148" cy="818148"/>
            </a:xfrm>
            <a:prstGeom prst="rect">
              <a:avLst/>
            </a:prstGeom>
            <a:solidFill>
              <a:srgbClr val="F4F8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ame 20">
              <a:extLst>
                <a:ext uri="{FF2B5EF4-FFF2-40B4-BE49-F238E27FC236}">
                  <a16:creationId xmlns:a16="http://schemas.microsoft.com/office/drawing/2014/main" id="{2C413572-15C1-48FE-8670-CE0C8995CABB}"/>
                </a:ext>
              </a:extLst>
            </p:cNvPr>
            <p:cNvSpPr/>
            <p:nvPr/>
          </p:nvSpPr>
          <p:spPr>
            <a:xfrm rot="2503973">
              <a:off x="1039725" y="1496751"/>
              <a:ext cx="1026942" cy="1026942"/>
            </a:xfrm>
            <a:prstGeom prst="frame">
              <a:avLst>
                <a:gd name="adj1" fmla="val 2911"/>
              </a:avLst>
            </a:prstGeom>
            <a:solidFill>
              <a:srgbClr val="F4F8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310E1354-795C-488E-A3A9-0368A186CB1E}"/>
              </a:ext>
            </a:extLst>
          </p:cNvPr>
          <p:cNvSpPr txBox="1"/>
          <p:nvPr/>
        </p:nvSpPr>
        <p:spPr>
          <a:xfrm>
            <a:off x="1251280" y="3100676"/>
            <a:ext cx="954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02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F2F4265-1F8E-494F-95F2-2D3E461D3B71}"/>
              </a:ext>
            </a:extLst>
          </p:cNvPr>
          <p:cNvGrpSpPr/>
          <p:nvPr/>
        </p:nvGrpSpPr>
        <p:grpSpPr>
          <a:xfrm>
            <a:off x="1351706" y="4622934"/>
            <a:ext cx="720650" cy="720650"/>
            <a:chOff x="1039725" y="1496751"/>
            <a:chExt cx="1026942" cy="1026942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180931D-2E28-4716-AC20-AC5BF5AEDEDE}"/>
                </a:ext>
              </a:extLst>
            </p:cNvPr>
            <p:cNvSpPr/>
            <p:nvPr/>
          </p:nvSpPr>
          <p:spPr>
            <a:xfrm rot="2487897">
              <a:off x="1154532" y="1595713"/>
              <a:ext cx="818148" cy="818148"/>
            </a:xfrm>
            <a:prstGeom prst="rect">
              <a:avLst/>
            </a:prstGeom>
            <a:solidFill>
              <a:srgbClr val="F4F8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ame 24">
              <a:extLst>
                <a:ext uri="{FF2B5EF4-FFF2-40B4-BE49-F238E27FC236}">
                  <a16:creationId xmlns:a16="http://schemas.microsoft.com/office/drawing/2014/main" id="{F987DAB1-F7A8-4744-A877-18964A14B016}"/>
                </a:ext>
              </a:extLst>
            </p:cNvPr>
            <p:cNvSpPr/>
            <p:nvPr/>
          </p:nvSpPr>
          <p:spPr>
            <a:xfrm rot="2503973">
              <a:off x="1039725" y="1496751"/>
              <a:ext cx="1026942" cy="1026942"/>
            </a:xfrm>
            <a:prstGeom prst="frame">
              <a:avLst>
                <a:gd name="adj1" fmla="val 2911"/>
              </a:avLst>
            </a:prstGeom>
            <a:solidFill>
              <a:srgbClr val="F4F8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318387D2-15C5-4BEE-AB03-A17C7E9CEC23}"/>
              </a:ext>
            </a:extLst>
          </p:cNvPr>
          <p:cNvSpPr txBox="1"/>
          <p:nvPr/>
        </p:nvSpPr>
        <p:spPr>
          <a:xfrm>
            <a:off x="1399704" y="4663731"/>
            <a:ext cx="954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03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88671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18" grpId="0"/>
      <p:bldP spid="22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!!1">
            <a:extLst>
              <a:ext uri="{FF2B5EF4-FFF2-40B4-BE49-F238E27FC236}">
                <a16:creationId xmlns:a16="http://schemas.microsoft.com/office/drawing/2014/main" id="{65D96A01-870C-4B05-A505-22C6FC5B2020}"/>
              </a:ext>
            </a:extLst>
          </p:cNvPr>
          <p:cNvSpPr/>
          <p:nvPr/>
        </p:nvSpPr>
        <p:spPr>
          <a:xfrm>
            <a:off x="1929654" y="0"/>
            <a:ext cx="10262346" cy="6858000"/>
          </a:xfrm>
          <a:prstGeom prst="rect">
            <a:avLst/>
          </a:prstGeom>
          <a:solidFill>
            <a:srgbClr val="90BE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!!3">
            <a:extLst>
              <a:ext uri="{FF2B5EF4-FFF2-40B4-BE49-F238E27FC236}">
                <a16:creationId xmlns:a16="http://schemas.microsoft.com/office/drawing/2014/main" id="{182F37B9-DEC0-4A25-8607-5E8D22086915}"/>
              </a:ext>
            </a:extLst>
          </p:cNvPr>
          <p:cNvCxnSpPr>
            <a:cxnSpLocks/>
          </p:cNvCxnSpPr>
          <p:nvPr/>
        </p:nvCxnSpPr>
        <p:spPr>
          <a:xfrm>
            <a:off x="11429999" y="0"/>
            <a:ext cx="0" cy="3793067"/>
          </a:xfrm>
          <a:prstGeom prst="line">
            <a:avLst/>
          </a:prstGeom>
          <a:ln w="28575">
            <a:solidFill>
              <a:srgbClr val="F4F8F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!!4">
            <a:extLst>
              <a:ext uri="{FF2B5EF4-FFF2-40B4-BE49-F238E27FC236}">
                <a16:creationId xmlns:a16="http://schemas.microsoft.com/office/drawing/2014/main" id="{2CA48EA1-DB8A-4AF0-86E1-CA66D8817468}"/>
              </a:ext>
            </a:extLst>
          </p:cNvPr>
          <p:cNvSpPr/>
          <p:nvPr/>
        </p:nvSpPr>
        <p:spPr>
          <a:xfrm>
            <a:off x="795975" y="308892"/>
            <a:ext cx="2844800" cy="745067"/>
          </a:xfrm>
          <a:prstGeom prst="roundRect">
            <a:avLst>
              <a:gd name="adj" fmla="val 46212"/>
            </a:avLst>
          </a:prstGeom>
          <a:solidFill>
            <a:srgbClr val="D7E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0BEAB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E73852-C664-403E-A23C-6B4CBCD748C7}"/>
              </a:ext>
            </a:extLst>
          </p:cNvPr>
          <p:cNvSpPr txBox="1"/>
          <p:nvPr/>
        </p:nvSpPr>
        <p:spPr>
          <a:xfrm>
            <a:off x="966387" y="404426"/>
            <a:ext cx="2953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90BEAB"/>
                </a:solidFill>
              </a:rPr>
              <a:t>Nhắc lại kiến thức</a:t>
            </a:r>
          </a:p>
        </p:txBody>
      </p:sp>
      <p:pic>
        <p:nvPicPr>
          <p:cNvPr id="26" name="ISPRING_QUIZ_SHAPE1">
            <a:extLst>
              <a:ext uri="{FF2B5EF4-FFF2-40B4-BE49-F238E27FC236}">
                <a16:creationId xmlns:a16="http://schemas.microsoft.com/office/drawing/2014/main" id="{8CBE3934-F636-43DB-8857-E0B0BEE616CD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63760" y="1689239"/>
            <a:ext cx="7899400" cy="4445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27" name="ISPRING_QUIZ_SHAPE2">
            <a:extLst>
              <a:ext uri="{FF2B5EF4-FFF2-40B4-BE49-F238E27FC236}">
                <a16:creationId xmlns:a16="http://schemas.microsoft.com/office/drawing/2014/main" id="{50D1EA42-7A6F-40B9-B982-C932F8112A46}"/>
              </a:ext>
            </a:extLst>
          </p:cNvPr>
          <p:cNvSpPr txBox="1"/>
          <p:nvPr/>
        </p:nvSpPr>
        <p:spPr>
          <a:xfrm>
            <a:off x="731520" y="411480"/>
            <a:ext cx="1072896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BÀI TẬP</a:t>
            </a:r>
          </a:p>
        </p:txBody>
      </p:sp>
      <p:pic>
        <p:nvPicPr>
          <p:cNvPr id="29" name="ISPRING_QUIZ_SHAPE3">
            <a:extLst>
              <a:ext uri="{FF2B5EF4-FFF2-40B4-BE49-F238E27FC236}">
                <a16:creationId xmlns:a16="http://schemas.microsoft.com/office/drawing/2014/main" id="{72652403-852F-4251-9D44-789CDAAD9586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64080" y="48260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38879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2">
            <a:extLst>
              <a:ext uri="{FF2B5EF4-FFF2-40B4-BE49-F238E27FC236}">
                <a16:creationId xmlns:a16="http://schemas.microsoft.com/office/drawing/2014/main" id="{1ADFA5A5-1507-41E9-B44B-30DD87E75F99}"/>
              </a:ext>
            </a:extLst>
          </p:cNvPr>
          <p:cNvSpPr/>
          <p:nvPr/>
        </p:nvSpPr>
        <p:spPr>
          <a:xfrm>
            <a:off x="244200" y="1188452"/>
            <a:ext cx="3710180" cy="5493700"/>
          </a:xfrm>
          <a:prstGeom prst="rect">
            <a:avLst/>
          </a:prstGeom>
          <a:solidFill>
            <a:srgbClr val="90BE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!!1">
            <a:extLst>
              <a:ext uri="{FF2B5EF4-FFF2-40B4-BE49-F238E27FC236}">
                <a16:creationId xmlns:a16="http://schemas.microsoft.com/office/drawing/2014/main" id="{865B7870-C846-4382-93E4-543EE117EAA3}"/>
              </a:ext>
            </a:extLst>
          </p:cNvPr>
          <p:cNvSpPr/>
          <p:nvPr/>
        </p:nvSpPr>
        <p:spPr>
          <a:xfrm>
            <a:off x="4182671" y="1149254"/>
            <a:ext cx="3710180" cy="5493692"/>
          </a:xfrm>
          <a:prstGeom prst="rect">
            <a:avLst/>
          </a:prstGeom>
          <a:solidFill>
            <a:srgbClr val="D7E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!!5">
            <a:extLst>
              <a:ext uri="{FF2B5EF4-FFF2-40B4-BE49-F238E27FC236}">
                <a16:creationId xmlns:a16="http://schemas.microsoft.com/office/drawing/2014/main" id="{D35E75E6-3924-41FE-AB86-204AC925B25A}"/>
              </a:ext>
            </a:extLst>
          </p:cNvPr>
          <p:cNvSpPr/>
          <p:nvPr/>
        </p:nvSpPr>
        <p:spPr>
          <a:xfrm>
            <a:off x="8136943" y="1149254"/>
            <a:ext cx="3710180" cy="5493692"/>
          </a:xfrm>
          <a:prstGeom prst="rect">
            <a:avLst/>
          </a:prstGeom>
          <a:solidFill>
            <a:srgbClr val="90BE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7" name="!!3">
            <a:extLst>
              <a:ext uri="{FF2B5EF4-FFF2-40B4-BE49-F238E27FC236}">
                <a16:creationId xmlns:a16="http://schemas.microsoft.com/office/drawing/2014/main" id="{D3DADB51-E7A5-42AD-A4E1-A2C18110FF7C}"/>
              </a:ext>
            </a:extLst>
          </p:cNvPr>
          <p:cNvCxnSpPr>
            <a:cxnSpLocks/>
          </p:cNvCxnSpPr>
          <p:nvPr/>
        </p:nvCxnSpPr>
        <p:spPr>
          <a:xfrm flipH="1">
            <a:off x="0" y="621974"/>
            <a:ext cx="5858933" cy="0"/>
          </a:xfrm>
          <a:prstGeom prst="line">
            <a:avLst/>
          </a:prstGeom>
          <a:ln w="28575">
            <a:solidFill>
              <a:srgbClr val="90BE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!!4">
            <a:extLst>
              <a:ext uri="{FF2B5EF4-FFF2-40B4-BE49-F238E27FC236}">
                <a16:creationId xmlns:a16="http://schemas.microsoft.com/office/drawing/2014/main" id="{A0B68246-71ED-417E-93E5-20AA2EA5CC99}"/>
              </a:ext>
            </a:extLst>
          </p:cNvPr>
          <p:cNvSpPr/>
          <p:nvPr/>
        </p:nvSpPr>
        <p:spPr>
          <a:xfrm>
            <a:off x="6265182" y="81431"/>
            <a:ext cx="5253050" cy="745067"/>
          </a:xfrm>
          <a:prstGeom prst="roundRect">
            <a:avLst>
              <a:gd name="adj" fmla="val 46212"/>
            </a:avLst>
          </a:prstGeom>
          <a:solidFill>
            <a:srgbClr val="D7E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90BEAB"/>
                </a:solidFill>
              </a:rPr>
              <a:t>Lực đàn hồi của lò xo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87872D-6926-4575-864E-A8BD99B262C8}"/>
              </a:ext>
            </a:extLst>
          </p:cNvPr>
          <p:cNvSpPr txBox="1"/>
          <p:nvPr/>
        </p:nvSpPr>
        <p:spPr>
          <a:xfrm>
            <a:off x="344877" y="1340283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/>
              <a:t>I. Điều kiện xuất hiện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87EA50-17DC-4DD5-8D7D-44CEFCA9FC4F}"/>
              </a:ext>
            </a:extLst>
          </p:cNvPr>
          <p:cNvSpPr txBox="1"/>
          <p:nvPr/>
        </p:nvSpPr>
        <p:spPr>
          <a:xfrm>
            <a:off x="382360" y="1808122"/>
            <a:ext cx="35720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Khi lò xo bị biến dạng, thì lực đàn hồi sẽ xuất hiện ở hai đầu của lò xo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846DD08-88A2-4296-B207-B4FE402BB972}"/>
                  </a:ext>
                </a:extLst>
              </p:cNvPr>
              <p:cNvSpPr txBox="1"/>
              <p:nvPr/>
            </p:nvSpPr>
            <p:spPr>
              <a:xfrm>
                <a:off x="433109" y="3170982"/>
                <a:ext cx="3465094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/>
                  <a:t>Độ biến dạng của lò xo: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400"/>
              </a:p>
              <a:p>
                <a:r>
                  <a:rPr lang="en-US" sz="2400"/>
                  <a:t>Trong đó:</a:t>
                </a:r>
              </a:p>
              <a:p>
                <a:pPr indent="520700"/>
                <a:r>
                  <a:rPr lang="en-US" sz="240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US" sz="2400"/>
                  <a:t> là chiều dài của lò xo khi biến dạng</a:t>
                </a:r>
              </a:p>
              <a:p>
                <a:pPr indent="520700"/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/>
                  <a:t>là chiều dài tự nhiên của lò xo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846DD08-88A2-4296-B207-B4FE402BB9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109" y="3170982"/>
                <a:ext cx="3465094" cy="2677656"/>
              </a:xfrm>
              <a:prstGeom prst="rect">
                <a:avLst/>
              </a:prstGeom>
              <a:blipFill>
                <a:blip r:embed="rId4"/>
                <a:stretch>
                  <a:fillRect l="-2641" t="-1822" b="-4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EC463B05-DFCC-48DF-84FE-2760A28672D1}"/>
              </a:ext>
            </a:extLst>
          </p:cNvPr>
          <p:cNvSpPr txBox="1"/>
          <p:nvPr/>
        </p:nvSpPr>
        <p:spPr>
          <a:xfrm>
            <a:off x="4254337" y="1263690"/>
            <a:ext cx="36543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/>
              <a:t>II. Điểm đặt và hướng của lực đàn hồi của lò xo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87F7F19-7755-45FB-A9C4-731CC08E4176}"/>
              </a:ext>
            </a:extLst>
          </p:cNvPr>
          <p:cNvSpPr txBox="1"/>
          <p:nvPr/>
        </p:nvSpPr>
        <p:spPr>
          <a:xfrm>
            <a:off x="4198470" y="2091576"/>
            <a:ext cx="35418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Điểm đặt: Đặt vào vật làm nó biến dạng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77D5E96-2F99-48DA-B2D2-37017DDD6367}"/>
              </a:ext>
            </a:extLst>
          </p:cNvPr>
          <p:cNvSpPr txBox="1"/>
          <p:nvPr/>
        </p:nvSpPr>
        <p:spPr>
          <a:xfrm>
            <a:off x="4182671" y="2959949"/>
            <a:ext cx="36543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Hướng: ngược với hướng của ngoại lực gây biến dạng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C3156F5-2DE4-490B-98EA-E11D6560849A}"/>
              </a:ext>
            </a:extLst>
          </p:cNvPr>
          <p:cNvSpPr txBox="1"/>
          <p:nvPr/>
        </p:nvSpPr>
        <p:spPr>
          <a:xfrm>
            <a:off x="4501346" y="4092510"/>
            <a:ext cx="3160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Khi lò xo bị dãn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E713A8-7035-443E-96CA-D46D47BC0E4E}"/>
              </a:ext>
            </a:extLst>
          </p:cNvPr>
          <p:cNvSpPr txBox="1"/>
          <p:nvPr/>
        </p:nvSpPr>
        <p:spPr>
          <a:xfrm>
            <a:off x="4373507" y="5358734"/>
            <a:ext cx="3160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Khi lò xo bị nén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BCD4678-43FC-47CA-93D2-7D1B2C8FC355}"/>
              </a:ext>
            </a:extLst>
          </p:cNvPr>
          <p:cNvSpPr txBox="1"/>
          <p:nvPr/>
        </p:nvSpPr>
        <p:spPr>
          <a:xfrm>
            <a:off x="8325853" y="1278437"/>
            <a:ext cx="35212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/>
              <a:t>III. Độ lớn của lực đàn hồi của lò xo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186D225-EC56-46BB-A5BC-D42261677C4F}"/>
              </a:ext>
            </a:extLst>
          </p:cNvPr>
          <p:cNvSpPr txBox="1"/>
          <p:nvPr/>
        </p:nvSpPr>
        <p:spPr>
          <a:xfrm>
            <a:off x="8269981" y="2922573"/>
            <a:ext cx="34330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- Khi độ biến dạng của lò xo càng lớn thì lực đàn hồi càng lớn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4574D87-8217-4F31-8009-15BAA142DC3C}"/>
              </a:ext>
            </a:extLst>
          </p:cNvPr>
          <p:cNvSpPr txBox="1"/>
          <p:nvPr/>
        </p:nvSpPr>
        <p:spPr>
          <a:xfrm>
            <a:off x="8269981" y="4303703"/>
            <a:ext cx="34330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- Cùng một lực tác dụng, những lò xo khác nhau sẽ bị biến dạng khác nhau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E86EAF-C195-43A6-9060-A059CA7A46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6813" y="4590791"/>
            <a:ext cx="2577659" cy="60156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581588A-DE6A-4E48-82FD-13406C5481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0165" y="5823710"/>
            <a:ext cx="1609758" cy="60156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80D7155-D03A-41F7-A45D-4743B76B0EC0}"/>
              </a:ext>
            </a:extLst>
          </p:cNvPr>
          <p:cNvSpPr txBox="1"/>
          <p:nvPr/>
        </p:nvSpPr>
        <p:spPr>
          <a:xfrm>
            <a:off x="8325853" y="2227006"/>
            <a:ext cx="1717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Nhận xét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FB9A011-BCF0-44F8-87FA-B2CC589655C3}"/>
              </a:ext>
            </a:extLst>
          </p:cNvPr>
          <p:cNvCxnSpPr>
            <a:stCxn id="8" idx="1"/>
          </p:cNvCxnSpPr>
          <p:nvPr/>
        </p:nvCxnSpPr>
        <p:spPr>
          <a:xfrm>
            <a:off x="4806813" y="4891574"/>
            <a:ext cx="804879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0091FE1-68B1-4BC0-B16E-1CFAA737E61C}"/>
              </a:ext>
            </a:extLst>
          </p:cNvPr>
          <p:cNvCxnSpPr>
            <a:cxnSpLocks/>
          </p:cNvCxnSpPr>
          <p:nvPr/>
        </p:nvCxnSpPr>
        <p:spPr>
          <a:xfrm flipH="1">
            <a:off x="6629801" y="4891574"/>
            <a:ext cx="752471" cy="12293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214E68F-4167-42FA-8FF5-0CC1BDF71B7C}"/>
                  </a:ext>
                </a:extLst>
              </p:cNvPr>
              <p:cNvSpPr txBox="1"/>
              <p:nvPr/>
            </p:nvSpPr>
            <p:spPr>
              <a:xfrm>
                <a:off x="6722246" y="4938193"/>
                <a:ext cx="734278" cy="4029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đ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/>
              </a:p>
            </p:txBody>
          </p:sp>
        </mc:Choice>
        <mc:Fallback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214E68F-4167-42FA-8FF5-0CC1BDF71B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2246" y="4938193"/>
                <a:ext cx="734278" cy="402931"/>
              </a:xfrm>
              <a:prstGeom prst="rect">
                <a:avLst/>
              </a:prstGeom>
              <a:blipFill>
                <a:blip r:embed="rId6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C8881B6-E222-4756-A941-83A99176DF6D}"/>
                  </a:ext>
                </a:extLst>
              </p:cNvPr>
              <p:cNvSpPr txBox="1"/>
              <p:nvPr/>
            </p:nvSpPr>
            <p:spPr>
              <a:xfrm>
                <a:off x="4663113" y="4898095"/>
                <a:ext cx="734278" cy="4029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đ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/>
              </a:p>
            </p:txBody>
          </p:sp>
        </mc:Choice>
        <mc:Fallback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C8881B6-E222-4756-A941-83A99176DF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3113" y="4898095"/>
                <a:ext cx="734278" cy="4029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3BB9D53-08D6-491B-876A-2B6FEA43EF4A}"/>
                  </a:ext>
                </a:extLst>
              </p:cNvPr>
              <p:cNvSpPr txBox="1"/>
              <p:nvPr/>
            </p:nvSpPr>
            <p:spPr>
              <a:xfrm>
                <a:off x="4441408" y="6144807"/>
                <a:ext cx="734278" cy="4029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đ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3BB9D53-08D6-491B-876A-2B6FEA43EF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1408" y="6144807"/>
                <a:ext cx="734278" cy="402931"/>
              </a:xfrm>
              <a:prstGeom prst="rect">
                <a:avLst/>
              </a:prstGeom>
              <a:blipFill>
                <a:blip r:embed="rId8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7C21F265-AAC0-4F60-8588-75B33E979624}"/>
              </a:ext>
            </a:extLst>
          </p:cNvPr>
          <p:cNvCxnSpPr>
            <a:cxnSpLocks/>
          </p:cNvCxnSpPr>
          <p:nvPr/>
        </p:nvCxnSpPr>
        <p:spPr>
          <a:xfrm flipH="1">
            <a:off x="4441408" y="6124493"/>
            <a:ext cx="752471" cy="12293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E069260-3191-41C4-82C1-80290FE5B055}"/>
                  </a:ext>
                </a:extLst>
              </p:cNvPr>
              <p:cNvSpPr txBox="1"/>
              <p:nvPr/>
            </p:nvSpPr>
            <p:spPr>
              <a:xfrm>
                <a:off x="6799723" y="6240015"/>
                <a:ext cx="734278" cy="4029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đ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E069260-3191-41C4-82C1-80290FE5B0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9723" y="6240015"/>
                <a:ext cx="734278" cy="402931"/>
              </a:xfrm>
              <a:prstGeom prst="rect">
                <a:avLst/>
              </a:prstGeom>
              <a:blipFill>
                <a:blip r:embed="rId9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AF40C58F-9EEC-4D20-9BD5-70B79F76A98C}"/>
              </a:ext>
            </a:extLst>
          </p:cNvPr>
          <p:cNvCxnSpPr/>
          <p:nvPr/>
        </p:nvCxnSpPr>
        <p:spPr>
          <a:xfrm>
            <a:off x="6799723" y="6131246"/>
            <a:ext cx="804879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2D96BC7D-D4FC-4F24-8BF9-91DF6C90CD4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42360" r="15790"/>
          <a:stretch/>
        </p:blipFill>
        <p:spPr>
          <a:xfrm>
            <a:off x="6134686" y="1837823"/>
            <a:ext cx="1315452" cy="3019425"/>
          </a:xfrm>
          <a:prstGeom prst="flowChartProcess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D655418-928E-4174-BF70-D1C674F26DF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2412" r="53393"/>
          <a:stretch/>
        </p:blipFill>
        <p:spPr>
          <a:xfrm>
            <a:off x="4638275" y="1837822"/>
            <a:ext cx="1074821" cy="3019425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93828AD-7A1E-4933-8B8F-59A0412AF411}"/>
              </a:ext>
            </a:extLst>
          </p:cNvPr>
          <p:cNvCxnSpPr/>
          <p:nvPr/>
        </p:nvCxnSpPr>
        <p:spPr>
          <a:xfrm>
            <a:off x="5317682" y="2028160"/>
            <a:ext cx="1399338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437ED12-ECC9-4B32-85A8-4121468B75BA}"/>
              </a:ext>
            </a:extLst>
          </p:cNvPr>
          <p:cNvCxnSpPr>
            <a:cxnSpLocks/>
          </p:cNvCxnSpPr>
          <p:nvPr/>
        </p:nvCxnSpPr>
        <p:spPr>
          <a:xfrm flipV="1">
            <a:off x="4969388" y="3650517"/>
            <a:ext cx="1025656" cy="13939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D895FF57-9452-47A4-B9C5-E66B6D461C3B}"/>
              </a:ext>
            </a:extLst>
          </p:cNvPr>
          <p:cNvCxnSpPr/>
          <p:nvPr/>
        </p:nvCxnSpPr>
        <p:spPr>
          <a:xfrm>
            <a:off x="5639228" y="2028160"/>
            <a:ext cx="0" cy="165233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AFEC63E-8DC3-4115-B268-DF3325A26AEA}"/>
              </a:ext>
            </a:extLst>
          </p:cNvPr>
          <p:cNvCxnSpPr>
            <a:cxnSpLocks/>
          </p:cNvCxnSpPr>
          <p:nvPr/>
        </p:nvCxnSpPr>
        <p:spPr>
          <a:xfrm flipH="1">
            <a:off x="5855093" y="4241971"/>
            <a:ext cx="996143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2F260793-67F2-49D0-80B1-C2A269046830}"/>
              </a:ext>
            </a:extLst>
          </p:cNvPr>
          <p:cNvCxnSpPr/>
          <p:nvPr/>
        </p:nvCxnSpPr>
        <p:spPr>
          <a:xfrm>
            <a:off x="6252331" y="2028160"/>
            <a:ext cx="0" cy="224589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5F1D74D-74F1-4213-8A3E-525BB146F25B}"/>
              </a:ext>
            </a:extLst>
          </p:cNvPr>
          <p:cNvCxnSpPr/>
          <p:nvPr/>
        </p:nvCxnSpPr>
        <p:spPr>
          <a:xfrm>
            <a:off x="5919261" y="3650517"/>
            <a:ext cx="0" cy="59355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C94586B-3571-4D17-9643-1D8CFB417499}"/>
                  </a:ext>
                </a:extLst>
              </p:cNvPr>
              <p:cNvSpPr txBox="1"/>
              <p:nvPr/>
            </p:nvSpPr>
            <p:spPr>
              <a:xfrm flipH="1">
                <a:off x="5208694" y="2596174"/>
                <a:ext cx="5693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400"/>
              </a:p>
            </p:txBody>
          </p:sp>
        </mc:Choice>
        <mc:Fallback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C94586B-3571-4D17-9643-1D8CFB4174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208694" y="2596174"/>
                <a:ext cx="569350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C1EC5051-1851-4C52-A9F8-C82681B9DB5C}"/>
                  </a:ext>
                </a:extLst>
              </p:cNvPr>
              <p:cNvSpPr txBox="1"/>
              <p:nvPr/>
            </p:nvSpPr>
            <p:spPr>
              <a:xfrm>
                <a:off x="6105131" y="3022589"/>
                <a:ext cx="5989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US" sz="2400"/>
              </a:p>
            </p:txBody>
          </p:sp>
        </mc:Choice>
        <mc:Fallback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C1EC5051-1851-4C52-A9F8-C82681B9DB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5131" y="3022589"/>
                <a:ext cx="598904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D6033FF-C906-4537-BF22-9D952629764B}"/>
                  </a:ext>
                </a:extLst>
              </p:cNvPr>
              <p:cNvSpPr txBox="1"/>
              <p:nvPr/>
            </p:nvSpPr>
            <p:spPr>
              <a:xfrm>
                <a:off x="5458211" y="3725864"/>
                <a:ext cx="5989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US" sz="2400"/>
              </a:p>
            </p:txBody>
          </p:sp>
        </mc:Choice>
        <mc:Fallback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D6033FF-C906-4537-BF22-9D95262976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8211" y="3725864"/>
                <a:ext cx="598904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126A476-1559-4DC7-9BF4-3D89C004DD49}"/>
              </a:ext>
            </a:extLst>
          </p:cNvPr>
          <p:cNvCxnSpPr/>
          <p:nvPr/>
        </p:nvCxnSpPr>
        <p:spPr>
          <a:xfrm>
            <a:off x="1663430" y="2148346"/>
            <a:ext cx="142996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6657722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  <p:bldP spid="15" grpId="0"/>
      <p:bldP spid="16" grpId="0"/>
      <p:bldP spid="18" grpId="0"/>
      <p:bldP spid="19" grpId="0"/>
      <p:bldP spid="20" grpId="0"/>
      <p:bldP spid="21" grpId="0"/>
      <p:bldP spid="22" grpId="0"/>
      <p:bldP spid="11" grpId="0"/>
      <p:bldP spid="38" grpId="0"/>
      <p:bldP spid="39" grpId="0"/>
      <p:bldP spid="40" grpId="0"/>
      <p:bldP spid="42" grpId="0"/>
      <p:bldP spid="44" grpId="0"/>
      <p:bldP spid="44" grpId="1"/>
      <p:bldP spid="45" grpId="0"/>
      <p:bldP spid="45" grpId="1"/>
      <p:bldP spid="46" grpId="0"/>
      <p:bldP spid="4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2">
            <a:extLst>
              <a:ext uri="{FF2B5EF4-FFF2-40B4-BE49-F238E27FC236}">
                <a16:creationId xmlns:a16="http://schemas.microsoft.com/office/drawing/2014/main" id="{B3DFCF03-D35C-4F8B-8033-323EAF07FA0A}"/>
              </a:ext>
            </a:extLst>
          </p:cNvPr>
          <p:cNvSpPr/>
          <p:nvPr/>
        </p:nvSpPr>
        <p:spPr>
          <a:xfrm>
            <a:off x="5165558" y="0"/>
            <a:ext cx="7026442" cy="6858000"/>
          </a:xfrm>
          <a:prstGeom prst="rect">
            <a:avLst/>
          </a:prstGeom>
          <a:solidFill>
            <a:srgbClr val="90BE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!!4">
            <a:extLst>
              <a:ext uri="{FF2B5EF4-FFF2-40B4-BE49-F238E27FC236}">
                <a16:creationId xmlns:a16="http://schemas.microsoft.com/office/drawing/2014/main" id="{396AF7AF-3ADE-4031-8926-74515D7977D6}"/>
              </a:ext>
            </a:extLst>
          </p:cNvPr>
          <p:cNvSpPr/>
          <p:nvPr/>
        </p:nvSpPr>
        <p:spPr>
          <a:xfrm>
            <a:off x="0" y="216885"/>
            <a:ext cx="4162187" cy="745067"/>
          </a:xfrm>
          <a:prstGeom prst="roundRect">
            <a:avLst>
              <a:gd name="adj" fmla="val 46212"/>
            </a:avLst>
          </a:prstGeom>
          <a:solidFill>
            <a:srgbClr val="D7E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90BEAB"/>
                </a:solidFill>
              </a:rPr>
              <a:t>1. Thí nghiệm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404FA9-73FC-4288-A724-EE7E3813A616}"/>
              </a:ext>
            </a:extLst>
          </p:cNvPr>
          <p:cNvSpPr txBox="1"/>
          <p:nvPr/>
        </p:nvSpPr>
        <p:spPr>
          <a:xfrm>
            <a:off x="271851" y="2504036"/>
            <a:ext cx="4553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+ Đại lượng cần đo: lực đàn hồi và độ biến dạng của lò xo</a:t>
            </a:r>
          </a:p>
        </p:txBody>
      </p:sp>
      <p:cxnSp>
        <p:nvCxnSpPr>
          <p:cNvPr id="5" name="!!3">
            <a:extLst>
              <a:ext uri="{FF2B5EF4-FFF2-40B4-BE49-F238E27FC236}">
                <a16:creationId xmlns:a16="http://schemas.microsoft.com/office/drawing/2014/main" id="{9D60D42D-D251-4A45-B1C1-EB0DD64414B8}"/>
              </a:ext>
            </a:extLst>
          </p:cNvPr>
          <p:cNvCxnSpPr>
            <a:cxnSpLocks/>
          </p:cNvCxnSpPr>
          <p:nvPr/>
        </p:nvCxnSpPr>
        <p:spPr>
          <a:xfrm flipH="1">
            <a:off x="1700491" y="6546119"/>
            <a:ext cx="3454238" cy="0"/>
          </a:xfrm>
          <a:prstGeom prst="line">
            <a:avLst/>
          </a:prstGeom>
          <a:ln w="28575">
            <a:solidFill>
              <a:srgbClr val="90BE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7321F34-E9B2-453F-A7DE-28BCAD2824D1}"/>
              </a:ext>
            </a:extLst>
          </p:cNvPr>
          <p:cNvSpPr txBox="1"/>
          <p:nvPr/>
        </p:nvSpPr>
        <p:spPr>
          <a:xfrm>
            <a:off x="271851" y="1227914"/>
            <a:ext cx="46350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+ Mục đích thí nghiệm: khảo sát mối quan hệ giữa lực đàn hồi và độ biến dạng của lò xo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642ED3-2CF3-4F60-8964-672F71EBB70D}"/>
              </a:ext>
            </a:extLst>
          </p:cNvPr>
          <p:cNvSpPr txBox="1"/>
          <p:nvPr/>
        </p:nvSpPr>
        <p:spPr>
          <a:xfrm>
            <a:off x="271851" y="3565430"/>
            <a:ext cx="4112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+ Sơ đồ thí nghiệm</a:t>
            </a:r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4A14027F-232E-41B0-B223-167043901A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62" y="4026223"/>
            <a:ext cx="3071129" cy="22899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67340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SPRING_QUIZ_SHAPE1">
            <a:extLst>
              <a:ext uri="{FF2B5EF4-FFF2-40B4-BE49-F238E27FC236}">
                <a16:creationId xmlns:a16="http://schemas.microsoft.com/office/drawing/2014/main" id="{4EBCFC34-B05C-4F3D-B596-AB15EF163CDD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23770" y="1693723"/>
            <a:ext cx="7899400" cy="4445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5" name="ISPRING_QUIZ_SHAPE2">
            <a:extLst>
              <a:ext uri="{FF2B5EF4-FFF2-40B4-BE49-F238E27FC236}">
                <a16:creationId xmlns:a16="http://schemas.microsoft.com/office/drawing/2014/main" id="{B923EFDA-0DA9-4F3A-864C-60463FFD2565}"/>
              </a:ext>
            </a:extLst>
          </p:cNvPr>
          <p:cNvSpPr txBox="1"/>
          <p:nvPr/>
        </p:nvSpPr>
        <p:spPr>
          <a:xfrm>
            <a:off x="731520" y="411480"/>
            <a:ext cx="1072896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Bài tập</a:t>
            </a:r>
          </a:p>
        </p:txBody>
      </p:sp>
      <p:pic>
        <p:nvPicPr>
          <p:cNvPr id="7" name="ISPRING_QUIZ_SHAPE3">
            <a:extLst>
              <a:ext uri="{FF2B5EF4-FFF2-40B4-BE49-F238E27FC236}">
                <a16:creationId xmlns:a16="http://schemas.microsoft.com/office/drawing/2014/main" id="{25EDD748-6619-44AD-9A79-57505F5ECC5D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64080" y="48260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102666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OJECT_FOLDER_UPDATED" val="1"/>
  <p:tag name="ISPRING_PRESENTATION_TITLE" val="NTL-THPT DONG MY - LUC DAN HOI CUA LO XO DINH LUAT HUC"/>
  <p:tag name="ISPRING_FIRST_PUBLISH" val="1"/>
  <p:tag name="ISPRING_UUID" val="{960C6B96-4BE5-43C8-A8A7-601A8A85B180}"/>
  <p:tag name="ISPRING_PROJECT_VERSION" val="9"/>
  <p:tag name="ISPRING_PRESENTER_PHOTO_0" val="png|iVBORw0KGgoAAAANSUhEUgAAAQ8AAAFACAYAAACiIfmHAAAAAXNSR0IArs4c6QAAAARnQU1BAACx&#10;jwv8YQUAAAAJcEhZcwAADsMAAA7DAcdvqGQAAP+lSURBVHherP31lx3JnfWN6q4HhjzjGTN3u5nE&#10;TCWVVMzMdKrqVNUpZmZmZpJKzNTCbqnV3O1usz22Z2yPn3me995/Y9+9IzOrjtTted+17v3huyIy&#10;Mg9lZnxi74jIOJsWJ0ewODXKGMHS9CjDSTdiWWU8ZnlmjHmG0plxK89YYX6FZSuzynuFtudGscp0&#10;dW4MJ+bHrViYMOlJpmuLkzi5OMWYxgmmJxYYzGt7bYGpwuzbiJNLM+upd6wtzz4ZK3N2fg6nmFeo&#10;zMkrTq/Ob6SM0ycWTP7pOMs4Y4dzzBmmCm07+TMnWH5yDmdPzuPcibkvxHm73Dv1ji8r+/8lLqwt&#10;PLl98slt7/D+joqnX2vK/ovXO8efXZ19YvvLwvks83k8Zya8yp3jLnxJ2XnvvB3OMd5xlqFrcdqk&#10;s3Z+I1WcWp35q3nv7f8qnj721Ikn86eYrnH/yRXes/8P48QK64Ri+YtxYmnyr8QEVlmfVlmHFCcX&#10;WLcU88zboTpl1auNMlPnnGAdNK919jFW5ie9YgrLc5OMCWyaHhuAYmZsEDPjTJ2Y6GeqsLZnx4cw&#10;NzGEWcbc5CDmpgYxy3R+0t6eHGCe2yxfYKpYnBpiDBI0w4wRwkQgGcUJwuQEYbI6bwHl5OKEAcmT&#10;Yf9o/tATjNWnALIeTwHEgYjJLz8JlFNKn4KHKVeeMDi1+iVAcVKG0qfDwOOJbavsLFPvG1mV44lt&#10;r5ve5O3K80Teu+yp+NL3+S+O//9n/DUoqFzfw4HHF8L+vs4xTx93jqEys9/e9i5bP87rfUzePrfO&#10;cVYZgcFtpxKfsdP/Kp4EAFMbCutwUOp17HoIEN7bjLVVVlJCwOSZWsHKa0NhbWXSyi/zPl9mI2rK&#10;WKm/BBZfFieWFGyEbXCssg4pTprGmOVP1yWGaagFCELgBAGgMICw8862dxh48LUOODbgMYVNo4Md&#10;GB1gDHZijOk4UxND7QxuDynfhQnG5DDT4W6GUjtGuK0YVb4TU0ynGbNj3Zgb7zExP9lHmAxQxQwZ&#10;FbOqmCFIqE4MSGyIPBk8GQyjUgxI9MNFTALD/DDmCY+1RQsYJ5aehIoDEG94OGUCgpN67ztlKxST&#10;Z+qdX1vRzWTBROHAQsBx8hshNcKbnnGG+8/oxjZA2VAo2qcKctZuyc+xNbQqhwMY5Z+spKpI3ttW&#10;qMLyOAW3TcXxSv9qmO/nfLeNynyWFUP7rW0HUAqVK774vs5rdayTSqF84TusCaz6TOtzFNbvtn7v&#10;6ZUZs8+8j1ecs48z39WkFgzM+7BynmPl1Wucz3O+j+DhhCq+BQVeL8YplikcUHirBRM2BBwQmPwT&#10;kHDgwErvhABgUgcWVpgKb2DBe3iFldk7CI6Ty7zflxgmz2OYKi84WKrcAQWPWWRjS1ismXrBbScE&#10;DAMPq/ykCW7b6ZpdviZV4R2mLlnxZTBRrD4VK7MTBiCb+nsaMNDTaGKwm6HU2e5tYn4jhnqbTQx7&#10;xVCfFcP9LRhmOjLQQgi1EDZtmFQMtxEm7VQugkkvFgmRZSqS5elhrBiIMGwlYsKGh37wOkgokQw8&#10;+MPWbIqKns4J8IbGCRsm3uHAwcmvp155BxTe4YDCO1RuoPEl+7zDAYm3MnHAsRFWmWlhzc2vlJXM&#10;pKp8G6mpfHYFeTKs453WV8eZ1M4/HdrnVPD1ll15lZtQpbaOUcV0QhX0LCuM2XaOs9/Hqax6/9Os&#10;LKp41jH2Pn2GKj3DqYgCgSrxae7XeThNOJ8SPGxImN+g7+d8hjl+o7IrtUDjfLeN7/N0qHzdqgjm&#10;dljvZSkKfQ9vYJh9Xtvr5fyOVhAMq5MsmzJhwKDKTyAof2qZ++1w7McpxhrhYEIAcELAECgYawYY&#10;3GZll1JwwgLBmF2u+sH8E6E6Yscc9zt156nQflN3BAmmJ2ZtQBAI62G6IcZNagVdgrog7PIlbi9y&#10;e1NnWxW62qoZShnt1ejkdkd7FToVLHNS7evuYDDt6ahBb2ctw0mt6OuqxUB3PYYIpZG+JoKkmUqm&#10;xYIIlYkAsjDZTzvTjyVZGqoRAxAqEcvO2D9UqXMSBA/75JgTIMKak6ngDydAFOsAeUqFOBD5sjCg&#10;8Kr0T8Pjr+WfONbeVjwBFt2gDjikRpRXRTHbAof2WxXDuslVka1wQKLY2G9VjnWZbpdbeVae9W1r&#10;/5fFGd743tsOUL4YVsUUMM6wopxVKM8K5LSoAom21bKf5fsKWGtMtc+qrDoHqoQWIE6xXC2rKpR1&#10;fuaZ13nU63ScBRhHfSj0/o5KMapF++3+C6NEbHjoWAcgTniXmdfa7yFF5VgaAcF8Bj//jFGXVmi/&#10;YOYNFLPN726Cv+UUoXBaMDSWQ79L4GDwN54WLGgtTgkMgoryTlBJOPk1O+8NCgcWT29vxBfhsca6&#10;oTDgYJi8Awz7dRZA1PAyT2CoXq0qCAwHDAqnL3Oj33PYxAIb+wVuz0+NYI75TY11JWisLUZDfTEa&#10;7WioL0FDXTHq64pMqn31SnlsQ4N1TFNDCZqbStHCaG0qQ1szo6Uc7a1lhFA5egicQYJkqKeeEGnE&#10;OCEiNTI90oW5sV7MT/QRIFIhg7YCkY2xAWL/6PXgyVLqnAClzgmVrVk1ss6GB9OTBh6yMlbZl0FD&#10;YfZJqXj1jeimXoeCdxlvrKf3mwpgbzt57zAg0Y3KvHXDqkLZNydvRFU4U/HsMDes9jOeBoY5huXK&#10;m207rLz1WkvGW6/1DvNZXu/zNEDMa+xyS2kIGFN2KkhwvyqWWlG1niw3rapaVN34LFvVdeC1WeaN&#10;azwyQ51qS7wx56Z4A7KFW+D1XdQNylZPnnmV1nNxZorlOpbXc4lKkNfDwIXfQyCyJL/UjPW7lDp2&#10;w8CXIPE+X4Lexm+x8k/8RoYFCJ57HmOOU/AeMNfD2RZM1o8RMCaZCgpKCQ1+LwciKlMIFKeoHJSa&#10;beWfCJV9MTYgofv6S0J2w84/AQ7afZPOjRIWsiSCBvc7QSWv1JTZjbFVp6wBDIU1yMHrRjVhgMFr&#10;tTBJOJi+zWHTxzk7PshUfaKDmFaon3R8AJvKyvNRXp63HhWKCqusrIzB/VYUoIzlpeVu5q3y8ooC&#10;VFbmo6aqALVVHtTVFKKRwGkmXNoai9HdUoq+jkoMdNXQ4jRgtL/JKJCZMQLEViBLtDErpNqTysNL&#10;gfyV2KDpk/AweROChsqVslz9JQKGiacUCW8cpYKAkzp5BwQOIJx9zvYT8XSfCWFhbnTmrZt3o/Ka&#10;m1RlvEnP8vhzDAsebN1sGJibXvvtkITXa87xfYyct7ed9zav8QrrdQSF2W+FPlctnfP55rsYYNiV&#10;hmA4e8KCx2m7RZUEP6XzyFZrhed+mSFYLPF66eaanxrGDNPJkV5a1AGMDfZSobZRiXbQ+vaiva2V&#10;DU4jG5c2NjjNaGluobLtRE9XL3q6ezHQ14+pcQGGQDFQsdTkIm/opVl9ltXjv8CbfF439/S4gdAS&#10;4bRsX3/1C5zmdXRAbUGQ58EGh36joxr0m5Wac2POv/3bdS7s1CrjseY9db4UFhRMsNJbAFEIAoLG&#10;xPp+BxhrS+Pr+6wygUBl4zxuY7/KlD+5SBWhvFdovyl3oMFYM9ujzAscI7w2zLPerJn+Q2v7xNyw&#10;VU64rHcL8JqZbgKTjpi6py4EKQsNcGjwQwMkU2N9jF5Mjvaafs5J9WsOd2Gc+VGlFAGb8j1ZKChy&#10;wVPEtDATnsIsE8or8jwK65gClud7MpBfYJXlF7pQWJKFkmIXSkuyUV6ag6ryXFQTKvXVHrQ2FKGL&#10;AOltr6CVqTUAkYWZGmnH7Jg6U3st9UHr4qgP/ShDTN40jgQzIVgIGl7bBiRK1Qdi7ItSS41ov+lU&#10;ItHN8JXIzkqjziYDlXXA2ABZD5axIhs1IngwLxhonzc4nGFgBxZm2w6VCRimleONKD9vWk67sipd&#10;z3PfGd3Izk3NULp+nAGAXclNmXXTG+Cw3Duc97UqgXWc3nsdJgxVIkcyr78nX3tawKB3P22CNz8r&#10;i+XlWZl57pZ5XZZ5TSRd1QKNDfVgdLAbIwOKHowP9fEat6Glvg41lZUo9BTC5cpBRpYbma48xCem&#10;IzMzH+kZbkYusrM9bKTqUVvbjKamNvT1DWCwvx9jI4O8Ofsx0t/DG7afMYDhvl4Dor6uDgz0dKK/&#10;q42f1UkwdRFU3byf+kxLKYmtxuQUr5UA4g2LDRVh/16VM8y51LljnOG1V5k5RtAQQExqAcJSHBYY&#10;VPEVAoq1vQGMLwZBYSAsYFiQOLU8Zra/NJYIgS+LRYKC6SkDGIYDD6UGGCPrZQLIiTm7zIBFAJG6&#10;Z7m6CQiLFda7JdY/9UPOT/RTYfRRUQgY3WawZIwxMtCG4YEWE0N0D0NMB/ubTWzKcachJy8duflK&#10;05Cdl4psd6qVd6fAlZNs0hxGdi7zOSzLZsrIyWV5XhLc+Sko8KShqDADJUWZKCNIqqhOGms8aK8X&#10;QMrQ31mN4Z4GjFF9TAy1YmbUS32QeN7wsADiBQqFPJz3tsAgeAgogoWTmrDy6lx1YLLhG7lPebVW&#10;6idhGGDYIahYoLDhYWT0XwEI4xRvOuPXbWho23TIKbVvVlNhbTVhtfLWvvXKLiCwojqtpXd4S27H&#10;UjgAOWe2rdTK630V9jEMfY4DJOd9TJkqjvJ8nbad/gjFCs/RIq/F3OQQb6IeDPV2oKejFa2N9air&#10;rqLSrEZleQXKS0pQUliIfHcePPn5yMvNRUJ8MiIj4pFIWMTFp8EvMBKBQdEmQkPiEBOXgbiEdCQl&#10;ZyItg3DJdBMyBXDnlcDjKeM9VErVW4mqimraaYGoCmWlZSguLEY1oVTLz26oq6NNbqQ95k3c005L&#10;3IVJQmSGsJkj2CS9NSKga/yEylo/R/Z18Q6dDzsEizN6nde2BQ+pig1wnF6xg3lLdWzkrbDUxRfg&#10;wDAQeGrbiae3T3rlN6AxYoBgwYNldt5AhPss9TFsqQ8bIsqvzrKuzai+qbtgEAtTOme9rI+E8Ggn&#10;FUU7G4VWM/ihAZOB3kb09TSit6sePZ2KBuYbmNZhU3auBYocQiOXEMnJZZ6R604nKFIJCsEiFVmu&#10;ZLYgScjMSmJrkmjyWYrseAImgXBJQh4h4vGko5gAqSBAairy0Ewb09Es+1KFwe46q/9jqIXyttOo&#10;DxFP8Fim9F1VyyE5JeXhDQqFt+pgPAEOU2bDhDe+Fbp5HGBYINFxpiNJeULDGrmxwSIlYiuSNUJE&#10;rZcTDii+CA/6flZQdRCe5rbUxilCRz5YN6TT6qnyyr8/ARTGRmXWcXZltyuzs++JsDswreOYGrVg&#10;ba+Xs3V8YmSEr3NaYOd99P5WpbKOV8WQQluYkf1gq9/XgfbGOlSXl6G00AO3KxvxsfGs/OEIDY1E&#10;GCMiPBrRkXFIiEtEfEwC4rg/ISERsbEJiIiIQ1hYDKJjkxAZnYCQkBgcOx4CX99gBIVEIywiFiHh&#10;MQgOjUKoSaMRzPLIqETExaUgmWBJIGAS4tIQTwAlJWUwTWKaStWSg7y8QpQWl1LhVhi4tDbVU922&#10;YohqxKgQAmRhgjKcnl2TFTUpygDUnFvrNyvWz6vOt86PHeYcmtC2daxRFgSBYHGGyswBh3feCQcI&#10;3nlvIHiXmXKvfSaoSpQaq2JSS3GYUF7AYGqBwk4FB8YTEJkfskP2xYLHygyhwVim4lgiOOYnelkP&#10;u4wbGGejPixVQWD0dxMUXbXo6qhBR2s1Ya3zXGmldmzKzU9npU+jFVGaDjeVSJ4gIkVCsGTnpBES&#10;KRY0MgkNOxVABA9XNoPwcGUTILmJyKNCKeT7lRIgleU5bKkKKGWL0d1aTrlZR6I1eVmXbtNxKukk&#10;CSX/ZZSHFzwcSBhQGFgolZpQ3lIV1j47tWGxnndex/1Oj/QpVhRLifCiOd6S8tJJzbAZbxonDCQM&#10;LCxb44w2mGAl1X6ngqp/wMmvhyorX2968wUXk9+AiAn7Jt5QDVb5+g3OcG58Awn7mA1QaB9bRykY&#10;QmWjzBsS+i7MS1XZ50Ahvzva30512IjuljpUFBcgNSkJMdHxBEE0K38kAvyDWfn9ERwUxrIoqosY&#10;xETFIzkxFWkpGUhNSUNGWiYyM7KRxjQ1JZMgSURKcgZSuD+c73PY5xh8jwUiMDAUPkeP46ivH7cD&#10;mPfHEYb2HTseRJUSwWMiERQUhZCwWEREJSCaEAondASe2JhEJCakICMjiwo4F66sbBQUFKGMQGmm&#10;KunvaqcS6cPCOGX55CjvL/l7XV8qEZ6DJ87jE3mmvN5nmZ4zSlD5SaYChAUJwcIbGKdWLEh4h4Dg&#10;pBYcbDVhp977vMPZb/IOLL4k1qEiSAgiSr3DKTMAscDhwGNV8FBXARX/wkQPrYrA0UY30MJGQ9M2&#10;6tDHRr67vQZtrRVobiozAyi1tSWoqSlGTTUVYHURoxib3AUZtBzpVAyZKMjPQD4rvspyCBDZF0t9&#10;UHUQGhY4kpCWHs+8QJJIyZmEbJdSKhCqkJwcKhABhO9ZXupiy5CHptpCdFF99JJiQ5RAYwNN9LJW&#10;x+k8JZMZsjWjLhq25Y+2waFKb8AhJWFSQcGCw9NhlMZTYQHC3qe8V1gVR8fxYplOK14w0znFz1nm&#10;axx4qDecrbQ6DDWqYPpMeMOZsXs7VO4NC7XqSlX5vbc39luptf/JWIeJDQ4jtQkdBx66iZVacNkA&#10;hFpGhXXD68a3jl2X2zzW+R5K9fs1YW9ysAt97XVoqStHbUURcrMyERYShmO+AfBjRQ4OCkV4WDRi&#10;CRJV2JSEVKQmpyEtOd1AIyUpDcksS0lORTxVSDLLM9JdPIa2hSokOiqW5fFISkzCER9f7Ny5F4cO&#10;HcH+A4dN7Nl7EPsOHsXhI36EiQWRo0cDCKoAHDx0nOUBVCuRBh4J/JxoAiuMikXwio6O5fvyOxFg&#10;mWlZyMnKQUFuAX8HW8a6enQ0NmC4uwMzw/1UIdawo5SIcx50jrzPn/JGbdjQECSc1IoNQDgAMfCw&#10;y52K7xyzvs37ycmb4Gsc6DhlgoF3+mVhoODYFikQ5U1qgWLDzjDWrYoFjRO2hVmVZdGETSqOuYku&#10;TI9Z4NBgxmBPLS1JJbraK9BGaNQTGoJEeUUhiss8KCotsKIsH0UlBdhU4MmwwCGIUHkUSIEwbywM&#10;1YdlW6zIzBJEEikd46k8CJBsqY8E0p+qg/DIZuSwLDc3he9D9VHiok91o6mmEJ38Mn0d1fyC9Rjr&#10;bzT9Hsa6jPeQgP0k4VOjLl79HuvwkIKwweDk18uV2qD4MpB8eVgA2RgG08Xg5xIg1qQdSlWWW0Nq&#10;ln820FGewFBq5a0K6cQGJOzK+gRcdAxvLpOq3JHFTl43s3WclVrb68Eb28p7qxfr+PXX2OCwhgz1&#10;Ofr++i38vvzdGs1amBhEbyuhUVOCyuI8uNJTEB0eCX9W4MOs3EF+wYiLjiMsklk5U6hE0qgm0pHE&#10;7XSmqbQQSYnJyMp0UW24TCWWIgkODkNgAO1JYCAjiCDwJTR8CKAwVvoIloUgKDgU/jzm2PFg7Npz&#10;GDv3HsbufUexh+FLe3M8IAx+ATomlGrFDwcO+eLw4WN8bQStS5oBVnQklQ/hkZKUwu9Eq6PvlZqG&#10;zPRM5Oe4UV5UQutMa1NWjraGemNpZkbUH2INT67yvtI5sc4lz5sgK4DY4JVtMarDCx7qSN4AiQUP&#10;parYDjCcMIBQpTedo1YYe2LnzTFPlXnH2pKsCkMWZplQkOoQKAgIE7Qn63mvMkdlPBECiWJWXQNS&#10;Hv0WPMZk81roBBox3FuPgc5qdLeVobWxGPW1Rais9KC4NA8FRbkUFNkmchUeF9z52dhUWJgFhYfA&#10;yLdD8LA6TAmPnBQCgjeJ+jwcy5KZQHgkGNuSZVQHAcI0h2kubYybikXwKCnOQlWF4FGE9iaNulj9&#10;HmN9ggety2jHBjwkpex+D+f5l3V4KGxIKEyfiA2AdXDYZd7HbUDCViEGEE+GpUBsFWKozgvnWBk7&#10;rB5zgcOpiNa2E3q9k1dl997+Yui1gof1Po5icMJbRazneQN7l1mxoVAUDpxMnhVCMxf1XR3VZMCh&#10;IdCZEd40Pehtq0M1W4+c9GSEBNKSHPbFMdqKcFqK2Ei26PG81lQPUhkphEVaWgbSWTGlKJLY0sdR&#10;ZagiR1ORhIVFIjw8ChGs0H5+gfD3D0BAgD/27t1LEPnwmBgkJyVTgSSY90pJzUR0TBLCIhNw4HAA&#10;Nm/bh1de34kXX9mKN7buwa59R+BzLAihVDyyKoFB4bQ0QVQph4x1ErRyaFWS4uIQExllvmsqlU9G&#10;GlWPAMJwZ2fTPheghBCpLKH0rq5iA1aP0Z5OM49Bcxs0SUrXRAAxfRs8v0/YFhsesi3GEuo6eKkP&#10;hQMRA4MvURROeJd92X4njDUxamKE14ypDRGNwJhtQkKjLac0LPsUPL4UHAobHA48ZFkMPFj/poaa&#10;2ZhrUmetmVbRSYdQX+NBZXk+wZGLPILC5c6gUKC6c/EcZ/P8ZjFlGHg4ykPDsHlO34dGYIzysDpN&#10;LXjQZ9q2RSGQZBEoLgOQZJNmU3m4aVvW4VFuKY/2xlL0tGnORy1GexswYfo9KClHu2ld+sx8D01b&#10;16jLCUpLoz6YGnh4AeHpMP0ZNmSsvg2WEyQmnGMceHwJODbyCh5rA+OJ/hATDmRUIZ1K+eWhY0ze&#10;tPpWeKuO9clEXuHA4emwevHt403eUhjm/aQyTMtpdYAaBcQwfTTO5y9KAdFmUWXp3C6MD6CntZ5g&#10;SERQQCAOHTiEowRHKBVBPG1GcnyyicS4JCTGp7DCJ5mIi0lAPMvVl5HKyp+SmkUoJJmKrQoeG5fM&#10;yh6FGFbkZILmMNXGli3bjC3JyS9CYUk5749cwiMDcXzf6NgUhEenICQiEQePBOHl13bg2edfw/Mv&#10;bSZEtmHbTn6vY8EIi4gzna4RkXEIJaAC1fdy1I9KJgLZmZkEBe1SVAwiqGaSaI9cBEhOZhZyXS7k&#10;57pR4M5DWWERasppy8rLqLTYujY3UoUM8J6h7ZzjuV2wgczzfMaoEYKD524dHl6him/ZwI30aRh4&#10;lz1hWahCTjtKxLYn2jZlJlhm0hGcJijMkKyBBUOqmJbEGaY99WXKww4HGs5QreyKwHGClsWCRx8W&#10;jfLowCThMdpfx0a9hvWzwqgOzdsqITjyi7KQRQakZvJ+SElAUgobjDTeF7x3EpLjscmAw4RURzry&#10;CY58qg7BQ6MuLtImi5QRbTIz1UmVaMCRnpFgIpMwETCkPowCyaH6yE3i+6QaeFSU56Kx2oOOBsGj&#10;HJrvMSrlMdhsOmrU06seX/PMy6T6PbxmmzoQMerDAoJmMVpQ4H4zIcY6Zh0gT4T228cTBoKEsTQC&#10;Clsda+Tlr4cFFAHGgswGPNT3Yfd/mLCAsQ6Np+LLQKOOWQccgtM6IBjKa6qzHqZyZiua/dz27qw9&#10;qdRAyYKF8ift/Hq/Dr+7lNwiz+3UcDcaqkpZ0YKxf/deHNx/EIHHAxBDuxLLCqj+CXWCxkTFITqC&#10;FTIiGglq1akWMmhNsl1uXttCXu8C04kZFELrEE/1EZdGeKSyLBF5ReUICo3Cvn2HcJD2Z+eeA0hO&#10;z6GSLea94UFaRhZS0lyISUjj8SkIjUxBZEw6jhwLwWubdxt4/PiFLQTJG9iy/QB8fAMRGBJhVEgM&#10;AabRnEjCSh24AX5BtE8pyKPKSEtIQFRICH9LBDJSUgxYcl3ZKCBAivI9tDBUIKVSIawcZcVoqirH&#10;eF83Tkzz+hEgp3nOHOtihmqZnpPi4HUQNJR6x1k7NX1QShlmeNaBhgCibcLgjA0JoxgYBhgq0zaB&#10;cdpAg8GKf4ZlZwiL06z0p3lvq+y0CStvBV8jmBAOmiBmAcNbeTidpHbZE/BQPWN9U2cplcck6+FI&#10;Xx36O6vQ3VqK5oZCVFXmo6jUhRzyID1b4KDCi2cDoUiIY/AeiYvFJk0EM4rDQ8XhpTwMODRES5mS&#10;RYBIdWQxNkZb1IHqKA51mgoe8ab/Yx0eGnEpy6FkzEd7XYk14tJpzTYdV6fpcAuVh553oXWhD1On&#10;qbEuBMeK7IsNEQMS+VQndR7r/5IQNJzU5AkQJ3XyAoejWNbhom0CwukvcfpZDEiesjvqN1ClXIeJ&#10;HWafybPyructoHinG+Ecw5tM6sa0Oirj5/LmMo9qMxywWE9b8nhvePA99b7en2e+p34Tf5/O2fRw&#10;D1vbWmQmJ2Hvrt3Yt2sXQv39kRgdjTjK/tgIBsGhodiggBCEhxImtCNSGbk5BbSiBby++bQeGQgK&#10;jqIaoP1Iz2WL5EZASDSCw2IRTnDk5pciPasAh474wz8oDAdpg/Yf8kVcgmRvIVusTAbzfK9I2pbo&#10;2GT4+oXytcmITczC0eOhBMZ+qpCdBMhm/PDZV7F5+z4cOHQMfv4hOE5YRBBsSUnpBEmi6cgNpmKK&#10;iYyGh5BwZ2UhPiICgceO0cok0NoQeBmZZqhZNqYgN5cqxIOqElaQogLUEyJDHW1YGlclFAQsdSjl&#10;cY6p0+/hwEKV3oHHGV4PBxpWagHCSq1jvWMdGk+HygULA4QNUGykVl425RRhoG0nPc1UeQMPxob6&#10;GOH1Vyep3VnqBY8TNjwWxvXkewcb8SaM9NZioLMSXYJHfREqKwpQWJyN7LwMpLKeJySzUTHwiKNq&#10;tMARHRuDTRYwMtc7SR27oiFaF8FhRToBInhsjLooZGXMJDLaGk0ac1GBSIUIHrItmu9RWZaNuqo8&#10;tNZpujrh0aHJYnUYG7D6Pabtfo+NZ12sIVur89RRIUo3FInpFxFInCAsrH0EhK1WzH4bKH811qHC&#10;iipQ2BVOlmUdKE4ZVYp3mQBiKulT4YDFTGqzlc06aNZTwcLOG4BY4XRsGnjwxlJHmjXaI3VjhVEY&#10;SgkRa9t6rRmK1nfgdzNPQdrnZnakB9XF+Qj2O44923fC78hRyvxIJEQRGLQBUWbYNZoVMdJURM3Z&#10;yMlyU316UFhQCk9BCdWlG5GRiQgJjaUlyUVuQRlvoFQcORpIxRBM9UC7k5GLkop6WoxkRBAKEbFJ&#10;2LF7P3bu2k8lEoecwiokproQzmPTMvh+0Xo/fjYtiV9AOKJiU42K8QuKxOZt+7Ft1yG89Np2/OCZ&#10;l7Fl2z4zGnPE1x/79h8x80g05yMmJp52Kt5YmZCgYKMyWmprkJOeihD/ACTExsGVnk4bFs98DLLS&#10;0uBxu1FLaNSWFKGOaXN1GQbam9kSEyCyMDynsi5npUCoHhy7ovw6OBjrymM9tWBg8kqdsLcVTygP&#10;W3EozrDCGxgY1cHUBsYGOLxB4h2WElmHhg0SBx5WR6kFjqeVh+AxM9ZG5UF4sD4aeLSUmsdLKsvy&#10;UVhE8LrT2UAIHlQbBIcT0bGxvF6Ch1EaGzZFk8OUZuekG3BIdQgeVr+H0/dhgSNLwMhNISxSTWjG&#10;aTZhkpubbJSHmSxWnoPayjy0aa5Hs+BRhSF+2dF+a7KYM9/DmW3qDNl6x+qMQOLARPPxrXDyFjie&#10;Sr3sj1OuyvRk2V8BjA0JAw071kGiVJXUrqgOVJ4oU3+JKrMBCPNSOtyn1s2xSuupDRFrCNpWDYKB&#10;6WdRyn28mQ081oGjkErhZwk0CrZM5nsSHFJvOi/Tgz2o8uQi2NcHgUePIDGSkj6R3jUmhmojEjEE&#10;R3hohOnwjI2ORRZb6cKCIpQUlqLQU4SCvEKk02JERrK1idG195g45OOPl1/Zgj17D5tOz/jkLJRU&#10;NSAzp9DAISk1G9EEweatO7F1204cD4pCclYhj8teh0ccbYtgILujuRzBtECaJJacloNj/mFUIPuw&#10;74Av32Ov6Ug9cPgYLUwADhygFdp9wMwbSU/NMJ2niQnJCA0Og/+xABQSIJ0N9Sh0ZSEmLAyx/M2u&#10;tFTTx5NKuZ2f7aJ1KURdeYmtPorQUV+Nse4OKpBhc41O8/wKGLIeBhRe8Dir1AskDjxM3obEE+Eo&#10;EjsceFipFZY12QDHGV1bpo7acODhner1G0rDOkZh2ZgR3g8WMNZmBUVufwEenVT9rVQejQYe/QYe&#10;xWisLUJVuQWPHDJB8IhLEjB4z6iD2qiOWEQyNuVSmggYFjQccGh+hwUPl2tDgWQxb1kYjb5YM0+z&#10;BQ/TR2K/DyHizlOHaTpKijNRTuVRY5RHEbqayww8NOJi4GH6PdrNVPXZMf4gzTZV3weB8dcg8iRM&#10;GF7bRrHoBHnvZ5zgiXvydYLOF0FiweRJoFhrjbBSOqkNE1NRWaZncIx6ISTWAWPvFyDWrZIgIkCY&#10;/AY8nLAApLC2td96GtLeFjAEF6bmGAcavJkUK+YhJyv0GyYHulDqZiUO9EdMSBAyKDsTpThoVWRX&#10;osMjEBcVjcyUVBQVFBIYJfDkF1JpFBIaHpPPycplxUxFWnoOCjxlyMrMg8+h4/jxc69QDew26iGC&#10;MMijXSkuq0VKai7iaVHS0t1m1uiWLdvx6qtvmD6QuCQXElKyEUBlkZiUibjEdMIjAFFUKrFxaQik&#10;HQoy+6gUUjJMR+xhnwD4Utls37EXr2/eQWgdp20KY+qLffsOm2FfjQZpolp6ShphSBsTEIAC2pf2&#10;mirUFBchjS1lcmwUcjNowZMSkc7twhwXqkqL0FBRiqrCfNSVFKOzthrj3W2sVIPmnJsH34w1mVyH&#10;hDconDBgWd9+EhQWOCxYbADD2U8IKEyZ1ddhqY0vqgwDBie/nm6AQ9PT18GhfpC5IQbBYUNjQ3k4&#10;w7Q9WBj76/DQSIsDj7RMXp8EAoMNTkyMZVcEkKiYKGzKyc0gKBSChaakO6mlPrzDAMQARWqE+81x&#10;VBzOszBGfaSZPpNC85xLFspLs6k88g08OhpL0dtWYUZchnsbCRA9pq/5HnrOpQdzEwJIn7Ev6kA1&#10;T9yaTlQLJg5QTOoVG1AgIIzlUSpYOOCxypzQMTreskYbqRWEiCYTGeXypB3aAIwFDQsg1vYX+2Es&#10;uDhhoGGOt/ICg1lXQSAQfOxy07FrQ8YCiJU3cPHqq5FFcWC1Qhhqiv/SpDXNf7K/ExX52UiKDEVy&#10;VAQrDW0FL358ZCSiwyLYIludikX5+Sj1eCj39VxKvoGGIFJE9ZHjykUGVUe2qwBFRZVsLPJw7Kgf&#10;tm7ebjpDYzUSk5iJ6KgkeuQG5GQXU6XkIp3giItPxX4qhK3bduCNLdvg6xeI4PA4pGXxPagqwqhk&#10;EpIy4Hs8CEEhUUhKcRkFExwag+O0IJoMlpqWSSUSj4CAUDOrde/eg9i+ax/8g0KoUsIJmjAz6eyI&#10;z1EkJyQhR7NNaVEy9FvjolFEhdFaXYlqqguVJdKmuag+clNTkJkYD48rnbalCC1VFagpKkSNJx8d&#10;tDAjXS0GILo+p3gt1BflVHgDiKf6MzbAoXIFK7fXfqtD9Mm8AwApDAsQFhwMSGwQeKdOyJasl9ud&#10;qbImTsepLIqgcXKWAGQIIhvgGGKwPk31GXjMj3ew3rXY8NAwbQW6W0rQVFeIirI8eNjwa5JoWmYi&#10;4pMseDjgUBodGy14CBIOPByVIShYZdmCi8LtFU4Zj9Hrc+xZqZrqbqmQNAOP0mKXedJWs0ybawrR&#10;0VBihoMGOgmPHgselvrQkK3Uh9X3YS0WRIAwBBDNQDV5pksTVpnmhRjAqMxsW3DxBsyXxQZENraf&#10;LFeoBbeUipV/GjACixNSNoQKW34LJN6xAY//J2EgYWIj/0SZUTmM9eOZEmqLhIbAsTQxiIm+dlQV&#10;5CA1KhwZvMBZrCgZiXFIpe9PjI5BAtVGQXY2qspKUV5cbKIwrwAF7nwzvbvMU2xGKbIyc0xHab67&#10;GHnuItMf4nPgEMJDQuDiPj0VG02bUZBbjPrqZuRmeZBJeGTRkoRTdRw84EPI7Gel3wc/AiEwOBrJ&#10;tDN6piU0LMYM9QYGR8A/MJywSePNmIIQweN4MKIi4+AiaDQkHKFRn/BoRIZH4fgxfxw8eATBweFm&#10;hmlcbBz8jvvhyCEfRIWGEx5pKMrLRl5mBkGRgILMdNQWFxqAuFISERceQuURCzcBkpOSgMKsNKqO&#10;IjRWlKGBaU1BLupLCjDa2cJKNsRKOsEgqFmpHdXgpBYsnoaHIGHt9w7v1xqArENDAGBKGJh9CuW9&#10;IKEQHLzzzraTX9N6HiYVPKQ6nBBEBI0NeJwgPFbYSM9TeXjDo5/wkPIw8CgXPAhjdxqBn0TQ07by&#10;vAkc6vNY7zA1lZ8gyBEsHOVhoCElwbxgkZdJQPDNlOZlWXmWu7kt2+MmNPTovlthJplZD8d5w6Op&#10;Wk/YFqPHPOOiaerOSmNNZrlCPdFnrX3qKJB+AxEn5pWybNEOKRQDmfWwQfKFULkTVtmyDY4n4GE6&#10;ahl22X8VGxD563GCMPFWKka9mHSjzOrsdfbbZbYKsfJeZaac2977+ZpFAkPDsEqnBjrRUFaIzLgo&#10;pEVHwkVwZLO1dSUnIYV+NTM5GSX5blSwpa0qLTFzHypLSk0/QbEmVHkKKe95bRluqRG3h6qjlK16&#10;BuIiIszkK028KqS1ycvNo+XJQGN1A+rKawkk2pzMfGSmZyNGD7v5ByEkIBC+PkfMqEhgIK1LXKqZ&#10;DxIVlQA97BYZHU8VEYXYmBQkJnKbMAqk0ogiLJKobLIzc5GclGZgotmpEVRM/scDDEQEj6jIGCTG&#10;JyI0OASH9x9EkH8A4eFGaX4uinJ4n6YkwZORbsDQWE4oplKCh4UgOTIC+empyEtPQQktjODSzP2N&#10;pYUoz81Ca3kRpnrbcZLX7BRhbZ5aVWUmAAxIBAIbDE/3aRg7YsPCiXUweCkMBwZWEAYq1367zIGH&#10;Nyic1MlLUTjbgsRJwsJSG5bysELQsGO6HycmewkP27aMEB4DjWzIaww8HOVRXuY28JBtSc9KRmJy&#10;/HpnqYGHDZBNOW4BwwKIAYeAQXC41AeST6gQFAp3gcuamqrIZz4/E3kCB0Pre5jhXrP+B7epOvR4&#10;flmxtcZHtWaZVhcSHiVmxKWvU/0e9WbIdowAmRhoxeRwO+HBH6TO07Fe04HqhNSIJpKZlOGUGajY&#10;6QLhsJ5fjwGTPl3uKBpBQ9BxwKMp8uuAYYV0APNEnvFlQPGOL8JEF0/KxFIqTjy9bcpsNWPyT+3f&#10;eG+rb0MTvhRLE0OYGuxEa1UJcpLjkE4/mkN/L3BIomfwYuempaA0LxcleTkoo8+vpvKoKCqCJyfH&#10;KJESQiE/h60280W0L6Wa3l1WaY4pZgteUZCHhooKSn1GaRlqS0tRX16FnqYONFfXo6ygjK/PR3pq&#10;OrJSaG9pi1KodmIFHVqQsOBIJMSlICGRMNADdcmZ9NBJZoJZIsvU1xHPNIRqJDggBIlx/O7pBFmW&#10;BRB16qpT1HTwMtWENm1rmrqmqMdQUR2mMvLz9UUBgVDpod2idXHRsngyUtFaUcIoRS6BEhcShITQ&#10;YHj4u/J4Xgqz0lHudqGuuAB1RTw3zLcRIDMDXeZ6mNmc6pBWLLIC2wBxwPAkJFj5mTp9EaYz0952&#10;4OBUfoWjQLzLnHDA4J03sd63YdkUb6vyRBAkRm3MDFoxPYDVSSmPHiwKHsMtmCQ8Rp6AhzpM81Bk&#10;wyPDlYIkqri4hPgnQhDZZEBBYJip6MxrRpnAkU2FIUi4BQqCI8+TTUDkmsgjQPIKspAngDDMXBEq&#10;jXwbHtouVn9HcQ4qy3JRVek2E8UEjy7Co7etCgNddUZ9aKr6eF8rtESh7ItWX58d7TEKZMZOTXjn&#10;GQKIk3qHQKGQenHyVnA/03WIKE8LpLxUjQBi7VNq5Q1kbJtkYGPCAsh6mfI87kmo8BheLK2dsMqL&#10;aB6DZpmeaPQGwQYMlFrhXbbypcdaFkrQmB/T9x7C9EA3umsrUJieBFdCjKksalnV0mYQHnkZlOfF&#10;RajIz0MpIVBVSrtCKJSxglUwylheksd9+fmoKikmHErRXFmFzroadFVTzlZVore+Dt011eirq8NI&#10;SxOGW5vR29SMgbZOtNc1ESw1fK9ClLndqOJ7VnnyUUoYabvc4+H3YAsWy++TkW3AoGnuCQkpVB0J&#10;5mG6JE2Fp5WJozLRw3ihIWFIS6YFduXSRuUgMYGgITgEjBA9rMd8TFQsAv0D+V60IVlZSGfqe9gH&#10;AceOoziXjVZhAYqzeR+nJsLDaCuhda4kQFgZooMCkBHHc0WA5BMgngzCNSeT39eFRkGEaXtlCeaH&#10;e1gRVWFlE6X8WFmNUrAgovkVFjSsvKaVCxSanOWkTnhDwcmfUt6BwlNxip+3AQ77vQQKfQfTl+FY&#10;kyfjhFdqwYOKg3Fyuo/Kg/AY78bCaIdRHoLHcHfNep9HM5VHdUUeiktY743yIDwI3PgECyDxiVZq&#10;4KG+CxFG4aKKcBEG2VQaUhh59M4GGIW5KChyEwpuytg8ptz2cB+hUuCxVhgrsFciK2RaVJSB0pIs&#10;syhQRRltC7+MlEcbqdbZVIru1gp+2WoDEC0QNNrXvLHi+nCHWShZfSCyMU5qhWVtVKbJZVZex3ab&#10;0JDvkyEbZP0FhElt2AgmBjxaS9ULOt7wUTig0WLNlkJhatsmBx4m7wDGQET5DYViLJKxSdz3lF36&#10;QtjWaX2/fexGaP8I338IsyMabhvAhB6lb6pGdW4mPGkJKMum4mPLW+KixUylbM/KYCUqRGUB7QZb&#10;4tICVu7iEpTl5VsdhQX5rDC5qCU02ior0VlNNVFLW9ncgMmOZkx1URV2Eu7tvD5tzZjtbsfqcD8m&#10;uzrQ19KCwY5OdDQ0orW6hhWT17VOgKlBTw3fh9ErANVWoZrQSoyOo7XJQXqKNTqSnJRKQKQiiwoj&#10;nRYok/sy0nPMgkICRGRIuJn8VcTv6srMMhbFKA+CJcDPn6pD81QiEBQQxPeg2iX8cgmR4AB/+B89&#10;SqXlRl0hVRTPSX5KAooIjfZSDyFYgbyURMRSgaTS3hUQHPlpyQa6eTxn1fk5aCkpQHlmEgZ5bpcJ&#10;aQFEnZPqP7Bg8iQYrGClXthYP+P/LkwnpxMGNHrdf/VaqQw7r9QoDqt/Yx0chIV3aoUFkFXallXa&#10;luXxLsKDSn+omQ13PUYEj/ZydDcLHtZQrVEe+enmmZbktETT7yFwKBKoagWQTTkEgLEmSqkuTEpw&#10;uG1geAiLwuJ8E0WMYp5UpR6CxMNjCotyeQylLqOYUaIozjTwKC+xlEctbYuUR2styd8o9VGG3vZK&#10;9HfWmmFbZ+RlAyDtJjUxbKWOrZE60Tqo2jZK5b8ITUCzXiPQbISBD8HihIGMmXH3ZUrGAsqC+e+Z&#10;PgKE4QDjCZAw1TCYgYelRP6rePoYBxomvGyS9d5WqF9DoylSHNND3bzw7RhoqUGdh+c6O40goH/P&#10;y0alO8e0qB6qjypZFUKjyEWlmJaKClaoaiqNOqqD5iIPanOz0UE539dQhwHGcGMdodGCOUJisa8D&#10;q0P8vf3dWBnoxcmRQZwZZ4s4NoSJjnYMtzM6u9BV34BuKpPJdsKlswULPa08nq1bbwfzHVjq78JA&#10;Yy0y4xKQn5WDIncectIzzTM0eZm0GKzgxYSEKzMbLioTzd/Q5K8gvwCkxhOIhJ8mgKUl6bmbJCTE&#10;aPp8JPyPHUN8TCwiQsPg73vMgKOcCiuPaQgBEsLXVxIodTwHVW4qZ6qPIsKhu7wY7WVFVCBxiA+l&#10;cokOJzyo1qRA0pJ4/rJoWwjcrCS08NzO9rZQ6hMgNjhMByRbfilLp2KbWZx2Bd8AgJP+lXhKmWwc&#10;L4XjXe4E9/Nz1j9LxxgF4kDii2FZFtoVxgrv3dVJXsvxTsKjzcBjor/BGm0RPOwO0+oK1XM5jgxk&#10;5aQihYo2kbA1z7TQBsZTzSo25RXlII8QyKWScBcqci1wFBMaJRYw9Oy+oFFCapeU8EIzXyioMMz+&#10;4lwUO8H306P4ZaVUHaW5RnlUl+eiXosC6QG5hmIDDz3notXFNGxrdZ7aAOlvwfhAqwnBxMlPDNow&#10;GWRefSTa9orJQQs45r9idJxXWGXqV6E1Yn7KgEcruTOl0lFI7TgKZ0PJULFQ4s1raEsQ0eQapt4K&#10;xAlTwW14WE8I/98DxMRT/SkKb2AIUnr/hXHaK0JjbqwP04PdmOhtx0hnM7pqSlkxqC7YANQQ+pW5&#10;WQYa+bQsNaw0ZVQg8vV5KcmoyM5GQ0EBGvLd6CojyOnv+6vLMdnWhPGWBkxppmVvp6nsJ4f7CIoh&#10;nCYoThIgF6bGcGlmEpemJ1k2QhXShjGCo6+phcqnCTNd7TjB73V+fBBXZsZxZXYc5yaGePwoLlIt&#10;LRNAFbQfhYRHTUkprZQLydGJ/G6Z6G+spy2qRWEuVS1Dw65ZBEg8lUpEYBCPTUd1WRncWS64tNBQ&#10;IqV0XLwZYfE7cox2JRkxhElIQABc6WmoLilCYU4WwgMDEBUUxHPjRr0nD7UFbOx4LoqpMjpKC6mQ&#10;LKuXEBaMlMhwuCnPs+KiUJKVhhaenwbWibqcFAw1VGB+sNOsg6F+KMHDLOVnbKlVmZ0Kvb5+htm2&#10;99mV3/s4q/IzL9XgQMNrv/M65/2ssiEDLRMqM+CwVIe30vBWH+sh1TGlztIuLI13YH6kFVODvO5e&#10;yqOLykNr71QRHiWswxoAycpJQ2oGoU2oJhO85uE4OzZ5WOGlLgoK9dw+g9DwCBxSGaUFKOVJNNBg&#10;up5nCCBWCB5ugoMtCsFRUpyNUkqeMqqO8hI3KgkOPZZfU5mPpirCo7bYzPfQVFgLIJZ90V80SIGM&#10;SIUw1JE6Rjsz2ttEW6O897YgQ8kl0BjgOHnvIFUFH5NqvzpmrdTJ66GgSS8YeSsao1DUqWRUCUGi&#10;P60yENESAnqw6ElwbACE0OCFMiDh9joUvPpK1sucmNbrrCeLN8J67wV1FEsBSRWN9rC16MJYTwtG&#10;OhpoCcrRxGtVR7VRlZPOoGd3ZcDDFqKKnr+C4Mil3FQHahGB0lHKc0/fP0zZPlRRhBGCZ7GrBcsE&#10;0ZJGF4Z6cGqkH2dGB3F5doKwIAAIkKvM31qZw9W5aVyaGsep4SEMExhj7Z2sgLQ37W04MdCFq9PD&#10;uLM6jzsnF/Dm8hxuLc/izokF3Fzi6yZH0FdVwVY9Dy0VFaj2FMGVQLtASIzSDs33dqGRgKjS8LH6&#10;TvKtkZ+0mBikhIagsaIcdeUESCZtNcuTaWFSExLNQ356IC6H0EilLw8jMLIIzobqMhRSQUQGBZqZ&#10;tTX5uYQmlbCbAEqMQ35SHFoJz57KEpTQrsQH+xMgociI5+cRJM3FBWhkI1rlovqgmp7qasT8cKeZ&#10;PyR46HqauUQmpEJUqUeYspLblXtVAFiv+MrzteuV3glVeAFgo2wdEF7xxD6jgJRa38Wkxpo8DQ31&#10;c0gxybL0EX69vK9oWQiPOcJjWvDoZ73rqTLw6Gyi8qgtQnUlhUJJthlB1chrOm1danoKUghdE8wn&#10;8xxvKiqhejBBNcF4QmUwBIyy8qIn0i9CxM0PU0h9UHVIeWg1dZaVU3kIIOr3aOCXaq2mt64vQUeT&#10;A5BKAqTGKBCNwAxpFKbH6gvRXBAr9S6zykd6qVZ6SU2TSrk0mEf9BR4rVWesk9pl2rZDZaaztt9J&#10;eSINUFqoTggThqVQHJBs9J+Yv9CUlXHgYasDJ56EwEY48HBi/VjTp6L3YxAWJoxdUr8MwcXPn6Ui&#10;Ukz0tRqr0tdYifYKDxrZOjbkZaDOnYkKtpiS5eW0LGWZlJyxMWxVQ1hJ4+n1SzBQWYpxtqIzfP10&#10;YxWWu5txarALpwikM6N9RjWcGx3AjYUp3FyewcXJYVyZHsO9k0u4y7g6N4XLMxOYJSwG6upZ6Wkh&#10;W5uxNtiDm/OTeHttEQ/PrOLh+ZN4+8wJvHPhFB6eO4n7p5bx5uIU5tobUZmdhY5ytnLV1Sh3s9HJ&#10;yMREeyvWaIl666rRzH1ttTVoJCiqPLzHcnKQRmWQnxCH/uYG1NBqFWS7kZmWjuS4WKTrKc+wMCRG&#10;RSNLT9jydwcfPwZXaop5gtjDz0uMiUYmIVpfmI9GNooVOS6kRYbxfYPQmC/bRqWSmmC2M+M1NybO&#10;KLYWquz6/Ewek0E7V4aZ3mYsEeCrvI5SIUaJCBzrELErs0m5zbzpCDcKxd62K/8Xw3qN4qSC77ER&#10;BIzeh+nGcYKXFfo8J/+FYGN2grHKe2yZ95Smpc/RsswO8z6nZRntZcPdVYne9jIDD9PnUWHBI7/Q&#10;mpKRyfsqjYBdDzZEKYxNJUZdCBIb6sI7BIz/Gh7yR5I5eca26EPV3yHrotmlgkeFRlzKKR0ph5qq&#10;1PfBFrChxOo8beEXb6tGf3uNeeJW/SBSIopBOzVgYSivdVAV6it5MgQeTT6TimHYeSdMmfIEjgk7&#10;PyLZxhjViRRIvJSJ1hzRDFgzhd5M51UfiWVnnM5VMyPWhoYq/RMAMTZmI0xnqrNtw8MEVYY1+sP3&#10;1Puqv8V08PIzCa8Zfb4sFi3XUBv9KQHQVU2JScVXm52GJoJDyqOI0rKUF7eIrUIqK0dCWCgyo6PQ&#10;WJCHIdqTifpKLHTUYYHvsUr1cnakh7Dox0VC4+IYgyrj+vwEbp+Yx41ZWhRaljeXZvHW6VXcXZnH&#10;tbkJnKWdGafF6K+pw3h7O1b7e3CLsHmH0Hjv4mm8f/ksHl86gw+uXcDHt67gvavn8ZgQuad/vhvu&#10;QQu/S0cJQVZby8rMe4pWarqrAxeocmY6+ftammlhGtDD/RrlaSwpJnAy4ArxR32Bm+BspCrJpz3J&#10;MEPBmnKeSkhmJlJKR0bCLcuWkYZgX1+kUrVo5KeEyiyL8CillWkkfFpoa0oz05AQ6Ad3TASaqbgb&#10;PG7kJ8YimQDJYupOT0YtrU4LlV0blUcflfNkex3mBqjSeJ0FjmVeO4FE0DAznU0lZsVWhef2ySmr&#10;ojtQWd/vAMMBj2DAdI2xDgu+fo2vP0mFY96LZRpqdfInmT/B/EZ4b1vA0FqlK7zXLNDxnmOjt8CG&#10;aE5LgFJ1TwyoIVXdqmAjXoauJtkWPVWrOq2BEgseGU/DgyElsqmc1FWUlQsOTljA+GthoEHofBEe&#10;tC1FLtoWWRdrjocAon4PY12oPuqpPrQ4UFudAFKKzuZydLdW8stXGYj0CSId6sBRSlAwb1JeOOXN&#10;31qqrFPbTljbmrlq4GPCUjMC0iBBosVOTNqlciu0Lcg8ARVbrWzYmxaqEFJ62IKIMxLkjOgYK6OL&#10;YhSDPb3eTq3+EdkRlnmFBY8N4Oj1RtEYYOgf9aQyqHj0B1kGGrJWtGxa8r6uFO2VHnRWFqE2Nx0N&#10;2aloJDg8vOE99KGFAkdEKGV4IDKiI1GTnYnesiKM1ZRhsa0OK5TfJ3tbcH60l8piCJcmhnF5fBhX&#10;J0ZwdWrU2IzbtCjXJkdxkyrj7VMreLC2jLu0I+cIjpUuVvDqCgzU1GCupxtXeMyj0yfw4eVz+PTm&#10;ZXx0/RLeJzg+v3sTP713E5+wTPsenqb6mJvECK2L7NNwYz3aaVPqqS5mOtupdGZxhgCb7mjFYAOv&#10;QTPtaVMD+moq0VlGgKTEIZe2Qh2vPU31KKIicWndjmSqDQLDlZiAbA0phoea4VkNVYceOwo3lVhj&#10;RQnKaVsKMtJRwn1NxR6CibYmORapwQEoSIhFPQFTSxWSHReFSH9fRAQRLFQvjbQ2LYU56OT9PMhz&#10;P9PXhoXhLqyMs1IqeA1PyMJQfZrUVHbCQKqEocquCq1yU7EFjymCQ2CwQ+UWbL48nPc5KSiYvOBA&#10;O6L3tD/nBO+np0Pg0MI/zsphi+NdmNdT7FQd0wNS21Lu1RY8WlkXG4vRwLpZYa8ipv9qcpRHRlY6&#10;MqholaYTvIpNVfS9ldWMqhITFZW8UCa18gYuvFHLmJYSLE+qDtkcdZpqXNjq91CfhwnSWv0eFWUb&#10;8NB6prVV+abzVNPVW0m5dqNASL3WCgORbkKku7XKwMQApX0jr7+w9M5rvkhvezVDHT413NZqSEyd&#10;bQMgqhqGOmcVvQxn29rHtFP9LgSKQGJUiWWHZGcmFDZIZGnUR7JuZ6QKbEvhVHoLAFodbSNdkM3x&#10;inWFoclw5nj9DQUvqhl7l8poIzjoSdUHI/XDzx6lXetvqkAbrUpHFeFbmofWvEy08+KWp8YjOyoc&#10;+fGU8VQccSEBiA8KQBUvtDpFR3l9F1trsEr4rNH2XBjpxtVpwmJmFFcIDIHiCiFya2GaCmERtxdm&#10;cGNyDG+tLODRqVXGCm7ocfU+3nytTRigpRirr8PJoX5jaT6i2vj81mX87O4NfEx4/PTuLfz67Xv4&#10;5YPb+Omd6/iEZY/PnsBbBNByWzO/txujWle0rtZYmGm+pxTOdX7GUhcB3d6C2e4OLHTzPLc0YKiW&#10;jUu5BxVp8ailehjj/tbKSpTn5RMcGfDQqpTYo0mZ8XFmclxpngtuKrHYkEB4XBloKC9BaW42ipkv&#10;YqvZxHu3l/e+OzaCCuQ4cqIjqHDSUazXUJH47N6BcP/jyCOMKwnnVk8Wetgij7MRm+1vwyLhu2TH&#10;yjhtgQlVWqcy22Gg8mSsg8GARqnXPgMZ5b8IA00t39hmXsqHjZSJyV4r7LymoAsYVvRQdeg+7DCW&#10;ZWa4GVNUHWNU3EPdqgdqwEvZmBejsZrwsJWH4JFDVZvpSmdoHRYrDEgYm2rqylBTX47aunJUq+ee&#10;criKN5uisqoYFQIJy8qZLyNEvAHidJgKHEWmw5QXZz111IfLwEOP5ldV5BqA1FUVoJH2pVkWpqaI&#10;KqTEdKJ20Fe2EyQdTeq8kYySD7OjxSrrNPvUM1yODpWZlDKeFauLFqhLeaYGRA6QTLm9vb7PKtez&#10;Nho27hFYCJF+0/diWxxW2FEvkKhPxOmINcsompEbVXSn0iu1rIb6Kaxtp2yj38LaVuq8TopG70Vg&#10;8D1NZy4/RzHOzx3j5w+2VqOdXlT9HC0EdlNeBtoIj5rMJN74YciKCEEGIyHYH5F+R5ETF4kmtqT9&#10;vF4LBMdaTzMrfyvVQxeuUnHcmB3DdcLjOuFxfYb5qTFjTe4uz+HO7BTuzs/gMcHx+MxJPCQgzg/z&#10;hmVlnmygYqNyWGQFvkDF8s65k/jJzYv4+b3r+NmdG/js1jX866MH+P3jh/jtw/v45f3b3H8V79O6&#10;vLO2hIuDPWhjJR6mcumnLWkvLcVEcyPBNWM+XxZqbbAbqzzu1GAfVRLPWRvPfQMbDP6WCiqK1uJC&#10;jFCZCCCaSarRpMq8XBQSIgJHHJWXh4qrNDcLudxOpBopI3RayotRnZ9r4FFAldZdzfuprACpoQGI&#10;5jlLCw2iGolHZlQEgn0OwHfvTkRRhUiNSOW1Fbow0liBcSrdmUECZJgVkudziTZ2hY3BsgGJXZkJ&#10;klVWbikT5VXuhCq9AYBS77ydesPgxJQVK5P8DELAAYT1OcyzMVplufZp8pegscz8MsulNEywUVtU&#10;X8eY7jWNsqhRlMKm3e+sRJ8sS0upcQNyBhU8J6rHBYWaTZ6FLFcmsng+swQPpQwDjwaejIYmesum&#10;KtTTSytqBZRaBSFCqVbOyl1Ra0HEwMNWHgprqPZpeLhM3oGH6fugDLJGXqzO0xrSrZ6VoYESvKG6&#10;yHitltpitPAHtNaXWCk/V2kLidhChWLyLGutL0VrQ5kpa+axijZaIL2ulWXa38ZoZ5kT2rbKCCgF&#10;YaUQsAQrCzrlhIk6j6RMCBLT/2LBRFPpzWiQKrOWEzDBym06WTVao4tigUSKYWqIQJBC0TCxKVde&#10;oaXfrP0GPkbNEEbqY5HC0agSoTWuBwe7600M6493eJ6ai3PRVl6AOt7ITbQrdVnJlNxRyIkMQWZ4&#10;EOLZgoYdPYQE/2OocaWii3J7urEcJ/leZwc7CYAeXBrrIzhGcWt+gsAYoTUZx9XxIW5P4f7qAu4t&#10;zuLNKVqRtRW8c/Yk3iU87sxNYY2KYI6WYYDXfLaxmiDqwPXpUXxw+QyhcZWQuElwXMUv7r6Jf3//&#10;Hfzx/cf4w+O38Zu37uKnt2/go4tn8f6pZYJpDD2FeRioLMdgZQVai4oxRntyfXaSkFrGLabnR/pw&#10;gRbm8uQILvG7neRnLbbWYbKeliefjRABMsLX9Dc2ol1PzhZQ9bJMHaEegiQ+Qh2okShz8x4kqDTx&#10;KyksCHUeQre00Iy8eNKSUULpPdhYg5rcDJ63gwhmxPDcZREeyVQsR3dvx74tryLKzwdVOt85Kehl&#10;yzzI+2Wc12We11KxwIZgabQbi1R06lBdpqJcdlJCZYXn3OTt8AbJCiv5F8JUfs3HEAysbZWr7OmQ&#10;olAsKgwkNJrSaWKeanaBwJgf5bUba8PsCO3KEBW0+vYIjpFuKu6OMip2Nd6sb7U8N2zYy7QYEOtx&#10;PuGhZ9mycixguAhghdSHtje1sFVqbq5GS2stmluYZzQ1WyARRKrry1DJSllBiJRRhZh+jyeUh4LW&#10;pSjHqI2iwizzKL4eirPCeiy/Qv0fsjHMa2nCynIN47rNPPqqSsKEdqaWX7yu2oN6Whr9aXYt80rr&#10;ajxWnlFLyW6OMcFj+Brl5dWctIHljQRSo/J8rXfoGP0NpqKJ0UxoqYfZ6YNRdBmYyEpZ//av0aA+&#10;gqTPdNSqb0QjPAKJNcqjh/sUAomBgAkBwRoGNmEPCTvhPYTsjPyor2VEwJB1Uh+NngGiIurmd2tk&#10;q9dEeDQUMM1RP0cKiuIj4YoIQgZbzuQgKo6jPog4cgAlSbFoJmCGqVJWOutxeqCdVqUXl1gpr9Fv&#10;31wYx5vzk4QHrQor8+WxfrxJy/KALf9twuQOK/D750/hEa3GgxMLVAu8MZvrMF1bgRE2Hqd623Bh&#10;qJvgGcOn1y7g57Qrv7x3i9blmlEbf/7oPfzpw3fxx/fewe8fPsCvaGM+uXQOH9D+PFqawVhFMfrK&#10;ijFaU4WukhKMNTbQRo1T5ZzAnflpXFHHrVFE47hNO3OFIDnDz5xnAzemjuLsNLQXFWC0pRl9tD49&#10;msFKcFTRulTn0q5QVUQFB9K2UJEQLCU5GUiJCmWEoUrDtVQkVXm02IRHLbe7qkqRRgD7EBZH99Ku&#10;HPNBUog/QgiT3ZtfwaGdW5CbEI3GPKoP3tODbHxG2mox1deMWTYCs0OsrLYKUQgiVjBPpSmgmKBF&#10;/WJIuVhhgPBUmROLBIHUg9IFk7dSAcIJTTmfJywECjOiQljMUmkonRluMkOzGmGZ0ABBD++vLlqW&#10;9lL0tBSzQWUDzvpSw0bKgUce7zkXbYtRHTY8lK7Do629Hq1tdXBSwcSAhECpb6hEHaOKtqaCSqS8&#10;hlFJ9eE14uLAo9jM9XDgoSdqBRArrKFbKzQKI6gob6kSK2+sjQlNLMsjYBQEDNOKUvd6lCtluULL&#10;pZn99nYVtw2MWKYptpVex5rjBSz7+EqqHx1bLSUkK1WZb2bBCjpNVECt9TyhjeqPsVUJbY7VB6MR&#10;IUKkq96AREPLQ6r0NkhGSHXNS9HIjRZ6dlKN4kixmDI7dLwZ8TEWiVZJnbgChuxTewXlJOHFFqGJ&#10;56XGnYZ6gqOOLWBLbhoq02LhCgtAiv9RJFJaRx07itADe5EXHYpGN2/y/AzMNJTjdH+76Ry9RE9+&#10;eaQfN2fHcXNxAjenR3CLtuWaJnWNDeDu4jTuLU/jBivqoxOLeI/weLi2jGsTQ1jrbCY8arBI67BQ&#10;X8XKPYBLQz0GHp+/SbVx7yYVx0387PZN/OHdh/iPj983YdQH4fGbe7QuV88THsv44OQC1nivdVEV&#10;jKkvo7QIfVQg58eG8cGlM3ibn33ddNZO4jZVkDpsbxNsl0cp9zsaMM3fNECbXJUSj87yEqNABhrr&#10;CJEq0x+iZ1IaPPkoIBhSYqLgobyuLnRzOxnhx48giQqtJINQ4bGajetOjKViyUJjicdYlb1bX8Xh&#10;3dsQeHi/Od6H+R2vvoDj+3ehLD2B5zaN6qMIw60EGe+DaTYCs2wY5gmQuQHaVYJa+fmhLswRLPNU&#10;nPNUowuMedrUBcYiLe0XUlb8RTusMiudp6VVaITEgcLTYQGi1ViS9bzWBx5uNqnUxtRAvXmOZZL3&#10;3XhvLRsn9fXxHiM8ups1fcJqdPUn9WWsI4KH20OlQWvsrTxMmm2lmzo7G9FhRzsvjoEIJWIzW5om&#10;AqShqQa1jVUESAUBUo5yUlrqYwMgVqep1WGqGabqMHXZ6kPgsFKtpF5cnGnSouIMHmctFqQH6PT4&#10;voBjysyxfL0dmjeiERzrOMsOqazYvJ9SZ9vpqNXrWFaiKfPOfjvs7SIdT2DpGM2kK7VtlQMtTc+t&#10;q6Iy4cmUldK8FFkfByTq1DXWhtFv5qgIJpYqeTLsIWLuU/+JAU2PbJBGeKwRIDPq00X5SGjoyUZN&#10;1hE0eulBu5v42VWaGZnBFjWNdoXgyMug8kiBOzIICWwh4319EE3FEXBgH1ICfNFCVdLCFnKIN8Ey&#10;G4MzvIkvaabnaD8rPeFBu3JrbhzXmb9FkFweJlgGeqgw5lhOOzMxiHepOB6q0lKBnO5qwyrvgdWW&#10;Wqw0VeN8bzuu8/0u9neygo/ip3euERw38NM3r+Hnd27hjx88xl8++RB/Jjz+zPy/PXoLv71/Bz+9&#10;dhEfnl7BRxp14Wf3urMwSPWh6C7yYLmnE+9fOI3Hp1cJtQncWZjFneU5vHNuDQ/5ujf5WRf62rDU&#10;UoVJVt4GVuSqtCRMtDZhuIUtaXsTWop4/TKpygpyzGzS7OQkpMXFUH2wofC44SIoQn0PISM6zAzL&#10;FqcloDgjGVmx0QYgRczv3/o6dr/xKvZuec1AxJdKZPcbr2Dry88jgkpEo1s9bHSGeB8Ms0GZ5HVV&#10;hZymmpzup3XtY6VlqhBUvGPGTudoVwUVpU7MDxNArOhWah0zO6ROc1Z+AwDBQGnzF0IzRRVaj9Tk&#10;qYJNqGyASqO/zsR4Xx0VB+89Ko6BTt5nAkcLG8jGQrTWUZXznrdGWvRIvqU8svNdBh7r4GDqonJT&#10;bOrubkaXHZ1dTYRIE9o6GgmQBlqYWjQw6tnq1FKBVNYRHjWlRn2UU3oaC0MZW1KmYdt8Rh5BkUtg&#10;5Bh1YZSHDQYDj8JM86i+p1D/TJdm/qHO/MkU04J8bpsyKzV/e8nW013AfV6rupt0Pey1RHi8U2b+&#10;PsJjva+b7/HE8eY9lbfeT8sI6P9q9PcT1gN9ApL1QJ+GmaVUtBaJ6eClKmmhxTEgUV9Js/WMTjdv&#10;ol4zOmQpk542jf44o0BKN0BjokN9KpoYR1Awem2F0dtWZobLtCBLF6HR1VCIjtp81PM8VrhSKMtT&#10;UJ4ejWY37UpiOGJZCSIP7TPwCGeLGXxwN6pTYtDD39PF3zVJm7na1YhzbLEvsLLKZlyfGsSbUh0z&#10;I7hOHy7lcbanFef7OvDWiXlcGejCA6qPd8+dwL3FGQOIxbpKrNDCrvE+ONPVjDenhwkeKo8B2pbp&#10;UXx254qxLZ9dv0SI3KJledfA4z8+suDxx8cP8bsHd/Hz61fwAW3JB6eW8HhlGjNVtC6s4KMVJVQS&#10;RZhoqMP9Ve4jPO4JHIy7ywt4fO4UPrhylopkAbf4O9baazFTS8XBxqosJhy9vAfH1aHa1ozhhhpa&#10;l1RUZqWZeRvlVDdpcbGmE7W6kKqUCiSOFk92JDE0EBkRwShKTYQnPcXMMC3KTEFcsB92ERbbX33J&#10;AOPAjq04uGML3njxWex6/SUUp8aig/d3P8/vQGM51UcNxtg4jKufilZ2QjBhaqDCdKqXFZhKdMoO&#10;KZUZWtqnY3ZQCmYjZlj5pw0E+B5MpRo0L0PPokz015tUU8vVd6F0PU84jNOSKEZ7qp+I4a5KDLJx&#10;6ue91teq5TGKCQ5Z9kI008JLfZexLksMFBTmmH+Gy+Y5zKYVzNLMXEUe8wrmN/X0tEDRzbAg0kKA&#10;NNPCCB51aLQB4sBD9sWMwNgAKefFF0BKywUQwoMXtVSdpcae2KqD8NDKYh5WWIUWR9YfQ7ndWrZQ&#10;66Um8wsmI4dlOawkCv1TnfmfXKW5KaQeWwi73MXybL2OYR2n9VT5Om4rnNc65Qptm0WbGSq3Vntn&#10;nts53J/L75Kbx+/F75bvSYNH35m/QX9+Uy4rpf4ZKRL1p9TQ2vCE6w+82xoEE3W6EigMjf7oX7c0&#10;GtTZXGaHRoe078ntLh1PW9LF0Oy+DgKjrb6AF7MArTV5aC7PRpkrkTI7kS1qIipSo1DFmzc54CiC&#10;KaOjfPYj+shB+O7aiqzQ4xikquplazFAWzbfWo2Tfa24SJWgztJztC83WPHfnB9jpR/E1ZEeAqQf&#10;J5qqcHmsl1AYwdWBTtqVk3h0cp77BnCmvQFTbAxUYVcbKwmMDu6bw02+5zVaoGtUM5/dukLbcguf&#10;Xj6PX9OeyK785WPB4wP8+cPH+NO7j/D7t+7h57eu4yNaofdpWz48tYizVLoDBbQuFUUYpHUZoAK5&#10;MDKAR4THgyV+/sQY7q8s4p2za/iQ8Hj/whoeLE7hfHcj5nn+Z9hK1idHoyw+CpNs6KbamjDXyfu4&#10;jJ49Pck8y9JQXGCGWlOjI1DEVrOW1qSA6iLSzxdhVG1Rx4+aiWKFBEhmTATC/Y4gOTIEh3dtJ0Be&#10;xevPP4vXf/wMt7di39bX8MYLz8Bv3y4CKgXdVHaD9WUYpfqQhRmhAh0hSEY7awmTWqZ23sBFZWz9&#10;e1jJqT4neggXgWUdKvz+rPxW+mRM0tYqxqlgx3r5nt0EAZWDYqSTn80GSDHIRkkxxMZoqL3MxMBT&#10;IWD0sNGTou0iNDoaBA7ey+orJDg0iFHKOqypF54it3neLScvxwDERYunyM7nNsOVny14tKKnt9XA&#10;w1EhnV0ttDBNBiBNtDAGHpSsVer/MEO6ZfZwLiFCG1MhiJR7CBCSix9eRsnjKA8pjkJWREtNWJXT&#10;+gd+QUIVOYlgSGQwdSUhk6F/4M9wJTCvv7ZMRDojzf6TqfRMKzX/0p/FNFN/us1jTei/c5PNazL1&#10;Ouc1rHzmv2b0H7t8fZr+LpOvy8iIWy/TazP0+eZf/61FnfVfNgYisln8PSVsccpM3wlbMd481ZXq&#10;yC00HbyNteqELTSjRlpEtqmu2PwHhtZHaOEFaqWnbOW2ySvUUUvatzBa+dq22gK0VOeZaKpyo6Ei&#10;G3XF6ShOj0Mpf0MpK0ptWizyIgMRdmgv/PZsR8zRA7yZd8B/zza0EoDjlYXoY2Wfqi/HMu3n2ZFu&#10;099xtr8Nl0d7cGOKqmFy0KgOxeXBLqMqbs0M49pwFwEyxEp6Em/yuHNUGfNVhZjk7z7TVY8VVthb&#10;UwN4lxX/zckhXCc4znW14tPrF6k8ruN9VvLf0J785ZP38b8+/dCEVMif3nsHv3vrPn55+yYBc5bK&#10;YxEfn1nCXX7mOBudEbZ0Q7S+A6zYi62NuLs0S/WzgCujw3iwsoB3Tp3Ax1fO4yMC5B2qlpuj3ThB&#10;CzlPeIxRIRZHBaOdN/oM79d5NnqTtNjVVBDlrgw0FBaglNDITk5AHqFRQqldW5xvnqINJniDDu/H&#10;ccIg2vcw8hJjjKUJIYwj/H1pW143AHnph9/Dtpee4/YrTH+M15/7EZLCAtDB+3yogZW0qYIKhNHM&#10;ykuQDLayMlNtDlGJDjIdpsoc6RBcWOENSCyYjNPSCiZWKM8gJDZCZTpOKkLA4Pt0EgxUDYNUqAO0&#10;GwPNRehvKkIfYaC+sW4TRehmI9RDK6J8FwHR2eCxot6DdjZM5l6rKeB9pikTbBA1+mn3FeoxE/Vh&#10;eooJD8LdKA+GgYiBB+2gLCEBsqmnt43KoxW9gohRIK0ESKsXQBrRTIgY+0KAqBO1oaEKDWyJanmT&#10;Vms4l0qkulLTWuWZNE5MSckLW0ZwqD9D/8IvcOTlERhs3bXEofVXDqywWfEEQ5yJVFaUZFaQpNQY&#10;k6YoUlnGSEqJRSJleSL3re9PZyts8tZ2ckq0OT6FrbMJHm/KGeY1LEtKjUYCj0tKjkEqy1K4ncxI&#10;SWOksywj1gBKMJMayuV3liLRP+nJPhl7o99lq5JS/VZGebnUCYMXQpNsKknySloedcrqocCaygLU&#10;MmSDnFBnremwrcjhBaRPL3WhTqvN872rSzJQnpcED79rCb9/cVIkSuJCkervQ3DsQMD+nYhkBfCh&#10;R88N98cYP2Oqhq2KO8PMJNWcjjMExvmRLpzpaSY8eo1tucqyq7IwVBunCZilujLcIFDOdzbg/tIk&#10;7cE8znY3YZWVYYq/dYXqaoUS/TSVzMMTM3hndQ63qTzu0PKcbK7FBxdOmaHad6kYfvvWXcLjAwMO&#10;pVIhf6J1+f2jt/Gre2/S2lzEB+dW8CHh8cHaAsFViQnCY4QwHqko5G8owcXhfn6HJdyZGsdbS3N4&#10;l1D69NpFfHz1HD6k+nhrYRwX2KIvEWbLAnB6PEoSojBNlTTb3kj10YTOIt78ibHmWRZNMc9NSYQr&#10;KQ65qQnGuuQTJCEERcCh3Ti0fTMObXnNjFLFBvlh/443EMh8+LEj2LPlVQLkZWwhNLYytjz/I7z4&#10;w+9g//bXUEUlO0x49FN99LIO9NWXop82pp8qVDFAdTnYLKiwstPeDhEqQ20VXiCxYqyr2sR4dy0m&#10;GEqtUHklj+FrOsv5WgKDqqGPsOgVGBoK0FWXjw4q1PaafLSx0Wljo6Norco10VLtRrOCZSYq1Sjl&#10;UGXoURE3aqmmqzXyaULdDbm8txXq88hFjq08FLmEhjuf55KRU8C0IB+b+no70Nfbjv6+dvT1tREi&#10;7VQi7YRImwUR0rxNEOGFaWmrRwutjOyMhnQbeYPV80TV8cTVsaWt4QWtZItQzpuhtFSzTVnRbLsi&#10;cOS6ZU9kQfRHuUlUBPGsvIQBW9WEpGjEJ0aZiE2IRCzlaAwjjttx3BcbH4kYlkcnMlWZOY6hPMtj&#10;mI+Li0Acj9N2PLfjmcbx+LgkHcfXmuMi+L4RiNWxceE8ltuM2EQGU71vPI9PIZDSpU6kWDKljmhv&#10;aInUj5KrvhQBUSuo2QshSaFo3UcTJVRbBECRWkZ11FKxmLyUi+ycCVq6EvUFWSNTZUzLijJQoeA5&#10;Ky9MQ0l2HApTolAkgCRHwRVyDNE+e3GUMjqQiuMY06Dd29BOyM3zRp2qKkZvXiZWaAnW2BCcJyAu&#10;DHXhXG8LW3LCY7Kf4Oik4mAMddCKlGOV11EdkWc66vHOabbsBMwq32uRKmqGv+kMW9AFQu/mRB/e&#10;oeV4l63/vdlx3J4bw0ptFd5emcenNy/inbUV/OvD+wYaf7GVh/J//vBd/Nvjh/j1gzv46c0r+Iiw&#10;ef/MMj4lCK7SBo3mZ9KCFGGMyrW/MBeLTTW4tzCN+3OTtFb9eHz+ND69esl0pn58+YxRPrdGO3GK&#10;lXK1thDjgjehOsjfPif1wUZvgIq4LC0B1VQaDcW8H9lyZpgH3mJQnJOBasIlg/dJ4OG98KWCO0h4&#10;7H71BQQfPgBfKpGtLz+HkGOEC/fvfO0F7Hz9JWx75XlsoW154XvfwI++9S8Io+rrry1mENj8/r28&#10;93uZ7+Nn91YXo4952ZoBAmagkSqBFnWAEBlsJVSMOlGUEyQCSgXtjXdY0BjroC2i3RiiypDC6KV6&#10;6K4XMASIHLRUZqOxXA0OFVVpJhudJ8OUMap5r9WqQeJ9Wsn7rIrbVbznKniMdS9aqrqI92phUQ7v&#10;Zf1Prf7cS/+On8fIN5HvKeD9zpSKLq/Qg02D9LkDvIiK/v5O9DEEj96+jg2AUJ52SInYnaltpHxb&#10;ex1VSTVhUolm3myNNkRqaopRYcaK2SqzJZXy8KjjU/0ZhIdsgVr2VKqGJFaKBFV+XsjoWP1rmBWR&#10;MWGIYITHWmmEUpaHx4SafLgpC+c+hl7D7UiWRzG8U72PyfN1Okbv5ZSrTBHB0Pt6l+k1MfHhBj76&#10;fkal6P95aW30/TPNn12lmjCrz5uQHdOKbIQLLZo6eq0V5S3QWNtSL1aHsIdKbD0KUlHkSUVxQQpK&#10;GKWK/GQUZ8aiID4UHlaOYn6fxOO8offuxOFtr+P4nq3Y/8ZLBIovputLcIKAkG0ZYmVapdI42dWE&#10;S2P9WKOKkJK4QsVxjXGRiuQKAXK+txkrVI+nqFJOshG4SovzztllgqQVc1ROU/yOq7Rcp3l9z7ZU&#10;4eHyJB6fnMe7rPhSKDemhrBYW443Z8fw0bVzBMsSfvv2XfwHbctffvIh0w/MXA/B49/fe2RNFrt1&#10;DZ/IulB9fHzxpFER40XZmKL6GOXNOspGZ5oV7yZt0935CZzt6cBbJ1fw2Y2rBIdlXT66dApvL4zh&#10;ck8DTtDuLRMgLVSUTa4UzNJiL/F+HaciavJkm6eMK3NYWSixC9KTkR4TiWwqkArKb/01RUJ4EGGx&#10;Ez47t2LHKy9gz2sv0bocJiheMKGh2n1bXzV9HTtfexH7eN53vPIifvjNr2Hz88+avo9Bnvuusnx0&#10;85x1s+HsFUhoZXtp+Syg0FawYe2ngutvIgQIkkFbjQy2lhgbMkxIjDDGOsoxagNjuL0Uw9rfrNfy&#10;vWg1umpz0F4lYGSirlQrv6ejqigV5QXJKM2jLaNStUJ5LXbN+4lRyvtL91SZnZpt3oclhelmkEB/&#10;dq//afEUCh65TF3QOj/5hGw+IeG2YZFXRHgUF6CA4SkqxKah4R4MDHabGByy8v0D3YRIFwHSuQ4R&#10;haxMZ2cLuqhGNMTb3lGH9vZatLXVoLWlAs2NpWgkbat48iTd9UStsS0a5TCqQxUvkdaANoRWIZ5S&#10;XJVU4FAlDosOQUhkCIIjghlBT4XKgtf3h0Raxyg1Qe8bEmkd610WqtTrfdb3MUJ5vPYpQhX28WHR&#10;FkwEEQskUiYEibFNsj6yQrRHVE6m/yVDfSzJ9n/5CpDMy5aZ0F9yWhbIxd+vUD9PNi1bjiseufpv&#10;X0Z+TgI8uYyceBQyFTw8qVHIotoQPNwRAYigzD6+ezsO03/7bHsNR3hj1/E7nB7sYHRhhJ51kPA4&#10;0duKU4yLIz1Yba3BaaqKK4TDFSqOC/1tuDjYTqA0YrbaQ4CUEx7lpt/jLivzGmGxQKs1TQW0UleE&#10;Rdqrq/2teI8t/ocXTuLdc8t4eHIONyYGsVBThgu8Vz64cgaPV2bx6/sabXkf/yF4fEp4mMlij/Fv&#10;hIcmj/3szk1aEEKA4NB7fXTuBE631WKsOAcjBVmYY8OzQAtwngC7PTuKM2y0bs9N8TWX8bM3r+PD&#10;K+fw2c1LeHxqgdapB2dYCddYGYfYOJVFBWGcr13gvTlPgPTSRmtWaDXhUUPZXZWbjdwk2tH4GLOi&#10;mICSn56EUCqMvbQneze/gs3P/dB0jB7YsRkv/uDbtC2v4yjhsvVlWhbalt20MHveeA2vP/csXnvh&#10;OTMy01lRQKVThB6qM0Gjh9HJ89dZ6kYX60AX9wsqfTyXfYRAf30RBqVCCJJB2pChVkKCsBixQ/BQ&#10;OtzG/S3FVC5F6K/zoIdqo70yC81lGagrJhQ9KbS1iVRScfC4YpCXGc2IoiVTyu2MGLjZ+ORlMZ9l&#10;pfmuOBTwXivQ38GyPnpYLwtpxa0/u6eCJnC1OmABAVKgEZfifEJCwPBweyM8pYVU11Qew5SGQ8N9&#10;GGK6nmcMDvVigDDpJ0x6qUYEkV62BD2ESC8lsekf4Q3Y2VmPjg4ChJ64lQqkiTKtjrStpPrQKIWG&#10;PtXS5qryEBzpmQRHWjStBKERb6mKsCgCga1AQFgg/EMZIQEMfzv84Bfsj+P0o352mbatvFXmxPHg&#10;40ztMh4TYN7LeY0f/M1+5xhGqPUe/jqWx+j44PBgBPG7WBAJQTgjgjCRwomkzYmi3ZF9ik8U/GS5&#10;1LcSh7T0OKRLnaQnMO901FpgUadsJn+36aRV5yy3swjQrIxYuHihs3WheYELXLG8wFaU8eIWJIQh&#10;K+iIgUdK4BEE0aoc3bEFhze/jAOU03FH9mKU5/kSrcaV6WEM0qt2Uv2sUU0KHucJizVWzjNdjVQe&#10;3bQrbbhEcJxj5TxN8E/wBp+lWjnLa/jm3Aiu6DkNXrtJtkgn2KIu8b3naLfuzgxSLZzAx1fP4r1z&#10;q7Qoi7g5OcT3bsBSfRXeJQjeWZrCv751G3+m8jDwYPyZAPnzx++Z6eq/e/QWfkXr8hNW/o8vn6Z9&#10;IUAuruFNWqtxVv6RgkwsaHi5vpzKpwDXtb4IrfRl3osfX76AX+kZmRuX8dPbVCFXTuPR6iSu9NCe&#10;ER7LrJh1cSHo4G+foZJSv8dofQXq3VQdVB+NBfT4hEV5diZy1PeRGIvKXJdRI6lUr0f306q8+jy2&#10;U128/MNvG7WxjcB45lvfwE6C5RDtodPvIeXx4g++g+9945/x/A++Czcblu7SXLSz1W5n693GVryD&#10;56ybAOmu1GJDDlQEAEKE8JD66G8sNvAYpiUZayul2lAQHlQiIwJKq/bz2HqtuZqLjspMtJSlo45K&#10;o9KThFJ3PDyERW5aBFzJ4chICkVaQjDSE0KtoGLNYJqREIKMxDBksr5lpuivN6Ph4r2WQ5DkshFz&#10;u9mw52Ugj3ZX8NAQrRYH81BdFBIaJkoKUVhWhMLyYiuUZ2waHRuEidEBjIxa+RGTZ4wMYHjYBspg&#10;Lwb7qVAIkn4tussWrJfSt5s3ZldnHaMGHa1VaG0qp/pQJ2qhsS6ahKV5HTmUUxodSUuLNYojMo72&#10;wygNQiM0wFR238DjOBLkC5/AoyYOBxxZzyuOKPVnGqDUF0d57NEAxVE7tfK+gVbeN/DYepniiP8R&#10;k+o9TAQc43txvznuOI4RUAYk/D6BYQGESMC6SpFVUkQSItGxBEic1a+SaABCW8PflSZ4EBhKMwSP&#10;daBoVIdhyhm0bJlULpnpMQyqi7Qo5LDFyFXrwRaiiBe2krDNiw6AO9QXeTxH0Uf3wXf3Vhx44xXs&#10;pz/32fIyShLCcZLX4CoVw9W5MfSz9e6glD5H6J/pa8MFKo/lpkqsEQ6XCYYrw50ERzPO0MacYdkY&#10;W5mZUg8udDfjJpXEieYqLPK6TRdm4mRDKZar8nGSEHkwT2tyaQ2f3qBquHwGj04u4NbsCC6P9GGu&#10;zIO3T8zinZUZ/ObBm/jjx7QqhMZfPvsI//HZh/gTYaKJY79/52389tF9fMbKL/XxMcHxIRWIXrdQ&#10;SsXkSsZ0cS5OUCmt1JXgXFs9zlHpnmNjpQ7Un9y6SnBcw2/e1oN2F/DB+WVLfbRW4BSVUz9b1Bqq&#10;2KmmaszQvozUlaO1yI0Sqowaqo/GQjfKCJLc5HjkJMSiOIM20ZWO5KhQRAcdx3ZawN1UdLtffxGv&#10;/vh7OLRzM3787W/g+9/6GnwP7kWAz3688fwPsfmFH+G1Z7+H73/9n/DVv/sfOLLjdTSyErayEjbn&#10;JKOVtrWNLXkz7WgzrUE7rXt7Ke0Go6PcbSDSW6MlEIsw0FiIYdqSMaqMcYbSkdYijBAaQ02FGGwg&#10;eGrz0FEhxZGK+qJklOXGwpMVgbz0UEIjBGnxQUiK9UNc1HFER/iaiAk/hpiI40wVfoiPCkBCTCCS&#10;4kOQSoik8X7LZIPlog03f1JP6Lrzs8yC5lrsXGqjiNAoLilCEVVGcVkxigmNEs0uZyhfXF6CTWOE&#10;xRihYdKxIYzbsV6uIERGhwkTAxHaG2Nz1Mnagn76677uBvR2EyAd1Whvq6R9KTN9H/rzGM0S9RTq&#10;f2z1z/rxZoRDHZSqiMERgaaiHic0VMkP+h3BweOHcYBScj/TvUz3MQ6ojH5f+X3HDmO/n47xwQE/&#10;H77GB/vNMVZex1opt+lZleq9DjI9wNfqM5SqXK/fr229D8FymEDR9zAQoSIJoDKxIBJoACI7o36T&#10;KLZWMQSI4CHlkZwSS3hoxMgCRxrzFjQ28oKHA5MMpplpAociGpm0JzlMczKijOQso4WpV8csb4DM&#10;oMNI9/dBqFEdm7GX4NjDFjBoz1Z0UmqeG+nFTVqGy1ND6HdnoJvw0MNv56g+zg93Y7mx0tgAwePG&#10;RD/Oy9KwZV6jWpRVWKBHP9/RyJa+F4ustLNsMZcpt1fZSs4S+pd4bR+uTBMap/AJK+1nty7h3bMr&#10;uDc/gRvjtC5VpVQ0HVQe0/jFm9fw7x89NvD4j88/wp8VP6F9ofr4g6zLO2/hZ/doXa5f4vudxocE&#10;0gfnV3CR36mH526ELaCGjgWO8+2NBFgFlgiBy1TB7507ZabA/+7xPb7HVXx05RShNoyLvO9OESAL&#10;tR40J0ehn3J7vLEKYww9MVtGO6nV1eqoPEoJD3cqbSLVh5Ye1B88JckGHzmAA4TFLgLZj6B4gZZl&#10;8wvPYDvVyNe+8vd48ZkfIIqNiv/h/VQfzzB+iOe+93V89R/+B17+0bdRGBOMVgKki9ejjyqkk+qj&#10;lcqxRQCh6m4tziTIMmlx3AQH4UGADNCKKASIkeZCjLV4MGrHUBP31eehrzYXXVVUM6UZaCjSk8Nx&#10;KCI4clJCkJkQiFRCIyHyKKJCfRAUcBh+/gfhF3AAAQGHEBB4GIGBPowjCAn2RWjYcURGBSIuNhSJ&#10;VEsamZRaNv87nZ1GgOgP26g8CFypjeLSIpQQGiWCRkUpyhgVVWUoV1ToMZUywYOgGB/CxMQIJseH&#10;MeEd3DdOiDghkIxSTo7yRhvmzTjIm2aQLdxAXxP6exvR01WLzvZqtLVUoIE3ollIlSdTHTA5bEkz&#10;stTXEYVoynD1LwSyZfejlfCVGlBl9j2MPb6HsPvoQexhKLWC5YydR5g3+w9hzxGmPla52bZfu8f3&#10;oIHOXr5uH7f3mnLrOO1TOMdvvE6gIpQYhwmco4TIMaoXP7ZIDkBMfwm/c3i0BY/oWCmPaKM8NCws&#10;aBiACBpGdTjqw1IbAocBi1QI00wqFYFDqiObkcuWIJfqI5/wqCnIoFdPQnrQIcT77Ebc0f04zpvb&#10;Z8tr2Pfqi9j78nOIPbIfU5q4NTWCW8szZm2O4ZJ8tPNmuDDag7O8Lud627FUU4aLtC9XCRJNST/X&#10;Q3iwZV6gOhxlS7/CSnaho8n0gyzWEh5UiyfZKs4XZTEycWeqD49PL+KTa2fxkze1VsdVfHLjAm7P&#10;TeCi1jxtb6BScePRwgR+ev0i/v2Dd2hZqDwIjv/1s0/wl599jD9Tgfwby/9A+/KbR/fw2Zuq/Gct&#10;eFw4gftUTiMeF+GXieXaMpxqrMZZwuMCISdbdZqfcY+f99n1y/jtw7v49Vs3qUTO4e3lCVzpa6BC&#10;qcUpwnBAlbcoB6O0P4JHX3UxKrJSkBEVjpLMVFS5XWbF9Iy4KBRQkWg907yMJDM5bOcbL2MbVceR&#10;fbtwYMcb+O7X/pFlL+H5738H//wPf4NttDTx4SEIOnoA2155loD5Fn747X/Bs9//BhKOH0RbXipa&#10;aMtbqT462Vh2eNKpSBLRlJ+CVm1TgXeW09qUudBVkY2+qlwM1FBx1edjuCmf0NCDfhY8tD1Qn0vQ&#10;UElWUtGUpKAmLx6l2RHwSHHEByI5+hhiw30QEURYHNuPQz57ceDwHhOHjuzDQW4f5n3jwzjK+nCc&#10;Kj4o1A9hvI+j2QBqVFONXlpmEjL0Z/aChyfXrGFcTDVaqvVPystQUVmJiupqRhUqTVrNtMpsbxqf&#10;ICQmRww8piZHTUwKJAwBxEoJF4ZRJWxtxseoRNi6jQz3YHiAEOlvNQDp66k3AOkw6qPEPAmrSWPq&#10;ydVcCQ19aoQlJl79HOpbCDTwOKpWn+pgvw2GXYKEnVp5VnTCYidjhw/LGXuOqOyISQ0ITOjYAyb2&#10;KGxQ6LVPvp+V3+mjY619gpJgc5gQ0/cR0I7Rzqi/JDDM6mgNjQoxysOxLbGMhETNLdmAh3cIHFaQ&#10;8GZSmmVlMgiOjFQqDkLDZVsWKY98etFK3nRVmqBGwMYd3YPI/dsQw5vh2I4tOPAapfVLL+DI1teQ&#10;HxNqRlWuadnA1VncXJzCZE0pWvje57UmKVvz02aiVyku0GpeY0U3/QgsX6ovxwzBPs9WfYky/2JP&#10;C0631WEsP4NWxYNV9Xvkp+N0cyXeXhrHe2cIj+uCx2V8fvcafvbghpnOfo6vu0YoTea5cIEV/PPr&#10;F/Bv7z8ynaV/+enH+M+ff2pC+X//6F0C5DF+8/gBlcMNwui8DY9VvHt6nkCrQS/BN0MALvN3nCM8&#10;pGyWGypprfJxk9/9o3Nr+MX9G/j1wzfx8/vX8O6ZBVwfaSdoqnC2ux6jJTnoK8jEWF0ZRqha+mt4&#10;D9LLp4azwsVEmuUMC6g8UiLDDFCkRAqp1JJ4Xbe8+hJee/l57N+9HYG+Pnjm21/H8wTELgLkW//8&#10;D/gOYaLRljCq5BDCJojwDqBiObh7GyJ5v3QUZaObsO0tzkI3YdEumLhT0EwF0kr70lGShZZCWpri&#10;DHSVu9BTmc3v58ZgXR5GHHi0WjHcxPL6bFqcTFqdVDQW6e8gommzQuFOCUK6bEr4YYQF0U4d341D&#10;h3dh1/4d2LF3O2Mbdu3bjp3M72bZ7v3bsffgLhwSRKhgAwQQ1j0NUqjfLjmNDRnhoT95Ezw8esxE&#10;j51QaZRXVqCqpgY1dXVW1DLq61BdV8u0Bpsmp8YwOU1gTI9hmvknY9TEFOGimCRoJicEEimTAVob&#10;qhD66hG2WkMDtDB9jca+SH20tpShnjdhuXm8N9vAIyMzDokGHuGmM1K2xRsesiJSGrtYqQWFnVQW&#10;AsUuVv5dyquMscuHxzH2EB57jzBvw2GPwqgNbUtlMBUwfAgMJzVKxjpeSmaX8jZQBI9D/A5HqD4E&#10;D98AwUO2JQjBNjws5UF4UHloiDmB1iU5JcYoCgFDINF2KlOFAw/HsmSmJSA7IxEubudQbRi7wjB2&#10;hTK3ijdaES1NBmVm6L5tCNz9BiLZigTu2WbgsYuWJezATvNY/sXJfry5MoO7rMh3GIstVagnmE/3&#10;thl4nGCFniorZMVqwzXam8us6Bf62jHBG2SmkpDQ0GZLDVvteixUFGCIHni1oQxzVIuzvGY3Rrvx&#10;aGXKDK1+cv0cPr99hcrjGn56/yY+uXWR+3twiQpnmZV13JWMj86uGuXx50/fx//6nPCg8jDwoPr4&#10;E8v+/eN38a/vvY1fvPUmTMfplTOEx0m8f3YZt2m7ugjXwVwNEZcZ63JtrNc8lDdCAFzh57x3agkf&#10;XzqFn1K5/PLtW1QvJ3FnZgCneK+d5j03X1uITlcSxusrMEgAaaSjmTDKTSDcQ4PgJuzzaFkSQinf&#10;A/2QTxXiTolHCu2oDxXHc88+gx3btyE44LgFjX/6O7z2/A/w0jPfxVf+7r/j+9/6Z2ymlYni6/VH&#10;2em8ByKpTqOCj5kHFrsL0tFG9dHmSkBfYSZ6PIJICtoKUlHnpgopYJ5gETx6q3KoPHJteOQZeIy1&#10;EiKM4UaqkjoCpoqvL02hZUlERW4UCjO0mLU/YeeLyBAqDr9d8DmyneDYii27X8cb21/D5p2vm9i6&#10;8w1sUex6A9v3bMHuA7twkADRfS0lHcH7OD4+mk4ggcoj1cAjz6PJYVrTWIuAlRMcmghah/qmBtQ3&#10;OlFvRx02TQka0+OY1qrYTGe8YnbGihkeo9iAiYIAmRigCunD2EgXRobaaWGa0dfbgO7OWrTThzbW&#10;qd/DgoempavPQxPCYuI2lMfxoGMGHj6EhyqvqciCgaBxmBWc0DBh5wWR3QSGkxoFQigo3as8IaDU&#10;sjNWatTJOoQUFkikPIwa4Wtkk/YzPUgFc8TPhyf5iK08rM5Ty7Y48HD6PGRbogwwUmxwOAAx6sOG&#10;h+n3YMWQ8pBlcdHGZGfGIpvQkGURPDROX1WUjrLsJOQnhCOOUth/9xb4bH0FIYd2IWDvVlqWF7D3&#10;lecRc3gveordVBuTuLU6hztri2bR4hNdTWhiS3KKduUiVeEaLcqMhlP7u3Cd2+e7aVloUYbZOs9W&#10;0Q50NGKlpdZ0qg5RYg9Rcq82lGCatmmBlube9BDeOTFrOjbVWaqH4D6/dxWfSX28fRNvLU/jIt/j&#10;rIZbCY+7bFj+8O5b+I+P38N//uQj/G+C43//4icGIOoD+RPtzO8Jl1+9cw+fa3nCa+eoPk7hfcLp&#10;nZOzWCDQ6mOCcbK5BidoOa71dxiLNVteQDtTjg/On8TD1RkzWe1XVD+f3zqPt5bGcK6zGkua89FY&#10;ih53mlmvtbeiCK20MK0EZVlWKlKD/ZHGa5nLCpOoxsBnPxVJMHJ4DUN4zcP9j2Hza6/gpZdfxrGj&#10;R7F3+xv4wbf+CS/88FvY/MIP8c1//gr+/m//O5797tfwwjPfwbFD+80aqXpkXxPJXMG+qE8MQ11S&#10;GNpozztzE9Gek4DOvCQ0ZGv5xHgDj1Ze445SKpSqbAzWujFE2zLaTHC05JsYZYw0Wsqjt5rwKEtG&#10;vSce5dmyWsFwxfkjMeIIwgP3wc93Jw4e2ILtu17Dq7xPXn79ZbxM6L2y5RW8ynhl88tMX8LmHa9j&#10;2+6tBiCHZWEIPI0mSjknprJxy05DTr46S7WwVxFKqToEjroGTQRtQFNLM4P3FqOx2UkbsUngEDQs&#10;SBAggogdc7OTDKbcZ4L5DZgQIGwtBJAJSsoxtmpDtC/9vU1Gfci6NNaXoIL0t5QHvSfhoVbZUR6O&#10;bRENj9Au7LNVgCr47sOCggULheCxy6gMCxwOSAw8+BqjOsw2gWKUiYDhKBRr23kv5RU7BRBKT6NE&#10;+B6ClzpfpYKOGoD4miHiwDD/9U7TcLZSUbItUh70zppEpmnw3rbFUR6ChtNhmqnnaWzbYvV3xCAz&#10;NdLYlgK2VqWUuMXuJJSy1UrhjRhE1XGcrcZB3gxBlJ+BlKF7X3kOR2lZko4dNq3rmyfmqDzmcFfP&#10;m9C6XJgYxGCJB3MN1bg80Y+1rhbM1lfjbG+H6RCV6lisr8KgOwMnW/R4fQttQRXmaFW6kkMxXpCG&#10;lepCzBD0pxpK8fbiBB5rfoc6S6k0fkJ4fHb3Kj5lKnhIjdwY6KDFaMBMYQ4utNbjN1QVf/zgEf7X&#10;Zx8a5SF4/O9ffGbbl0/xx08+wL/S2vz87TtmwWTBw1gXWqO7U/1oig1Bd3YqFkoLcJkwPEM4TdH6&#10;zpZ58JCA/PTaWby9PIVPrpzCz29fxLtrM7jS30jwuDFdmYPxcjfGaVf6tWiQJxuNBS5UZaUgLZhS&#10;39/XLA6tVcXCCIxQXv9M2pcoNhJxocHwObAXW7ZtITyOYe/ObVQb/wM/+N63sOWl5/Dqcz/AV/7+&#10;b/C1r/wNfvSdr+LVF38MP96nQbx/DrGFzww8grr4YNTEBaI2MQQ1zDckhaIlK4bWJRGtPKctHiqP&#10;4nR0lmWiT/Cg8hhuIDQIj3HalTETgon6QggPKo+OciqPwgQDD48Nj/gwWhb/PTh2ZBv27ZfKIDh4&#10;n7zw6osmXqRCfYHx4msv46XXace2vGpUyM79O3GIVl79ebqfZb2T0zTx0YKHp1j/oqDn1cppU6oN&#10;OFq05mx7C9MWkzqh7U0ChgHE7NRTQXAQIPMzk5hnfkHbc5OYNQBxICIFIhvTh3FjXzow2E/10VNP&#10;61KFpvpi87xLUUkucnny0gmPxGRNO7dmi3rDQx2m630eh6k+BAsCROpjB7eNXXHAoX12ulvwMDCw&#10;+kEsUFgA2XPYSvUeBh4GSNZ+a9uChoGHsTkCiNNpKuVx1FBa8HAmmVnwsIZrDbnZcqVQTQkSDjCs&#10;YVsLGg48nM5Tk5ct0QSwtGgDjgJXvIlitvwe7gv32QP/XZuN6tjHVs1/z1Yqjx3Y8/Jz8KMaSaWd&#10;WmarfJst8J21edzXg2Zr+nOlSSyzpR6kd9Xs0tNdrVhpbcJqWxOu0Waeo5WZZcXqpFTVxLHLA+2Y&#10;Yws/VuRCa0yAgcdiRR7mizNxqbsej07M4D2+98dXz+DTNy8ZcEh1CCLq9/jZ/Wt4sDiOa4TQ2cYK&#10;nGAF/+D0Ev7t/bfwF8LDKI+f/wT/55c/xX/+8nMTf/nZT/Dvn1oA+dn9W+aZlQ8urpmZq++eWsAC&#10;FVER4T1RmEsgFJknedXnsVRbimsE4IeXTuKnBNkD/tYPCJz3Ts3g+mAL5spcGKHlm6jMwzh/07Qe&#10;pSjKNUs2VmUlIycq1MAjifYlLsjfPAQXeHAvonjfaYGgxMgQ+PJ+8GEc9eV1P3oE3/7m1/G3f/c3&#10;eO5H38cbtIsvv/Asvv2Nf8az3/kanvv+N/HqC89h5xuv49CuLUjwP0xghNI2BqM2LgiNyeFoyYhC&#10;e24Sektc6CrJREchVYfp88hEf5ULQ7V5G/BoK8RYm8eGBxVJQzb6agiPMsGDtiUnmvdGCLJiveGx&#10;Hfv2vYGtOwSJFwgOheBhAcSBx6tbXiY8NtPe7LbgEeRr7mU98pGmP0fnOXJ79AhFoRlFqa6l/aU1&#10;aea909bRivbONqZtJrXyrSY2zcxYsJifm8HC3DTz08wrWGZDY4H7FxkmZbmjSAQQ2ZhJtnjj9Kej&#10;Q52ERwvh0WD6PZqoPBx45AgerCBP9nkEmSFRCx62bRE8bOWhym0gwW3BY92+OOV2aoJ5AcFRH+b1&#10;h6RGvEDhvKfJK9Vr9X4ECFuhvb4HzIiL+j1Mp6mBxzEE8jsKdPq+YbwJI2ld1ud6MJJoXQQMPacj&#10;FWI6UL1g4g0OEzxO8HBRfeRlxqGAUC2izC3RE720dJp67suLvZ83gULgCKTklGUJP7wPDe4sXJmb&#10;MIrjHivr25Tz98+s4s2lGTNMO8RW5Awty1pHM1vuFixQ8l8e6saJ5mr05aahKyPRzDC9pAVsaAmG&#10;8lJRH+2PId7ogsdSeR4udjcZK6Gh1E9oDz69fRmf3SM4CI9Pb1+lfbmBn96/YSzHbaqcK3y/JVqp&#10;K/xcqY+/0KIY1fHzzwiPn+H//Prn+D+//QX+969/hv8gUP74kw/xr+89NJ2nAsj7507i3dPLuD83&#10;ig6egw6eowFaoSUqiJWqIsIkCxcIv/tLE/ic30XKQ3B7fIrqS0vvsTXvSovAkCedyqMUs20NaMzN&#10;QEVGEkpo5fJ1nYIDkBwegpjA4wggOI7t24njPLfJYYGIpaUJ8z+O2IhwHDnqg+DAAOzbtQOvvvIy&#10;tm97DS889wxepaXZtXUztrNi7t32OmMzfvTd7+C73/wadr76PFwRAbSN0WikdWmhqmzJiEanOxlD&#10;VEWdgkZRBrpLXeguy8YAlcewgYfV5zHWSnAYgGjUhcqjwWVsi+BRT3iU50Sh0IZHXNghA4/jhMfe&#10;va9jy3bLrjiqQ/ESLYyVvoTXt71K27KNtmWPqWeqc7Lf8Ykx5l/wc/NcZjaphmalOuoaatHU2mgU&#10;RkdXOzq7O72iw5QpNs0RGrOKWcJjfhbz81a6sMBgflHb3L/EWLZTo0KMWpnANC3MJO3LpNTHcBeG&#10;B1poWxzlIXhocRHCQ6MtLs0u/aJtOeLvwwqrjk5aFsrAnYcPrEPBwEJ5weOIBY4dh9RfwcrvAEV5&#10;ppYC8VIahIcDEe9Yh4+2lRqQSIEIIAdxkN/Fh7ZFk8ok8QJDNmyLNdeDysPu94iLt559SU6RXRFA&#10;7D4PGxxGaRAeylvbDAcetCyCh4fqQyMtRZnxiOPnHdCsRt6wu15+nvECju3ajuCDe8zTnzG+Phhr&#10;rMTNlRncP7uKB2dP4tGVM3h4+TTunKR9WZjCLP3+Qm0Z5usqcbKdlbqmmBCpxZIeYIwJQQ8Vznkq&#10;xHNatKbMjT5+fmWID/r4fRZLc3Cihi1+TzMerc7g/Usn8NGtC/j4zYv49O4VY1k+Zsv/2R2pkKum&#10;3+LtlWlco4o521yJteZafHh2DX/86DFti5QH4WGD4//6/S8Zv8J/Mv8Xlv/ps4/w28dvEwbXaI3O&#10;UH2sUE0smynrnTx/7YRyC0EyWZyD4ZwUM/P0/tKUUUKf3ZRiOYH3zi7g3mwvVqtzjfXqyYjBBFWK&#10;VlyvYquaHRUCT1IMPKwoibyOmbSbyZrNfHA3DtAC+uzYgvCjBxAX7G+mrqcnxOLYMV/ExkQhOiwE&#10;gf5+iI6KRFhoKI7wXgry90dkWChSEhOQk5aK8MBA7Nm+Fa8//yOE+x1FJ1VSVz4BTRB356egmzAb&#10;rs5Ht4ZqqTy6CI7eylwM8PsO1bsx2iRYyK54MNFeiPF2S30MNbqoPDLRWU6we2hbcqNRlB6KrLgA&#10;WixaLr/d8PXZhv37qTxkW15/Ec+/4q0+LOWhfg91pG7fsw17D+0zdU19eGr8ElNop2kR8wpyvVRH&#10;JRqa6tDS3mRURldPF6Mb3b09DKXddlmXBY8nwgBE4JgjQOawqFicw9LiPJYJlCXuW6IyWaACWSA8&#10;ZmbUkTqMqfF+TIx0m5EXKQ9NGNOzLlWVmq0m26I/jok3z7RY8HhyqPYQiWiNkggchIMNCRMHre31&#10;Sq99tpVRaPh2hw0SgcMcKzDYxzv2xyrbOMZAyJQrdeBxiPCQdVG/h+BxHP5ssQId5WFPFBM8ZFs0&#10;UUzDtdZkMavPwwlveCg12wwN1WZnxMEt1aHnWqjI8rMIkfRYBBzYjT1vvGLgofUjNB3aZwdtix7g&#10;YmuXyvM139GA6/T9b186jbdZ6d65dh7v3biEhxdP4R4Bcn6wC7NssefrKsxw7GJdMVVHBcaKXSgL&#10;8cVgfjouDmkeSKNZE6MtIx4VwT4YZMVbqirAmZYqXON1fGtlCu9fXsNHN8/j49uXbHiw1b95wcz1&#10;kJX5WA/FUQHdnR3B1f52nG6qwo3hHvzqAdXHZx/jP3/xOf7Pb36B/zehofj//OE3+L9+92v8b5b9&#10;r1/9DP9OBfLrxw/M3I8PLqyZPpZ78+NUGjkYovKoiw5CDe+ViSJuZyfjOu2x5px89uYFwmMV759f&#10;JOTGcLalBMMZEehlaz9MuzNaX4WGvCxk8Lq5eM0yo8IQG3gMLl6vPC3vIDV5eC8ObH7VPKWsuR76&#10;W86EyHD4Hjli/oU/MzUZEQRIZCSvb0ISgZGEtJRUuLJcyHHlIjMjC7nZTFNTkRLHyp2bgw5K/sH6&#10;cowSwCOExmB5LkZqC9FHO9VVkkV4aKRFHaIEBFXHaLOHlqUIk53FmOwqMsrDWJdG2RYN1dp9Ho7y&#10;iPNDQjjh4U94HN5ibMsW2pYXaVsEj+d5v1jwkGWx+kIc5bGP8DgacMQ8CiLVnEL76srJQL4nDyWl&#10;luqorWe9pepop2qVyuju60VPXx9DqR391vYT8BA0FIsEhcBhIEJgLC4RHssLTOdteEiReMFjWvAY&#10;NB2nw4MdZs5Hd2cNWpvKUFPt9HlY8JBtifYabXHgodbemhhG5fE0PBjbCZB1cBAC21nZDTSccFSI&#10;AwbBxck776PXqEzqQ+/hlPO9dxxSx6n6PQ6ZyWqHjXXxpaU6xu9o2ZYvzPWwlYcAItWRmqolBpw+&#10;DwsW62H3gbgyE5CbxVaL4Mg1Dy4xZaWVdcmIDTEPaB0gJA4SHltefAZvvPgc9lMqB/DiH9/+Ogpi&#10;Q7Gm9TiWZ/DWpTN4fPMq3rt+BR/euI4Pb17B2+fWcG9tEavtDZij+lisK8UMgTBNiPfnJqMy0s90&#10;Kp6nQryk/+RlXnNDKsKOYdSdYuZ4nG2vpRXpw9ur03iP8PjwBuFBUAgenwgYBIf+cuH9i6eZat3R&#10;JbN84Y2RXjMr9Epfu5nG/ou3buMPejjuJx/jL7/4jPE5/vM3P2dQefzq5/gPxp9+9hP8/uP38Iu3&#10;7+CjaxeoPlbx9tI0FUwNRvMy0U+AePwOYcCdgZXKQizSwjw+s4hf3L+Gz6mG3ju3SOBM47pW3sqO&#10;wwDhofkuvVWlaKkoRmZkCFKoKqKoCqL8qCh4v2UT9um0n/F65mnfDhzc/BqCDu03fxAVFUJV4ueH&#10;4IBAwiIOURFhCA+LpBKRYkxDYlwCEuL0qIUb2dl5cOcVoqioFMVFrHwlJWgsL8UoK95UWw0hRjtS&#10;U0h4FBuADBAaAzX5GKilVdTMUqoOgWOio5ihdEN5jDbloK+WtqUiGQ1FCaig8iik8siO12iLD8IC&#10;aFuObqfy2IwtVB4vvfECgWH1d7xEFSJoWOmLBh5SHvtoedVFoAdBteRFqpRZbiYKCvPNvA6NsDQ0&#10;1ZtOUj1J39PbhV6Com+g36S9TmrHJgcYFiioMggIK6g8Fi1wLC4JKPY+qQ8qjyXBg757lvCYmRrB&#10;tOZ/EB7qNB3oFTxq0d5STnjw5AoemufBSmP1eVjPtWzYFkt5qMNyFyuwgYcdBhI2KBx7ogqvvAMO&#10;oz5kaQQP7bePFSj0eie0bUCk19upAxZty7po1GY/rYHgcYStkZ6FMf0e3sO1XvBw1If1fItlWZyh&#10;WgccGp7NykqEW2uCMHVRYegBJWeOh4ZrC2hZIqW+aFmOqJXY8gpef/b7eP4H38NOtiD+LAvY+QbK&#10;+DkXZkZxk4B4cOks3n/zBj5kfHSL8HjzGt67JgVyGpd5PUbLCrDSXoPFxjKMFGZiII/+OSEE45TO&#10;5waacWmkw6yHUcfrURsTbDpMz1KhXOL1e7A0TiBM4F3alg9unLWsy51LBNR5qpHTeEh78YDf4S3z&#10;nMsobujhvOFurLRUmyFgPVZ/hxC4szJr/vT6Q63JcfkC3r9+mRB6Ez+5fxs/ffueFXpc/607+OTO&#10;dTzWcOzSDG1QF8YL3ZgucaM+IgDNUYE431SJOVoYrT/yKdXPb97h+/C7PSI83hxpw6InDWNUclNU&#10;Xe3FBWgoLkRmRLAZaYmkDQ3mtQ3Uuq+ERkIQ7cdxH4T6HjDA9t29wzyO73d4P/x9j8JP1oUqJCo8&#10;nDaGDdzRowindUmKT6QKSaGazEZ+fhE8hWUoLa9GSUklG4ZMuBLj0VlTjikCeKKhHONUIeNNFZjh&#10;dZhoKcN4SylGGgox7AzRtlodpYLGerQKLDkYqMtAF+HRXJyAqrwYlGSFw53kj9SYo4gO2Y/g47vg&#10;c2gbdu55A2/sfBmvbafKYLy2nfmtTLe9hDeoSrbseh2792uY9iD8Q46b+zeBKjndlcJGXYtbFax3&#10;lDa3NKCto4W2pIOA6CE4BtA/+GQIJn0DVB6LC1QUxp4QDLImy1QXhMTyitQGQbGsVOBw4MFtWpal&#10;+UnMz01SeYxjljfK9ISlPEynaV8zerrq0CZ4kLzF9NFuXlgtK6gVvWITrD4PVUg9R3KEUurg8UNm&#10;WrnpMD0iOBwgBBQWOAQHAwCnwivP8l1HfSxY2ABxjnUUh3kNy7Yf5nsxv/3gARPmPag4nG2jUoyt&#10;OWiGjH0MPHzWO001Td2738Mart1QHs40dW94qN9DQ7Ru+vU8rfeRlYTMNCoMAtSVGoVcgYNpDkGS&#10;Szvnd2AnDu/aAt89O7CLLcgL3/umWTvi+R9+Fwe2vIyow3tQ50rF9dU53LtwmvA4j3cJjXeoPB5e&#10;OY8HF8+Y8jusrJemRzFdX4HJxnLMEQhTNbwpK9zophefbSjG+ZF2XJnswwL3VxMcddEBmCrOxMXu&#10;etwc72GFnMcD2pZ3zi8beAgaiveunTHguL0yg5tUG9eoOte6GrHQXIkZSvVhQqrXnYoRNhiLquwN&#10;ZVilzTrd34lTVCRKr0yO4hYbJv0v7r1Ty7iv/8PV31HStrx9/gTuLkzhzbEBLFRQaRAEU7QwAzw/&#10;y+V5ONNUjflSN1XRDOFxGz9/i9C8tIp70704VZGDufxUM/W+hZalOI0NVngwknkNI9gwBfjQ8+/Z&#10;jgACQv8EF3qUoDi8A3t4bg9sfR3+B1gZCek927Zg984dCAkIQpCfP/bs34vDbJQC/P0RHxNjLExi&#10;QrIBSE5OAQFSjkJPKdJpa3ITYtBTWYyF3lassT4sdGuBonrM6lkiPY5fm4/+qhymuRhupG1pFTAs&#10;xeGkGrIdbc7FQH0muitT0VaaiFpPLMpyIuBJC0J2wnGjPiIC9yFAcz0ObcUu2pcde15jSGUwdit9&#10;DTtZvpeAOeK7FwFBRxEWGWAWyErVRMXcdLNuR0mZx/zlbH1jNVqoWDu7240tESQGBgcxMDTAlHml&#10;w4MESD+DymNxaZFQUCwRHIsExSLTBaYCCEFiw0PbCwKIgcc0Fmc1hEvbojkfVB4zk0OY1IxTwkO2&#10;RXM9pDyqaVuKy7SMexqycjTPI8o8iq+1NPRsyzGjPPTQGm0LL7DgobkXVjgV3wsCtBcGAqr8DjSk&#10;UIxSsaHhdbwJ5QUSBxrKM7bxvbxhIvWhIV+N+mjo2DzjQnBIHTnKw8wytZWHVIeZZUoZLHiY+R2O&#10;2shM5I2Vitxc0j0n2diVDJY7fR4aaclOi4GL50MAyYgPxbG92+BD/32U8Njx8gt45ltfw/e/8VV8&#10;5+tfNRYmja1GF9XEZYL96uoiLhLmJyfHsTg8gNm+Lsz0dmK8qwWjbY0YYwvSU1qAzkJ67JJsSugC&#10;TNDCTLMyr/Q04Mww4TE9gLMDrehIi0RbYjAWKKkvD7bizuwwHp9dwju0B++cW8b7BMYH18/hvatn&#10;8A5tzL21BVyl2rio1cz7WjBHZdPF39mQFIE2grA6PgT1/F0DtKpjhMhERR4mqjyYrinGMpXJ2e5m&#10;XKRKuTTaS4U0gGu8d66w8dHfX96i6ri5MInLQ11m3dQRqrUJto4na0twsbMBV/rbCY9cnGZr/vHl&#10;U/jlw1v49PZ5PFqbwPm6QiyxkTrZUoFG2p2sqHAk07JE814KPbyXyuMAjqkFJiD0vyxSI8f2b8Pu&#10;zS9iFyX+UYL7qOT9js147eVXsGcXK9yxYzhCcOw/cAB79uyx+kMiI5GclEzbIuviRpaLkZGJrLho&#10;NNBeDfN3SmkIGnNt1ZhuraTqqMSQHskvpx2pzMZQXS5GmvON8lBHqSzLRIfHxHib5n3kmU7T3up0&#10;dJQno7E4HhXuSBRlhVB9BCA95hjiNepC++Lvu8MokMMHt+LQoS04bGIz85vh40O7e3w3goIOIiLi&#10;OBJ4n6lR0zoz+l+WwtI8s5B5bV2F+beE9q4mozr6+i1YjIwOYXhkEMOExpBXDPKe27RIWCwuL1lh&#10;Q2SJ+eUVQsRsCyBWGOUhdaJRGA3vEiCaYDY9TdvCG2BKs02HNVzbbMOjgsqjgGTLRR4vquCRyhYk&#10;VvM87KHajQ5TH3uoVrM+rf4HzQhVakHEgsYOWZMjUht2HwfDKic4lKd6MGEDxAmB4gvg0D5bfajc&#10;DBHzs8xEsWPORDFnirrVYerd5+FYFoEjMcl6xkWdoxY0+Hu1mDO3rbCHadMJD108wkPzPDJYybJY&#10;6dKig3FcT87y5j3Km1srVRlwfO0r+OpX/havv/QMythajDTXYGagG931lJhlRaijX60pcKPUlQ5P&#10;apJZryKbXl0PfhWmxsPD71WWGodaStR2jwsjvLHn2Qqu9jbiwkQPLlF9TFXmYrIoHed6qTqm+3Gf&#10;duUdwuPxhVU8VHrlFN4lOB5dWsN9bt8+OcfXDeI07cMK5fkIr28brVhDUjja+ZtakplmxlCFpGOS&#10;FX2iVKuF5ZrnaTTic7aj3kxr1wLMV3nP3J4bNzZHfyJ1k/kb8+O4MNaLpYZSDBBs7XGhWK4pwZ2J&#10;PjyYGcJ5fv9FAvH2eC8+u3URn9/TP/Gv4lpHNU6UZuFEQxEBFoZEqtro46zsvIdiKNkDD7Hy72NL&#10;vXOLefgtyGc/ld5m7Nqsv1l4luruFcJ7M45oQt7O7diyZTN27tyGrVvewLYd29jCs7KGhCA1MQGZ&#10;6Wm8phmIiY5lWRgO79mFZMJ9qDIfIwT1CEFhhmjzktHtSUUvz0E/lV9fRTYGqnMwVE94tFhDtILH&#10;ZKfgQcAzxtsFFTetC4+t04hLGpqK9CBfFIpd4chPDSaojiMl0gdRwQcQ7LcHfkd34vjRHUx3GJiY&#10;OEqVdWwnQgIJytAjiIum5UkMN2vJ6N8C9N8speUes5B5AxWdFjzXPyf09GplQT38qgdhhzE2OmJS&#10;JxyYbFpascCxQFCYsGFiALK8TAvDPMvVYWo6TQmPJbvfQ0O2msbuwGNyrJ/w0INyXvCg8iiR8uAJ&#10;dOVo1EGttLV0oCyAHsnXNHCr30MzPGkbTFjzPvQYvp54tZ62VeX2YepjTTunR1Ve5eqr0HR0Dd+a&#10;iWPG+lgAsh6os7YtFWJ3ypptWRZrhMd6RobwcJSHPdqi72j6O7yGamVbvOEh1SF4uLK1Cnyy1WFK&#10;UKTSpkiJOOBIp+rI1HFmhikVR0okcgjUjNhQyuadhMdWHFbL99z38YNv/hO+9bV/wD/8/d9gyyvP&#10;oY+ysq2iBK6EWLMaVlF6slmXoiQrDXnJ8XDTb2soMjUyzPj6eHr9GMIvjdI9n+qoIjMJLZ5sDFYT&#10;IJ21ODPSicszg7QdtThBL359qhd3Fsfw6PQiHp9fweOLJ/DuxVU8vnQS72o4+MJJ3F2bx/WFCbME&#10;wOmBNqzyfSZYKfrzUzDIBmKqIhfTrDTzlOinqHBO91jLIF4aaDcTvq4O95jV2e/NT5n1T7Xg8qOT&#10;i3iwNIvbVLK3CZAbEwQE76Pl1hpMetJRH3KUcMvBA6qdt5b1n7bTuMJW/UJTOd4/vYCf3r2En9w8&#10;izujHThN9XSyJg8Vkf5meDvk4D7zvzbJAaxoejhs13bs3/a6eWJ2/7bXaFO2YN/WlwmPZ7CD53if&#10;FlraTrm/9RW8/vor2L5jK2Mb9vJ9jvr6IiQ0BGHhjNBgBAf5IzwwADs3v46Xn/kuAvZtQS2v6TiV&#10;1lhtAcYIsa7CDDNE21vqQo9GWspdGKghPBoIB8GjjValQ6MtHhPe8Bi24dFFeLQQHtV2v4eZph7v&#10;xwbHB7Eh+xHmvw/BUhe0MAqTP7YLwcd2G7CEB+1HdPgRJMcGIItgV2e91uLVIsfltIa1VKT6i1n9&#10;6Vt3dwv6evXEfL8BxNjYiFcQJHYqiGxah8ZTIQWyaOCxTIhYSmRl1VYhGn2R+tAEsxnHugwbeMi2&#10;DBEeerq2lbaltqbQwEN9HoJHJlukVFaYODPLlOpDAKF9OR6iRXl8cCjgMA5p3of6QdjyHxJUeOGV&#10;N2txMDVrdbBcYbb9KCsJngN+ztofesiOZXZo1uhewkVzODQUa6ayExImCBntUz/Hfh6nh/MO8T0F&#10;M/V3WJZFqkP9HUFmZqxmmMaYxZatYVrHrhjLQqo7D8mtlzHUaSrLkk4VsK48eKO5UiORy9Y6hV40&#10;YD9bDrZ66ix9+dnv4Pvf+id8/Z//Af/4D3+D/TvfQGdtmfmDIoGiviAXde4s1LozzR81l2emoCo7&#10;neokBeX6mwGqjnx+Rxe/c0aYHwoSwlFB9dOQl45OWolJzckY6iA8hnB5tBMXaVfuLo/jwdoswbFq&#10;hmjfu3zShDpN3+X2OwTKvdUZ3JgbxZWpQVwY6cYZXusTnTVY7aId4XtcHu/B9dkh3GYlf3BqCY/O&#10;ET4X1vDh1XP46MZFM8HsZw/exK/evoffPHqA37xzH7966zZ+dveG+YuFx2sreDA/TetEW0Rrs1Dm&#10;RlOQD1qozG7y8zQp7MMra/iU3+tSczneJJQ+v3UBn905T1XSj3O0LqeqclEfE2hGqIIP7EYk1Ww8&#10;PX+M7wGe4z04SDhvf/UFbCEw9m9/FXtoW7ZQ2b324x9gz2sv4CDhob+dfP2VF/CK5ku8/BJe3/wG&#10;Xn71FTz30ov43o9+iGepDA/u24VA3j9aOOilZ76No1QzeWHH0cn7fJBKY4AgHaCq69UQLW17d3GG&#10;gYf6PAw8mm3lYeAh9eEFENqWYQ3X1qajqyIVrcWJqMmPRRmVh6apa8g2VfAIPYAIwiNUoBA4CI0Q&#10;AkMAURrmvxcRVCexEUeRFh/Mhiocbi1FmJ+BohI3qquK0NhYjra2WnR1NZq/Yenv78bwEOvyiNb1&#10;GcX4+EZo24oRbJpfXNiABlWHN0AWbPWxsrLCIERWFphKgRAeUh+zlvrQcy+zUyMWPGRb+poseLRW&#10;mCUJSylZ80lfrSbmylIrTPWRHGGNurAyhkSp/8Mf/qHHcSz4KHyDjuF48DEcDSZQGL6KoOMMP2vV&#10;r0BtW6nCWllMIyNWqOJrkpcPYaNyjZpISRwiSPTIvUZSDhEiB00QVkwVOuaIn7XqmFnPgzJUHaVS&#10;HcGshFqDRAsoW6uvE4AJAseTnaSO4nCedbG2qQhoOTLTE2hV4hhaelAPxsUgl5FDmCbypvPbuxX+&#10;+nvD118yD2R995tfJTj+Ft/++ld5kxxHfUkeyrKS0VyQiR5e+IEKD0bUKdpahwnGeFMNJpprCYYa&#10;TLVUc7scQ1X5Zop0S1aseVCrvzgTw1UFmKUXP03lcZXK48bsIG4y7p2csWyK5k9cPc04RdUhcJzA&#10;O0wfnlsiPKatP44iQG7OjZi4tTCGOytTuE9V8pYUC0HzwQ3NSr2Kz+9ex88f3Mav33mAf33/IX7P&#10;+PdP3sWfPv8Qf9RKY0785EP8+0fv4XfvPTQw+ez2FfyElkQzTid5/uqP7cOUOwXvLE2YxZNlVz66&#10;sIJLjRVUJIM89jQeLYzgYmMxzmi9DKq5aNpA362vm6eS447utf7v5sAe0++hhX70xOzWV5/DHqqM&#10;XRrSfP5HZqnBfRou3/oafvS9b+HrX/8X/N1XqP7+4Sv427//O/zjv3wV3/zut/GVr/4jXn/5eVqc&#10;nQQPLea3/8UsopzF+7Ke11NP1vaWZGKgPBsjVXno12P43JZtGayhqjCdpfnrczymuooYhSYED6M8&#10;CI/+Gk1nTyY8Eqg8CI9s2pY0woPKIznqCGJC9D8zekiPwBBAGCF+FjiUhvrtRSThER91zCxJmJMe&#10;YdbLLSrMZL3MQx1VaDMbEi0n2tPTjIH+DgwN9pgFwMYJiPGJcRscY3Zo2yr7q8pDIfuybIPDiiWG&#10;OlQ16jJDeExhYcbq95iZtJWHbVus0ZYK1NcWorxcj/rq7x/1J0/0/1IfGdFIkgKhB4ukZNeksVBC&#10;JJhyMygigBFogBLIvNKAMD3dqjVJtcKXtcqX1tqQpZA6UAR4hUZIBAClApHyGuM24a8gaAgVgUUd&#10;tmZkhWXWa46b99YyhPoeUhwaHdJ6q1FxUh3htuqw1zClmjC2RJPB7AlhzrY3PLIIj2y2/pKN2Wa4&#10;1loEyE3lkRjqi2P02377tvMGfhY//s7X8a1/+Qq+8vf/E5t5k1bmuzDYXI1BwmJR62/wXF9ZnMaN&#10;Ewu4vbaEu2dWcN/EKu6yxb99YhY3WNGuTg/h3FA7TnTUYLm5DCut5TjZVYO1/iacH+/C1dkB3FxS&#10;5adSOLOAR3pIjbB4T/C4foap+jtO4dGVk3iblfWttTncEygIkQfMv7W2gLdPLVOV8HWs1O9dOY0P&#10;rp83a3/8/P4NKozb+M3Du+ZpWz0w9+8fPMS/MfR4/h8/fZ/g+MCA5M+ffcT4GH/65APuew9/+Pgx&#10;/vDJY0LnNu6MdWHBFYfB+CBc723B55ph+uZF/O6D+/iASuRicwUeLo3i4eIIrrSV43RlNiZ4n2Uf&#10;3YcjBHHw/u2I892PWNqWAFoZP6oPLXL8+guExys/Nn8luYdqYw9tzGs//qGZ2XuM9vG1536Ib3/z&#10;G/gnAuP/9d/+m4HHt777TWzeuhnf/M638MPvfRPHaDUFj3/4+/+GZ777dQOpOtpy9f+0ZsejpyiN&#10;EMkgxPMwVJ2HAaoiPRA30ihrohEWBx4WOCx4aMRF09ZzMFBL21KRgtaSJFTnx6DUFUbbEgQXlUdy&#10;pOBxAOFUHiHHCQuFgcZehFBxyLLI0ggeCdHHbXhEI1+PQhRmoaIsH/U1JWhrraLqaKBdacXwYCfG&#10;hvvNQmCTE2OYnJzExMTEOjScvNIvwMO7/2OJwFhapeJgrANklfDQKIyjPAgP0++h9T60SNBQl7Et&#10;mqLe0VaFxvpi80dIhaRuvkcdiVQfLj1lGkuIUK6nRSKBPiw2MZQteggrZzAiYmQP1L+gp1iV0mMy&#10;1FmpyWXWques1AyTZwRHavHiABMql80wlT9Mi/n4IZDA8Q/RyMkxBAowVBVaENlAJkirhvla4CGc&#10;rKdo1c9hvb8+W9CIpuLQ4sf6b5dE2RWCIylZ6sLqFNW/1CmcTlJveJhFkDVMq/6OtFjKRyoOQsOs&#10;IJYShaSgIwjkDat+jzdefAbPfOtf8M2v/h3+5at/a9bWbK0sxsXFSVxanMKbBMRbV87h8c3LeP+W&#10;JohdZkuvORgMpXpW5NIaHp9dxcNTC7h/YgZ3liZxiyrhxlQ/rjOuTQ/gGlvsGwvDuLUygXsCAZXF&#10;I/VxyK6wgmqExYyyXDuDdwiPhxeWCYp5PDgpaMzh4WmC4/QSHhJaxupcPGGewNWs08/evEQron/Q&#10;p/K4cwW/fesW/vXtN/G7R7fxOwLh94/uEiRvEyBUIZ+9b1YbMwrkE2vdjz8y/bePHuN3H76Fz26e&#10;wb2hVpwudREUlfiAn/uz25fw2/cIpY/ewuMT07g11IZ7kz241lGFs9VuzPFeq40KgD+BEKTnV9hA&#10;JB6jxKfSPLZ/N45TgUhtbHnpR3j+R9/Gc8//EPt3b8Vh2kYNkx/e8TqO7N6CNwiSrdtexw+f/SG+&#10;8a1v0Lq8hL0H9uElWpjvEfAHaSf137fPfP/r+Jd//J84svVlVPE+bqY9aGYr35mXiM6CFAMQM0lM&#10;8KgWPKw5Hhpl8VYdFjy0zxsetC0llm0pdVE5pBAe8f5IiTpqwSOAsCA4LKvCvB9tDEP5sID9hMdB&#10;JEYJHqFmDZl8d5L5Q3j9I35jXSk6WqvNWsT636Yh1t/REcJjfBhTU+rPnGIqgEwakDgwWYeHAwyl&#10;TjjbAogFD6kOWRdBZQ7Liwx1mhp4jFF52PDQo/n28y1az7SpsQSVlM4lvPAe+r48nki37Es25bsr&#10;GplZWktRMzQjWBHDaWfCkZAUxsqpNALxTOPo12OZ6k+ZFJqhqjVBtJxhNNWAVkVSRFHBRBA6kTEh&#10;VDNa9ZwgMkEYUdWE8WYKjQxAGKEQFiUwCDJSOrIm3GeXK3S83sN8TrzAxu9BaOjvFxJoO/T3C8aq&#10;CAxaEd0Gxzo8WObAQ9su2g1XZhKyM+ORS+tWkJWAfCoQPduSR+uSqPUmaVtCDu3BdspfrWT1nX/+&#10;O3z3G1+hN/8xJnrb8fbVs4TGGTy6cQHv3riI9wWL6xfMzMz3L7GyX2ZcYst/gZWYoUV83j2jP4+e&#10;N3+X8GB1BncXJxjjuLM8QbXBWGWcpJI4PYe3zy8beLx7hbbj2ll8pIWGaT80VCsF8o6tPN46Oct0&#10;lmCyAPKIANFTse/R8rx3dhHvUcF8wPiIn/3WwgTe4Wd+ogrP9/3lrfP4JVXDr+5ew68eXMe/Eib/&#10;9gFVyUeP8McPH+FPVBzK/+G9txhv4w8fvo1fPbyFD84SWgTEtfZqvE3ofXbjDH796E0qlIe0Q/fx&#10;eHWKqqQR13tqcaGhCAuEx0RROsL3bEHQnm1IDzqKFL8DSDLT0vfhKCFxcPvr2PHqs3hRi/3801fw&#10;zI9/hAP7d+L4kf1mnx+hc2zfLvgTOGEhQYTINhw8eAj+AQHw8fXBi7Q5Ao3+NDuO7/tj2pzned1y&#10;Qo6iMzsWrVlRaKdi0poePcVp6CnLRH9ljrEtZnapgQeVB+Ex3f20bSE8aFsceDQXWx2mgkdBqjVN&#10;PSnCB9FB+xFGSAQfl9IQROwQPI4TIlQeUSGHkEjlkcl6lUO7XED7V1acjdoqD1qbKtHVVmf+EUH/&#10;2TQ01GuWG9UKgtNTE5giPKanpwmQKYJDIGFKmEyyfJPg4ABjiWCwhm6lPBZMurxK68JYOUGAKASR&#10;5QXCg+qD8NBcj1kveIwN9xh4OI/l6/mW2poCVND7ldC6CCD5BEiuOwE5ufGESCyysmJY6WJYyaKR&#10;QVmVTpiYlNvKp6VGMqKQykhRK50cSdiw9WeaZFKWpej5Es25iEACYWOCwIlnGp8QhlgbOOpn0TwT&#10;RSRBE0VARMaqL8MCThSBFMOIJaXj9V5J1uckJEcgmZU8hZU9hRdAf4Wpf7wTLDR71ICDgMjSRDDB&#10;RP+IJ3DY8ND+bO7PzU6Em344T2HgEQs3f1cUZbXf7s0IOrDLPNvy3Pe+ge997e/xo2//E45Sdl+h&#10;PXhMWLxDcLzDCv3o0ik8pk24vzqLByfmzD/fa6TiNtObE4O4NzOMB7MjJh4RFA8JjLcZ9+ZGcWdu&#10;CHeoOO6ujOMuK909KpMHZxapLFb4vidoU9aoYs7ho1sXmV6gmqGSoYV5V0O3azN4i9C5vzSOt1Yn&#10;8fbJaTxiy/9oZdr8GdODmQGcb6/FfCWld2EOWlLi0UtoTrozcL6+DNc76vBgoA2fnpjCz6+ewOfX&#10;TuEXdy5QmdzEH965Q3tzD79/fBf/yvzvHt/H799/gN++e5cq5jJhRMCNd+MtxkcXV/ALwud3793D&#10;v33yCJ/fOIsbPQ240d9I61KJk5W5ONVQjNi92xCwYwtS/Q4jI+Ag4jVhjLbV7+BuHNzxhukw3f7q&#10;c1R4/4j/9rf/Ez965gdmXY8gn4O0kVsQeewgYgmHtJREREdHw88/wEwWC/A/jt27tmHbK8/x2H20&#10;EMFUMzt5vf4Zofu2oo33dEdOHNrZSHbmEx4l6QYeA+osrcvDaJPmc6iTlNDoLiE0NqzLRKcDjxz0&#10;Ex6dgkdRAirt0Zb85GBkxB5HQrgPogL3U2VQdfjuYqjTlLZFqfo+GGGESHSo4OGHDNaHXN67nrxU&#10;lJXm0rIUoaOlCj2dtCxUHVrYfNT0dVB1TGrhLz34Oo2Z2VlMz8wQJITI9AzzhMjMtDVUK2gIEEqX&#10;1CFq4kvAoVCZoKL5H5rSbp5vGceMVhjT+qYjgkcb+s2KYjVopc9uqCtEFa1LBdVHCU9iYVEqCvKT&#10;kZ+XDLdbk6nikc0TLZBku7QkPIOpoKJ8NsGSpaDkEmDMwsEmtcq0jLzyBjhphA2tkICjvCKVecHG&#10;Ag2BY6Aj0FDp2JFEj6o0OUkTgAgKwiKFx+m/bFOpNBRphEUalYOlKphSPVh/0E1omEjh9xZABBRB&#10;ZEONaJl7U06YZKVbnaWalu7id80lPGL8D+EofXcolYd6+5/9zr8w/hmvPPNtZBGA966exsPrhAbj&#10;bVqSW8tTuDahNTpazOP1yy01mG6swgxjoq7CrCp2sr0BF3vb8HBhFA8JjLenB3F/asisEHaHrfed&#10;uWHcI1g0wmI6SgUOqgOB4iOqg4/0HAvTj29R3bByvn9pFY9OzuD+wgju8rX3lwiLpVG8NTeIB1O9&#10;uNpVh0FNiGNFDTu4B8d378Dh7Vvgu3s7Qg/uRZq/LzL8DqE63A+9BPpasQv3u+vwwfwgfnpxGT+/&#10;dQ6/vX8N/0ql8TsDj7v4DUPw+NWjW/jpm/weZ+bx7vI4PqZC+ikhKvXyeyqPj2iZ7k90495EJ67S&#10;ulxqKcfV7loU8LyG0w4mUE3khR1FEu1LmO8hBB+xFvLZT4WxZ+tLeOnZ7+Fv/va/42/+5m/w4nM/&#10;ht9Rvu7YIUT67DaP7CdER7AxSDFP2EaHhyMiNBj+/sew5ZXnzf+8SMlo2PflZ76DPS8/i5qkUHTl&#10;JqKD0cV7vYvKo1freFRrdqnbPBA30VaMyQ5Bo5jKQwDZUB6jLW4MN7jQZz+W31gUb83zyAyHO5Ew&#10;izmGuLDDiAjYZ6AReGQHgo7uNCGQmPTYLgMWR3lkUHm4s+JRWJCOyrI8NNSWoLOtig19o/k7leGR&#10;PoJD6/MIHFqvh65iVk/dz2FmjgAxEJllngBh+SYHEBvw2Air3ILG6skVEwYe2qd5Hwt6PN9aaUzq&#10;w3q+5f9L2F+H1ZVtW99ouVsqVUnF3QW3EHd3I0ZwdyeBkBAkQIA4USAkxN0JCXF3l3LZLuec/R67&#10;732edlsbcy1C1d7fd//oz5hLWCxYa/5ma3300UeuaUm4LN+acVFHsQW8AiTRusTFBCI2ej6iI30R&#10;GT4XEWFz+IfMQgjJHERvGBTMqzEViSIocDoC+Y8PZgQxAgN4mxQPJGCsndYYHLV5jdnARvfpmLAJ&#10;IHj8BR3aIt3249V9PsNsc6AQeIzKocLhCazQ/ikNbwtEJgQsnuy+c6fyZ6g0CAU/PwGDof4bgQRG&#10;wGzCbzbhx2Nb6HmWXZlJOM4y4BBEBA+ztoXAUGWpWdfCq8F0nlSjPXrDZ+Qg9HPRl7AZOrf60nTq&#10;To0MomXZhtO0EidoRfZTTVQVZGE1/Wp+qB+SZk1F+IzJvKoO5ZVyIEZ4e2H8YJ4k/SnTRwxGVrAv&#10;tixKIjTycbI0B0eXL8aRFdk4sorHhMhJKohaNdbZU4GLB6rMknv17bhx4gBjH65rRS3VxyWesNps&#10;6YR+RkFonCA0TpZmY/fiOCRPHoPBDr3Qo0MHOPbsAZfePdGja2d0794FvXp1g0Pv7nCgqvJ06mUs&#10;wUxe/WOH9EExT7SDqWG4sGopblWX4cHRnYTHETyuO0Zropkajrx9r+Yg7hAg1wgx2ZZ7BM09vr+7&#10;J/biAi2SEqa16wv492VQfcTgUG4Kcvi/nurRy7RunEuQ+I3qj8kEw6i+Xhg9sB8G9XGDS88O6Nq2&#10;Kb78/BO89sYbeP/D99GtS2cMG+CNMQM8MZUQmTNuJHxn8fPURlHT+b8mTEYOp/qgqunesbWZ+nXr&#10;1RU9O7dFT4IoeMwA5ATNRDYtS3Yo4cGLZl6cnykQK6pXHkqWyq5YABE4NFVbmmWDR6pVYWq1IpyM&#10;2MDxCJ9D66FtFyYOMjMtY4dTJREWwwmP4QOcDEQUw/s7mdL1UcPcMcHAYxjmzxpP1TuN554vEmJD&#10;sCA5hvBIRn7OAhQtW0K7olxHocl1rDV9ftZgHcFhj7XrygiOMqwr4+31Zb+GR8MQMCxwbCE0yk1s&#10;rrCUx+Yt601oif4G29J8LZBTX1Or1kNJ01d9PTIWRCMlMZTqI4gA8UNMlAWQ6Ih5iAqfhwiCJNyA&#10;ZLYJ7d2qCDXjLNsxx5BZCOWHoYSPIpTKxX78KmaYUdAJ5rGBD8ETFEAACTj2MKCxds4KmG8d+/8q&#10;BCXBiaqIxyZoNaQsAggHwUL702qfWlWUahPsgADt/j+HUFG/VqkQvh/eL4Ao/2FUyBwqLEJJykN1&#10;Hsp+R/K1Z48cgHmjB2PeuGHw6NmF4GiKNl9+Aqcu7VCQmYxaguPU7gqCo4gg4AceFQA/lczTkzt2&#10;6YhWX32F1s2aoSuvmr27dkKbFk3RqmVTtG/fBj06tjOvGTt7Kg6XLMXJ4sU4kE+Jv3wRDtICHC8r&#10;wtmqMlyg6pBNuX5iP26rQ/mZY6bdoPqWXju0Axd3bqI9KcVJWhOB6LiKykqycGRZGk/Siejbg++7&#10;HX+XkwO9+DDTVPirJl+gZcsWZnbi88aN0OyrL9CuXUv07N4ZTgRMfyqTyW6OSBrsjkpeGGrzU3C9&#10;YgXuHanGg9oDZvHbQ0LkPgFy/4zqQwiQY7txk4B5XHcUz6g6blAZ1VWuI9hWoK58Bc5VrsTBpYk4&#10;tCTe7Lc7060HJtD6zRneH4FjB2D2iAGmcGyQpxv6qNrUpZep82j1VWN88OG7ePOtN/DRB++jY7vW&#10;GGDqRLzgN2Yw/KaM4+dGeMyYCp8pEzGasFY+RAlubUmpXfVVfObQqS2meDtiES9eeeGzzYyLUR5x&#10;881Mi+CxXN3DTGWpBQ9LeVCJ8LbuFzwKUn2RkzAHmdE+SArVfj5a26KtF4Zj1oSBmDSqD8YM8yAk&#10;nDG4v6NpSziEMZQQsYJqZKgbxhEy023wCOa5EKkNr2NDsYA2MntxKpbZZllWEB6rTK5DHQPV40dt&#10;OdabKCsr+3VsWG+DR7kNFrbxVWwxIXCUV1ZYANH9WzZA9R6btOpWy/Nt8Fhtg4fpZ6q8h826LMqI&#10;RnpKGFITg5EUF4iEaH/ER/khjhGrIEgU2iU+mjCJ1hy0wMKQQjERZo1SK5ER1miPSPsxIRMRqmPC&#10;iMfhPA4zYYEnLJjw0R6dhIv26wwJsI+EDP+pJvwFGisEHsHIApAU0ExrrUrQbKokQoOjjrViWMcC&#10;ynw/hUrTtRiOz/H3oWLR7IuVSDUKxqxtIaDmqGv6FERQeQROHAH/CcONAnGlj9ZeqS2/+BjuPTuh&#10;jB/s6f1VOL59A3YVZZv9SeaNGYJenTugZTNeMRt/jmZNqFJ6dMX0CSMxeewwNGn8Kb766ku060A/&#10;/3kjfPDBe2jS6BME8vEjxdk4XrIE+5ctxP4invyr81BbuRoX923F1WP7CI6juH/uFB6dr8HDcydw&#10;9/Rh3KD6uERlcla2ZQ1tz4ocvs5iHC9ehN3p4Yga1Q8e3bpi1MABiA8NQFZyHIb268P39TlatGiG&#10;9z78GG+/9TY+Ud3Kl58ZwKkrV7eOHeBAdaKkZjIBui1sNs7kpeDqpmLc2l9JgBzi+yA4CJB7ggjt&#10;i+IeofZU+Y7zJ3GNNquWikizLlf2VdDebMPxwoU4lBWH3dmJCBnigfEu3TFvxECEThxGSPOqPZgA&#10;GdLfwMOtVw8qhy4Ebyt82ehjfESAqDBPlb2d27aiQumLWfwZ37FD4D9tAvxm0WrPngmfyeMxftQw&#10;eDn2NIViYwdrJseFarEDxlJFpswcjaVUHWa6Vn1L7fDQitoMKQzBwwLHK3hEonRxOOGibRl8kR0/&#10;CxlRM5EQPMnkO4J9RmHulMGYNq4/JozwxMjBbhjcj5bJ28HEAC2C6+uEQf0FFKqQIW4YO6Yvpk0e&#10;TuU0gd9JH54//kiMj0BGWiyys1KwLG8RiotysKKkwMp1rF5NpaG2HHQXmnVVwegGa9zIUfdrKctr&#10;dlDY1UbDKK/YwqgwUaGxXEGQVGzEFgHEVmm6vszqLKaepmpJaFmXRSRaOnKzkyiNYpGZFoGFyWFI&#10;o31JoQJJjg1EYkwAww+J0Yr5JhKiKamoTOKjfE3EKSLnI4Zhh0ycbYzlY9FR8/gYx0iOEbb7Ocbw&#10;tu6LJmjMsUbCR7uDR/MLGsWIJGCiBByCJZwqJoJgiQgiZDhK1YQKNhzD6Fl1HMIIJjRU2qsIto2C&#10;h0btmG+UBwESHDSX4BFIrPzHfF+GbIxyJcrPGHBok+Jp/FJwnMYryvhhmDLIE149OqJr66/QovGH&#10;6OPYFZWrCnB2/zYcK1+D8qxEngDDTYl1i+ZN8cknH+Czjz6CA09cP5/JyFuUiLAAH5P5b9uqGZo0&#10;bYz3338PH/Kk/eyT99Hqi08RNWWsaTZ8jMrhAOFxSEnI8lW4zN9xQ7UZdSfx5NIZPL9SxziDRwSI&#10;+pVe5Ulat60MJ9YU4BCtz+GiTBwvysAaAna6W09M7NcXi+OisXJpFtYsy8X08aPhwL/FqXcXtG3T&#10;Ah0o5zu0+QotmzQ2V/0Z2imQasW7UzsM5jjV1QFpgz2xefZ4HMmIQt3afFzfU467Nfvw4BztC5WG&#10;Qu/n0bmTeH7xNO6fPIBLmkJeX4xLOzbz8UNUJ3txtmwZDvJ7dyA3FenTRmG8czdMo3WJmDoGQRNG&#10;0N71xTiqBi3D9+bvdenZjfajLdVbY3zO/2kzvsfmjFFOPeDT1xXjhw6AD6E8i6olcAY/u3n8LvjO&#10;xrQJY0zuZJi3K6aPHo4Z40aZvW0HOnRF3JThyKYl19qWfFqWgqQAM01blBpsdoizKkt/rTw0bSvb&#10;snxBIPKSrWZAC0w/jwkImzua8BqOmRPta1rUEMgRfbx6wUOrZxlenr3Qh+Dy9nJA3z5OGDjQHSMJ&#10;9imTh2Eu/6/aM1otMhITI+kI4pCzOA35hMfyolyeu0VWrmPNaqMuBAszw7rp16H7NdbDwx5byjdz&#10;VH6D4KgsN9D4dQgeBAvhsWWT1V3MNAZSc2Q1RG4Aj4K8dOQvSUYOrwCLF0QhgxIyPekVQFJiBRF/&#10;JBMgKbF+PFbMR1LMfHOfPZIYCTGkpTnm44INx0Q+X/cl8LYel6JJMLd1TADxfgMfwkijgZIBzzwT&#10;MZFzERs+h1CxgBLDiKZSiWRIuUjN2EepmTBbhAgchEhICKHB56q5c3DoXEJkrrEwBhw8NvuAUnn4&#10;K+9hpmmnEyDKeUzm7SlmF/OQ+ZN5VfFBDCWlrmyjPJ3QhxajZ/vmaPbZexjo1hu7N61C3YHtOLG1&#10;DOWZCYhX6bVrL3RpxyslffrnBIMbv/zhtErLly5ARlIkHFV+3a0TodIJXTq0oQRviTbNvkDH1s3g&#10;zdfPDp6HUxtW4PDKPBxamY9avvYVWpbbp4/iMU9KUwWqrSKvXcAznaRUH6r4PL9zC05sKCE8lph8&#10;x97MeITyCzucXj904jgUJCfypFiEssJ8pMdGYZCXK/q6OcCLV2YPXqE9+D69enbF3CEDkDByIDLG&#10;DcLyOROxhv/T1RF+2BQTjF38jhzIjMEpqqOLtCM3Dm7HfaNATuDppRo81dTulbN4ebkW19UqoHoT&#10;zlWsxZ2je/D11dN4eOYALm5djUPZCTicm4J8Anoylcd4/i8DaQvnjx2MycMHYEQfDwOQod7uJvfR&#10;x8UBzur7SbWh/9lI195YMnEoFvEknezcA6MGD8To/p6YQvszb9JY+M2cink+0zBt/EjC0NlsWzl9&#10;7AgDGjf+//1G90eObAu/X1IeUh2FyUFYnhZSP01rB8cr5aFl+VaNR26ir9m3JSVsqpmiDZ41EvMm&#10;DzIl6SoGG9TfibDoabZe6O3cFY4uXeHEv9OKHnDVuh1vFwwa6o1xVLU+PhNNni6EyiM+PhILNU27&#10;mOdo7iIUFeVZidLVsizqJCjVIXiQB4wtW+hAGDoWODT+EzysEDwsq9IQHJWVldZx5WYqEMKD1mUz&#10;AbJZ1aaExzr1kBA81AyZV7SivAUoWJqM3Kx4A4/MlAgsSAxHWnwoUuMEkGBGIMOf4YfUeGu0IsB2&#10;v8YAG1gsuNifY7/P3ObPJsfqeYpAQubVmKCIpsohVBSyS1a8UjOxtEhxVCexsk0EhLFD/NCtcS4t&#10;lC8i+Fh4mC10zAhlCBxBIfNoZaQ2CBwea1Wtvz+tjABCC+NPePj5Wnu2BM+nHVI3sbmTEOI/FUlU&#10;NrGz6KfHDcEwF0rgXp3h3KUNmn36AUb188JhLY3nCXRi23rsLsxCKX9//NTRmDNqCG3OAMwY1Bcz&#10;Ka0DeOXLpGXIT47BHPUe8eKXno+N7++FMd5uGMqTYThPkKH05rP6uWM/oVGzZQ1hsBJnt2/C1SN7&#10;ce8sr+hXzuGbm1fw7S3Gzcs8UeusPWKPH6A62YEzfD8ny5ajpqwY5QTVPNeemM8redSk8UiZy6ts&#10;QgyK05J4kiQhdjaV17iRtGS84vPxJJ/pWBY8H1sSIrA/MxE1VDCXNq3Ezd0VuE04Paw9gmcXLEA8&#10;Ua0HwfXMTNeewBOOL6/V4eXVs3hBcOi5ZgPuXVtx59geKpFT+OZaLX/uMK7t3oBjBek4Rgu0hheK&#10;uX2dMcWtF+YN7gO/MYP4P3HHUHcXjNTCOf4PtXfLIP6/3B17wb13d4yjjcrg81ZOHoplo/sgxrM7&#10;+hPEg/v3wdC+Hmbhod+UCQiaMwNzpk7AYMLHqXsHDO3jijED+xAenTDWywlLI/n/iPU18MhX0+OU&#10;YGNbSjL+n+GxIkt7twQgJ3EeLYsPEkOmIJKWJXDmCMyaMAgTRnpi2CAXKg7t2ULF5KBepdqvxepZ&#10;qm7p2selh2N3OPLv0GZPo8YOtbql83sYGOqPmNgIpKbxvJTyyM3ixV7J0hJTx7FuzTpjUwQJOzQa&#10;hh0or+Dxq1kVqg7ak9+Cox4e5nFal82yLoTHhrVUICtRtqa4vq9HCeGx3MAjhfCIw5KFFjwWJlF9&#10;JBAe8cEEiIInuQ0Ggocijf9k6zjAFjwmZNLiA3lsPS8tIcCEfs7+fEEm1TwnyLy2pW6CCREeS+XE&#10;WDCRXTJ5F4HEqBM7SKhICAmTdyFQ7DkXjVEEi0ny0j4pIvi8cIbW7IRQfajlgFRIGE/s0BCqjgCp&#10;DtssjFEdMxBICxNE8qvOw3+eFsdp64VpSKa6SaCkDJs0HKPctdFTZ3j06IA2X35qmvbW8MQ6f7Aa&#10;tarrqNqEIxtWY+/a5ahesQxVhUuxLS8LOxjbsjOwJTMNmzNSUL5kASpyM1CRvwiVBUuwrTgH5ZSn&#10;pQSLoiwjEUd48p/dtgln+JoXd2/FzRP78ZAnrNaZqPeo2S5BGzZRfTy/cBoPqEpuqFnx/u04x6t9&#10;zRZe3VfkoWppulkFu70wB9spf3evLMKO4nzsVAl9Ke3DyuVmyf3RtaWo3bQalyrKeMKX446KxWoO&#10;4lHdMTy/VEso1BFWF/H9vWv48eFtq2nykzv4+dFtvpfr5jE9R2B5SCV0leC4Qav16NQhqpDT+O7m&#10;eY41eHHxGEG0FadXUB3lp6GSJ2vsxMGY6umA6X1d4D9qACb1dyOku6IfYTGSQNBWDAMIkz7OvTFr&#10;sDey+FmsnjEGK6aNQP7YvlgyyAkzu7SCs7b77MOTcUh/zJ+qHMRk+E6fgDGD+6F7h9amI7uK0Lwc&#10;esCzazskzx2HoqQg5FAp2+GxPC3UwKOhZVm91LIs9qnaItoWdU9XZalZTeurWRZalvEDMXYE7Up/&#10;R3h49EJv167o0svqW9qBaqdTD6v9YKfutL4ESW9eMLx4oVAHsQmTx2LWHKpgwiNK7RxSE7BkiQ0e&#10;Uh4rlpuiMM2s2NWFHRgmXcFoCJFfKQ8zFVuuPMcrcNih0RAe5UqiEh7lypMY66K2hBY81FVMzZBL&#10;eUUpzl9og0espTxSLXikxVuqI5kndAptS0ocbQoVhVERNmVhKQpLfQggBgwGDnZF0hA2ul/PfwUQ&#10;Aw4bPKx4BQ97SIXER9PWmCA8lD9RvkQAIShegYMQoRpR3iWR7z2GsAklLMIEDqoTM9LyCCARfG6I&#10;EqhKrAbyPoZmXEKCZnH0IUAscGjGJZCWJTxgGlJCZmEhj2OmjMT4Ps4YwCuHJ+HRoXljhPpMQZ2q&#10;PY/uxaVj+3Dl1GFcPnkY5w7vIVQqCZONOKlycSoI7Wavis6adaWMEp6oq1C7cTVOb9Ty93Vm+Xvt&#10;9s04v6cKF9Q4uVqrZnm8d7tpaHyPcFBJ+He3r+HnB3fw+8f38fN9AoT25ZvLZ/Gs7pS1aO3Yflw5&#10;sAPnqzfjdMUavrZ+z0qc4gXkBH/3cf7uEwTFqfWlOLNxhbEUF2g/LtAaXareiOv7tGXkTtw5QaVz&#10;6gAtyUEzJfvk3HGz58s3tEzfUfEIXD/eu8H3chM/P7yF3zF+vEuYXT+Pp0rkEnbf37iAr6+cwY+3&#10;L+One1RKUiUXT+D+iV04tzaf8EjBwZxEpE8fiSleDpjEmD/MG7MZIz2cMMLVAaM5zhjshQlUZ2N4&#10;HD9mAJZPHY71tJKb5k7E8gkDkT3QCakeXTCo7Vfo3rEDvFwdMX3ccMyaONrkdqaMGY7hfT1NF3Z1&#10;Z580dCC8urZF8Jh+KOB3WQ2AtL3kcoJMtsVSHvYaD4UFjpXZYSgVPBYGIC9prukiJuUheAROH4EZ&#10;49S/1A0DCQ93WpZeLmp+bHVOV3ShJTW7xhEc3R26wYHw6NPfwyzLEDxmEx7+wX5mM+uk5DhkZdG2&#10;5Cw2ykNrWVQIpmSpLIsdGg2BYY/NZEQ9PCzFwSdWKqdBaFTYVYYFkK1bt9bDw1IeVt5DymNT2W/h&#10;sQylRXxD9fBQziPS5DwW0M+mUHUk2mZdTL5C+YkoJUjtIy2Ejs3JbeUwlFTV8xRWgtUWMa8iiR/S&#10;q1yIciSEBO2KCZMT0c/bfh9HKyFLtWF+nzXbE0PV8atZHoamkTWdHElVERcdyNcP4vP9LQUiyBA2&#10;EXxMakT3hRM0sjZSIeGhVCLBc0w3MTP16zuV0JB1mYrwoOkGHkkB05FJ+xLHL/jUAZTT9Nd9eDVp&#10;88UnBIsfwbEP108ewk2euDdPH8MV9fqkfdAK1pM8KU9pkdoGnqxlRahZW4BTaxirC1CzahlOrSzA&#10;SRWHrS7EqXXFJs9xipA5s6McWgtz5bC2UthtNrB+dO6UyXP8dP8W/vj0If784hH+8Pgufrp9FT9Q&#10;fXxz6Sye1tXgPt/DLW1WfUCNkLeitnwNTvL3nCjNwzFa1mNUOcc5nijN5e/Pw+k1+TizbhnOlBXi&#10;/OZSgmQNLm8vw9Vdm3B9P0FymCA5vpdgOmQsyjfXBI9LZt8XgeN3VB6/eyyYMXj8y/0b+OH2Ffxw&#10;i8C4dZXK6Dx+4fN+eXAd39+8gJeXTuJJzT7aoWIcz0nCyUKeIPMnwsfbCZNpJeYO8sC8IV6YMdAD&#10;c/j/nj/QHZEj+yFyeF+ED/ZA+og+WD55GDbOnYAKvykcx6KQ1iWrXy8EOrZHjxZN0LNLZ4wc2A8j&#10;BvQz46SRQzBlFK0BI3LeLITNnIrhtEk+A2hdwnyQnxiIZSbfEWpqPFYsIizMgrhIrMmJYtgAYnIe&#10;Uh7+yE2aQ3jMRFIwbcs8KY9hpnO64DF4gLOlPAiPLrQs9s2eBI9uhIasi2yLNr/uN6iP2XtIrSRm&#10;zZ1hdoeLilEfj3jTJT0/dymVhxbCWWtZlCy1W5Z/CQ/d1xAeynNIcZhcB8MOjoYAaag8pDoMPDas&#10;s3IeNnisoWRdRTldunwJigiPZdo5fzEJtzDCBo4QJBAcdrsQK7sQQStAW6CaD3Ol54lqv+IrNG1r&#10;FAFPVPsYy5NUuQprFsYKKYhYm4p4ZUcUvE/PESj0HBswlDBVREfMMb/TTAcLFA0inMpC5fShVBZS&#10;GKo9Ua4jWu+bUIslmGIj+WHwb4jhGM3R5EP4WmEhsw04gqhCgqg6ggOs6WEV6oTQwmiXuDC/qUgO&#10;8kHq3PGImDQUPsP6YtogL0zs5wLHds1QlJGMW1QEN6k47tSexJ3TJ3H9xCFc5Alfwyv/EULjyLoC&#10;HFmZgyMrluJoqWIJYzGOLl+EwwWZOFy0iCf1EhxbwRN6TSHqePXX/is3Kfdv8XW1cfVd/o5nVBff&#10;U3X84ckD/OXFE/zl5WP86dkD/O7BLfx08wq+1ypYKpOn50+b/Wa145t2j7usytfKMpzQDE5xNo7Q&#10;sh5VFPL3FmaYOLE8EyeLF+EUrUTt2jyc21iMi1sJkT2bzZ6zD2hfpCa+tlsXgsGA4/Ft/J7W5Y/P&#10;7uNPz23x7B6hdge/I0R+JER+ps2RKvndw5v48c4lwuQ0np0l3KrW4FhuMk4uS0V5YhACBrhiah9H&#10;zOjrDL+h3ggY0R9ho/ojYqgXFk4eipypI5A3YTDyxnijeMpQbPKbjK2hPtgZ64tN8ycgc5AjEjy7&#10;Y3CnVqaOxtOxJ4b19TK5EjVXnjpmBCYMHwT/KROQ4D8P/hNG0SL1RTbhkSvlQXhoywVVl5rKUtqV&#10;NTnRWJsbYwBiVx8rBI/0hvCQbRmHgBmyLQMwbriVLPV0tzqnd+2tjumdCQ7tT2vtU9vDsSt6au2O&#10;h7NpfDxyzFCY7RbmzURgCC98sZZtETzy8nKwfLm2jhU8tIvC/zs8pDp+Aw8FHzQP/Boc9rDgIe8j&#10;LyR4rDfTtUZ5rNPWlFbOoyE88nJSkE14ZKTxzcaHIj42EDFUCTE8obXWRXDQlT2UH1KIStYVoTN5&#10;m8F/uiKMj4WHz2LwxOWJrvJ2e0Tw5Lfu44nfADgCkb1WxBotIDVUFArVhYTzJLcXqKni1dSEmIK0&#10;WQjmGMRQJ7QgWwTz55TrCAuj4ojwQzjBJNUhiKh6T/BQclVqJCxEymMugoMIEX9+cFQdgkdYICHi&#10;S9uinAdfP3UO/fPofhjHL/cI116Y3NcVo9wdsJ3/0zu1x3mSH8FdwuPemVMEiLqNH6Fi2INa2paj&#10;ZcU4uCIb+wszsb8gA/uXLcD+vDTs4//eRF46DhYTHuuX06Zsxe3TfC2e/AKAiTPH8YiK4utrF3kC&#10;3qHieIK/ff2M8RR/ef4Qf3p6H78XQKhAvr9+Cd9cuYBnl+rwxEDEei/XTuwzG0TVbCzF0ZKlhNYi&#10;HOT7OMT3cZC//1B+Oo4ULMTx4izUrlmGC+WrcGXXZtymfXlSd4zQILhuXDQw+InW5Od71w0Q/vT0&#10;HsFxj+/pgYm/vHxo4s/PH+APNhXyBwHmkQUPWZfvbp7Di/PHcHMXLd0y/t4lsTiSn4bYkX0xi7Zl&#10;OiNgqAfSpo3CwuljkDJ2AAp8xmANQb7OdxLW+IzE+nkTUBU5B3tSQnB4UTR2J/ojb2xfJPXpjrlO&#10;ndC+SSNT0q6ZmiHenmaVrvIePpPGmHJ2ASR0xiSEThqOJfzeyrbky7ZQdSxPV4GYQCHVEc2IIUA0&#10;Wupj5eIwKg8lvtW/dJbJeVjKg/CYYMFDNRxeVB6OLlQZVBvaIU7gUMiumB3zqWBdtN8P4TFq7DBM&#10;1nYLvrTTgkdMpIHH4sWqx9KaFjs8Vps6js2beI5v/jU0yjXaVIcNHspz2Os8VF262YSSpv8MEYFD&#10;NLLgYQrFBA/lPNbZlUeBtXsc4VGoXfNVop4Rg/TkcCTEBiMmdj6ionUyK1fAEzRkpqkE9Q+cDn+z&#10;xmWKiYAAynvK+QBVg6pUXSXrwTz5OCqCQ2YwBBpe0fkaFnBenfjhtrDftkJKwKrh0O1QhqlK5Ykc&#10;zN8REjSNj1lFYcHmPq29YfB5QQRLICEXRGgEEwwhBEMwQRHCCOKxZl1kX0JC+TitinlcszCyLIH8&#10;2QB+aPP5uv4zEBE8GyH6u/hFjQhUzmM2svg3h4/h1au/K/rTsgxz7IIZQ/rhxPZyPDhzEndPqjz7&#10;GB4QIA9qT+AegXKbJ+0Nbdd4iP5+VzlOVazB8fUlOLq2EEeoAowakY0pX40Le6tw88QBq/iLCuPR&#10;Ra1GrcVD3lY3r2cXzuA7WgDlOf769XP8+7df49++eY6/f00FYgfIw9s8qXm1v3WN9sDa9V4zM08v&#10;nTGJ1nuEkOzP5b1bcVZL97V9w/pisxamRv02tJVDVRluHNiGB6f248m5YyYB+r0sCsH0C22KIPVH&#10;qgoDDY6CxF+/flQfdnj86eld837+yPGPVCZSIr88vIGfCZ7vb5031uXuoSqcLs3iyR+FMyuykEsb&#10;4uvZC1M9emNuP2fkzBmPEv8pyJk+AtkThqBk1nhUURVXJwRhR3wAgRGIg5mRVC+JOJwVg1I+L86z&#10;G6K8esK9dRO0atoI3i4OGDWon+nKPqSPG6aMHobZ40fBh6Pv+BEIGD8MC/k7VCCmhGnJQlWPEh6L&#10;wgkKa5Zl9VKpD0t52OGhZkBqQbgoxscoj4h5YxBoEqYDTEn6ENoWL8/ecHAWMKg6jPLoTHBY8DDK&#10;w1nd0wkPfo/UmmLSNHVN90FgcMA/waPIwGOlTXlo1bzymWSDWEA+WEHV0SBe26QiEIJA0XA9yyYb&#10;ZeyyxQ4NCxxUKbIsZnXtWpvyaDDbQnhoqnZZTjotSxItSzRSaVnMylqCQ2ohJExL87VmZRr8SHyt&#10;qrVW0Wo9ySRz2yx4mzfFGnV7/lTM850KdSNTTxD9nEKL6szCOr5WgK1C1AKP1sPwti3M+hedtAwt&#10;xhOY/Olp/f31mloPo3J1W8m6nsuTXa/jT8AEEDgBVCJBAkKDCCYkgggLzbwoBBLdr02uAm0FZUqa&#10;as8WVbhG0c6EBhB4WlHL3xXJ10/m62eH+yByTB9M9nbA6D7OGNKrI6J9JuPykX14SGDcP3UMj6g4&#10;nlJ5PKllcHx0hqrh9DHcIURuHj+Aq4TI5X3bcYHqQnGRx9eP7Tcq4xFP8KdX1GDnPJ5dO4+nBIhO&#10;elWRPj5H1cH7f77PK/2zR/j7ty/x7999g3/79oUByN9oX/7y4hFP5Ic8WQmRx3d5ot42MzLa+f5b&#10;Qke9OF7wdZ9dPYfHWkZ/7jgVkizRftxSufupA7hLa6Iir2eXTlHlnMV3Ny7gh1uW0vjl/k0DgD8T&#10;Gn+mRfkLoaH4M23KK3g8xt++4Xt5+YDAuEvlcYfPuW9+TvkQKY+f71zl657Dy8uE7LGdqKNFOroo&#10;FqdLMrElKRTBhMacfq6YTYW3ZOYYlPF7s3zWGGNZsscMwFp+7nsXRuIAgbM/PRyHCI2juUk4ujQe&#10;q2aNRjThEU3rMrlnW7Sl+ujRqb3ZykHTtwKIZm0CeYWP8/VBlM9EhEwehcSZo5AfP9+sazGqQzUe&#10;ynnYZlrWGPXRIGm6OBTLF9K2JM6pn22xL4gz8LDtU+tFCDpIefRSkrRTfZJUmzz1dOqK3q49CQ9X&#10;DCA81OdmyvSJmEvlERQSCO1Lm5KWiKwlGcjNIzyKClFaugKrVilhapuqVU2HTVxYwkJcsCZVDDxM&#10;wx+zslbL8q3l+NZt/YBAYZctFjQMOLQsXytv1UldTYHKtBG23bZQeZTkYjllq+CxdHECMtKjkJgQ&#10;auxKpAHHbKslod90s2DN9PNQU6BZ48zS9+k+E8zqV2vJPWO2Hp/E4MjnziFc5miVK++bQ9goLPAQ&#10;QLzPWtbPY4GIIfhosZtW2NoXvGmpf/0KXL2mjmdP4GMTzYpdrdbVe6sHFeHjFyCFNIvvXVCw4BFo&#10;RoFjPtWHL2Ei9WGv/VC+hJaMz4/k/cqHqDw+2I8KZP50hPLvj6HCSWVkUzmlzhyG6f0caV2cMcql&#10;O3JiQ3GXwLhfcxwPCY+np0/ixZkavKyrxctzZ/Dy/Bk8p91QPGE8PksVQZXyiKP2gH184SyeEwov&#10;NFtyg0rh5hW85In+gie67n9yiQrkwmk8pQr5hkriD0940r58in///hv844dvqT5eMJ4TIE/xd0GE&#10;VuYvL5/gT4LIs4f43aN7+On+bfyoXfAJku+pSr67cx3fUUV8y/iGFuQbqgopFDX7+Ya2RKFkqBKe&#10;P/O5v7t3kwpCauMu/kJo/FWweEF1YeDxEH+lyvgbwSFo1EOE90lx/Jl25i8v7vO9UHk8uU143CCI&#10;aK1unqe1qsGjU3twcdNyHF+agJOFC3AgfwFih/dB4EA3hA7xJDxGY7XfJBRMG4YMnpS5E4egYPwQ&#10;VFLNHqS9OJgehsOLo3F8WQoBkoiVhEcM4ZHQtydiBjqjZ6umVB+NTbXvqEHeloWh+gicPsnsWate&#10;sbH87iZMHYaC2HkmUar2gwKHyXkssWyL3bJIfWhcaSpM/ZFDeGTY4UHbIuWh/VrGDfOwJUwFj+7o&#10;1vuV6pDi6M37FI5uveHO9zNwKOExvgE8QgMRHRuFlPRkZFF55Ep5GHhYCVOzpkXwkAshJCxoWGH1&#10;97Hcya+2XmjYz3SDVAUhYbUh5JMFEwMN3meW5Ks0XQ2BpDxWYsO6UpStXo61K5dhRUkOipZlIl89&#10;PRbFmQ2v4+KCEBHla/p5BNFmqBnyPJ6Ys3myziA0JtN7Tpg62tbIZ4xp7GN6a6j3hpr+2HpwqCmP&#10;No1ScyC1MFSjIDUMmjZTjYSsfh7q4TFjpnpxjDej+qXqObptHtfzbTF1+lgTU/jaGvUca8m+tuPT&#10;Mvyp/IdT8fC9+gp2fmqlqKnYOYQI4WEUiHIf8xEm5SEbQ3io5iOUKkPAiIum4uIYQvAE+9MOqafH&#10;/GmI4JhAS5RJmGYHT8UCnxEIHt0Xk/u5YBrtS1n2AtylRblz4jAenjyKJzUn8OLsaQOPb86dxTcX&#10;6qy4eB7fXrmAb6/yBL12Cd9ev8LgFfiWTmRb8Phbjl/fvmYB5PolwqPOWJfnV86bk1+qQ4D4j++/&#10;JTy+wf9h/OP7l1QgBAhB8neOfyNElEz9M5+rGRnZnF8IkZ/t8UD2gcqEquAXzZIoL0EroinfnzTt&#10;Slj8wlASVjmLP1FByKIIHALGXxl/Izz+LpXxku+HoeO/N4CHbIsdHn9+oZwIlccT5Ty0Iz/hcUv/&#10;C8KzlhZq60qc4smvpOnpVbnImjEGIQNdETnEHQsmD0Xh3HHIGtcPCUPdsHBkHxROHob18ydhT7w/&#10;DqWG0K5E4URRGo5QfZTyyp/Ypwdyx/ZFwnBPdG9J69Lkc/Ts2BrD+7pjRH8v9KWNmT5mOBbHhWFp&#10;XAjSaX0XU9kui5pNyyIohBh4rF5CYGRHGXCsy7PCbl2UMFWFqYGHpmq1rsWW89BU7XjaFq1dcXfv&#10;jV5UGIKHNbvSzdzu7dwNjlQdTh4O8OznhsHD+5uOeNNm8qLpSwtNeMTExyA1LRmLjfLg+WqDh4rE&#10;BI8NKkG3qQxLYFjQMKNRI1QeAoWgoSW2irW25bYK3W81CbKrE9tyfS2W0faTZWWExmqz7WQZ4bF2&#10;jWZaVOOx1FpVm03Lsije9DGNiQmw+pjyRPEPmoF5lOw+8yZiKk/sCdNGY8xk9QpVN6/hHHX8r8Jq&#10;OahQM2LTInDCKNOFXe0JtRfM+MljMI7HpqMYAWQ6ik1RVzA9j/dz1GPjbN3CNI7layv0swZcpuWg&#10;4KQmQJPMLnezBBHamHl+BJ+/tew+IEjwoMpQ4jRSndJ8EUjbEkJoRPF2HP9mhZKnwbI8hIcsi1mI&#10;x9eJ4u1EwieLaiwvdDrSpg9B8EgvjHPrgRkD3LC1OB/3lSAVPKg8npw6jue1lvL45jzhcfEcvr18&#10;Ed9fvYwfCIsfCIgf7tzkVZ1K4I7UgKzFLXzP4+9u3zDweCFwUIE8J2QED1kXqQKd8H95/oQn6Uv8&#10;nx+/Z3xXD49/fEcF8t1LwuMFT95nvPIrkfrEzMpIffzymNCgavmdbhMmUiV/fPYAf9AMCeOPT+7h&#10;94SJQgpDdsPkM3i/bMpfaIX+9oLgIDT+Jmhw1LE9dFvqw+Q7vlaylK+pXAdf409P+VpUHb9/RMvy&#10;4Dp+vHPFTNdqxuXxmQO4Vl2G2uUZOJmfigtl/H7y80oa0x9Rg9wQRwAsnjoUGQYerkgc7ILssf2x&#10;Zt4E7KC9PpgSjMMZ4ThZkIJD2fEonjIES4a4YKUPv1NOXdDo4/fRqUVTtP/qC7Pj3FBe5YfQJkiB&#10;+E0djwTfmUihwlwaOhv5UXNQlBpotpg08MgmPJTroPKwg6NhwtSUpyfNtcFjYn2RmNmnlrZlUD8n&#10;Kg8H9CIoVGFqqQ7BQ7UdVB2EhyPh4tmX8BgxwPQHnjqDqnu+llRQecRph7gUwiOT8MhFYWGRgcdK&#10;9fDQojid4zZovGLAK9VRDw87NKyGH1ajDx0r9JhdjQggGjdIoej+sjVm4yfTz2NNCdZQeawstTqo&#10;m34eagak7RcSQxEV5WcKqgJCfOBLn+lDazCNV/gJU8diJP+wYeOHmu7p6lg+lOOwMUOt49HadEn9&#10;R+231ZzYdnuUdayGyKqgU1jNkYdghEK9S+2h1+Rr2R8bNmoQg7d53wj7OHaYBaZJIw1gJhEkU6ZQ&#10;qUyTdVLT5qmmGZDV02MWFYgWw2lNizqkqdZDdR7+FjSiA0wCVfUeoQKMkq6avTGJWEt9xFC5JBM0&#10;iyLmID98OjJnjUDYGG+McemCqX2dsYv/U9mPe1Qdj6k6np2m8qAtecn7vqby+PbiBQOOH29cw08E&#10;x0+3b+JHAuOnO4SGwsDjplEesiUvaV1e3LiCp7QOyn/Itliq44YBwd9eKlFKxUFw/NdP3+O/OP6D&#10;0PgPKo7/+P5r/J0g+fPXT/BH2onf86T/nWpAaFt+Jnh+fnSX8LiPPzwVNCxb86fnypM8orrgyU7A&#10;KOn6Z4YZed+fed9fOf7VZlcEiX+TyrApDhMvZFPs4NDxAzNV+0cDDaqXx7cMOH5HcPxy/xrhcdnY&#10;lm+v0sqdOYQbuzbibOliHM9LxbmyAlRRBS+dMQqLJg5FMq/g6QRH9uQhSB/dB8k8KTNoCZZNGojN&#10;tDP7pD5oXY7nJWJ/ZjRKpg7G6mmDkT9tJFp//inefvtNdGn5FdpRfTh0amcaKwsggzycTPf1sX3d&#10;EcbvUvLs8VgSNAXFaYFWviOLloWqY11uLMry4xixBh6/Uh4LbcqDtiWByiNSCVMzVdvP9CwdNMAF&#10;7qrzcFaCVOrDAkhP2pZeLgJID9qWXvAgPAYNJzz4vZ7uQ/vup8R/Q3gsssGjECWlJfXwKNPq2frz&#10;3gJHw6i3LXZ4CBpqL6b+hBoVAohdjdgVirKxZnPsdauwTrvGqZOYmgHVd1BfjIL8dGQvTsSC9Ggk&#10;xIciMmq+2XLSj6pjzvzJmD5rgrEgUgtDxw3DgFED0Z+E7E+JpRjQ4Lg//3jz2Ag9hzF8IAbo/mGK&#10;Aehnxn6229pzRVtF8vm2/VdMd3TFED6H/s/amsF6vJ8er++cPtDASNtgqp/pePUxpRpRt/RpMyZa&#10;AJk7hdKP9mW+7ItmUjTNPJ/KStWrQabuw1gYwsQUidlGU8IueARReSjvIcvC+1PCtY/KPORHzMBC&#10;wiOC8Jjk0R3T+rliz9pSMx1678RRPJDyqDmOF7UnaVmoPKg6vr9iA8dNgkNx6xZ+pOr4URCh0vhB&#10;auPWNaMsXipRevkcoXEBjy7TrlysNR3KlQf5nVTHs8f496+pOr4jOKg8/pMhePwfKQ/lPgiRf2P8&#10;9dunJjmpSs8f71Hp3L2O7xk/0Zb8/FA2RQlMAoQhW/MnBSHxZ8LlLwSL4q8Eyt9f0IaonkQAMfDg&#10;MUdjWRrA4+8vLftin6ZVnYdUx5+eKW7z99wkPG4YePx894qp8/j+5jmT8xA8bu7djPOrc3CCyqNu&#10;XT4OLctAaeAMrKD6y585CqkjCAvCJHfqMCwaPwAZI/ogj+PqacNQTXt9ODUMJ/JSsC8tDOtmj0Jl&#10;0FQE8rN58/XX8dabb6Bt08bo2OxLdGzeBIM140JwjPR2hVfPLhjo0A2BYwcjdvJwLAmYjOIUwkNl&#10;6YujTGiKVvBYm6ep2lfwkPIozgg0yiMzeqaxLfYisRmEh7aYNLbFs5dRGQLHq5xHF/QkPHppcRyV&#10;hwUP2hZ+n6fN5Hd3Pr+zYUGIjhU8lPMgPHIteFjKYxXWrLW7Diul8Vto/JPyECTs4Fhha3BqB4ig&#10;IoCYMF2FBA6qDloWOzxWqw1hfScxazn+Uhs84uj9wiN9jeqY6z8NPnMmY+pM2hVaitG0KYN41e8z&#10;vB88h/aF5xBveDF07DWUxyb6os8w3WaY0dpVzoNhxkF94K7dzm3hPtALnhwVHoO84MHbCt1vhTfD&#10;tsvcgL58zNvs4aJ9W7Qtg3awGzGaKmS8bJENINqT1ralpLqla8FbWKgvYqL8EUtoxNjzGlQfmoER&#10;PMLDbWtgaFtCCQ+Vrav5rJSHEqeJfCyV8MiOnY+8KB9kzBmFaH45ZvTphaneLtixajkenzuNu8eP&#10;WLZF8DhTg28v1Bm78t3VK5ZducG4TojcuIEfCZHved/3VBjfMb65dhEvZU8IiycXz+DRhVrcr7P2&#10;UFES9Yc7N3jy3eNJ+4SQ+Ab/SXj89w+MH3/Af3H8T+U+BBDGvzP++s0TwuO2KeJSQdfLa+fx9XXa&#10;hJs8aW9fJVRu4Geqkd89kD0hSPjaf2L88QFtCiElYPyVABE8/o3xdyqUv9Li/I3j32wA+avdwhiA&#10;8HEqnb/wvj+/oFoRPFQ0RsXxB5vyUK5DquMnwuOH25f4d5/F1wYeB3Fr3xZcIDROFaTj7Lo8sxJ4&#10;fVwQynlB2xIxD5mCx6zRWOU/BcumDUeepmynDscqwmOr1EdSEI4tS8WetBBsi5yFbbH+8OrUGq+9&#10;9hreeP01NP3sY/Ro05zW5XP069UVIz0cMdrLFUNce2OctzPiVUcyfZRpiLwqLZTwsLcfJDxoXdbl&#10;SXX8MzyWLyQ8Ei3bkhQy2SgPf74nCx4EwgDCw4vwICSshXFWzsOaolXStJtJmAoeA3lh1Xk2lfCY&#10;M19WO4TwiEFKGuEh5WGDhzqiW4LhVcrit5al4bGBh92y2OHRECB2iJhehmupQupDlsXWRUyqw8Cj&#10;ACvtbQgFj6wEpKdHIYYfVgg/KD/CY/b8aVQdk0xOYdSkURgybgj6juwP9yFecB3kCbfBGr3gwnDj&#10;ye+mkSe8RtcBngwvOPf3NOHUz8OEcz9POPblcV/e582RntPZjFY49HGHowk+znDs42HCyduLt63n&#10;uKmfJQGiTaD6D7UAor1bzPYLts2epk6nfaH00z4tgVo9SziE0LIEM0KV94jwgzbT0bJ9U2VqA4cA&#10;YpoSmTqT2QgL9kEUjxP4vFSqsSWxfsiNno1sf/rkyYPg298RkylJK4rz8OhcDe5SeTw6dRzPaFm+&#10;pur49sJ5Ko8L+O4SAXKFJwuty3dXefJeuYgfbOO3V87hhWwJIaHVqQ8JjHumM9hh3K09hqeXz+N7&#10;gkMn+Z+fPqJdeEF4fIv/+v57gsMKKZD/+kmJU1qX757hP354gX/7/jl+/+Quvrt5kWA7joe1h8z4&#10;jHBSzcY31y/yyn+F1ok24t4t/ELb9AeOfyRQ/sT4C0Gi+Bvtyr/RkvzbyydUPE9tYVkWe57D5DwE&#10;D6kOQuNPz+9SdVBtPKDNYvz+oQrJtPaFquPeVRs8+D+5wfch23L2EO4crMTF9QU4XZSBs2tycXpd&#10;AXYsScHOzHjsiA1C6ZShyJk4AGWRc7A52hclM8egdNoIrJ09GlXB08x07dGCNOxODcGhjEiU8Dvc&#10;/NOPDDxeZ3z2wXvo3a4VOjf/Em6d2mBcHyeM9qT64FV/Nq/4yTPGImveROQFz8AaWqBVtCyrl0SZ&#10;mZa1S2OMdVnbIGGqvIcWxsm2CB6ZMdZ+LZHzbL08bHUexrZQeSg5KnjYE6bGthAegoqUh7vNtmir&#10;1CmCh58ubqGIjo9B8oIUwiPL2JaioiIDj9X18Pi16vgtOCx48Em/hYfAUbpyhRkbqhBVn5luymvW&#10;WA1DzKZPpQ3gIeWRZ+ChXh5Ls+KRlhaBGH5IBh7BM83MhZKQ46aMwbAJwzFgzCB4De9LWPDE7s8T&#10;mVBw7McTnVBwEBQYDoRCbwKhFwGg6OHlxnBFd08X9PB0NdHdg8cerujJ0Njd3Q1d3VzQTeHuytGV&#10;t22jqwuPnXm/HnPmz7jB0dsTLn2pUPprk2vbDvkjlDex9qjVznayL9rQWvvPahMn7UsbQIiYojCC&#10;JMwoDYYpGNMooFgAETxUySqARITOQmTILMSHzUEa/y/ZcYHIi5nHL9hkLKA0DR3qCp9+TqhcnovH&#10;tC13Tx3Bo5oTeF57yuQ7NNPy7XmqD40XFDy+qNmXMzw+g2/O1+KFlrMTGI/OqnnwUdypOYTrR3bj&#10;2qHdhMdxfE218jPB8UfaC1kWA4/vvsV/fi/l8T3+96cf8T+M/zSJUyvv8e/fPsPfv3lKFfDQlI2/&#10;uHoWt47tws1D1WaB26Nzx/DswmlTwq6VuD/cvGyqUn++dR2/J0T+SIj8ifFnqpC/PKYKocr4uw0g&#10;/yZ4mPGJAchfqEakNvS7TL0HbcqfNSX7iDblvqZ4rxFOV/E7Ko5fZKHuSEVpCpjgJDxeXjmFJ3WH&#10;cftQFS5uKMKZ5YtQR9VRt6kER1VGX5qDQ4visZ6qo2CcN0rnTcD2jFhsifHD6tnjsWH+JFQTKIcW&#10;x+FIUTr2LYzEKSqQiInD8O4bbxh4KN6mdenc4iuqjxbo3qoZwdEbk/q6mAV203nRS5kxDplzxmN5&#10;5FysTgsnPKgupDqWEhg5AoesCyHScLZlCW2LTXnU2xbfMfWzLdrQadAAV3h6OZg6D1kVswTfSX09&#10;bAlTlx6EhwM8eU4NGTkI2mN5ms9UzA3gdzUiBLEJVB6Ex2LCIy8vz8Cj1KY81q6zZl3tkGgYsiv2&#10;kfBYb6xIw3yHHRr20P32sMBhwWOdmqSuVnt2wmP1cqxaSd9UkofiwsVYlrcA2YupPNIiERsXjDDa&#10;Fj9ecef6TsNUn4kYQ8sieAwcPRAew7zhRGXRm+qhN6GhsWcfN3QXIBjdGF0ZXQgLEx7O6ER/2dHN&#10;EZ3cnEx0JAw6uDqhvYsT2plwRFtnB952REfebq9jJyvaOfW2brvw2Lk3OrsSIASMk6c73KhGPAd4&#10;m71uBw5XIlWbP1kbT2kWRtZFe8/6zrdqPoKVy6CCkFVRqNYjPNyPqsMPYQSDUR66L9QqhTcL7QiP&#10;8CB+KSL05fBDtvYzpfooCJ+BrFkjEDXCHXPpabcULDUVoA9qVCDGE5Mn/YuzSpgKIqfwwoR1+2vt&#10;yEZg6Pbzsyco2aUKjprFZnfUg/TwDlzcuxXXD+/B88vnTHHXj3dv4fcPaCloL/76jCfuN1IfX9O6&#10;fIv/Jjj+93c/439+EUC+pvJ4bgHkO6qPb1X38cRMwz48fQRXd5fj+r5K3D62l+/1sOn9YVbHaq3M&#10;VUKE1uknguSX29fwu9vX8Qdamz/eu4k/q8jrCVWIbAshofyGmaLVzIqmbZUklVUx+Q3NrFg5DuU3&#10;fk/lIatiFAfBoVyHUR1Kll6nbbl8Ck/t8NhcgjMlWTizIhsXt67FmfI10FYUJ3LTsH7mSKyaPAAr&#10;ZoxEZVIYqqmUNwdOR2UQVQdtxuG8FBylalFjoZOFCwkFx3rVYcbXX0fLLxuhV/uWJu8xsHdnTKT6&#10;mNDXFRP7uSF55lgsnDUGy0JmYO2CMKxZHE3VQYui+g4CpExJU1qXMpv6MLaF8FiewQtKkvp5WLMt&#10;JucxY4RZGDdqmBv607YIHlrb0t3ByneYRKnsiuDhpkVxjuhDtS546OI3nYrZN9AXoZGhiEuMQ1pG&#10;KpYsXYz8ZflYvnw5BcNKs8VCmdoPmrqOfw0PexjlsYbKww6O/yd42OFih8dawWMtKbVG/UulPmzV&#10;pfUJ04UmYSrbEhtPeERZ8NCMxZQZEzBm8miMMPAYRHj0hdNAT/QiNBQ9vS1wdCUo7NHZi8DwdEZn&#10;Er2Tu6MBRQeCwUDCpTfaEAJtCIU2hEJrAqKlQ0+0dOyJNg690JrHrXvbjjnaj81t/kxbQqQjX6cH&#10;VYqzlwdc+yln0hfat9baJX/EK3jMIDy0WbWv8h4+VpEYLYvK1A08eGzlOgQQKg/Bg/cLGtbaGtoX&#10;gkPKI4VAXRTjjyVUHqardqQPlswZjZjRHpjdpxfKlizAA4LBlKUzHp8+iscEwhPaD42PtAMbLYgJ&#10;wkKh5zxi3OdJrN3abh3dg2sHtuPijs24vKcKjwUenszfXFdu4Ap+vKmZGl3N7+CPD3l1fyg18MTM&#10;svzPLz8QID/hv3/+3kzb/ueP3+If3wskKh57CpWOf3v9Am4d2IHL2zbg+p4K3D6yy3Q113t4TpB9&#10;TSXyLSHyHdWIVub+xN/7s0By6yr+QGvzJ0HkoQURCxjW7IrdsvzpxT0Djj8+VSGZakNuGmjYQ2tZ&#10;frgrcNCu3RI8zlF5qMsY4UHbcvdwFS5XrMTZ0iWoXbkUN/aWm82ptOr4KG11pf9kbJ4zBmtnDkcF&#10;1UE1AVIZNhvVUXNxOCcJ2lZC/V7VWGh/XiqcOlj5jobxxacfwoH3K3Hq2bU9xnmp0M/FACRm6igs&#10;mT8Fy2RbCKP1S+ON6jA1HkqYEh7r8+MYlvpYLdsi5ZERZJbkS3ko52GmagkPTdWOHuaOAbQtHl69&#10;jcqQVTGWxdgVGzxctSjOAV625fjaKnUGFbNf4HyERoUhPjEeCzLSkZ2zxMCjuKQYpatWER7rCI+y&#10;elD8Fhiq8dC6FgMPJUZkW+zwsAPDDhKFHR7a/GXNGivnoaSp4KGE6fq1pShbU2I2u9aiuJLlSww8&#10;1Pw4fUE04uJDqDzmEx6zMLteeYyBdscfIHjQtjiSkFIdPb1pS6g6enCU2ujqRaUhcAgaDMGjI+HR&#10;nvBoZ4LwcHUw4JDSEAxaEgotevU00bJ3L7Tq1QOtevZA61487tmzPlr26IGWfE4bqRFnRyoQFzh6&#10;etC+eBp4KPcxxAYPbXWpJc2adVHSVN3QTcFY4BxTFFafKJVdETgEEAJFK221YM70VSVA1Dc1mgpE&#10;vVSTCZOs2AAsofIwpctRs5DrNw7xlNHzvHti1YI4qJ/oXaqO+9pZ/tQhxmE8YNw/eQj3Thw0x/bQ&#10;4/dOHsRdxp3j+3HriMCxDZd2b8EFwuOhch2XzlLNnMYT2pvn58/gBceXF+vw3ZXzRiX8yJP7F57U&#10;f3xwi2rkIaHxLSHyE/7rpx8IkR/wPwxBRAD5+3fPqD5u4RFBpi0gL1atoQrZjFuHtuPusX14TIA9&#10;I+heUD19Q4h8d6kW318+gx+v1uFHAuyXG5fxe0FEU8UqjX94G39WpalK1G1l6tasilXL8YeHhJym&#10;ZKk2FMpxyK4Yy2KHBy3Lr+HBv79iBc4SHHVrl+HukR24sqeSIMjAsaxE1GSn4EBiMLbMG49tMfOx&#10;Z2EMIwL7F8fjxAr+TOUqHF2eibMrcrAlLcr0gP0tPBp98gF6Ex6dWn4F926Eh6cTRvE7qabOgWOH&#10;YKnfFBTzorEuLQybchONXVmz1DZVS9WxgfDYkB9r4GEqTJeEU3kEWbMtMf8MjzEjPDBQOQ/Cw9Gt&#10;h0mSmiA8VPdhqktNabqUhx0e4zBz7nT4BfkTHhFISEpExiKeoznZKCgoIDxKsEIpibVlkBsRNOyQ&#10;aBgNYfLaxg0bsa7s/3m2RdAw4DDQWMcos8HDmm3ZsG4lNq4rNQBRG0KVp6t7uoEHP5gMfhjxhEd4&#10;pD/8g2YTHtMxZdZEjBU8xhMeo2zwoPJw6OeOXoSGAGIgotwGQWKUB1WHlIcA0oGWReCQYjBBaFjK&#10;g3Bw7I0WVBatCAqBoZUAQnC07NG9Hhitunc3t1tw1H2tpUIInU4uLujtRnh4a5amL/oNHWAk34ix&#10;wy14UHlMnamNoDTjos2frOnaoCDalhCqD8JD4IiODmSo1kNd4v2RwL89ngCJI0AEEY0CSRotS05y&#10;CBbHByAvgfCInYuC4MlImzYI4cNcsJx2TytWBY+7BIXaAN5RaL0KR3sIFGbk/bepNKQ2blEBXDfg&#10;2Iy6betxgyCRXRGMtEL3zsnDBI2Kz44YSyT18ox25yXtxtcXa/DtlVr8QFWhhWp/ff4Y//H1czP7&#10;8r9/+Bn/9y+/x//nz7/DPwiRPz6/h+eXanBx+wac3bICFwSQXVtwk2rnzpHdeED1IzUkK/WCdubr&#10;8yfw7UWB5Ax+uFKHn6hGfrEpkd+rHYAsDX+nVbJ+m6E8BxUHb//hvnIntD53CY87Km+34PHDbQLk&#10;5kX8cOMCvhc8rp3Gy0sn+Pfwbzy6HZcJgLo1+biwqZS3d+Lm4WocW5mLM6VLcatqAy5SXeyK80U1&#10;P4OjhRk4u7EIJwkabTFxklbneGEmLq5fjkXzp+H9917lO+zx/nvvoHOb5ujaqgWcO7fFWE8HjHHr&#10;jdG0DT6DvZA6bbiBx/rUUGxcSmDkxhlwrKPyWE94rCc4lPdQWPCIoPIIgXqYZkbPMnvURs4fA3+b&#10;bRk9nMpjoCtc+/RGL1flOroY1WEfZV8Usi1e/T0bwINWOygA4dGRSEpJwqKsDOTk5qBQ+Q5Tmr6G&#10;LNCyE1WSEx5a18awYCHbYlkZa4HcJsJDhSAbVFH6KmlarzR4u+EUbZmCL671/hvKtO2CtShu07oV&#10;2Li2BOsJj3Ur+UZUYbosEzlLU5BJ5ZGQEIZwnkRKLs6Zb8FjnIrDxo/AQMLDfbg3HAZ6wIESq3c/&#10;y74Y9dHHlvPwsBSIVIeBCOHRnoqjjQ0eBhyM1o6WDRFADDwMLDQyeuiY0Z0gYbRgNO/WDS0IEQMZ&#10;/kwHFyf0dHOHcx9N/Xpb8BhhwUMJJ8FDysNn1mQbPFRtOhuBQSoCo5ek0tAyfamOKAIjOsoPMVQi&#10;pteIUSA8tgEkJmwukqPnY2lSMBYb2xJk4FEYOhWZM4chiepjGdXJlSP7rBW0BMMtbYtwdB/BsNeM&#10;ijs61qbSCjX1OcST42A1ru+nXN+t/WPX4SxPkLtUAQ8EDiqWawTJdVoNxe3De3Dn6F6jFO7zdzw8&#10;Qctxch+e1BzA8zNHCJOT+P7aOfzCq7zqNf728in+44eXBMfXJvehYq0XhMd57YfLk/Nc+UoqkLUE&#10;yGbT6Of24Z24x9d9RGX0hDbr+dljBAjtzHmqEULqe0LkxyvnqETO085QjRAEgsPv7hEUJm7wthKk&#10;DBs0DDjUOezWJfxItfGjVuUaeJzHd9fP4purp/meTlB50LodpdLYthYXNi6ntVpr4HFP+77s5Xvb&#10;t43viYrtSDUOZUahKmwmjual4Oy6ZTi7Oh+nC7NwhOrkjPapoQoZSSvw2uuv4Y03GsLjdbz55pto&#10;37IZ4aFoiuFuPTHOozcB0gtTB7ghbvwgFFFxbhA8lhAaBMj6/HiqDktxbFim2zZ45EbVw0Pd0xfF&#10;CB5TEek72iiPmRMGUHl4oj+Vh4uX2hBaoBA07ODQNG0vWhcXKqC+/B6rcHKi6eUhmx2AyFgtilNp&#10;+iLk5VvJUjPTQuVRts5qfGzWs2lhbIUFit/urqDmYa9t0rL6zYTBJoKBEBEkTBAYsjRWSMrwOTze&#10;uFFBT6QmQBvWYsvGNdi8fpUFEFqXdSs145KDooJM5AoeVB6JieGIiAw0C8pU4j1t9iSMnTYWwyeM&#10;MLbFfQSVx2AqD6mP/l42gFj2RfCwj11tOY+OHs425SGAWBCx5zpamXwHFUhvKhCBQ8AgRFp01zHt&#10;TDeCo2t3goPRlfDgKGXSmvBo7+qM7u7ucPRSLYilPAYTHsPHDDPKYwLpPXW64NHAtpgqU6oPTdmG&#10;WoviLIDYpmxt07aRDNPsiLejlDgN8qEimYPsJMpTyuailFCUxM1DkZKm88Yga9ZILPadhDO7K3GH&#10;quAGT/CbVBQ3ebLfJCRuHd7FcZdpGqxOXBY0dpientf2VuIyr/7nt63DmYrVVB6bcIPq5LraGB6o&#10;xqV9WwmWClzaVW7Ga0qkEjbX91XhJn/+1sFthFI17vPEe3hiN57WHqLFOY6vL53G99fPQy3/VJD1&#10;y31ah3uXqVoOmo2mazevMJtCnd1Sahr9XN3J37uvkjZmB+7xfd8/vo8QOUgrQyVCO/M1lci3hMi3&#10;hIgszQ+E1I9UDz8RBIKDpS4EjGsMjfy9NmgYcNjUhn7mleo4Y6ZpBQ9N1Qoe13ZuxOWtq3F990be&#10;3okHhOPDEwLkIaoiWjz+v07lpGCr/ySTJD2Vn44TixNxmuq5dkUurvBvKaFKbPXFJ3jv/XdNZWlD&#10;5aFo3uQLdG3dDB2afYn+vbtgghdtCy3ERC9HxIwdgGUB07EpPQLlOYkoWxpHxRGHjcsSbPAgRAgQ&#10;wUMzLiuztWw/GHlJvrS1hEfoFERReVi2ZQDG2uDhKttCSGiGpZeTBQ4nrWlREFxutPv9h/TFyHHD&#10;MZnf2znaSyicqjg+CukLUrAkOwv5hIeSpRY85Ch0fluNgKQwtKpeykOwsEPDCtPPw7b72xbCgWCQ&#10;31G21RSJUJWYud5NGxiCzAbKGUWZ2Xah3IwCyGpsLltl1Me6VUqaWoViFjxikZgUYfaKUHJxnt8M&#10;TJ89mfAYh+ETR2Lg2MHwGNEPTpR3vQ08ZF+kQGhhTPLUgkg3WhdFFwLklW1RvsMJrQmPVlIcggch&#10;YHIetC5GcTBa0Kq06G4BpEU33t+VqoPgMGFTH634M22pPLq6usLBU3Uf3ug7pL8tYfoKHlNstR5S&#10;HtrYWuBQzUcgrYsAEkKAhNK+CBiKMFtYbQwJDkYk4RER7IMkbUHIq1ERv1Ql6WFYkeCH4kgf5ARP&#10;xVJ+kRfMHI0jW1ab5j3XqCyuExrXDzEOWqAQMLRf6w0FoXCNJ/+VPVtwmSfteV79z1AFnOYJXVtZ&#10;hst87NLeClzYvh4XtpXh4o6NHJWn0I72G3CJ91+i9biyczOu8jVuHtxq+mHc3rMZd6gi7qkHx/Hd&#10;vFLz5D97BC8IkxcXT+J53RFc58/WlhWhrlIbXvP3bSzGOQLkkgBSvQHX+Xtv8/3dIejuHdtj1M2T&#10;UwRS7VG8rDuOl1Qi31w4he8u1+L7q7Qz18/hJ0GEgBAsrLjyK2j8Ch620YJHbT08ntXRthzbiev8&#10;e65Wl3HcZODxWBtGaUe8Q7sMRG7u2ISztDA7I+ZgDy3kWVqVWiqN87Rhl/g37ab6GNyrE95/9y18&#10;/vkn+OST9/EmAfLGG2/g9TdeN/D44rNP0KnFV2jTpDG8urXHhD5OGOrYBaOpQiJG98My/ynYkBaO&#10;rfkp2LQsiZYljmMCASJw2OCxrAE8MoNeKY9QbXA9BoEzR9rg4YEBg1wIh15mVkU1HQKIwsmlJ5xp&#10;mRTufdTLo6+pVZo6cxLmUSWHRAQhLjEaCzJTkb00C8uW/RoeZWUbsEmNgAgPgUNdBf8VPHT/axUV&#10;vEOd0Mu1fp/UESxIHrUhszoo24KyZYs2e9Jzt2wwLQjVSax88zqUCyBqCGQSp0VYVapaD8IjJxWL&#10;MggPKo/I6CCTWNTCsqmzpDwIj0kjMUDwGNkPzkP6wHGQl5X76O9uszCafVH+Q8qDQRvThfalI9VH&#10;ezdngoOqg/BoRXi0pG0x8KgHiJXvkH2xLAzv6041IgVC9dGc6kMKxNgYKo+G8HD08jTw8B7cn7ZF&#10;a17sOY/xplCs3rbYS9S1QK4eHjblQUjYC8YsBaJl+XNNZ3ZtNBUVMgsL4/x5hYlG0YJIrFgQjpUJ&#10;81ESMwdFMb7ICZqK9BkjsWfVMtOC8BpPPDUpvkZQXJPlsEHj+v7tuEK1cJXqQZs/X+LJerFqHZXA&#10;CpzeVIwaxulyqY8ynOPJXLs2H4dz03BidR7O8sSoq1iFuvJVOM+4yGOd8Nd2rEfd2gLsTonEmvlT&#10;scpnPHbEBOB0yWJcJZTuUE3cpzq5y/GqlA0l/tlNJXyt1ca6nN6wHGdpEy6UEyD8HVf4nq7tqcDN&#10;A4SRVMhRnrRUIY9PHsRT2oZnZ4/iBSFi5UMIkSunqULOmviRVsTA4abUxfnfBIFBJfTDjVfw+O76&#10;K+Whqdr7x3YZeF3ZxfewlxA8vgcvzglWp6myqvGA8JBNu169EceWJGNvchjOEoRXCNdLVG6Hli3A&#10;rH6u+OrTD/DB++/g/Q/ewXvvvY033noTb7/7Nt5+xzr+nPDo0kp77XwMl44tMamvK4YQHrI6oSP7&#10;oiBgCtanBGNbQRoqly+g4kjApoIEbClKxMaCeAORMgLEgoc125KfPB+LYrXVJJWH31gDj5kTBhp4&#10;DBzkahKmToSHo+BB1eFAC2Mpj14GHh7erhg4zFpRO4Nq2T+Q38PIEMQnxWLhojQszVlCeCxDcXEx&#10;4bESazTTYuCxyYBDDcDUz9jAw8yyKAgV9TmurMBrW03DY94pqhAMFiz4ZNPD41UDID1HjY8rzPEm&#10;Hm/ksQWQCiqQ8o1rjXXZsLoIa1Zoy8nFyM9JR9aiOCTxAzHwCJkHX0r9aVQe46ePw8jJozBw3BDC&#10;oz/hQXAM8qAC8YTTIMJjgAUOCyBuRoF0I0C6kKZKnBr14U6AuFkAsdSHBQ6BwLIuvcwMS2taGIGk&#10;BS2MlIc9mnexLIxyHrItmnHp7uZG5UF49JfyGIChI1/ZlkmabSE8ZvH9G+Xhq9W18wiQuTYFMhch&#10;SpwSIJb6UD9TKhEqDe23K9Vhkqa8nRI1H0tT1G4uEssXRmJVBk/U1CCsTg4iPPhY8HQqj1FYvygJ&#10;19UtjMrj8oHtuGoPAw0qDULDsiCbjXq4WLkG53j1P72hGKfWF+EkxxreriFManismoVtCcGoTAjB&#10;oeLFPNlLcGY9T3aeMOcJmitbCZI1eVg7dSQy+zkjfbA7Mod5omT6KFTyPR/IiDf1ETU8qVR4dZay&#10;/sKmFTjP3ysInd5cwt+zHKf5emepQC5IgZiGx+utDappmW4fqsbdIzupAvZQzVj5lWe1hwmQI3h5&#10;7hi+oaL57hIhQjtjAHLzPMFwjmCoM4CwIFFHoNDmGKhYYLHuP0v1cdo0A3p67ijun6DNO7CV8NpM&#10;S1dBWOzF11Q5yrkIXrJRAtQL7bRP6B5cmorTawtpZcpxNC8ds71d0L1Nc7P7fZNGH5lp2ffeewuv&#10;v2nZFamPN94kPBp9gt6d2qFds8bo3bY5RvMkHk4lMIrKY94AN+T7TsT6xABUFy3EVsJjU0ESoWHB&#10;Y0uhQBJv1Me6vBispvIoyaRtscEjWZs++Y9FgJQH4TGOtmXQIDd49HGEs5mWpfqQfdGxisMIDydb&#10;abrWa2nFuWo8/AOpgKNCkZASh8ysdOTmZhMeBb+BBx0GBYQ5923dA1+pDikQ8YJQETy2qzO6DSDa&#10;RtKEDRgGFr+KzajkWMlxKwGyVQARPBSb1tG6WPBYqx6mhMey3AVml/yklAhExggesi0zMWPuVIyf&#10;MR4jCI8B44fAncpD0OjNf7IA4kh4OCqBOkAQEUDs+Q/aF6oPwaM91YcFD0uBtKaFac2Tv7VzA4CY&#10;WRceS3XYLYxyHr+BR4ueVsK0LX++hxKmXt5wH9AXfYcKHjblMYnwoPJQnYd9qlabWfsHEB78UEx/&#10;D4WSp4SHpm01+2L2cSEsQkNmIzE6AJm0cJkJoViaGoGclFAUEh4lmdEGHqsJj9JEfxQSHjkRs7Ek&#10;YBIWBfjgwsFdhMdOwmMbgUFoyJ4IGnvKzTSstlu8WE07QtVwnifrGUHDvos9waA4zhP6+LpCHCYw&#10;dhLom2L8sTU9EgeLMlGzehlqGXVlBbi0hTApXoTyoOlYHzwLm/m8TYRGZVyggc52KpA9cQE4yteo&#10;LV2CCwTTxcq1Bh5naZNqCCPBo4bwqCkrRB0ViOS/ciBXDEB0ElfSblXRNlTjHqH4kCf0k1MHaCUO&#10;4vmZwzyxj1OBnDTx/WWbChE4bMCwA0THUh0CiOBi3W8lTA08zh/FvVN7cYv268a+crP37f3DO/CM&#10;auelurRfOkNYnTK5FVWq3qcKqVmZi8PZydiaFIaAoV7o2rIZmjduhB7aKrPFl2j7VWN8/Mm7eOs9&#10;WpbXXjchiEiRdG3bguqjGRw6tMQYTweMde+FYc5dMZMQzpo1Guvi5qO6cIGBx+bCZAOPTQTHZoJj&#10;M0fZF1PrYYNHfoqfDR7WbIuVMLXBY6ArPLwcCI5uRnnYw4lKx8nVsi3Wojg+f9IYzJijaVpfwiMc&#10;iYRH1hLCI28JCgqoPJYXY+VKwaMM69crLSEhYcFDKqOh6jDwIDgMPKq3VmAbw9pGUsCwoNEQHpV8&#10;gcpKGzQ4VlVuxjYeVxEglVQflQYeZYTHSmxUQyDCY8XybBTkER5Z8UhOoW2JCTQt+ubxZLDgMQEj&#10;JlF5TBgKj1H94UjloRkXJ6kPAWSgAPJKgfTo424lTWlbjPLwcDHwaGOUhwUNJU3rE6eCh922EB4W&#10;RHis/IcdHl11LNtiKY/62RavPoSH1rgMIjyGYOQ4e5GYGgz9MzwCCA9ZFmNfTGcxHnPU7Et0pDqq&#10;zzP766bFB2FJShRSCZEFcUHITYsw8ChKC0OpFk0RHMuTApAf64+8yLnIDZmKoDEDcKRiA64e2YVL&#10;mkFRspMW4BLBcXHXJlzaQZuyvYwn72pajxXmZK0lOE5ohoCwkPI4QQVwhGA4siYfR3lyHCpahN1L&#10;k7FzSSJ25abgQGGGtWl16WKcWLEYRwsXYkd6FCqTQlFJ1biNn98ugmb/ohgcXZqCWtqX8wTERcLi&#10;An+vbNL5rWsJDykPS+GcWkd48PfXEmR1VDQX+N4uysLQPl2nSrrJ93+Lf8sdqqh7h3fiPlXI45P7&#10;8czM8vDklgK5IBsjgEiBnMF3hIgAIkAYUFy34CHlodaDJvj4N1drfwWPm4e30d5V8PeV4zb/Z4+O&#10;7MDzuqP45kqtKWL75soZ/HzrIp7zdx9enIjVc8djfl8nOLRrafad7dG+FVp9+QlaMlp/9Rk++fg9&#10;vP/+u6a6VCF4vE3r0q75l+jQ/At0bPEFRhMeU/q7YjCty1xeDBdOG4ayeH/CIx1VNuWxqTARm6U8&#10;GIKHrMu6/BisWkp4LBI8qDzUwzR0sgUP2ZaJgww8Bkt5KGHqom0mBRBZFkt1CByumqblRXcIlcfE&#10;KWPhM3cG/IL96QAikJQWj0VLFiAvLxuFhQUoKSkx8DBNgDZssKkO2patlRY8DDR+DQ499lp1VTm2&#10;MQwg9AM2YDQEx9atfM5WQWMLtnPcplEAqdxEgGzEVgJE1kV5j02acbHBwypRj0d6WhSi44JN4+C5&#10;ATMxbc4UjJtG5UF4DJgwjLZlAG2Lt0maGnA0hEd/e9Up4UH1YcHDicrDUh922yKAWEViBARBoOrR&#10;hjkPK+/R08px1MPDAohmZFTr0dHFGb3cPeCiqVrCo98QwmPUUJNwUnnvJL7n6TMnYtYs9VsVPHxo&#10;W2RZBA9fCx6EiCpOrcIx7Tznh8Qof6Tyip0U5Yt42paooFmIo4VZoOrShEAUpISgmH54RXIgipIC&#10;kRNHiMT5ITtwIqZ49+YXbamZLbmwfysu7aukRdmCCzs34gKhoXLr85XKWf38Ug0AAP/0SURBVKzA&#10;uU0CxzKcXJWH46vzDTxObSzBSaqBE4zjsi1risz+tAeKs7FveRb2Fi7CXlqQXTkp2JGdgO1ZsdiW&#10;EY2qhVHYnhmFXUvicDA/HcdpUWrX5OI8X+9yVRmu7tyMK1Q91/ZYu7ZphkeFaGe3rjM2SZbpFCGm&#10;Cs1agku1E9qzRXmVK4TNteoNuMGfV/7k7kEC5BABQhXymFf/pzVUIGdpYc5bAPnu8il8zxPdwMMA&#10;xIKIZVUY188THASIsTd1+PYqFQVtz1Ptrl+jYrntBh7Xt6/DDf4f7u1Yj4dHq/H09AE8OrmXv3Mv&#10;fiBMzvN/t3T8ICQP9cTs/u7w6tEZrt07waV7B3Rv3wItvvwYbZp/jo8/fA8ffvAe3nrrDbz99lt4&#10;zSzPfxNtmxEeVCcdmn2BPj06YJy3E4Y6dccsQiRz2nCsJTx2Eh7bSzJM0nRzgQWOLctfwUMzLquW&#10;Rhh4qAGyZluSbTkPAw+b8hhMIMm2CBgGHkqW0io5uzvAxQYP7wGeGD56CBXzWMz2nYGA0ABexCOQ&#10;kp5A5bGQysOCR6n6eNjgUb/Zkw0SiobQaBivVW+vxHaGrIulMCyA2I+rSJjtVCbVhEY1IWKC8NC4&#10;basFD6kPA48NhIeKxVZqs+ulVB4LkbMkAQsXxCA2PgQhvPr68sSZxiv3OF7FBY/+44bCbUQ/AkMJ&#10;U08DDgcDDloY2RZ+iIKHqfvwtmxLRy8qD09HtFeZujvB4WZXHVaJeisHwaM3Wve2gGGHiGo7zNSs&#10;Zl5s8NAoRdLG0QGdCKGe7u718OhfD4+Rprx38vQJZmHcrDlTDTz8/LSdpHIdAoelQFTLou5iVitC&#10;JUrnmfqOaI4qSY8K0TTtLEQEzEB8GK1JQhCWK++RFkyABKCIIClM5nGiHzLnjMQ4l85YGB6E6/Tn&#10;F3ilvijFsYM2hRZANuUcoXGWV3YpjrPrC2lBCI6VOTgmgNC7S3mc3FSKmvLVqKlYhxOb1+DYhpU4&#10;vK4YB1cX4EBpHvbTYu7KTcX2JfHYmhWD7QT+rpwk7FuWZvZ/qSUwLhAYlwkMTeeaXMWpQ3h05iie&#10;qrnymeO4f+qgmUpW53QVpZ3eoh3kaJ+odvSezMZP2vSJ7/VixUpcJvSu8W+4SSVwZ28F7lJV3aWN&#10;eUCAPDq+lwA5gBd2BXLpBOFxGt8RCiakQgxAztPOWPAw3cNs1sVSHjZ4nCY8CArlO64RXvfW5OER&#10;AfJo2zo8pRJ5tr8cj7auRi0t9vx+rhjbox2ihnlhFr972uvXQ3uhtGmO3p3bob1sS7PP0fizjwmP&#10;d/Huu2/jnXffwetvvoE3Xn8DLZs2NspD4dSxNYa79DDKYwohkukzGmtifbEtN5nKIx1bClMYAkcS&#10;yos5mryHHR425ZE6H1lxlm2Jnq99W0a8ynkY2+JkgOHobNkVZ7decCE8BBA3nh99B3rRcg/l93Y8&#10;5vrN5EUtEFGxkUhOS8CixRY8GrYfVP2WisPMLAvhIHVhwnZsv09jZdVWvLajeiuqqytRVVVhFEal&#10;wgaOrYTG9qpKVPMxxY5tldihYwGkSuqDKsRYFyv3oZoPzbioUExL84vyCY/sJCxcGI04+vyQKD/C&#10;Yw6m8+ST8tBUbd/xgwkP2pZBsi19TK2HI62KmW2xzbjYK07tsy2dPF3Q1kCDqoMAaU14tHIhNKQ8&#10;CIHWBMcr1aEpW4ZqPKQ6DEA022KFjlW63saB8DDKwx1OqjAd2B8DjG0hPGhbzKpaKQ+T8xA8ZmK+&#10;3yyjNuotC8M0Rw4VQDSq2fMchDFCCY3wYMKDEakI4pdCRWIpoSjQdG1KEIpTg1GSQZCkh6MoZi4W&#10;+ozASIeOmDZsAM7ur8bFA1U4z5PtQvV6MxV7nidh3ZYSWoMCnF63jMogHydLs3G0ZBHtyVIc5ZVU&#10;auOUajC2bcCZbZtwumojTm3dgJMVZQTJWhxdvwKHqRT3F2ZhX0EmVUgG9hdn4ejqXJ78hThHq3FN&#10;Sc7j+3Dv9GGzLeSz86d4cp6l3D8H7db2Ncfn2srh7HHcObHf5GTqqtabrReO0z4d53tRkdVpzfDY&#10;AHKpghaGKuUqAXJD+7fsq8Cdg1VUHzvx6BjVwMl9eF576JV9oZJQ/uO7q6epPmqN+vjumgULy7JY&#10;qkOKRDbkxcVTeHKOtqVmH24cqcbNgxWoyU1DFcF9ckEUarIScGBBNDZG+CFh+EC4tWiC9958Dd05&#10;Bo3QxuFeGK6WgrTHDh3bokvrr9CxlaUsmn/5KQHyAT54710z22Kfrm3K+7U4ruUXn6Fb66ZmpmU4&#10;T+wRLt2R7jMGm2lNt+ck2mZcCJCiZJQb5UEVwnFTYTxUbbo6JwKli0KoPPywOG62bZf8cfCbMRzT&#10;1QB5hAfhoYQp4eFGeNTnOggQd5Ws97YViHlh5NjBmDpD8JiFoHD1Lo1E6sIkLM7ORH5+DoqLrWla&#10;rVczloXwqCgnHAgJAULREBz2+6q2bxM8CAQCZBvVRxVBIWAIIlsJhyrame3bCRc+Vs3Hdmzbip12&#10;gPBxqZHthIfdutjhUaY1LjZ4qI+pStRjBQ9KeMFjmh0ek0bCexzhMUwJUykPwcMLvc06F6vS1EBD&#10;07RUHZppUYFYB36orQmNFq690ZLgMKMLVQZVRwvNsDDs0JCqsCpLOZo6j1fgsMIqUW8r5SF4eHgY&#10;eHiZZfmDMHzUMIxWzmPyaFPjMWPmZMyePd2Upgse9lkWCyKCx2xo2wWzBQNDq25DQq2d4yJs0JD6&#10;iOZ9Uh4ZWk1LtVGyIAzLCY8igmN5WhiK4+YhYfJA9OvSGp49O2Mn1YLyHud3bsI5XjU17WpUx+Zi&#10;nNlQhFrC4xRP0iPL0nGgIB2HVizBEd53nCdwDU/Ss1QNdbQ7Z3dW4MzOSo6M7RU4XbEeJ8tW4MRa&#10;2puyUo7FOMGxTrUhu8px7WA17p6kvD+rzahpB67x5CQwvtXCupuXGVd4xb9sNR26rN30T+IOQXOJ&#10;dqa2ci2Ol9EmrcjBoZIsHF+RTYDk2wBSagFEOZAdG3FrbznuHNhqwYPK48mp/Xhm4HEU35gpXGsG&#10;5tsrNYSHAELlIaVBWHx7057vIFAYBh58ruBx99Re3Di8ndaoAktmTUCrD99HtyaN4Ni8KdpQQXzB&#10;2x+9Y5s9eeM1NProXSoOZ0wb3A/j+vdBP+de8OhFW9C1HcGhfEYTdG71FToxvmj0Cd56500zVSt4&#10;fNn4U97fDM0+/xRdWjXFMNfuGOvhgMG9OiJ20mBULIzAdlrDHcULCY80wiMJFcXJqChJrrcuG6g+&#10;1uRGEh6hBh6yLakR0wiP8aY8feZEKo+Rnhg4wA2ehIezDR71AKH60FJ8V09nGzyGYNqMCYSHD0Ij&#10;gngeRiEtIxlLlmZi2bLcenhoyYndsmiK1g4IOzzs0Ni6rcrcv616u6U8du7Yiu0cqwgGo0AYVdto&#10;S/jl2r69isrEAoiBB8ed2yx4KO9RbYOHkqaq99B0bdkqS3ks51UsNzsZGRmxiEsMs8FjNqbNnYqx&#10;lFLDqDy8xw6Cy3DaFsJDyqP3AMKjP+FBcCi0QE6WpYs37Qr/IR2lOgiQVnZoMDRKdahQTDMsgoem&#10;aC3FIXAwlOcwdsWuPLqjWRdVmUp5aIWtg0mY9vKgbeknePQz8BgxZjjGTFDjZNkWdWK3+nnYlYcd&#10;HmqGHBxCYJiEqbVEX4vlzNYLDE3VhhMcWooveKg8PY73LYoPMLZlxUKqjZRAfmEIEG2GHDMLYaM9&#10;4d2lDXq3b0mFEofrPKnqeKKdU4JSU7JaLUrlUbdpOc5QfRwvXoS92fHYl5+GI6tyaE0KcXTDCtRW&#10;Ezjay2X/dpw3CmYnLdBOnN9dTRhRJWxTNSoVzfbNjC24WF2BK3u344bK308dxuNzp/CcJ6Q6hqlb&#10;mFoP/qhu6A9v4ecHt/DjvZvQptSCycsrdXhcd5w/uxt1/L2nNq/EUaqPg8sX4VBRBk4ScNox7gzf&#10;m3Igl6mgrhOIt4zy2I77pgaE8Dh9AM/PHsYLM3V7wkzfSn18e7mG6sNSHiZ5ytBKWrUeVLJUeREl&#10;QrXZ9eO6I7h3ci9htgMXy0sxuGcXc5L/KqgaBADlLXT7nbffgIuKvHjxmqyV1a6O6Nq2JXp0aI0u&#10;bZuhdbMv0L5lE3Tv0AodqC40y/IW1Yd+9vNPPkKXdi3RovFn6ESFMtChE0ZReQzt3RnR4wca5bGN&#10;Nt5M15ZoxoWWhaqjooQWxqgPzbjEmvUt2q+2INWfymMOUsMteJg6D8HD2BblPJwbwMNKlprGxxxd&#10;BA+q+BFj7MrDByG0v7EJ0UjPTEH20kUoKMhHSclyrFy5yuzV0rC+o4qQECDsANHYEBzbd1TjtZ07&#10;qgw8qhmChQEGvzzWWMkgPPgcAWQHQSKlspOP7SBcfqs8GsJjlapMly0iPFKQmRlH2xKG0KgAzOfV&#10;d8a8KRjHq/iwyaPQl8rDZXhfOEh1DCA8+KH1JDSsBXKetCqq73CnVXFDByqQ9oRHaw8nQoOwIECk&#10;PIxlcSQ4lCRltJZlITQU9WtZunU3oeP66tKuXQ1IpDza8Oc7uVq2xZVXHMFjkPp5EB6jJ9iqS/kh&#10;qI+pvbrUXiAmcPgTGoEEgh0c9qlabb+gRkDanS48eKaBRwSlc3zoPKTSxi1JDEE+lUdRcoCxLYUE&#10;RwmvUIXRPpTP7ujfoz26UzLPnTgaF6g86nZvNsrD1FUIHjwppD5qaDGOLM/EriXx2FuwAIdpEQ6v&#10;LcIxnrxnd5fjEqFx+dBus2n21RMHcO34AVw/dgA3jx7EzSMHccu2dubW0f082Q7yii2LchxPz6sv&#10;h2Y41GznOn4iKH5+dAc/P7mHX57ex8+PrQ2g1M9UO859e/0inl2qxd2aQ6aq9YzUB0Eh5bGfcv0I&#10;xxraq1qqD1Whar3JdVqxW7RkWvGqoi6ztqb2IJ5RObygZXlJEGih2zeXLeVhz3mYBKqsij2kQkyy&#10;tAbPLhyjWjpE1bQXD0/uxqa0SHz5wXu/BgfjLaqGN99s0NznrTcMHCbwQjZ9SH8M0QWr5Vdo/vlH&#10;aNusEb787EM0/fxjdG7zFTq3pfpo/IkpFlN/j88+/ADd22lmphHaNf3c7PynEnVVmkaM6YeNyUGo&#10;yklC1bI07FiVhcqSVKM4yqk+BBHBQ0nTtTlRhEcYlqVpxfVcpBEeMf6CxygDD3US+7XyeDXLoryH&#10;1IexLfwbpDy0C4CvP7+DgoeqSzNSsXTpYhs8lO9YXZ/vMKqjkiLCBgk7QOzH2wgNjdU7d+C1XTu3&#10;ER4ECK9AAohC0KjeoSAwdmzDDj2Hj+80KoXwsANE6oPwUN7Dblvs8FhdSklED523NNV0UI+n8giL&#10;CsT8kNmY6TsNE6dPxLBJoyzlMbTvr6yKfWVtd0KjWx8PdOYocLQ14JDqcDLgaEWromhJaflqalZq&#10;g5BQyflvoKHK0haERrMuhIYNHi21srZXD9qWXujiQn+rhGk/L3gNsuChVoTqJKbpLn0IPnOm0LLM&#10;MN3T/bQTnG1qNsiAY45p8hwSQYBwlGUJDZuDcNqTMHUQC/Ex1kXKIynCl6ojEDkpYZSm81GQ6I9S&#10;WZcF4RzDURBJeAz3xIDuHdCNX+YRVF6Ht23EJV6d67avN7blDG1LreoyGDUbi8wG17tzU7B3eQYO&#10;rs5l5Fvw2FvBn9uBK/uqeaJW4SY/v5tUj7cZd2hT7/ML8WD/Hjw4uA/3D+/H/QN78GjXNjzhBeIZ&#10;LewLytZv+GX57tBBfH/sGH6o02K2i/j5hnZ7kwq5ge/vauc42pcbF/D88mncP3ME1w9Xo47v8xiV&#10;hmzUPsJjP8Gm+hMleS9U0ortWI8bphy+CncIj3snduNRzQE8PXMQz88fxcsLxw08vr500sDDAITK&#10;wyRMbdCw135oXcvX/N0qm1eB2IPaAybncffQVp68Q/CGDRAN4/XXX/sVPHS7SaOPMdjdBRMG9Yen&#10;Qzc4d++E1k0+RZuvPkXLLz9Fu+ZfoF2zz3m7MVrz+LNPPjDNkAWPXh3aoN1Xn6MlLYxntw4Y694b&#10;Ixw7w2+IB9Ym+KMqPwWV+UnYXpqJ7asyDTgEEY0CiWo9tFx/xeIwFKQHIjvOgkc04RHkMxozJw0y&#10;FaZSHp7elvIwsyy2ZKmLR2+GA9y8rD1qR48fZjr3+VEhh0cGIz45FhmL0pGTuwSFhctsq2mt/Wmt&#10;olDlOyUaLEBIYQgWGnXbHjt373oFD407CAgrCA2GgYegoeBz7BbHUh/lhMcmwsOq99havtFSHvTP&#10;61cvN/AoITzycwiPzFgkJocjPDqY8JhLeEzFBLttGSN4eENrWgQPozyMVfFAd46qKpXqkFVp6U7F&#10;oaDqaEFoNCc0WjjRijDMehb15+hJQAgcAogNGK0Ij1bKbXThbVoVHbfs0s0ARM9RwrQd4dHVxRkO&#10;/F2yLX0G29e1SHkIHmP4IUzErLlT4Gvg4QO/AJ7gSoqGW708dKw9a6U2TIEYj1Vhata5ECThoT6I&#10;DPZBvJbjx/ghg/BYkhiMbFmXtBCsyIgyOY/iZNqX0Gn8wrlhQI8OcGjfDO7dO6KsYAkVw26c4Ql3&#10;llfsMxWrUEv1UauxfCVO0rrsL1mEfbQI+0uzsU+75msWZscGXCpfi6slhbjGL831RRm4lrkA1zPT&#10;GRyzMnAjezFu5uXg1rI83FyyCLcWpOJ2WjLupKbgHuNBehoeL16CFzn5eMGr1QvK3K95lXqxewde&#10;HFVtBlVKnRaj8Yp/5jDundqPGwRCHd+X9sw9SLDto1zfuyyd77PQ9Mm4yL/hyq6NuK4CrkPbcJeW&#10;5f6pfXhM1aGCsWfnjhjlIXDUw4PKQ+XnKkNvCBAr11FrpmhfEDhPaVke8DUenN5vOokN79HxV9Bo&#10;CIs3bAlPxZtvvIGvGn+MnrQpQ6l63Xp1hRP/9w5d2qFTqybo1KYJ2gsejOZffoYWTRuZ+PKzj/El&#10;bYtDp7ZUHY3R9NOP0KtdC4zz6IWxrj1MrcfK+PnYWpCC8rwEbF2ejm0rMwmONGwtTUdFsWVdVGm6&#10;TsrDwCOA3w21qrSUR8is0fBRncdIa6rWs4+LgYYAYoeHK8Gh0cPbBQOGeWPsxOFGLetCFxEdgsRU&#10;wsNUl2qXuIL6fIe9vsNYlq1KU4gHAsgrcOzYtbM+du3ZbcHDHjt5tXkFEJvi4H07NTaAh4l6eGxE&#10;VeWGBrZlpVmaXw8PKY9FcQYeEYSHX8g82pZpmEALMJzKoy89mYvWtSjXYVMelurQ9CxtC8f2Hq5o&#10;5e6MFlQcLdysRGlzwsPkPAiQloKHWQhHEBjlYSkOTcW2JDAEDUXrzq9ut+gseHCk8mhN5dHeqTe6&#10;qxUhrZJrf2tdi2VbVCCm5fgWPLSD3Px5M+CvfIdmVggKextCJUgFElWVmgVxsiwKAw7tU6sq0/lI&#10;iw1ACuGRGDEHmTzOSwrBysxIrFwUgxICpDgpALlBkzB/sAv60ba4dm2LHrQuaZFBtB07UbtzI85s&#10;L8OZrWtRW7WWICkzUcMT9fDaZdi/IpsQycKu/DTsKVyA4/wc6tIScCk2Apf5BToX7o9aWq1afqFq&#10;CMEa3+k4w/FCiC8uhgbgQsBc1BGQZ/k51c2bjvN+M3GONu0C41qgL25R/t6Li8LDlCQ8WJiOB9lZ&#10;eFCYhzuri3Br4wrcqFiDG3xf1wiIs+vycbgoAwdoqQ6ULMaB4iycoupQq4CL/DuuqOL0QCVuU6UY&#10;eNCyPLLlO54beLxSHgrLtpw28DA5D4HDqA61HlSu4xQVyzE8pmUROB6c2oO9SxLQnSe6gYUNEvaw&#10;Cr0s5SGIfPzhu2jc6AO0oMLw6N0NXvxu9ezUGu69u8KdIOnWviWaf/Ep2hIeBhqNPsLntDKtzPYL&#10;X8KNKqVj86b48uMP0LllU4x274WJVANzBrqhNNaX8KDKoPIoL0wiPBYacAgggoesi2Zc1uU1gAeV&#10;R2r4dJPzCPYZZcFjlBcGD1bOw7It9mla2RYXd0dT4+GpdS3D+2LMxBFGLctaG3ikxSJzsQrElmL5&#10;8kKsXPnPydJtW5Wm2G7BY1e1gUVDeAgcu/fu+TU8DDQoaw04aFd28od37d5uAaQhPKQ8qsuxs2oz&#10;dmzdiG2VBEiFaj1Uor7Smm0pyamHh3aNS0qOoPIIMvCQbbErjz6jBxIelvIQOCz1IXAQIJ4e6Mpo&#10;R3gYuyKASHnYkqUtnBlOhAdVQyuVomt2xcyyUGEQCqaGowujM28z7GOLTnyMCsS+MK5N716mt2l3&#10;NxfTVV2L4vqZ5fhWA2Sta5k4dayBx2yqpvk8sfy16z3th11xCBqh4dqvdr4BhkmSyrIQIqowTYgi&#10;NOICkRobiATejqIKiQubhSUJwShKi8DKhRFYsSgaxYRHYYIfcoImwpfw8O7eFk6dWqFnm6aYT/VT&#10;QwtSt68StdUbCJD1OFNNFcKTUHG6ah2ObyrFIQJkX/EiVGVGYXWYDxaPHYwkKrgM2rFc/p+3Th6F&#10;/XMmoWrMQKzv54LNg9ywd9IwHJ46CocY+8cNxt7xA7Fr0mDsmjAIu0b3w84Rntg+lM8b3RcH+djR&#10;iUNQM30MzhM8FymJL8yfidOEzeF5U1A9ZzI2zp2M1fOnYT3//m3pkdidk4zDq3JxbG0BTlMtXdi5&#10;wZTXX9m7hfCQZSE4jtM6qWhLZeqCB21LPTxoRezqQ1tJavWsch+yKsp9qHnR1w1Ux+MzFjzuHa5C&#10;cfB0fPnhP+c7FILHG2+8acrM33v3bXzC57399utoRkD0ITgG8GLVo0NLOHVtjz6OBAltyeeffojW&#10;tC0CSLMvP8Gnn7yHRlIaHVujH5/TrXVLNP7ofXRo1gQjXXpgvHtPzBrogpJ4PwscjMrlKahasQDV&#10;qzM52pWHZlwIj1zZlnAULQiy2ZbpVB4TXsGDymPIYA8qD9mWXr+2LUZ9EB59XTFoWF9e+AgPdfsP&#10;nofImFAkpau6dCHy8nMIjyJTHKZkqeBRb1m26fy3oLFj1ytoyKooBI5fw0NwYBiVQYAYq2JTHTvs&#10;8NDjBMeuHRXYReWxU4VjlZtMyLr82rbkoJTwWCZ4ZGp9C5VHTCACwnwxi1+q8YTHUE3VyrZIedgq&#10;SXvzC97TW+qDtsXLHV1oI9oz2ni4EBqOtCxSHo5UHlQfAoezg5miNapDsyuyLT0FDgGEj2uWxQ4O&#10;QqMlYWLWtJjHBY/uhEdPdHR2IjxcTRtCt4F9bF3EBmMk4SHlYWo8Zkp5TMP8+bQthIdV02GpjtAI&#10;QiNyvtl2MlJNf9RFLEYRgERGso55f6S2XgicSXjMogLxR+HCaKzOijNL8osXRqIgjVecuPnIDuDv&#10;GuAEt04t4dCxBZw5DuYXYyev7JcO70Dtjo1GgdTt2oRz6ha2exOBsh41FatxdP1y7KPy2JoRidxZ&#10;ozCucwt0++A9xgfozjGTJ/1RWohqnuAbB3igiif7gewEs83AAYJ9/5TR2Ef47cuIwT6qof0hPtg7&#10;bgD2jOmPfXPGY9/scdgzsi/2ESzH+F5PLo7l6I/dk0dgM7/UhZ6OCOrcGkO+/ALDeCIVBMzA7uwk&#10;HF2dT9VRijralUt8vwLHtf0Vxt6o69j9E3upPPaYnIdK1GVbpCJe2qyLPefxzbUaQkMAeVU49vWl&#10;GsYJk2R9QvA8JIBkga5tW4O4Mf3wdgNr0jC0sE3NfN586018/PGH+ISK4VPaj860HJ4OXeHl0N1M&#10;y3Zr24LHPeDaqzs+++wjk+voyPvbtfzC1Hc0+pRKg+pwEL+bLl074otPPkD7Zl9gqGM3TPDqjYl9&#10;emNZjC/BkYyNOXGoKqZdITQEj20rF1B9pJgpW611WZcbbVoRFqYTHvHzqDxmIJbfhyCfkZg1cTDG&#10;S3mowtRTtsXBJEulPlzcrTUtAoiUx2DCQ9upzpw1BSpkjIoNQxIVaFZ2BvKX5f5L5bFVlqW6mue+&#10;BQs7NKQ2GoJjz769eG33LqoLO0AEDgHiX4T1mKU8dlVXYOe2LTblQXjYZlzsysOe81hRuAgFOanW&#10;+pbUCETEBsE/dB5m+c3AxBkTMNSe87ApD9kVzbAoTM6D8OiqWRaCoy1Vh8l12ODRQsdGeTCoPEy/&#10;UtmVHgSHUR1WPsOaliUoCI0WhIasjDVFaz1Ha13a8OdNA2TaFi3H91AjoGEDoO0sR44jPCaOwZRp&#10;1lJ8q7LUhx/GHLN+xQ6OyCh1Dgtg+EP78goaAkhUhLahVPNjWReCI2gWYwYSIudi2QLtHBaPVTz5&#10;SjIisJyqIz+ZSoRXqEW+4zCjb284tm8O9y5t4NalNbrSc+ek034coXUhMM4QHFIcFjx426Y+jm0s&#10;xYGVOaamYEXQNAR69oQ3fXiPjz5Et08+wdLYYJw/vBUHFyWgevIYHFqajpqDW3Fq1wacystCTXoy&#10;Tm9eiVqqnNP7GCpvjwrECdqdk8sX4xTtxynePp0UhrqthNnRKpytXIFD/Nu3+0zCJl4c/J27ojd/&#10;n8vHHyPXbzoOFGbiOFWH8jPnd6yn6tiMq/vKcZ2W5abJd+zGPcLjgXIepw/iKZWDBQ9Ledity7dG&#10;eVh5D4WlOE7z8ZMGNK9UxwHcPbYLZ1YtwUyvXv8SHIq33nqLSuNtvPXuW3j/g3fxMU/6L6g6ZEN6&#10;dmoDh67t0KtzWzh0bmNsiycvVl992cjAow2f064F7UqbZiaR2rZZY3g7dMNAqmLlRQSPfj06mrzH&#10;OM9eWEwIby1Iw8alcagoTEYVobF9VYaJbStpX0qtxKmSpquyte6pATykPHghmEXFZ8HDDZ5eUh7W&#10;DIvsi/IdUh0Kj74uBh7jeYGeOWcq/EPmIyouHMnpiTZ45KG4uAirVlnKwz7TUg+PBsDQaLcqdnAY&#10;eOySqjAKg5DgaM95SIkYFWLCAohRHgYeVB/VhMc2Gzxsa1wEjy1mcVwx1qzIw4qiLBTkpmMxv6TJ&#10;qZGER7DZCHoO4TGJV3EVifUdbSmP3rwC9uyraVrBQ7bFgoemaTsrYSrLwhO8Hh5agi/VoSlaWRZa&#10;D0t1WIqifobFBpAWWsdCeAgczbrYpmoFGKoU9T7t5OJEeLjTtniZ/qXa0lJbT5rSdJ5gUxvCw5+W&#10;harDXgxmFAdPnIhIf4TzOIy2JFwRaSVLtWetrIt6eSjiebwoKQRFvLJrRe2KzEheZcLN0vzCtFAU&#10;xfkhZeZwTPHsAYe2zeDdjZK5axu0bvwhpo8ZRuuyFWdpXQw8FDwRTfBqLhtzYssqHF5XgN1UFxV8&#10;zZKgmUgc7I2J7VpiIKX0qqwkXDpRjaM8mXeH+OH4qkJcqjmI80f34Nweq+7j4skDuHL6EOMwrlAJ&#10;1G1aibPrV6DuwHZc4Ml+iQroMn/P1ZO7cfPMQdw4cwAnVuZiX1YiLUoKogd5YFjjz5Aw0AtVGXHG&#10;sqhMXpWnF3eqk/sr1XGbSkqtAaU8HtbsMzUeZrbFTNW+gke98rgiaGgK+RTBIatyEi8JmWcEh6Dz&#10;iPAxq2n3V+JgVgwGd2v7L8Gh+OD990wP0nfeexvvvv8OPvjwXXzVpBG++uIz9CA83Hp2gWuPTqZI&#10;zKlbB3i7OaEr/4+dWzczlabtWnwBhy7t0fzzT9CCP+PevTNGermiCx/v0b4l+vbsROvSjQDpgUVB&#10;07F1WSo2ZMdiy7JEk+9Q3sOKBbZisSRTLKad5DRdm5s8H+mRgodmW0bStgw2OY9BSph6OVFlCBz2&#10;ZClVj4eT6V3qQdsyeERfTKINnc3vbEAIL25xkUhZkGTgsawgFyUlxfXwkOqQZdlWpVlXazbFDo1/&#10;BY69+/fhtVcJUv6QmWWxjutVhw0o5rhaULHDg7aFXzILHppxUYl6GeGxysBj7cp8rOBVqjCP8MgS&#10;PKg84oIRxKu0FsfZ4eFNeDgP7YNeWj1rLIsFDwMOQqMrR822tKP6sJKltC4a1QBIdsVe3yF49CIs&#10;BA8DDktZCBKaVbFP2ZrbtmOjPChD29CnCh5a16LqUs9B2s92IIYTHtr4esLksZg2XV3Tp2KegQeV&#10;h82ymASp2WZB4FBY+7WERRIUUX6Ijw5Aggl/JPC2ch/pcYHIpo1btiAay6k+imlZchODUEqLUCqQ&#10;xMxD4rQhGOvaBS5UHsMcuhAg7dC26af8IndE1dpinDu4DbW7tlgAscFD6uMs7UxN5Vqqj2Iz27Kz&#10;MAM78zOwNSESy0cMRRTV2pbCLMJhJ45TBezJTMDJ8vW4fvE0rp45hsu1RwmSI7jOE/I277tzqRZ3&#10;rpzB5ZMHcenYflytPcLnMbSOhQroJi3CPV7x7/Ikrt25BbtzF+LAIvr62dMZM3Bs2SIcWZ2HY+uK&#10;cLpiDVXHJtNG4DLDUh5b6+HxUO0Ba/Zb3cqkPOqO4vlvEqYWMKxjheo/9BwVk6nhsfIlD/gad07s&#10;wpWtq1FBW9X1q8b/EhzKd7yjhj6Ex3u0c+9ylCVp+dUXhEITdG/fijbECU6d2xMELeDUtQMG8ruo&#10;XEjvTm3R5POP0b5lU/Tm4035c19+8iE8enTB2H6eVqEYHxvm7ojRtBVjCJD0eRNQnpeETbnxKC9I&#10;IjzSbLbFgkdlaYqxLepnuiqb0F8UigJaFxWKJQTRtsyy25Y+GEx76OXtYuBhxSt4qMbDs787lXN/&#10;TJ46GnN9Z/K7SlUcF2XBYwnhYasubbimxSRLt+n83/H/Fxz7Dux/BQ9rWtaCR7Xtvp0maWpTHgLH&#10;9krsNuCoMPDYtf0VPFTrIeVRvn4VNpuVtXlYSeVRmJuGbMIjJS0KUfEhBh6z/ak8fGx1HqMID9qW&#10;Xsp5mKSpDSCaaaH6kG3p5OFK5eFim6oVQBzQnKpDtkXwsHp39DD7sShM4rRegRAQDWAim6LQbUVr&#10;wcO5l9l2oaeH4GHVeAwcSuUxaqipLn3Vx2OqmaYNULI0eDY/EM2uKNcRYHq0mjAKRDZmvllRq71s&#10;o3UcZamP1Bh/ZMQHIYvKIyeF0jQ1HKULqToWhGN1djzHMORFzETspAEY6dQZnp1bY4RjF3jyyteR&#10;/ro1r3ZR/nNQd7DagofUxh4GR6kQ5UBqt5fhpFEfRTi4ehkOlC3H4VJahsg4bB0/ETt4Qp89vgPH&#10;CI/q7BQc5+d+59oF3Lx0BtfP1+K6tri8ch73r1/AgxsX8ej2FdzkfdfOHsfNizW4fa2O1mkPLlAB&#10;3dLGShePEzIncZ6f/ZmUVFzPWoI7ywpwcyNhsX09arasxOlyPlZVhgta2MdQV/fLezfjGuFh6juk&#10;PAw81G2dtuXsITPbYs952AHyUkGLYsUJ0w5ReQ6BQ9O7j6ig7vF1bhyiglqXiyK/iWhEKPwWHGrg&#10;o1yHGhq//vZbeJPPeYujLEmTxp/QsrTFEKrdQbyodG75FbrQmjh364h+/A4OVq6ha0fC41N88elH&#10;pglQyy8/M0nSPg49MGFgP6qQRmja6EP0c+iOiVQBk/o4Im3WWKxfEk3VQXUh5VFC5WGSphmoWqEc&#10;SJpJmpblaXFcpEmYLk2Yh8wYraydipA5owmPQRg/UvBwR59+bnDzVJLUWkXrRmgIHK60M94Dqfx4&#10;YZ48baxZSmHgoXUtduVBeJTY4GGvLrXgwfN9104DCzs47NCwh8Cx/8CBXyuP+hBIqqkwGuZACA+V&#10;pptkqcBh4GHNuAgeKharpPKw4FGK9VQeq5YTHnmEx+JEpGnP2oQQhPAqPdt/JibMmogRdtvSoEjM&#10;mq4lQAgPWRdTXepB5eHpijYezmitAjFeDaxEKa2Lo4IAsYGjjTZ7EjhsyVMBQrBozeOG0DChehBC&#10;py1tS1dXZ/T28rBqPNS7VKXpo9UEaBQ/AGuzJwOP+TPNTEuQmWmRRfEjLOzwCLDUB4ERyTGSaiSK&#10;IImifdGGT9qGQTMu6XH+JjIJktKMaJTlaG4/ESsWx5ktGJaGTEPoaG+McO6MfrQswx07w4O2pXOr&#10;L/H5x+/AkV/iPZtWo44n7+mdG1G7Z2M9PJQDObNjA05tXYPjm1fg2KYVOFq+luqiDFez8nA1MAbn&#10;Fy7A5coNOEO7sj0tHgfLN+DGxTO4RjBcO3sCV04dxb2rF/Dw1hU8uXMNTzle2luNywd24Na5k7hz&#10;7jhOFebidG4WHhzcgSe0OM/378HTkjX4YdkafLt2Ex7vrsZNKgr1H7lQvQnnqzfinJoWCRx7K4xt&#10;uSLl0cC2qMuXyXnUUn3QBj2rE0BoXQgQY19soWOFwPJC6sQGjscEz8OT+3GXr3V5RxnOlGYgbtwA&#10;syG1XWnY+2+8rg5g6kGq7ufvvI03338bb9G6NGvyOZVHY/SmFRnd3wtD+H3r0rq5KU/36N0dnlQd&#10;I6mQVffxReNP8e7bb6A37Yx2y//i4w/g0r0TxhMeqkpt/PG7VCKdTGOgyf1csGDeJKzOCMeWAiqM&#10;/EQDDkFj+6oFVB7KeShpmmLLeajDXDByEuchPWIa4oK0X+14zJk8GBOoPIbQFnpSedhzHK/CyUCk&#10;L5X8yDGDrNJ0fmeDQ7UoLgppC5PMupYC2hZLeaysVx5mpmX7dloWCx7/SnHYVcf+g4RHwzyHvSjs&#10;t8cmCJMd2yrMFO0reNiSprY1LgYeG1Zhy1oLHqtlW/LTzeZPCyjRYwmPYJ5scwJ8MJHwGD55FPqN&#10;GQzXod5wpDd2HGCv9/BCL1viVOqjCwHSngBRvUcbfpgmeEUwTX8IDm23IGjUKw97pakNGK2lRGyK&#10;41fBx9XHQ31AutjgYWo81H5wxGD+80eYFm6aaTEL4ubatpk0ymOOUR0R0YFUGUEGHpFRgQYeEVEB&#10;iGJE8m+Npl2JjaFd4ZgeF4L0hCCT75D6yE+PxKZl/LLkJlJ1JCA/NQzZ0b7ImD8BfsM8MYLKY1CP&#10;9hy7wq1LK36JCY9P38NnH7+HtKhgXDi4HTXVZQTIhnrVoYKwWkYN1UfN1rU4VUkVso1WZsdmXCle&#10;iRcLluG7pGx8k7oUT1MX4lJ6OmpKluNsxXrT67R2fQlqy0pQt3k1ruyswM1je3BlxxacWpyG08sy&#10;qS6KcX7ZYtxMTsP3Wfn4Q/F6/HldFf68fjf+tuUA/lK5H98dVN7hCG6e2G8aN1/dvw2X9lVZvUhU&#10;7cq4wlDH9pv8G+7Q/pgajxNa6q+E6X7CgPAgQF4QIC+oQF6a0AZShAmPX5w7TGgQLmdocQibx7Qq&#10;j07tx/3ju02XsgvlxTjFk3SqZ896tfHOO+8YYNhvG5BoqvbtN/HBpx/gI0ar5k3QlnZDdqRHh3ZG&#10;ZTh2bY+ubZujj2MP9KfqnTJiCFVIB3ze6CO889Yb6N6xLdo0/ZzW5UP06tQGEwZ4o3f7Nmj0wTtw&#10;od0c4doDY916ImXORKxeEEF4pFJ5JKGqVLMtCw1ADDxWpNaXqa9eGmXgkZvkiwXKeQRMRMS8cZg3&#10;bagNHp5mRsWoDVoWF7dXyVKF9wD3enioe19IWBBi7fDIzrTlPJb/qrpUyVLBo2Etx2+VhwHIgX04&#10;cOigpTwEit/C4p/gYRbGWfUdAsdOgmOXmXGRdbErj/WExxps1iZQK5cZeBQJHlQeFjxCEcwr8ewA&#10;Kg/alhGTRxp4uAy19/Kwtl/QwjhTpt7XDg8pD824uKANZWNrhukeRsWgvVraOPKYEFCxV2tjXwgG&#10;2hEreJsgMetdBBHetnaQ023Bo6fZz1YbYDtQ7dR3Tdc07bgRJllq4KEFcYIHPwh/M9Ni1XhIZagz&#10;fFR0EGKigwkLjjGBiIvRbWvGRZs/pdOyLaZNWZLGSCEkGKsJ1XJ+wcty4lBIkGQnBGNx1Dwk+YzC&#10;nCFuGEXlMcyxExVIV7hTeXRo3giNPuYV8s3X4O7UHTs3rKD6KMcpgqKWAJHi0HSt4KE4zav9aU3p&#10;7iqnOqnElQ3r8TJnFX6XU4Y/ZqzAn1Jy8EtCBr5JX4wnixbjbkoyrifG4nZmGq4kxuBKSgJuLVuC&#10;2/mLcYdy9xG/dC+WLsWPi3Lwj5w1+N/CSvzXun34n+oa/J8dNfjLzmP4+TBtxjltMn0c9wmQOye0&#10;fmYPrh6iCjmw3QDk8r4KXOWo+o5btF93qDw0M2LVeRAeWlErgJwmQAiRF4SECSmRM9axBQ09TnCc&#10;Ukf2PWZdzN3D23F1F1XOhjwcXBwNjw7NDSi0XYL6b6ii1A4PsxiOt997/x004cnfkuDoQEh81eQz&#10;tOTtzq1bwrUnwd27Kxw6t0Nf2tuRVMbD+3lgIL+PTWlvPnzvLXRq0wIdCJsmn3+EzrQ34/i99erR&#10;FZ9QyfRs14KfYTeMdumOmFnjDTw28mKxpTCZtkWqQzMtlgKpIkA026KGyNoAWzmPHMJjYdRMxAdO&#10;RticsVQeQwgPzbZYysOUo7v3givPCSsIDwKlD23LCC3Hny54aFFcoAUPbbmwNMu2rkV7TK8hPKzq&#10;0krBY8ermZZ/pTykOhS/gofWszSEhh0o9tta17Jju5SHZVusqVoLHDtsC+S2qqP6hrXYbJSH4JGN&#10;5fkLkCPlsTDWwCM0yq48JtmUh2yL4OFuAwglodSHvdJUeQ/Co6NRHdaUrVEerlQcpoeHdnuzQ4RA&#10;oOdszSuEwNGaMlMKRKts7c2B6hWJjgUP/pz2ve3p7gZHfujupsajH+ExyMBDfTy0FH+mdonznQY/&#10;/xmmV0dwuC9ClSiVZZHiMGpDEAk0U7axhEgsj+NoTVIFhdQoZCaFGduSxvsy4wMJjURszk/Gyqxo&#10;qo5wStRQLImYi/jpw+Ez0BmTPHnFcu3KL57g0Rrtmn2GRh+9hffee80okBhVgtIWnKoWKAgNxhke&#10;CyS1u2lftAR/TwXO7duGOtqLS/zsHhSswI+Fm/Cn5VX4W+5m/Mei1fjPzBX4R0Yp/pFZjH/PWo6/&#10;Z+TjzwuW4s+LcvGnxfn4y+IC/D2rEP/IXon/WrYB/3fFDvzfiuP43wMX8Z8HLuAfO07hr7sJjhMn&#10;zIbbT88LHmoSdMxshH3n1EHcOL4XVwkJdXq/QnBcY1wnPG4e3EbbQvVxtNp0VX9ApfOIIHisYjGq&#10;kKcMtSY0IZio+pQq45ntsUcnCZxjO3HvSLXZKuLm3s24uHUlLhIeFfF+ZobKwOOdt/Dmm7+u9VBl&#10;qTqAffThu2jdoglaasUsLUrTL7R+pbFZ5OZI+6LZFefuHTFl+CCMG0iV3LUDRvMC07TxZ2YVbvtW&#10;TY3i+PyTD6BNr0d4OmOgSy98/O5b6MLXHerQhZ9jd0RMH41VC8KwZlEU1QfhIeWxSmtcVGmaaiyL&#10;PWm6ispjxeII5KX4IcPAYxJCCY/Zk2RbbPDoI3jYCsN4XljhBA+ta+E5Zda1TJ8IX//Z/K7yu5gY&#10;hQUZhEcO4VGYj9J6eFB5lBMe234Nj98CxG5bZFnqbYsdHg2j4X061iyLWY5vh4eUhy3n0VB51C+O&#10;W1mAVcVLsHyZ4JFoGgLF8uQIiZqPeYEzMZHKw8CDdHQZLtui7mEecBBAaGF6mSpT5Tw80ZWjpms1&#10;49LWgINKQ1O1lJDadqE1P6jWzoQEQdKKMDAAofpoY0bLyrSlvWkrdWKzNWbZvu537m122e9BODnz&#10;quIx2Bv9hlF5jKLysE/TzpiIGbNoW1QgFjADQWH8MKigBIwIQiKSkAindZF9iY0JRlxsEBLigpHM&#10;WJAUikWpkVhIy5YUrZaEvmZdSz6V2AaCQxsAafuFvNQIZNPKLFYZ+8SB8BnghMke3THRgwBx72GK&#10;xNp99Rk+Jzw++OA1fPnZe/Ds1Q3rCxbjHAFRs1XwsBSHKV/XzAutwTlag/MEx4XDu3D+QDWur1mD&#10;J0uW47ulq/HHvE34NwLkvxj/nbMJ/8v4n9xN+K+lZfgfqpP/yd2A/+Vz/r/5W/B/l1Xg/y7fhv9d&#10;tQv/s3Y//qv8CP5z62H8W/kB/LFyL348cgTfnDtpdup/XncKT3n8hPGICuRe7RHc1lqXY7txjQrk&#10;6oFtuEZw3CA4tJpWO9lrT9l7hMsDWpiHgshRjTvxmGrkyYm9eEKYPOX41Iy8j/bkMZXGgyNULYep&#10;XvQ6VGHXtq/FpfLluLIxHzlzxlMZvGFB4q23/gkcqu94h/HJRzzpm32Jxo0+QXOtSyE8OgkIHVqa&#10;WZUOLb8yBWD+k8Zi6tABpqvYKFrs1s2bmnL3NlQsblQojT58D1999jGGufTEGC9n2pZ3TQ+QIQ6d&#10;MYbqMWzyUKxMC2GEGtuisnTNttQnTAUQKo/NRYlYmxuD5do1TvCI9jHwCJk9hvCg8hhN2zKY6sbb&#10;zcDC2Y1qg6ObhzPcqYh0v6pLTYEY7bZ2NQynzU1MjkHGolQszcuy1rWUlpqdIbWuxVSXVlnw+K1t&#10;aQgPe77jn5SHwr4sX/cpttnuNytqpTwY9pyHAGIvFLOUB23LxtXYVFZqNn9aXSJ4pJtWhBkZUSSf&#10;BY+5PAE126Lu6XZ4OA3xNB3U69UHFUBPnsxKmJqVtYwOZtbF2VIfVAtSIK0FEoWz8h8EglEhWmIv&#10;QEh9CCKCh9SHBRK7+lCfU+U7BI+eVDfO/bwIj77oO2wAlccQU+Mh5SF4+My1mh77BypzreXNhEek&#10;P6JoUWJoUWRXojkKHInxwUhLDMPC5HDCIwyptCxJVBtJhEY6FcfStEiUZCVgfW4S1hEeRQujsJSQ&#10;WcqfywyahsgJ/TFvkAuVR3dM6UOp7NYdPdo1Q4vPP0RjwqPZFx+iS5smZun3uCH9cLSyjJZlM05t&#10;I0BkX3ZtJjyoOgiP87zSXzi4ExcOER5HduEiP7db+QV4vDAb3yzMw0/p+fjTgkL8LbMU/754NdXF&#10;WvwfwkPxj2yOOevx34TIf+etxz+oOv69YAP+WlCGvxSV4fel6/HTlip8e+QgrYSSmSfxjOPTupN4&#10;fqEGzy7W4PH5k3hQR3hQMdymJbl5dDduECDXD1VbtkVbUnK8R5DcO7Td7AfzQO0ICYQHVBMChOKJ&#10;glDR+FhgITQeULHcU3WqAUcFbhCcl9VoectyXF6Xg8jRffHWG6/hDYLjt7mOtwgNwePdd9/BR6oq&#10;bfQxPvv0Q5PvaPrlZ+ionEf7lujVsQ06Uo2o1mPOuOEYTUs9nApV0bFVC7z71tto+ZXg0R2ff/g+&#10;viKA+lClTKIq+JJQ0grbob07YYxTV0RNH4mS5CCUpgRjU776eNC2rF5o8h4Ch0KVpsp5rF8WZ9V5&#10;KOdhVx52eCjnMdidkHCFG22KNU3rZMDh4eUKr77uGDzMm/AYjtmzpyIgyJcXuDAk2bdcyON5WVRI&#10;eKyw4GErTd/6/wCP39qWeniYAjFb0rQhQOzH221gUVm6enjIuuy2z7jUK49N2EF4VBEeFZvXmC0Y&#10;LHjQtgge2QlUHlFGeQQb5TEDk2dPMvDoK9syjLZlsG3PFltHMc2+aPq2B+1Ld28PdCE8OlJ9tHdX&#10;13QXoz4seNgA4sLbBIH6mLYSOAgRMxIYBhpUIZat4f02+yIrY3bHd3NG7z5ucOnvBc/B/eCtdS22&#10;3qVjJ43CNJ9J8PWbjsDAWQgN0WZO82lRlAgNRCLVRVJcCFKoLBSpiRwJjmQCQ1WmSXFBSJUKITwW&#10;0r5kJYcimyqjdHECrz6pWLs0HvlpYYRHCBbz+enzJyFmwkDMH+KOad69MXeQK4Y5d0HX1oTFFx+j&#10;9Zef0L404pWwCZrRc6u3RGZsOM7trURNVRlO76B1scFDa2CUVBU4Lh7eg/NUH3XablKzKwXLcD99&#10;IZ4mJONFYiq+T1mEXzJy8ftFy/HHrFL8IasEv88qxu+pUn6fVYDfLcrHL4uX4efsQvy4rATfrVmL&#10;l/xOvDhCW1GrUnLNgGhRGoPgeHHxNJ4SHo/On8CDs0dwt/agUR+3qB5uEmKaiblFBXJ7f6WJewII&#10;4y5hco9q6Z66ivH2AwLlMUHxiDCxh+4TZPScu2oiRMVxm2rr6tbV/NtKcLmiFHUlizCVtu9NTcX+&#10;asn96wYa7/NEf+/998xyfM28fPzJR/iSikNl6W2oFqQ0pDqcaVFU79GP6nbayMHw5ndo4tCBJuch&#10;qDT9/DO0Ijxcunc1q2qbUHk4dmiNqf3c0Kbxp/y8PsOgXh0xiuojjCf+Cq2eZhh4FBMYttkWAw4z&#10;25KMjaZITJteRxv1oana+AAqD5/RmFUPD+U8CA9Cw1XJUqM8XAgQwsMoD29MmDQCc+dORVCILy9y&#10;4UhOjUeWfVFckW2XOMFjE+GxxQaPnZZt+a3q+Gd40LbYF779Ns+hsMNDx7ukPAxELHjs3lGO3VIf&#10;hIc147IJ27aUoZLwUJXp+lVFWEPlUVywALnZicgw8AgxfUylPCbPpvKYSniMHQRnwsNB4KDqcB4s&#10;1aHwNF3Fekl9eLujsxeVh6c72tpqPjRlq8SpXXkYmNDC1G96bYOH8iFWTsQCillEZweITXl0ppLp&#10;TYXjSinqSeXRb9hAozxMzmPSaNPHY9acKZR/MxEaOs8kQ+MJBFmTpPhQJNdDI9SojrhY+su4QMRz&#10;TOFzFiaEmnxHVjKDCqNocSLK8tOwMT8Fxfy/ZFONZBEyKQRTgs8YJEweAv9hXphN9RE80gtDnbqg&#10;e9uv0KXVF2jV5DN8+en7aN+sMZoRHK2aNkI/2rfNhUtwYRfti9SHZl72lKOOJ+E5UxFKeKgu49BO&#10;nN2/HWd3V+JcOeX98lxcX5SO26nJeJCagqdpC/AsPQPPFizCs4VZeLpwEZ4szMTTDEbWYjzJzcWj&#10;kiI82rQOj/kaj2lDHp9U0lKNitWwR1WftaanxnOC49nFk1Qex/Hw3DHcO3sYd04LIPtw+9ge3CI8&#10;bmumhbAwDZBNlBMGjL1bTNzj8X0C4qHUyMGtjEreZhAYeuzuHj5v9ybcrl6P61VrjOq4XF6Ka5Ur&#10;cCw/FX27trSg0WCqVvblvXffwzvvvFvfe1Q1H40afYrGjT9D21bN0K7ll1QVTeFOK+Lt1JPwaInB&#10;ns6YMGQgb/fCdF5YXHp1pr0ROBqjV6d2fG43ozq+4meiTaKm93VBz5ZWP1Ov7ppu74SAMf2wamE4&#10;ViwIxUbVehQmmRJ12RYLHpbyUEOg1UtVJBaGwgWyLoFIi5iJCN9xmD91OCaN9jY5Dw+qG4HDxaU3&#10;3G22RXkP5UJUmj5xykiTpwsOnY9IXmDU+HjxYi2Ky0WRbYtJs65F8FBp+jYywNar47fwaAgOA4+D&#10;h/Da7j3V2L1Hy2+rDEQscNhmXBim5oPjbhWJER67d1rw2LPTBg97lenWjaguX4+tgsf6ldggeBQv&#10;QQnhkbc0EZmZ0YhNCiY8fC3bMmcShhMefag8nJTzGOJlsy3qni5wSHlY5erd+riji4GHtUCuran5&#10;UGMgQcS5HiCt6f3sm16ri3pDiJhciCkoo2WxhZni5fM78R/uYFMeynn0N4vi1Ph4JMYbeNC2qGO6&#10;+ngEUH1E+Jv8hnbBU4I0nlYliUpD4EjkKNUhu7KQsTg5Ajnp0SaWpEYiZ2GMOVZNx5psqo6UMCyJ&#10;DzJL8+PnT0fM9BFImDIU86g8QsZ4I0QrKB27UD63RKcWjXl1ozSmfenQ/HNK4kb05a3Q9qvPMIoq&#10;7RAt47kdW1BD+W4SpbQs54zy2EnlsRvnD1J5EB5n9lgqRcVbZ1YX4nxhNi7lZ+JqzkJcy8nAjdxF&#10;uL40EzeyF+LG0gxc5+0bRTm4vqYIN8pX4dZOnrA86dVvVFWhT88epeI4QeVx0iyJF0Reamn8pVN4&#10;fPEEHl44hgfnjuLumUO4XbMfd49rd/9dZtMnqY47BN1dvt97hIEVm3FvN4MAuU+gPCRYHnBU3Nfj&#10;fOwu38Md/p23t5XhRuUqXCU4rlYwtq7E9cpS7MmKgattpsUepq5DMyy221IcdgtjweNTtG/dAt07&#10;tCGsW8KbatWb3xvHzu1MonQAL1gjeCGbwouLU/dOZiHdh++9hy7tW6OvcnD8+RYMLc2f5tUbA7u3&#10;Q5smjeDSpa2Zdg8c5Y2V6WEoTQ/Butx4bCmyVtbuWJNJeKTx2ILHJsJD3cSKM0ORk6gO6vOQTusS&#10;E6D1LVQfUwZj/Oh+GMaL7qCBHhjQz92Ed19XKg8n2hY3DOY5JXjMpWIOCae9jo9A8oJELNa6loJ8&#10;LC+2NnoqW1eGzVs2mz6l9g5h/ypRKnDsO7if0LAsy8GDh/Hanj27sGfvDgKkun75/a7dr47tqmQ3&#10;gbJ751ZCoxJ7d2m0KRBZFztAKjZg65Z1hMcqa9tJozzSLXgo50FpHhptJUwnqc6Df5w6iUl5aJd8&#10;y7YoLOVh4NHPg8rD6ibWicpDzY9lW5T/MPaF8LA2f1IOxBFtSeK2rtr9zYJHvY0x+RAdCyJ2oPRE&#10;W37oUh4OfH3nvta6Fi2KGzJqiNU1nfCYYuBh2xk/QN3DtHZFsyvBiI4JRmwsVYgNIMp1WOAIwSIq&#10;jaVp0VhMaCygMtGmT6myMTF+WLmEVxeGtl7Q/i0ZqkKdPR5Js8YgbsowzKEsjRzfH6GqJnTohG5t&#10;mhrL8sXH76MTr4ydWn6BLq2bUla3R+umn+LD99/iVWkczmxXodhmU31qkqW0KZby2EuA7DXHdXur&#10;zDTuyfLV1o5ya/JxamUutFtazYocnF2Vh3Mc64qzca50Kc6vzMOFNQW4uLEUVypX44bgIZtxbJdZ&#10;ASvL8pzgeE5g1MPDqI+TeHLhhAHIowvHcb+O9sWsO9nPn91jEp13ZVUIhztSEXZoUE3co3q6z+MH&#10;tF/3acMU9/h33dvBx3ZsxN3t63Gnah1uV6zGzS0luE7Fcb1qtVlFK3hsTPBHV8K2ITjq8x42JaKV&#10;tLrvzXesDaxbNP0c3WlVvHhhUTMg5y4djdIYyu/ceMLDrUcXzBw9DCNopZ153ISq4j2VtPMz8XTs&#10;TpC3RnuCo02TzzHeubuJDrzt0LEV1E0scKQ3SpICsULwWBprEqayLoJHfa0H1ccmTdUSHlIeecn8&#10;bkTTtgROQtjc0Zg3dRimjOuH0cNlXbwwYIAH+hEcfWhVpDg8VF3a3w1DR/XF5Gmj4Su1HBnEC3cU&#10;0jLV+HgRlhEexSUlprrUPtNi4LHj1zUeBhz7GliVgwfrlcfBQwYefBJj775XELFHQ4DsYezVSIBY&#10;8Kg0YU+cVpukKeGhxXFSHtp20gYPu22JS6TyiPaFb/BMY1sMPMYMNFO1gob2q7Vv/iR42Bsid/f2&#10;RBeqj05ebgwChOBQ7kMbP7Uz8NDWk9oAyoG3e6Od4EEoKBraGDtI7MpDofs6UbXUw0Mrak0vj0EY&#10;MXaYVSQ2fYJp5abepVoUFxQ0DyGhfggX0VXbQYDEEB6xcSG0M1IgloVJTQhDekI4EmMCkUBACB7K&#10;fSxJDUNZbhIK0kKxMGoeMqg6UkPnIMpnLDL8piB68jDMHe5FiAw28Ojboz06t2pi+mg2+ewDdGvb&#10;jFe3L/gFbwGHTq3RglDRyfD5Jx8iJz4cF9W5nCdbHdXBhYPVRnVcOroPl4/txyUC5PyBHVQmlTjN&#10;E/DEplKzVP5IyVIc5ud1WNsuMI4pSrJwYsUSnF6Vi7qyQrO1pLqdq22gmveoufDjusN4pmpPqY5L&#10;pxk1+FoNiBnPr9C6UH08uUT7wufIvtynfdFeKqrpEDy0+/7dfVupMqg+bIrinoKAuEfA3Scs7ttv&#10;K/ie7xEadyvX4E4FVdDmUsKjmOpjJW7sKMPV7etwvaIEK0J90PoL6/8ie6IVs3Z4mFoPhlmKz3iD&#10;8Piq6WdWvqP5V3CjBdG2kU4d2xpwjODFqz+/S6P4PZwzlt9ZWhnHbp3Q4qsv8dGH76PZF43Qu3Nb&#10;Aw9HwqcVoTKUtmayR090pnVRI6chvTpgDtVkUZwvypaoDUMUtiy3uojJtmynfdm2yqoyNfDItcEj&#10;RZXIs5AYPJnwGIvZk4dasy2D3OHVx9UkStUAyI22yp4w7dPfHcN5Xk33GQ//wNmmg198cgwWaKYl&#10;ZwkKC6xd4jRNa820bDH5DrtlETwa5jkMOKg2ZFUOUHFoPHj4iAWPvXv5JJFmz05CQ/FKidjjt/Cw&#10;A8SePN1RpenaV/DYSIlr4FFIeCxNovKINvAIiqRtsSdMp4ym8rCKxAQOe8LUSppaMy5SHz1oXQSP&#10;zgII1UdHhqpNpTgED03fCh7a/Km1ay8qD4aLFYJDW5NMfWVh7OAwszM2ePSmJXLm7/HgFUYbXKsR&#10;0Mixww087DvF1cMjRO0GVZpu2RcBJIoAiY4NQWRMiDnWDExMVCDiaG0SGOkJBEVCMBZSgZQsScCa&#10;pQnIip9POToPiwmVlODZSPCdggV+UxE0pj/8R/VB6sxhCBjmDo9u7WhZCI9GH5rpWqmOrlQivTq2&#10;QAdeXVU49uYb1tXUuXtHVBQtwfm9lTjDK/p5wkPrULSo7crxA7h6dD8uH96DC/urcXZ3BWoq11F9&#10;ECBUFoeoNg6XZONwUZaJo8VLze5ztesKcY4nqbaVNJtVa4aEquNh7WEqi+OExwmT43ipfMfVOnx9&#10;TXEWL68SIJdtAOFzjAqpO2qWy6ua9N6RHbhv4FFp5TuoNu5KVVRvMKC4L3hs53HVetylzbq3bR3u&#10;Va7FXaqNuxUrcYdq45bAwfFm9Trc3L0RV3fwPVYUI3vOeHz63tvmf/IJodqokQUSA483bSrkddqW&#10;t95mvIlmtBdtWnxppm17d+3C/28rePfsghE8IUfQ0moLhpkjh2ASlalX766mXL3pF43N+pbOrZrD&#10;oTMVIBWHK6HSg5bHq2s7Aw+Hds3Rq01zDOzZHjP6O6MgZo5Zkr9mcTQhkUzFsdDUeVSv0vJ8a3Gc&#10;VtWuzY3+FTwSCA/VecyhKp1EOzt0iBbGudnyHK9mWjz5Xr0NPAZg5qwJpqAxgt/J+JRYLMhKQ05u&#10;NorMLnHqXWq1H9RWs8p3bG+Q7xA07GFXGxY8jjCO4tDhY3hN4LDUh33kD9vgsXuvAMKRsZcA2beb&#10;ANldZcCxb7cNILIumnlR0rQeHrYNr0uzUUJ45OUkYVFmDGIJj+DIeYQHlccswmPqKHiZIjHvBvDQ&#10;qB3zpTy8jG3pzpO6q6yL4MF/TgdbqXp7D2u/Wm05KdXRhtBo5UorwtFSH4KHIGIpEcGjPggPhVXn&#10;4Ux4UHnwyuJO5WGHhza4Hk14TKQdEDys5fg+VB72qVqtZVFZejAi7QBhRAkcVCLxVByapl2YFE5w&#10;hJsuYhn8H5QSHqX05BkxvlgYK0/rj/QgH6QFzEACrYvvMC/ETBqEDK2i7O8E506tjFVp1+RTdG39&#10;pSlTd+zcCj3aN0PTxvTdH7yJd95+HW+/wyvsu29i8tD+OLJ5tVm2X8eTU8pDquP6yUO4wbh+/CCu&#10;HN6H8/sIkJ3lOFO1Aae3rMWpTatQs0FbRZbiVFkxajdqU6nVOL91HS7zZL5OGN08tN303Xh05gjV&#10;Bm2KGg5fOY2XV87gm2vn8M11WxAgL6+eMY8pcfqU1uXJhWN4QuvyUPA4vhv3pDwO0v7sq7CSn1IY&#10;BIbUhaBxn9C4t5XQIODuVawhMFaZuFO+AnfLS3CbcauC4Ni+Brf2bGRswrWdG3B1SxHixg/CWwTF&#10;O++8jQ48md9//1UnsTfetm3URPXxNu9/i9ajRbMvqDyaU3l8YSyJc7fOGODUA30JCsFDi+QmDe5n&#10;Ss8H82Tt0b41Pvv0E7Rt0ZSfR3OqwVaER2PTacyTysWV8Jjg2t20kXTo0AoDOM7kZ5kb5oN1VB2q&#10;KlbSVMpD8BA4tq9egK0rrI7qqvMozQpHXmpAPTxC5owxymMilcdQs6pWOQ5nuPG92Ws8BBCtaxkx&#10;dhBmUt0HBM81TYASUuOQqWRprmZaCmF2xTe9S5UsJTy2b6vPd/wqz2G3LPXKQ/A4Rngcx2v76Gks&#10;5WGHB394LwGyWwDZwds7+dhO7CNM9u2R+rCDoxJ7pUJ20L6ocEwVp+pnqpwHv3Qb1yzHutIclBQt&#10;4BtORubCGCoPzbbMx7ygmZhC5TF8ihKmAwmOV8pD0NCoTa9N0pS2pQfB0c1L07WadRE8bKpDtoWS&#10;rZ077Yo77QktS2s3woKjwPEKINZMi115aOZFdR+K9oRKR8LDLMfvY7UgVPPjgcOsfh6jx480q2qn&#10;zZwEX8Ij0G8WQoN9zSI47fyvsnTVeJh6D7UYpG1JipNlodIgNBYlR2IB7YumazP492enhaNkcSwK&#10;F0ZSdfgiLXoeFtHKZYbMQjqhGjl1OPxH9EHKzFFInU5/69UbzvTMXds0MXmPHh2amXA2C+WaoPGn&#10;7+GD91UE9TrefecNfPzBO6Zzd1LAbJzZXV4/23KFiuP6iYO4WXMEt04dwc3jh3DtyAFcObgHl/ft&#10;wOU92xlVuLSrApf52Squ7q3CtX2K7bh1ZJdZrSq1oR3jpDC+uX7eihsX8O3NC/ju1mXGJXzN46/N&#10;Y1QgAgjVx3Nal6fnrS5fD7QG5ehOU9txV9O0dtVBxXGXtki25B6Bda9iLe4z7lFp3CtfSWCUcizF&#10;3S0luEPFIeVxexvtC8FxZz+t1L4tuL57PS5vKkDAUE+oxqMDrUj7Ni1egYOK450P3qf6sFbUfvjp&#10;R7z9Hr6g1VD/DlWT9urYnvDoBLeu7eHVrQOG8zunGMaL1UQqUyVNBYlPP/4IHfjavTu1R8eWzQw8&#10;OrSg7RF4enfBROfOGOtClUKb2Zcwme7tgMXB04zqKMvV7nDxhIeVMK0mOLZpynZlmlUklkPlkRWG&#10;/FQpD6pSwWPuGMyyw4PKQ3kOd9V3aLrWpj4EEymPEWOHmMbHgSG+VMS0zmkJBh75+daCuJWrVmFt&#10;mbWaVrvDKVmqfIdUhx0YvwKHLQ4eOsIQPKg8BI9/BohtJDQUe/cRHnt3YP/e7djPL9g+qg8BZN8u&#10;qpDfwEPTteU2eKyljy4u1GwLbYupMNVsi5UwnayE6aSR8FIPU1vOQzMtTiSqM/8xRnkQHCoU094t&#10;qjJVX49O9KBSHlaeg+BQgtSeJCU0WrnRjlB5tHGxFMgr+8KwAUSdw+yFY+0MPFSe7goHszCuj1lV&#10;K3gMH6V+HlqSPw7TZkwyBTe+vjOhvVq0KE7rWjTbYhKmquUwU7ZhSKPKEDgyk8NpV8IMPHS8OD0S&#10;i1PDUZwVi1yOySbf4Y+siHnIDPah+piB6GkjEEbbkjpjFFKmER59eplOYr0JEOcubempW/HL2tzA&#10;Qys5NW378Qdv4V1Kb+058hGPG334Dhzat0JxRhJVxy5al524cmyfUR63ao7iTu1x3Dt9HHdrNJ7E&#10;PY73TRzFQ4LlEcM+PuZ9j2uP4VmdZlK0o7w6lV/ED7eu4vs7jNtX8APHH+5eM+P3twmQ29pN7qLZ&#10;O/ab62etHAiVxzPCQ/027p+wVIeSpWaaVqpDdmUb7QmVxl1jTVYRGqtwf8tK3NtiAePu5mIeExqb&#10;lxMcBEgVwUGrcnd/OW4fKMetgxW4TpBc2rAMswa4manUTu1bmLyEHR4ffPQh3udJ/8abb+GN11/H&#10;x599jHfefweNOHbryP9psyZo+1VTOHbtSHh0IAS6YhC/X32demIgvyvjVCRGkKjRcbvmTaBWhE5d&#10;OqEjodH2qy/QuukXtDAdMISqZbJzF8xw74EehLwL1ccEj/8fY38BndXVde/Dz/u0pVChlJbi7m6B&#10;QEhIcHd3dwuSoPEQd3d3FwgaIbhraSkt1AvFXSLzm2uf+07Svu//G7+OscY+t5Im51xnzrXXXrsL&#10;di6eWGVZwl23IcZrJ+Fhg5Qga7W2RRbHSUMgUR4CD6kwtd44p1p5TCM8aFtkSf4g434w5A20H68F&#10;BQ8eS2tCyXnIupZZ86bRYi8hPNYpeEjvUrUUX5oABfgjODQEEZEaPFRZusAjU+Ch2RTNqlTDIycv&#10;l+AQy1KgAPKfLJEn/wdAJAeSQQWSkZGmkqmZlLhZGQmEh0S8BpEa8EgnPFL/BQ+lPNwplRwtYSXw&#10;oLdftW6RBg9KqhFTRmHgGNkhX2yKTNEKNKhApMqU4FDbMNCySMJUEqWS69DnO9RetUp1SEjJOm2L&#10;5DyoPCREhdSEh6gQpUB6aRWnKkSB0La0M+iFLryr9OR3G5gMxMChxjAdaVrdSUz2bKHykEayCxbO&#10;wmLVSWwBVq9ZgjVrpX+HtqZFrIooD0vCwnLLalVAJiEAsd6+DjupPKy3r4GX3Wa1X4s1fx+S77Ba&#10;MxdWVB57ZCvKKSOwdoIZdtHfbp89ClONesC4W1v05F2xl0SHFpTMjQiTpqqGQPpJ1P30I9SmXanF&#10;qFP7v2hQrw6a1v8cQ/n7SObf4STBcSw/TeU8Lshy+8IDuF50CN+WHKEaOEo7UUgLUoTbx6kUjvOC&#10;P3kMdyROUT2cKsHdM6X4RYBx7gR+JTT+uHqecVHtFvfblXMqfr8q41kdQE4pBfIT4fHjmUJaGoGH&#10;7KWShxtHMnGlIAWXaX9EdcgsyyXalUtUHZeoNi7TnojKuEJrcjWSSkN2tQ/3xJUwLS7z+FIUI44W&#10;hhblcmYkFUwMYZSAS7lxOEd4lAQ6YflYY7Rr2QRNeUHrZ1c+/OgDNODFXZsA+eDDWviAAPmEYKlF&#10;29KAv0vZ7U1mS5o0+BJd27XGoB5dMJLnkVG3djDs2g5G0puDtnYCzxEBSWcCunnD+uhJeMixzKzI&#10;VK1B1w4w6dkZ43q2xyLCv1+bJuhF9TG+X2dY8u8aYLMeUR6EhOxVq2uEnBZix7+VFZXHLkR5bdfg&#10;YbOatmUJbMwFHpOxct5YKg99eXp/GFMBqSIxHTzEuhjyBms82FDtUTtr/lTCYzE2SQexndtga2+t&#10;pmm9fbwJjwAdPKqnafXK499q4x/wyCM8cgs026LBg95GwUMPEAEHoSESRkiUlYosStvsDAKE9iVb&#10;KZCEKngogFQpj2AFj4ggDR5ehEdVwnTrSqzUwWOKDh5GY8S2CDy0kCRpL1Mj9BxM1WFsqCyLVJjK&#10;VK2AQ2o9ZIWtdFNXq2sZApIWhEcLZVt0o1596OChj5a8I8iaFz1AWvUWePRGJyqP7oYD0NfYCANl&#10;m0HZp3as7NmilahPkw2fSPIFi2ZiiewUR3isWr24Ch6S65CZFsttVBQStC3bGBbKvqxTCVPLzcvh&#10;bLUJXjbmPCnWwsFiNWyl8nTVbFivnc+70nSsm2gK8xkjYb10GjZPH4GptC3GPHmlnsOgc2v0aNtM&#10;2RWZcWn2VV3C41OlNj6rIwvmpADqAzSq9ynaNPoKzep/irnjh+Mw7cfx/Rk4sS9d5TsuU3lcLz6M&#10;m4TH9yVHFTh+PH4MP55gKGiU4uczJwiME/j57EmqjFP4VTZ4OncSv108S3BcwF/XL+HP6wQIQaIF&#10;4cFQ8OD7fyY87kgORJoT07bcPl6A74ty8K0sZFOWRaZoo9WU7KVEqg2xKbFUG1GERoQXrhISVwmL&#10;ayEeuBrijmuhHgoelyIYMbQwSXx/egSuZMXgan4irh1IxeV9CYRHGAr97LByvBla8GL+qr625YKE&#10;JE0bNZYtIj/Fx3U+QZ1PP8VHtWS3+4/RoMEX6NCqiSoOq1e3Djq0bIbRvKGM5s3JqGtbDOrWHt0J&#10;l6lUposmjIJJn65qZznpJtapTUtVhdqZsBI1aEZLbdClHQbyb7WEVmUIVaIhYT+WNsZi7lj47VmD&#10;SPftiPGUuo4dCh4pQTZa7oMWJtZ3F0JcNsNXlIcOHttWTsFKaQZUtbZFm56VJflKeYgC4XUhVabG&#10;tPvjJgxXhY3LCQ/VfnCnbG5tB1d3V8LDBwGBgQgJC1U1HnrbIslSyXf8X/AQu5Ir4KBdEXAoeGTL&#10;2nyGBpGMGiHg4BepSGOkUHkIQCQSkU2PnF0DIGkJ0Up5JFJ5xET4Ex5eCPJ1go8Uian9ajdh8xZp&#10;BrQQ85fOwuTZEwmPkYQHlYeuHL2HmVgXwkMWxqkaD6oOAkQtjKN1UbkO/nL061u0FbYSvVQogFBh&#10;iG1pZkA4iPKg2hDFocGD6kOsi1rfIovm+Fyvnmjbp7faarIr4dFbepiaGsNkmBmGjR5RpTymzZyM&#10;2XOnY74oj+XzVCJq1Rrplk5wbNRqPQQeW0VxUGlsVxBZo6Zr90jtB1WHDa2Lh7U5PK03UY4SHnzO&#10;bhNlKcFhRzu3Y+FkbJg6BNsXToT1sulYPcEUUwd0xyCevP27tIFZrw7oQRkumygLQJo3qKtUxqd1&#10;/osvPqul8h6f1f4ITXhCt238FZp/9TlafVMPLru24tQBqfNIxcl9GTh3UMrFC3Dt6AHcLDyE74qP&#10;4BZB8kOpKARe7CeKleq4c7IUd0/r4sxxAoUgOU+QXDyD3y5rSuNXnfKQ7SZ/o3X5WVkWfvaMfMdR&#10;TXWcOKi6gt08lKkWvV3Vqw6ZmpWp11iqDdoTURrXQ70IDMIi2B3XgzxwPdANVwNdcSXYDZfDPKhM&#10;fHElIQhX0yJwleC4TnB8ezgDNw6nU9Ek4XxGOI74WmPDhCG0IA2pMGTG5X9UFWnz5o3x9TdfofYn&#10;n+BTWpev5JjKQ0rVpTeHlKS3aPQl6n72sQLDcIJj7MC+GEEla9KtAzrTmswcaoKNc6fRqrRVSwME&#10;Hs0JKelp2oPKUBbNjSZg+nZuj578vul9O1KBtMXADs0wsntbmFM5eO9cqSVLCQ0pDpM2hMmBtipp&#10;KsojmkAJdd0Cf8eNcNkpCdPZsFg9TS2Mm6NW1WoVpgIPwwFUG7q8h9gWmbI1oYKfMGkE5s2fjuWr&#10;aVs2b8COXdtrwEOURyBCpWO67E2rsy36ZGlNeGhWpTrXkafAIQA5oMEjRyrHFEAEGnobwy+RaRo+&#10;l51FKUPr8r/gkUZ4iH2R4rFEwkMaIesSpmFUHoFq+wVRHpbYY70Bm3hhrVi7GPOWzMSkWRMwfPII&#10;GI42ISy0gjCJHlQc3RldaVUkuhjJ4jhDtSRfFEfLAbQsUihGiKgq036a8lAA6a8lTGXGpblYF8mD&#10;6K2L2BaOkizV9/OQnqcteglQeqFt3z7o0r8feg4cgP6DjTF4mCmGEB7SPX3i1AmYNmOKgseCRbNV&#10;odiylbIDvg4eapZlBQGyClt0IRCRWo9dBMYey3WwISykl4c74eFN5SEL4Zz4nN1GgcdC2K9fiO3z&#10;xmMj1YYVwbFn0WQsHz0Qc016YRihMbRXR7Vxskqa8g7ZsVkDNP9a6j7qEBwf4kveLWXTorr072JZ&#10;2jVtQIBQRtevixFGBsjhnf14fgpKc5JxOp8AEQtzQLcnLa3MjSMFBAmtBe3M91QlP9DO3FaKhDCR&#10;OEkYUJUISH4+R5BQWfxyUVTJSZXnkOOfVZ6D1kdmX0RtSHPiYwdwqzgftw5nq4VtqtQ8gzYjJVxN&#10;v8q0q4JGmBeuB3vgRoAbrvm74lqAK8HB4HiVALkiykNyHwIOURyZ0Wph3M1D6fjuaJaCx9UDyUp5&#10;HPLag10zRqPJV1/SsvyP6hb2mSxSa90cX9b/guD4FF9/XR9NmzVW4Pj4k9po3OAr1XNUluJ/Tng0&#10;oqobypvRZFqA8bL0XYrHunTE0rHDYD5rMrq0aoH6n9dR7QdbEh7SYb0b1aE0C5rEc0cKyvp3aotR&#10;XVthRl/+/Tq3xHAqx/WThyjlEeayFfFqKf4uJOpW1iZV2RZL1QBZluQLPGzM52LbKm2qVmzLBJ4X&#10;ZqayJN9AQUMDSB/0J+xkoZwJX5swcTjhQeVBeGyg8tDgYUvboimPwIBgwiMCkbIUX5/z0CkPPTj+&#10;qUDyaFe0RGmV8hBw6OGhVyBZWZqNEXBo8MhADuGhgSOZx5p1UcpDBw+pNBV46HMeofTagbJrnKsV&#10;9lJ57LEiPHhnXinwWKrBY+jEEeg/0kRtcC25DdUAWVoQMgQcsqJW+nnIrnECD/1etaosnWNLecxf&#10;VgvDnmhuqIGjOufBUayLHh5iWXTw0K+sVdGTz/fphXY6eKju6aYmhIcZhozS4DGB8Jg6Q5THDNUP&#10;Uvb9lP6lq9dKC8LlukrTVYTHGmzdvAbbtqyBBdWGLJBTCoSWRVTH3l3r4Ga9UdkWUR1OlmtgT3jY&#10;rl8Ea9mOYeZIWMyfCIc1c7B9zmisGjUAK0b0o9ztrErUB3Ruo4qOZNf8roRI60ZfqKX59et+hLqf&#10;6DZb/uRjpThkNWf7pg0JkYb4hmDZvGwBSvNSUJJJC5OViFPZyTjDx2fz03GBMLm0L5t37jxcOZCH&#10;qwfzcP2wbGEgQCkgUAiAEg0oApKfThZSiRRTiUg+pAR3Therxz+dkk2mpZu5lKoXqBaCt47m4nsp&#10;YSe4vs2K1ypGEyQpGoArkbQohIaojBuExLf+zrhJtXrDzwnXGFf9JVw0cET78HNBuJYeqda3XNuX&#10;hBsH0/BdYRbhRDt0JIPw4P9PGm1LgC2sZ41WbQGlOExyHVJ63oq24mvC4/MvPkfLFs3RtEkTbXXt&#10;x1Ik9hWaSK0HFdunn36MZt/Ux1hCY+YwI4zledaXSsOoG+ExZgg2TZ+Ivp3ao96ntfg+bcsF6Wna&#10;hbZmJC22dBqTpKkx7fGIji2xoF8XjO3WBkM6NseyUQPhvX05gveaI8HfSlWZyp61KcG2SA6yVjMu&#10;Ao8Q6Z4u8Nihh8c0wmOcsi3jCY/Bg7VFcQILKUlX6oM3UFnjIvAYT3jMpc1eJlsumK+H5Q5pfFwN&#10;D6nxCAkL/wc8/i/loQ+pKBVw5OULOA78X/DIUuCoDg0kahTrkpGiA4gOHlW5D73y0CVMw/w15eFN&#10;eLjs0eCxexPMeTdeuW4x5lJ5TJg1EWb0ZQYjTKg2BB4aMGrCQ79DfkddrqNqo2sJWhbZLV/FAB08&#10;ZLpWpz5aSL1HP321qR4gfE0Kw2hXZEm+bNkgykOKyNr17YvO/bStF/oLPIYOwdDRwwmPMZgwRRoC&#10;Sff0mRo8ls7DylWLtBJ1WpZN5quxmdDYvHktFcda2pZ12Eq7slXyHAIQHkuJuiOVh8ueDfCw2ghH&#10;AcdmnhhUHA4bF8Nm+QxYzB6NXUumwGH1bFXnsXHcIGwYbwzpKCYrM/u0baEsi5Q7dyE82lJii8r4&#10;+ota+LzOB6pXZz2e+FIP0qphPXRt3VQtLa9X5yPeKZsj3HMvTuYmoSQ1Gsd4EZ9Ij4HsZC8Nek5n&#10;JeFsTgpBkoaLBMol2pvLBVmESQ6VSS6uHZZkJ63H0X2EifQU1ZoQq53cCAvVW1Rtf5DHi5nAIDS+&#10;OyDQSMXN7ARcF2gkhalp16vhVBAhXrgSRHtCOFwnMG5SpX7r7Ygb3g647uOAq772uOLvSLvirhTH&#10;lYRAXEsNxzWxKvuTcZNWRQNHtoLHzaO0RIdScYbK41iYMxzmT4A0i/7s09qo+8WnaNmskarl+PrL&#10;uqhXry46tG2Lb75poErUpfFxgwZf4qt6hAqVh+wIJwvehvXvifED+xDc3dG7bUuqj5aYO9IUKyeP&#10;UWCQma4magPsr9CrfWv0aNcS44bw78XzWepEzPr0wJhubbHAoDMmdm+DEZ1bYIFJDziumammamWW&#10;Jd5H+pfuQWqwHQFiTTWiKQ/JefjYr6fyWE54zMNWKg81VUt4TBhthMGm2kyLAMOQwJDoR9XTj48H&#10;US2NmTCCN7upCh7rzdf9Ax5etC1+tC0hof9v8MjJFesiOQ/NruTl14BHtergh7KzkSnKQ+VA9PAQ&#10;O5PG5/R5jxrwkGlbZVtiqpVHWABCdbbFWzUDIjx2afBYruAxCxNmToCpwGO4CRWHpjz+DY/OA/sp&#10;eEiytJWyKTq1wVGpD8q1lqRuc4EHoyUBIvAQ26JAQtXxD3jwjykL4/T9PAQesoBO4NGe8OjWfwD6&#10;GA3CANPBMBs2DMPGjNRsy7QJmDFzCmXgLAWPpcvmq2SpwEMqTEV1bKJVMSdEtmwRcKzjSAVCaOyy&#10;WAcry/Ww3b4edrQpTlQfLoSIAy2NHRWHqA6HTYtgt2I6dlJ12KyYAftVs7B6/GBYzhiGVWMGYHK/&#10;TpAO6l2bN0IH2hFRHp2aa0VjojK+qlsLdQiPDz78H3z5WR110Uj0of9uzwumMS8GAcgw+vd9scE4&#10;IdWnCaEoSQpXe6icSCFIeHGfpJ04kxWHM9mJBEkSzhMmF/MEJmm4LGtRGFcKMnCdULh5WLcZNe2I&#10;WBKJ7w9lqUY930uzHiqN76g0vk2NwnX+W9eiA3ElzAfXgjyUmrjq54xrPD+ueznghoc9ww7XPG1w&#10;1csGV7xsccXXAZeD+L5Ib1yNJ3BSwhQ4blBxfEdwfF/Ef0/AcUy2aCA8CJLrh9NwOi0UxyPc4Lli&#10;JjrRTnxS52MqjIZoT8vSlBf5N7RxDb7+Ep0ID1EhH1N1yLL8b77+gmD5XO3F0qj+Z7Q8dWHYpQNG&#10;9uuJwVQc/WlLTHp0xDiee4vGj8BQ3pia8nffmN8n2zTIPi39+b6pI4ZiYLfOMOzWBcMMemNMz46Y&#10;Q9syo3d7jO/WGvMGdsWexZPUVG0KgZGk2hBaESSiPgiPAMl5bFc5D1/7DXDdtQK2svXCatoWwmMe&#10;bct4qhfTwf0wgD+LAEMpDgkD2hY+NjKR/qXD1JKKpbTX69RyfIGHTQ14BCh4RMVEI0ZXmi7wqFlR&#10;Kh3SZel9Vo5ARIrD9NWlVQlTgYc++EaBhUBDNwOjz39oCdRUZIr6UNO2OtUhFaeyzqWGbYkhPMJo&#10;WwJ4J/HUKY/dezZhI+/Ey9cuwqzFMzB+hsBjBPoOM0Z3krrrIA0aAhKJmrZFkqUtdLkOmV1pLjkO&#10;wkMBRWdbWujAoSyLToFInkOgUTVN21uURvcqeMiyfGmi3FLgobaaHAiDQYSHmSnMRgzDCJltkX1q&#10;p0kDZFkYNweLl8zD8hWykbVWmq6BY6UCh7ItAg2qDUuLtdhJaFht30B4yGzLGlhtXQVnwsN11wbY&#10;b1oGh3ULlW3Zu2kx7JdreQ5n2fx62TR6YzNYzR+D5cMNMH9Qd4zo2V6Bo5MoD6VAvkGLrz9XMyr1&#10;P/8ItWtLodh/8HXdT6lGPlPThgKPdryTNq73Cb7+rDY++/gDLJw0huAIw/FkynuqgOLYQJTEh+BY&#10;YgifCydICJO0aNUq8DQv/rNUDecJE+m9cSEnERcl2cnxCuEiDXuuU8nc4HMqchKoMuJxkwD6ljD6&#10;lt97LcIP10I8FTCu0cZe9d6Lq54EhbstrroRFm5WuOq6B1ck3Ble1rjiQ9UR6IzL4bQrsf4EB+Ej&#10;4KDi+O5QOm4RHAKNW6V5VECyITZVThEV0kEqj4xwlEa6I2DtXHTj76ju55+hKy1Hu5ZN0aKJ9ED5&#10;Ao2/+QodqSS+pmqrS9h+SPXR4Ou6aNygntrtXuDRunF9NcM1qEdnVfA1om9XmPbqjPFGBljC83bk&#10;QAOVI2lOq9Psm6/RlvZwMC9gsSxSH9JHaj1ohcfzRjarb3vM6t0OU3q0xbwBXbB91iiEO21FUhCt&#10;CtWH9DFNCrBRU7ViW2J8JGG6GX4OG+C2k/Cg8ti2SrZe0BKmAo/BJgbaMvy+VBuiOHRhwJ/BWOAx&#10;dhhmzJlKeEgjID08dMrD1xv+gYEIpW2RhGmsrndpqiySlWtdVxym6j2yCQ5Zy5KTx8hnUH3k6us8&#10;qqyKvFFTHNpj/fStVvuhTdtSfegSplXwSI/XFsglyL61UmEaimi18ZNHFTyke/rO3RvVvi2yV+2M&#10;RTMwdsZ4mIwbjj6ERzeT6gSpXn3IqOU7NOUhiVIBRkuxK3p4cGwl1aUDehEkUudBSOjhwWMFDx1A&#10;pEhMVZf21Pa11cOjJeHRum9vdNRtNdnPxAQDh5jBlPAYNV7bIX/K9EmYPUdqPER1LKBlEdVBeEh1&#10;KRXHJgJELMsW2c5vG6FBiyKxXaZoCREJmbLdsWUlXHavh9uu9QoaTlQc9uZL4LCBEFk2HXtXzYa7&#10;+SJYzhurLIzjkklYPcIASyl1zbq2RueWjQmOZjDo0JK2pRFVx2do+Y3MuNRGnY//B7Vr/Vc1CBLL&#10;0pEqpQchIzmSJl9+hkYEyCcEzCeU6CunTkQRL+rTtAIlvLMXRzGi/Rj+KCFMSqkUTghIUiPV5kyy&#10;nuVMagTOMs4zpPHOZSkjJ4CuJUcwaCdoSa4lhuJGQgi+iwvCzQgfbabEay+uUVlcIyiuuVqruMpz&#10;4qrzblxx2oXLzjtx2WUnLrruwiUPK1wmOC7rwHEp1g9XU8NwPTuWiiOZyiYDt45m4Qcqjdul+1Tc&#10;KiFAju2j+qC1IjzOZkehOMwVYevnoV/bJrQq36B3145o3rghvvnyCzT9+iu0ad4YXakkGhAeDZT6&#10;kJ3xP0dTgqDBF4QHf4ddWjWmmpA9aptgaJ+uGMPzrB8/M5EX5sIxvICplGUdUTsqjgb166FDi6YY&#10;YzoI08YMV9st9OvUnkqlKybwXFxk1APzDDpiYo9WmGXQARvHmyDUYTOSg+2VXZFWhCkCEl3OQ/Ig&#10;0hDIn8rDfedKwmM+LAgPlTAVeIzWlIfkOQxoxRU0eJ73Y0h/j0EmUucxgsqDtoXw2GguU7WWKmHq&#10;7OpC5eGl4BEijY9ltiVWGoHJUpTUqrJ0DR455ADBkZ1HYSEAoXWh8siRyN2H/4hF0WChfagq+DiD&#10;FJIlufrCMak21VeaZuoKxpTySJVmQdFIjNWW5EeH+Kl+HgIPD54oDnYW2MG77frNK9VetTMWTseY&#10;6eMxiH+EXkMH6apICYoaoQDCUdSHVJWK6hCr0lyURj/JddCy6OFRI1SeQz9KVMGD4JAqU+npoUuW&#10;SicxmWlppzZ8MlTTtP1pWQYNG1ojWToO02ZMVpZl0eJ5WLZcm2Wpme/YtHk1Niu7sh6WVBk7t6/D&#10;do4Wsp6F4Ni9Y4NKnu7atgquNua0LWtpVZbAZfMSOJovg9PGhQTHTLhzdOZJbz59OGEyDQ6LJmLN&#10;8L5YZtoTQ7u0RJ+2TTFAqkyl1oMqRCAh1qVhvToEwwcqaSp9PjoSGO0bN0D3Ns153FCtLm385af4&#10;4lNtoVjt//4XM3iiZ7tY4yLv7GcjfXA81AOlwe4opUo4EeWP41QlJ+ICcYpxmkA5y/FsbADOy9oS&#10;qf5UU6tSk+GLa+G0FmHeuBbqpaZXb/g644a7Ha67WuGa8x5cd9qNawTFNSeCYu8OhiUu7t2OCxwv&#10;yUh4XPDcg4u+9rhEcFwK98TF+EBcTg/H1RyCIz8JNw/SDhEcojpuU2ncPpZP1SHbUUr+ZR++I1Cu&#10;HUqj1YrB0aC9SLZYDukb2q5VM1U52uCreqj3aR20b9mc0Qw9O7dTPUibNpQE6Sf4sp6mPJrqQpbk&#10;t6Z6a02rM5jKw7hjawzr1QUTjftjptlATDcdCEOqkg6tmqsepnI8RbbrGGQIo+6dCJAOGCRbT1Kt&#10;LBzYA6sG98IcAmRa77ZYObw/whw3ExwCD3ukBNrq4GGl2hIKPCKq+piupMVdoLZf2MibyWKqlsnj&#10;TNTalkHGfTGAdn0Ab56y9aQhb6CGPDYdZoTxk0epNhLLpcK0xlTtP3MeYYisAY+U1GrloTFAnAiV&#10;B8GhwUPUh4BEVtbm4z/ayjl5IwEhoFCPq0O+LJ3wUOv7KWsyBB7phIcOHCpZKsqDtiWRykMPD1Ee&#10;/l6EB08ce7tt2F4FjwWYsYDwmDYORmOHoCf/RzV46BVHtQpR9R2ERzuCoy1lotr4SZSHNP5haPUd&#10;1cDQQ0OFQXe0qQEP/eI4qevQw0NmXdr06YVOhv3Qc4AR+hobU3WYwoS+dZjOskyiZZkhe7ZIfceS&#10;+bQs0jVdvxR/FcwJjk2EhPk2woNKQ6Cxg/DYwVGOd26n8qAK2bOdaoOjh+1meFB9uG5dBpcty+HE&#10;kF3xXTbMU6PV0unYMnMUXNbMwu45o7B2RF8sMe6G4V1bYVCnFjDu3FpZl5YNvkR7ObkbfomvPq+l&#10;Gv02oweXO2abRnxNwaMZOhIyLenjv/niE3zxycf4iBJdVVsyDNu3gj3/v4642fKC9VZxlhf/6WAP&#10;nCJETod54iyBcI5xnnEhxAsXgz1xha9flWQnlcU1Pxdc9aEVkfBywBUqjCvOu3CVkLjisF3FJQcL&#10;XHTYpuKc/VacZ5x12IKzey0Ijh246LEHF3ztcDHICRci3HGJikgaAkn3MFEc3x1Iw60jVByF0iuV&#10;loXwEGDcPnlA1ZD8cHw/bUs2rtPSnM+NwZEAe+TYbsDqsSaq8EtgoZKgVBbdaeU60sJ0a98a7Xnh&#10;t27WSG3eVJ/Ko0H9umrzaunS1pWWRfZikXVCvQkSI8Jj/IDeGDOwL2aZDsDcIbz785zq0rYNenfq&#10;gOFG/ZTyGNC1M0ykiVD3zvx7tVX9S2f374Y1hMdq017Ktizh6LtrBW2LjQaPIDstYcrHokKk9kP6&#10;mIa4bIKf/Rq47lwCu83zYLF6OtYslBL1YZg4VlbWDsCQIf0wxMxAbXwtozweM8YEM2ZKL4+ZWMWb&#10;3KZtG7Fzj7blgqrz8PWBv8y26BKmMXHxSEhMJjxEIPC6z6TqkCA8ZFTWRQcQDSLaAjkFD6FMTVgI&#10;KBQsRHlUASSN8JC1LskEh6yyFcWhbwyksy0xhIdus2tRHn6eDnDfuxu2ttvoudZjg/kKerD5mE4i&#10;jp4+Vu2Q32u45Di0XqWyR63a6Jo2psug/ug4qB868o8iK2llBa0UhemX4OubH0tZuh4YkiBVoNAd&#10;i/IQaFSrDz4vdR09eihwSEd1qS7tPKA/ehgZod9gWVE7BGajh2MkVce4KWPVFO2cuTOwYPEcLKFl&#10;kXJf2V5ygwLHGpgTHJst1mMLw8JyPaHBICh2WpL2fG6HJW0MYbKH///2O9fDZQ9tC5WHmyUtzJYV&#10;cKXykB4PAg9n2pfNcydg95KpcOdjy+lDsW6kARabdMcomepjmHRtiw6ERlOe7G0bf62W6Nf7hJ79&#10;i9qESiOlNJpLL86mlOtUHl2oQppTeTSo+wk+r1MLH/z3f/Df/0ovC62jlqiQET27wGHeNKTu2Ijj&#10;HrY47++Mc37OHF1xgXExwA2XOF7xd8MVqoqrPo646k1QEBaX3axxyXU3LjrvwAVHS5wnIM7bbyEk&#10;NuOs3WacsTXHaRWbcNrOHKfkOb5+xmErzjhb4pzHbpz3scG5IP57kQSUAgetkFiVvCR8fyADP+gU&#10;h35m5YfSfNw+UYDbp6T5kEwLa7ZFSt/P0bYcIYQKXLfDet4EtU1k+9Yt8CX//9s1/0Y1NO7Ysgk6&#10;t2lJRdIKHVprAGnUoL6Ch2z21IFwFrsiOQ2p4u3FzxhRqRh3bouhPI9mmQ3AouHGaje5nh3awYS2&#10;dxhvbGY8R/t37aT2tzWlZTGRMvUubTBjQA+sGNQNy4y6Yu6Azlg5tA/t6QKVJE0LcUAqQwAiIcVi&#10;Yl2ivSzUnrWBe9fDx3YV9lrq9m9ZMRmr5o/BAp4b0yeaKhUiMWWcMSaPNeZogplThmHRAqrWVVSx&#10;5iuxY6c5r8EdcHSyg5u7G+Hhi4DAYISGaXUeMXFxCh7JKWm0LllIS8+mSKCgUBCRXKgGjyrlIaFs&#10;i06iKED8/wm98lCrbKvgoYFDuooJPKSfR6zsV6uDh6/Ag8rDjspjGy8e2UltyfK5mDZ/KkYRHkaE&#10;R2+1Ty2VBuVgF8Kiq4BELcMXcBigg1FfwkNXWcqQfIdsdP1PeOiDYJCch0BEjgUkOqBULc2XBGlP&#10;bbq2NY9lz5bOVB69qHQMhwxWuY4RY0dh7MQx2gbXVB1zF1RbFtUEaMNy+kixKgSHDh5bGZYEx67t&#10;GwkPkp6xiwDZtYPgoOraTRViQ4g4SaHYrnXw2LEWzltXwpX2xXPTfLgz7FbPwab5k7B3/QK4rJ2N&#10;jRMGKeWxkCfe+F7tMbJXJ94Fm9KG0LvX+wzteJdszbupFIpJcyBRG20ow1t/U1/lOgykHqSZrLf4&#10;XHUg+6y2dBGXLRcJD44yyyAAkVma+p/WRkd+dsVoUxz13YuTVB4nA1xwWkDi70KIONFWMLztcd7N&#10;CmddduE0gXGSIDhBMKiw2YDjvOOrsNuIE3YbdLERJ1Vswil6/VN7t/Gz23GGiuOcH78v2EWB42J8&#10;AC6n0aoIOPIT8d3+VNw6nIlbhVm4LdA4JnZFkqSEx/ECTXWckN6pBfiOakR22D9L8BSFueOovx18&#10;186Bac+OhERr1JcNrEV5UHF0btOCYxt069BGtRCU8vJWzRqjEVVGy0YN0L55U7XQrbMkWfmZzi0a&#10;oy8BYtihFQZ2a48JtAjLRw3GJJ6zIwf0xRCeiyZ9aB+oOEx691DwMKONGdixjVpNO53WYjnV4wrj&#10;rphn2AmrqDxc185SsEgLdVCRGqLlP1KDbVXBmGoKJF3UXczh78BzZs8y2NO+WG2cjW2rpmD9oglY&#10;MW8MlswaWRWLZ3JkLJ8/DutXTse2jYt53q2FnfVWODnugouLAzw93eBHeAQGBiE8PEKbbYmNQ3xC&#10;EpKS06k+MjV4EBx6BVJTdeghkp1N5VFTddRUH/8rVN4jDWlpKbr+HrI8X5KlcVpDoH/BI9TfXcHD&#10;jV7X1nYrtvFuvGbjciwSeMwTeNC2jBuKXoRH18ECC8JDguDorB9FeTDa0bK0MqTi0AFE1XhU2Rbp&#10;IKZBRKBRVRim4CGqoxoe0vhHZlsEHlIcpsGjj4KHbLswcJgpzEaOwMhxozFh8jhMnT4ZM+ZOxzxV&#10;27FAWZZVq8WySDXpaqU8tmwTcGzANoJCD49dOzZp43ZCYyeD4FRbMWxbCyfCRDa3Fni4bhN4LIL7&#10;+rnw2rIY2xdOhiWlpqvMviydjNWj+mHNsN5YTHhM6tMRpl1aoS0vcKntaM47ogBCOl5Jo6BWtDFt&#10;CI129N8t6dk78bV+bZqiO+HRkrBp8HlttVxfFIfA47/SEIfHEh/X+RAffqyBpEvrJkjztENxjD+O&#10;0raU8EIsCXJBqb8jSqkQjvOCL3HajmLajmIqiSICo9BqHQqt1/OYISOj2GYjSqw34JgCyibCxBwn&#10;HbfgpLMFTrkTPD7WOBPgSFvkqtoIXkggOFJDcTUrCtdy4yEd078rIDyoJgQcAo0fCY0fS/Oq8h23&#10;Tx7Ej6cPEyCy3UMubtLanE4JQ6kkgIP2ImH7Ssynsm3Xsjk+/bQO7QlVRMd2tBqt0JUQkVqMLmpd&#10;Siv04POylUKrRvyd8v2dWrZAt7at8Q2h24DRnUpkSA8qCcJjnGFPrCVkV401w4yhg9Qiub5dOqAf&#10;lcZoKuaB3TpiaK8uMKDCMe7QAjP6d8e6oX2xYagGkdWmPWGzYByS/DTlkRXhhIwwgYg9H9srRSJd&#10;xWKkMZBsfE0F4mtPtbp7uVIg1ubzsGPdLGxZOQ3my6dg07LJMF82hTEZm5ZPxmbam518j832FXDk&#10;38KZatDd2QqeHk7w9fFAQIDW+Fi6pkfFxKicR1x8EhKT0hQ8RH2kZ+jh8U/LUg2P3Grl8f8Cj7Q0&#10;DR7packMrUFQuupvqtkWSZjG1kiY+njaw43+V4PHOqwmPBZWwWOsWo7fk96xKz1kZ4EFISLgUPBg&#10;dKLi6DjIoMq2aN3DqD5kPUsVQGhhFDh08KDyqLIwtCs14dFMStMpJ2VT7Ka6Go92sqZlgDQ/HqTB&#10;Y9QIjBpPeMgGPzOnYvb8WbQs87CUqmPFSq13qeQ6pChs65Z12EZ4WGzbgO06xbGL0n/XTsKD407C&#10;QyzLTrEuFmuV8nAlTAQcEp4Wq+C5eTG8Ni2EN+FhSXjYrFsM5/XzYcW7x+qR/bBxdD8sG9wdE3u3&#10;h2GbRmhDSLSUFaBUGl1bNEGvti2V2mhc71N0aUHb0rQBmnz5ibIr/QiC3pTebfmZBp9/rBKqojwk&#10;RHXIFKUcf/zxB6hNgAg8WvPz0Y47URwfiMO8CAsZRRGeKCRAjvrZodBrD47SEhRSPRy1N8cRKoqj&#10;VBSHCYmjtjyWUYDCUADhe45RbRwnNE6678Qpfv60rx3OBDrhbJgbzkfTqsT742JKKC5nROBKdjSu&#10;yXqV/Sn4/mA6LYskSKU7u6Y6lPIgKG6X7lfg+OmMrJ2RatY8lfM4kRikWhEeC3dHtv0mbJ88HCZU&#10;FQO+/AL9Gn2FgV06oSth0Y1qZCDPhV4d26I7IdGbIOnUqjk6MqQ/R892bdCVtqZB3U9Rr/ZH/H02&#10;xjiDbhjTtysmD+qLVSMHYROV8zSq5vFmxvxMKxj26IQJPI8NqDhG8MZlSHj3b9UYU/mZNcMMsYV/&#10;z1WDe2ClWS9Yzx2FRK/dBIYjsiKdkRW+FxnhjsiM2EuAUH3ItK2fBhBRILIVg59sfm29GlKy7mCx&#10;CDZUqzab5qkep1Yb50GW7lttmgObLfPhuGMZXGzWwt1xKzxddsDb3Qa+3s4I9PNEcKBsbh2sluNr&#10;8Ej4BzzSdNYlXamPf8OD4MiSkcpDKsgEHtrUTA37klWd79DnP9IlF0LrorqLpRMcVB9phEe6bMmQ&#10;GIUEwiMmMgiRasc4Kg8PRyqP3bC224otvCuv2bACC5fNw9S5UzFi6hgYjjFDj6FGBAdBIbDQgaMT&#10;1YaEgKMDo91AAYeua5iaYemN5oSG2BdV88HQVtNq61oUOAQYalWtLIyTeo4eaqpWisSayXaUMm3b&#10;uzvaE0bdBxoSHkYYNHwIhsosi24x3AzCY96C2Vikaju0Jfj66VmZXdlGaFhYEBqWojJ0QXDsFHDs&#10;EMtCJUKlIfDYJVsvbF+jpmm9aFt8GN6WK6k4lsB361K4rpuPHUumYa/5MrhvXIBds0dh9XADWE4Y&#10;iBWmPTChZ1sMoGUReHSkPenTqhm6NW9EW0K/rrZiqI/etCmtvqmr2hX2ptQ2IEx6N2mAtl9/SdtC&#10;eOgAIdCo9dEH+OgjraeFqJGPRXlQkcgerSE2FihJCMKRaB8UqqlcjmEeKAx0RqGPLQo9dxEgFji6&#10;dyuOMI5SURQ6bFIwKWQUERYSJXu3oNTVEsfdd+CEQEPUBgF0NsgJ56hopPfohThfXEwKwqVUWV4f&#10;hSs5sbhWIPUc1dOyP0iCtITqQ6ZlBRwlVCC0LD8JPBi3pBVicT4u5CXgJNXL2axonKFyOuNsjeIN&#10;a1C8bBnOLF+JlLFjsLBPN3RtJb1G28GMVsOA0OjTuSP6du2Elg2/RuOvvkT7Zk3QqXkTZXFaNW6k&#10;ytw7U+GN4Tk2tl83TDbqg6VDBmD9CCPMo/IYYzIAHVo1gjHPuSmyfUfnthjFY9NOrdCbMB7dvQOW&#10;mRpgxzgjWpYeWDW8L2wIj2inrUgL24vsKFcFEIFHtoxhjgSItkRfKRC1ERQViKs5AvZugI/dWnhZ&#10;r+K5tJwgWQ7XHQyO0nXMmWBxoUJxt10L772b4Utr6ee2B/5edgjwdUFwgAdCQ3wRGhaCiIjIKttS&#10;DY8MpKRlIoXKIzWDENFZF5mylSSpTNNqfUz3afDQx/+LhRF4aF3GkggPTXmki/KoCY8q2+IIV+c9&#10;sLbdgs30/Gs2rMSC5fMxifAYPm0sBpDcPYYNVBblH3ZFBxGxLO2N+qIdo/VAqg2ZnmVIBzHJfWhl&#10;6hpItBW1hESNZfgyPVsdfE3goYtm9KcCD+kiJovhDEwHKXgMGzMKYydpsywzZ0/D/IWzsXjJXAUP&#10;KQyTWRaxK5upOLYRGpa0KwKLXYTFboJjtzreyGOGPEeA7KbisCJAHAkPzz0b4L17Pbx3rIaXxTJ4&#10;bV4E320rYLdiFvasmgsPy9XwJDy2TRsK8zGGsJ5igpU84cZ3b42+zRuiXYP66MqxB1WHVJy25cUu&#10;ydMuLRujC+1LS0rz1l/XhSFldj++r5fMyNSviy8//Rif63p6fiiwqPWhmnkRC/Phh//lsUDkP2jw&#10;1Wdw2boKJfHBOBzjh6PRfigiRKQWRCxMcYATinwJEN41C912oNCFKoSqosh5GwqdtqGYx8eoTEoY&#10;Ao2ThMYpQuO0vz3DgeBwJjjccC7SE+difHAuPgAXkkNwMSNS7TV7Vbdm5eaRDN3UrAaP21IUpgPJ&#10;7eP78ZNYlpNawlSaDN04moNzsp9LVhx+TE3AvdBYvPRPRLlPLCoD4/DMzQc/rKfiMxsAkw6t0a99&#10;e5hRfRp26qD2XJGmx22aNUWTr6WVgVjDemje8Bs0bdgQn/J31fTLump187CeHTGV5+KKEcZYM2IQ&#10;1o8bjjE8P6WFoXRdF3gMJixMu3bEkK7t0b9lI7Ugbq5hN1iMNcKm4X2wZYIxrGaNROieNUgPcURO&#10;tCuh4aLsS3YURx1IRIEIQFSTILEwXtsQ5rYFIc6bEei4Ef6O66lG1sHPbh18qUp87SV4zOf9ncwR&#10;6GaJIM89CPayVe0xQgLcEB7sjYhQf0SEa8vxq3MeyUhITEdSchqS0zMZWTqAEB4ER1b2PsZ+BQ1p&#10;Q6hmW1Tteh6pwlGvPvQQEVj8GyJpGfq8h1iXRKRJ3kMHD7EteniEEB4+OnjY0LaI8li9fjnmLZtL&#10;eEzBsGljaFsIj6G0LQSGSpLWGJVt0cGjLWViy4FS2yGh5T60NS5atWlz2pfmhIUeHqI4lOqQJKms&#10;cdEdS85DUx9dNXjwcbt+fdFjgOyOL9tMVsNj8gzpmE54LJB8h0zR6izLRs2ySJJ0G23J9u2EA0Eh&#10;SVHr3Ztgs8ccthxtZdzFxwzb3Rthz9fdrTfBR0LgYbkCXlsXw9N8Ia3LUjismqMKx3x2r4PLujnY&#10;NNEEOyYYwWaaCZYad8GYbi3RrclXVB1fo1PTr9Gl+TdKebSnFO/ctCE68fnOjeW4AbpwHNiaUp0n&#10;bk/Co3m9z/BFnY/xqewST3jIbEsdHov6ENVRixeHAOSDD/+DL+p+hJ3L5+AY4XEkJgCFMYEo4l28&#10;iOrjGO1LSYgrSgiQYiqQIi8rFHnsRrH7LsZOlDCOeexCqeduHGec5utnCJqzBMfZgL04TetzJtQN&#10;ZyM8cI4wOhfnjwtJwbgkq2Rlh7h9ybhekKrgITvff3c0s0p5SAm6TNHePr5PwUOr76DioAr5jtbm&#10;u9xU/BgbhWexaSgPy0aFfzoqAzJQ5hmH5y7BeODojd922aBw3kys698DQ7p0xChe7MYce3doi/7d&#10;u9CmtKX6aIgW3zSkevuCluVzwqQBPqlVC1/Uro3ebZtjeM/OmM5zcsXwQVg31hSbpN0f1YfYnu78&#10;/NiBBhjbvyf608aYdeuAwR1bYkTXNpjaqwPWmvXGngkm2DnJDDsmmsJ30wIFj7xYD+REuSlw5ES7&#10;IJuRGemkASRUX/+h7aQvEJFmQeHu29Ru+mGum1WEusoWlVtUhLkRMp47EO69B+H8/Yf77UVEgCsi&#10;gj1Uf+HoiCBESzFndASiY2MQGxeP+MRkpTySUzJqwEOnPLLyFDyyFTz2K4hk0b78R+sOpMGjJkD+&#10;P5WHbtZFAYTWRcGD6iNF6jx0CVM9PHw97QkP2haV89iA1RuWYy5PTFEew5RtGYLukvMgKFTjHxkF&#10;ILpRACLWpY0RrcogBokvsBCIKGj012yLqA5JjspiOKU8VL6DykNvX/TKQ03V8j069SF1H9L8WGyL&#10;KA+p75CS9PGExxTCY9a8GVi0aC6WLV+MVWulKEwWwGnFYNvVTMpGWO3aqIBhI+Bg2O/ZDEerLXC0&#10;2cpjeX4jrHeugx3VhwfB4cvwpnWR/Up9LZfBj+rDbdNi7F0/H66iOnaugdOaWdgycTB2TzWF1XRT&#10;woNeu1srBYd2kv0nPHoRDF2bfaMSo10IjI58vgeB0qNFQwWZAa0awlBsDZVJky8+U6ttP61FeFBp&#10;SNSmZamtrMsHGjj+K0vX/0NF8h9snD8ZpYkhOBoXhKOxwSgiSIriAlAc7Y1j4Z44FuKGYwTIMSqJ&#10;Ul8bHKeyKPW2QinVyHGesMepNk7y8WkfG9oUKg4/R5wOdMJpgudMuAfOEhxno31V4+KLaaG4lCXd&#10;wGJVU5/rBSma8jicQfWRie8LtelZBY9SSZQyaF9u8fkf+Prd/Aw8SE3H8/AkvPSOQmVIDhCyD+Ve&#10;yXjvlYT33sl45xmDVx4ReODgiVubzRE7YQQWGHTFeJ4Dw7p2Rs/WrTC4T28Y9+5J+yc9PRqh2df1&#10;8WWd2rQx9dHgyy9RVwePkTy/Jg7oheWEx0bCY+vkEVhJ9SHL8bu0bql2yJ9qYoB+bZthePeOGNGt&#10;PUZ1bY0pPdpgQf8O2DNpMGxnjoTtrFFwXTkNGQKPOA/kxrpz1CInhkpE1EiUMzKjHJEeZofUEBuk&#10;UIXITEyC/x7E+koZ+05Vyh4ro/dOtSZGeoHE+PA1/l1i+XuPDnBGVKArooLdER3qjehwf8RIXjKa&#10;N/qYCKoObac4KU9XqkPgQdsi8JBIy6QjUcojXwPIP+CRr8EjJ0/mbgkPVc+ercEju9q+1Iy09HTC&#10;Q6v7SKNETEuWTbCrZ1uq4eEAVxcqDzvCg/J9DSX/vOWiPDR49B9thu66DukCDA0aulEe8/nOxv2U&#10;8mg1iIqDEBFwNKNNaWqgAUTyHirfQUho/Us11aHWs+jAoU+YysI4tapWWZauKqHaoT+VhxFti5kR&#10;4SHdw/QbPU3B3PkzsXiR9O5YglXrZOk94SHNZGlZtksylPCQBX9KbewReBAUEgSKHZ+TUYrEdlqs&#10;gT3h4UVw+NmI8tgAX9oWvx0r4UeIOG9cDJfNy+Cxc71KpDqsnInNvENZzxmJPdPNsMy4O0Z0aoEO&#10;Deqh/ddfoich0Z8nZxdZck/lIUDp2OBL9JEcB6NXk69h1LIJ+jdriC7f1EcjwuOrTz/B5x/X0nIc&#10;BEUtKg6BRy1JmhImauqWiuRDWpfVM8fjWALhQWgUciyMD0FxYihK4gJxjBd9KQFSGuyKUqqJUsJB&#10;AFKqALIHJ3ysFExOEBwn+dopURyBzjhNxXGGikPAcYbfIarjfHIQzhMeFzMjcFm2kcwlPKg+bhxI&#10;VcpDltlr9R2a6rh1LI8QITQIl59zUvAgMQVvItOBsDzaE8LCIw5lgbkoD8pDhV8GKgKzaVly1Gvv&#10;PKPxxCkAd3fuwellC+E01AiTenQgQLqib6sWMCM4xhobqebHLQmQNk0aoV7tj9Hgs8/QslFDNKOF&#10;6URbOLxnJ4zn+bbYrD/MCY+d08fAfOII9KBtadusMUby/JxpaojBndvArEsbtTBuUo+2mN6zDeb1&#10;bYctI/rBnuBwXzoZLksmItnXCvvivZAbQ3BQgexP9MK+BE/CxI3PuVKJOCMrai8yIxyRESazMbZq&#10;OlcKykSRiK1JCpTNsgUs1mqdTKKslwl0QEKQE+KC3RAb4oHYUC/EhvsiLioQsdGhiCE8YqnUtC5i&#10;Wuf0pORUJKakISktg1GtPjJ08NDsij724T+5ebLUNl+Dh6ocE/UhEBHiiGQRkPzv2Zg0Wb6r4EH1&#10;kaLtoJ8UG0F4BCEixBdBarbFAS6iPHgXlqnM1QKPlfMxed40DJ0yCv3GDNbZFg0UAhEJ1RhIB5RO&#10;Jv3QztgArUV9MFqS7Bo0NHA0U4lSbbZFW4qvqQ593kOvPKqOVRtCAoZjG0KmY3/Zp9YQ/YcYY/Co&#10;IRgxjspjynjCYzLmLiA8Fs/F0uWLsJLwWL9+Fcw3yVJ7rSBMZlOU+hCbslsDiK21OeysNivV4cDR&#10;js/ZESIufOxruxn+dhz3iPJYDd/tq+BtsQIuVB7ulmvhvnMDlcd62CyZijVjBsJx8URYTTPDogGd&#10;YNauKTp8XQ/daU/6t2nGE76xSp62+eoLtCNUulBh9G/VTMt1UI0MEnjwZO/a8Cs0/PxTNd1Yj9bl&#10;w//KFosCi/9Sjn+kGifLjIs0T5bnP2ZsJDyLYgNxWOBBaBRJJIWhOCEYx2hlSsXChLtTgRAgVBQK&#10;IIzjvnY4wVGgcZKq5BTVyUlalVN832kqjtORXgocZ2L91O5u55MIj9QwXMiIxMWsaMIjTnUGkyX3&#10;13UAkWX3stz+O4LkB1qanzMS8XdCIl5HZaIiNBcIL0AF4fHGKw7vfdNQGbEfldGHURm6jwAR60IL&#10;w/E97ctL1zD8YeOMW1stsH/eLKznjWYuLcbwzu3Ru5Wohv5q24SOrQnqFk3RkqqjVb16aPlNA7Ru&#10;1gzf1P0Cxp3aYxIt8zzT/tg8djC2TxmBzeOGqDxHm2aN1D4vMwf3U6ugzWhXRnOc2rsDZvduhzm9&#10;2mD94J6wnz4cHoSHx4ppiHG1pNrw1CLeA/uSPFGQ7IX8RKqROMIjljYmxllBJDvKSYEkK9IRmbQ0&#10;GeH2yIiwV8pEpnnTVc2IPVLDHJAS7oSUMDck8/eeGOGNxEhfJET58wYfhITYUMTLOrS4aMSp6lJR&#10;HSkESBrhkUpwpCuACDxSaVvSs8gDWhdZFJeTW1AFkP/k79O1FcsX5SEAqY6sbCGOxD+TqekS+qIx&#10;yX2kJNSARzC9lS8C/fTw2KWDB5XHplVYsGIBpsydhiE6eHQnPLoQHv8AB0OO1cwLX2sv1oXKo6VR&#10;L7UEX+U7aFma8Q/fjP5V7VGr4CHWReBB1VGVKNVClIaEQKNVb8KE0Ybv7UR4SIGYwMOU8Bg5nspD&#10;Oofp4LFoCeGxcpGmPDbqGv5YaLZFy3UIPMwVQMTCyBYT1rpchx2ft+djJytzePB34Gu3hfDYDN/d&#10;6wiPVfAhODy3LIOr+VJ48rMeOnjsWTAJm6aYKVm7c7IJ5vdrh8FtmigVYUR53I+A6EAF0uyLT9FO&#10;Nh36+gt0pwIxaNUUfZo3RN8m31B5NFbw6ETAfP3ZJ4THJ4RHbXz4P1o9x3851iE8BCAf6pSIPN+3&#10;QUOkEpAHw71xSNQHo4gWppjwOEaIlNLKlPLiL4nyRAnVRCnvbqUBjipO+DOoNE4RKCc5nvDncRCt&#10;Spg7wUHVEe2DMzEaPCRReo62RXZ5k/1WLhEel7OjlX25khtPBZJEBSIQoY0hUG6nxeJ+TBzehKej&#10;InIfEJpHQOQTIPtRFpSJdz4JfJyLysgDqIw6RIgcRLk/AROQhXKqkPeeCXjrHomHDt64s9MGVzds&#10;RPTYYdjA82c+z6V+zZpiQKcOtCW91TaT0j29W8um/P19jW+oPr6p/xVaN26Mfu1aYRot9rSBfbGC&#10;6mPnlJHYQgUysX932hbaGiqPWWaGGN2nM0b27oTRVCrT+nbE/L7tMbtnK6wx6gLH6UPhvmgCnBaN&#10;Q5ybwIOwiPdkeChwFKRQfSR5ID/JnRBxR268K8NFgSRHQMLIjnbiKPkRHVT4WB+ZfC4j2o3hhXTC&#10;OjXaDymEfnJMIJJjgxhh2g6PCdFIkJ3xkwQehMY/4KFTHgoewgBhgiyI+wc8pLkHAUJ4aP0K9ev2&#10;a0CESkQPj6pkahU8UnTwiNXgQT8VTuUR6CcJU8LDifCw1uU8Nq3EfMJDlMeQqaNhMFqUh5EqEtPD&#10;Qw8QZVkIjo4ESBU8BkqOQ6BBy6LyHvK4J+0KwUF4SO9SVST2L9WhwaMLWnBsJfCgVG3Vqwvh0QOd&#10;CaLePBn6Dx1EeAxVNR5qmnbOFLWeZRGVh6xM1OAhhWG0LRZUHNsJDsJDoCEAUbGTxzLLQgjs2bEB&#10;1jy2p41xsd4MD/4OvKk8/BiSFBXLIvBwN18CdwsqEKoUWfPiuXMdLGZTCk8dAtdV07F9kjG9ckcM&#10;7dAchrQqRhzbEBatvqzLu+Ln6ESIdG30NfoQFP0Jjy487kV1MrBFQxjwuO1XdfHlJ3VoW0R51MZ/&#10;CQjZ3Fnsyye0MZ9KfPQh6kj+44MPYDV4GE7vskQOvfJBQuMIQ6mO5DCUJhEeVB+lsQG0L6I+PHAs&#10;2FmzLwTFCVEatCgnCQ8NIrQrIbQrSnV4avAQ5UGAnI0TeFB5pITifHq4Uh8XMqNwKTsGl1X+gwDh&#10;eDM1Cr/HxOJFWBoqIvKBCCqNENoUWpKKYAKEj8sDMmlNUlAZvo/gOIgKBqKoPoJz+R6+j+8t86J1&#10;cY/BUyd//GbthB8sduLMsqUIHD6YF3RvTON5YciLfzThYdKtK/p37ghDqoxutDANP/+Mv6vaqh5k&#10;CC3viK6dMKFnFyygnd5FeOwcb4o1I2SKth2G9+2BmYTHZMOeGNqjPSZT3czp2wmLDTthSb/2WNWv&#10;A2wmDIIn4eE8ZxQibdajIMmH4Y182pX9hMfBNB8cSPXGAUJEQLI/2VPBJC/BTReuVCkECpVJbhzt&#10;jVIoDI7ZHLNpebJjPZEV64NM/q3SCY40jqlxwYwQpMaHIzkhEsmSp0zUFsUlUnkIOBIYiTp4qNmW&#10;mvDIroaHjITHQV1noH0aQHIlKfJvgPDDkkjN+ddMjNR9EB6pKYlITYpDUrweHn4aPDwc4Lx3F6ys&#10;t2ErLzaBx7wV8zFx3lQFj76ERzez6qlaNdMi4GCoug8FD9oW/pH0yqOpYS80odJoSnDIKLal2rqI&#10;CiEw9OqDtqRFH6oNAYgkUvvobAvB0ZrPtaNS6UqZKdWlA4Yaw0xWRaqVtOPVcub5C2di6TLZXnIh&#10;1ohtEeWxeZ2Ch5Sfy1SsQEMpEB04rKg4pGuaKA+xLnupOlxsNsOdAPG22ULrQtuyay38ti+H9zYq&#10;jq3L4UXAePJ1bRp3AywJD1mS77FuDqynDcHygd0wqktrVefRtYnYkE/Q8ssvGJ+jBwHRu/E36Nus&#10;IQYQHp1pU3o3JTz4uO83X6EdQfPlp7VR/5PaCh6iLiQkOSrNkgUadQiPTz7+EM3rfYn8BUuQsWAG&#10;kt2tcTglAkcYRckRKEkJxzFe6McSBR7+OEbrcjzCEyeoPgQax/XwoBI5QRVyKlBmV6g6Qqk6qDwk&#10;33GGtkUSpWfFtvBkPkt4iPI4lxKmAYTwuJATTYBEq34gP0dE4FFgDMqDM2lP9nHMQ5l/DoOKIiyf&#10;4KDKCCM8aFeURaGFUaoj8jAQyTF8vwaZIEKE6uOtWzSeuQThvr0HftntgJu0L8UL52Erz5npvLmM&#10;6doRwwiOcQZ9YcbRqEtHGLRrjc4q/1EbbZs2wch+fajummB4pzaYw/PSfKwZ9kwwxfYJQzCewBjQ&#10;sQ3G8aa1cMgAmHZth4kGXTCnT3ss4Q1gJVXHkr7tsHOEATzmjoHLrBEI2rpEKY4DKT7Ylyig8MKB&#10;NKq+dF8cSvXRgYRwEZDoVMn+FIEMgUJrI/ZGqRQqFIm8BAZVTG6CN3IS/BnByKL9zOCYnhCqIjWh&#10;BjySdfkORmKqBo+ENMl7aMpDpmr1OQ9JlAo09ACpUh5ab8KardXljUIagYhuNoYAkVEBJIMAUZtD&#10;JRMeVB7JhAelUGxUCCJC/BU8vD0csddpN/bwrrtVlMfGFUp5TJo/Haa0Lb1HmaCLqWZPFDwIjS6y&#10;wpYhx1JxKvBob2ygEqYteIcQaOjB0ZRqoykhIQpEepkqeEjCVNSHAESpDw0crWVdiygQAYp6rjva&#10;EzjdBxrAwNQIRrwDDRktO+OP0ZTH7Cm67SUFHouwdr3sDrcam2TpPS2LVJMKPDS7IuAwr7Ixuxl2&#10;MuvCcCAYnAkQNx57EyJ+dpIwXQdfi6WExzJ4WaxUlsWN9kZe99q1HpYzRsFqwURVtm4/YziWGHaG&#10;Sbum6NuyEVoTBl9/8rECh6iKHrLJEKMvlUc/mbr9uh5B0gADmjSgBfkS7fgemaaVhOkXBIjkNTTb&#10;8j/4vPbH+PhDKRTTZluGtOuEi+s2Y69JP4Tw5ynkBXyUUUSAiPI4lkzlkRSC47zwj1M9nCAMjoe4&#10;1lAbzrQpDJlZEcsS6ILThIdSHjp4nInyxWl+9jQBdJrW5XSS7H8bjjOZETibFaW2YvgxKhSPgqLw&#10;PiAJUKoiFe99UzVoBGQTGAQHrUtF1AGUU4WU+RIckhwlTCqijhAgR2htDvI9VCFhBIh/lnr9vXci&#10;XrqE4rGjD/60ccVPtC/fmpsjbvxITOvUCuO6dcD4Hl0wZYABJlCRjuzVneqhG0w6tkX92rXw1Rdf&#10;YJhBH/Rs1RJ9WzTCrIG9sXG0KbaOHITto42xdJgRBnZohSFUIFIHMobn20gpEBvQFYsNOmDloG4K&#10;HltNusOT8HCaPgxeq2eo+o5Daf7YT/UhoDhAYBxO88URAQjHQ3wsIFEwkddFlTAUUGqEAEVBJYUq&#10;JtUXeckByE0ORg7/bllUjZlUkJmJYUhPCkdqYgRSkmIIDR08UlOQkKrZFg0e1TmPjCzJf2qzLdVT&#10;tvma8tAAQvVBgOTkExp6eFQlU6unctWMjKiQTAGIwCNVKY9kKo/EuEjCI5TKQ4OHl+deOO7djd1W&#10;UuexAaskYUp4TKRtGUy514vw6GzaX9kTgYVEd+mkTtnXjaOE5EMEHi2N+qC5TNUO0AAi8NBClIdm&#10;Z7R9W8S6aACp2cujpoVRNoYAaUfL032glKbzjz7MBGajh0K2Wpg0fQKmU3nMW0TbIhs86ZTHRrEt&#10;Ag8LWTmrFYbtkhyFwEMBRIOHNvtirhKljrwIXaypPggZL6oLqfPw37OWlmWpsi1e21fDna95KGWy&#10;Fa5bVmDr5KGwWzwFroSH7YyhaopvcPtmGNi6KZp+8Snq1voA7et/ga4N6jHqw4DgMOTJLPmO9l99&#10;AQPaFkNRJLQ0raXGgwpDlEddQkSgIVsRfCC25aOPUOsDbWsCAcqcXoa4tWUXLHp2htv6RSjkhXwk&#10;NZLqI1IBpETWjUjHMV74J2KoPPTwIDBOECCiPE4RGqf9qTx87XBSxmAXnKI6ORnmhlMEyElal5NU&#10;HtIn5GRSEE6lheJUBsGRFobrcWG4HxKFd37xgA/B4ZOA957xeOeZSHWRqmo3KgJzCATaE0mMRlJ1&#10;BOXQthAOwTlUGlQi0UcZAhDaFhkZmmIhhPgdb9wj8dwlEA8cvfC7rSt+2L4bV9augRtvUtOo7ib1&#10;6IwJfXpgIs+ryQTI6N49CQGq2Pr18OVnn6Fv5w7o1qYVOjRqgMlUtZsnDMO6If0Jj0HYNs4MU/t3&#10;x8C2LTCHAJ5JZTK0SzssN+5F1dENa417YjkVyKaBXeA2ayRc546Gy+IJSA+xp9IIUNZFAHGY0Dic&#10;4Ycjmf489tMeK6AIQOQ93upYqRKqlCqY8LP7UwkRHu8jjPalBiIvNRi5qaHIoXLMpoLMIjjSOaYl&#10;RSI1mfBIjmckESC0Lam0KwIQGatmW6oTpnp4qJkXKU/X4KG3Lho8snUQyc7XbfTC8X/Vgkj+QzUK&#10;SkNaapIOHlGIUfDQbIunpyMcHXdj156tqqhq5YYVmLt8PsbPnUJ4UHnQtnQe/C94UO51HyLwYFCV&#10;iCKRvEcbIwM0N+yLZobV8KgJEQUQpTw01aFZl2qA1AwFEL7Wnhao+yADBQ9RHkPH0LYoeEzUwWO2&#10;tsHTaunhQXjIVK2UpdO2KOWhg4WW99ASprZUGDLbIklTKRZzFNtitQnuhIkPlYWvzSYE7l4DX1oW&#10;XylPp4URcHjQ0njwvU7my7BlkplqBuS+YT6spg3GIvplE8LDkMqjSd06+OqTWugqrfSoQtp9VQ8D&#10;qDgGNP8GvWhVOhEm/XTw6MHXmtf9VCmPerxzylSt5DsEFJLfqCNl6rJnKx9LrDMaht/3OMGye2dY&#10;zZuEo5LzIDyU+pB9b3lcyrvXidhAKg8fnIjypm1xrQKHJElP+hEaataFQesicDlO21Ia7YnjcfwM&#10;pfRxQuME7cqJVAbhcSEhBHdDQ/HSPwqV3vGo9EpAOaFR5hGLcq9EVPqJLaHy8EnRpl9DCQ9akorQ&#10;fGVLKoPytPwGLYyCRwyVh8y46EAiFqYsgHbHOwXvPWLw0jUUT1wCcM/BG3dtnHGFADmyfAm2ERjj&#10;aDsWDjLE6jEjMJeKdFL/vpg6sD8Gde6EJgRI1zYt0b5pY7Sh2hvWrT1WDh+E1YP7Yvc4E+weY4xV&#10;BIlZ59YY36cLFvNcHk7rMr1vZ6w364NNpr2whuAwpwJxnTYUfkt5gyA8UvytlfI4kKypiyMEx9Gs&#10;ABUKIAISgkJCD47DYm0UQLwVRORYFEsBX98vEFHwCEB+msAjTMEjR+DBG0F6MsFREx4phActi0BD&#10;Ij4lA4lpWp1HNTxoXarUh4z/godYlxxdKIDsk1kYsTG0L/+CR3WbQg0eKfwhEgQekWJb/BDs76Ep&#10;DwWPbTDftgErKP3nEB7j5kyByeSR6D3SRCmNbrKh9RAjtam1TN1KaBAhUAgQyX+05R+0xYB+aDag&#10;L6HRW4OHDhwKHgSJSpzqch5q1oVKROChLMu/IcLXOxAePXnH6cd/e9BwEwwdS+UxSYPHjLnTMJ/w&#10;WLpiPlauWayqYzduXFOlPKTOQ+AhwNhNUMiaFluZmhVw0Koo5cGw371BKQ8v6y0EB0OUx67V8LNY&#10;TnhQefB1AYcrFYo7w3HjIgUPp1Wz4LlpIaynm2Ih71YDWjWCQYtv0Kb+Z8qydKU9aVfvczXrMrBF&#10;Ywxo2kDVeXRr+BUMGzfAQIbAo9Fndag4auMLgkNmViTXoYfHx7I4jnZFDw/3yfPx3C0EnoMGYtMo&#10;Y+wP81LqoygjBiUZsShJj8Wx1CiU8mIviZMZFy+UqhkXF5QQIFI4VhzgiGJCQypRVUKV6qQ0xg/H&#10;aFGOJRI6YnsIpWNJVB4JQbgZGYyHAWEEQzQqPGlVXMPx1iUSZYRHhSRBJZ/BKPdKQrkflQchURlK&#10;1UGAKDURlI2KEFqY4HxlUZTaiCnU7EuMgKQQiCqk1TmolMd7AumNRyReuATjkVMAfvGLINyicCY7&#10;G2m7t2OX2SAErVqBaBdn2BMoy0xNMM3QAMN7dkOP1i3QqUVztP7maxWDOrbDHJ5Da836wXrcYNiN&#10;N8XGEQQOFcmIbu2whM+P7dEBo3m8aZgBdozqjw1GXRld4DTJBH5LJsF10XjEe+wgOHyV8jhIyyHw&#10;0EOjKtIJDyoQCTlWKoSjPsTmHCQ4NDXC79Ipj/y0EKoPwiOV8CA4snkDEHikJUf9Ax7JAo+0dFqX&#10;DMSnZip4CDgkpMo0Q826VluXrJw8HTwIDok8gkJBJE8sjM7KiIURBaKmcqtL2VWH9ZrwkIRpXLQq&#10;QAkP9UNQgKeCh8PeXdhptQWbtq7Hct69Zy+bi7HzJsNk6kj0UbMtGihk7DnUSHUWU8HjHjqASA6k&#10;rTRBpsWQ0ACiUx/9NJA04aisCyGhKQ9aFcJDICGzKqpoTArFCA4FFL7WfoAeHgNhRJANHT8M46aM&#10;ITwmqeax8xfPxLKV89ReM9IASLMt+qlarSx993Yt32FNaNgQEGqqlmGj1MdGrcaDisLHdiuVxxZ4&#10;EhZ+O1fBf/sK+Emdh6gSvi4JVXd+xn7NHJhPGkzLsgDeW5bAeuYwzO3bAcZtm1J58I5Xvy6a0LqI&#10;HWlXr65SIAObN1YJUsNWTdH9m3ro9019GErvClqbb+rUUeD4ovbHyqbIBkgCCpmylVqP//mvBo7a&#10;//0AWcu38iJOQOG8hdg6oDuS9m5HIT1yUTpVB+FxjBApTY8hQGhh6KGLaT1KIn1QFEHIMIoivVFE&#10;NSJRHOOLEtqTY3H+KImXJstBarFdMeFRyvFCpD9+CQrGS58IgiICb91C8cY5FO8IjnL3WIIkHuXe&#10;yQRHqrroyzyTUBGQqcEjhKCg2nhPmJQTJDJdWxFMgIQdUIqjIraI0GBwBEfEFNPGECj8rCiZdx7R&#10;eOUagnvOvrgdnYgLh4/gh9u3cetEKbI3rsVhayvk+voifNdO7Jg5DdP698F0nnfjOXZq1oQK7mO0&#10;/aYB+rdrg9Fd22PRwF7YOnwg9k4eBksCZJZhT4zv0R4LaVcm9+6okt0bhhrAdoIJtpl0w6YBnWE3&#10;uj885o7A3rkjEWG/URWHKXjw4j+cSUgQHv8EiDynjRICjCM6iOhBcjBdPq8lWw+kBWJ/enAVPHLT&#10;CI+0CEIkEhkp0Ro8UnjNJicgRZxDaorOslB1pFSrDgUPKg9RH5I4lVJ1iQyBR97+Q8jdT+UhoYCh&#10;JU+145rw+FcZu67TujbjkkyKxSNRKtZoWyLCNHh4ezkRHlQeVlsVPJauXUZ4zMO4eVQetC19R5tW&#10;KY0qaDD0j/WvyVRuJ2NDtJMtJ40EIIQH7UtjAYhSIT0JEZmyFXj0VA2BRIGI2lDdxBREBCoaWFQR&#10;GV/vYNQbPWibDPhvDRo1GMMIj7GEx5SZUzCTymPhkllYvmo+Vq1dpHUPk/L0LWthIbMtUp6ukqZS&#10;YboZtgSHFZWGSqBSeVgJRAgOWdPiJvkMW1EeHPma/45VCBB40LJ4UZWIbRGAeDJsV83G5slD4LJh&#10;Iby2LsPumSMwvVcbNVXbj9ak9Zd1VcFXE0YnwqEbQSH1HH1kuTnh0Vs2IKIaMZBl+4RMPZ7oXzDq&#10;EiB1PvxQW9tCgEjuQ69CJFrUrYdzFk545Z2IP2zc4EcV6L98Ng5G+OIo71TFAg0BiIxpkZDZlxJa&#10;mJKEYLV8vyiBwbFYythlVKEdK2hI8PhkdCC+CwnCQ58QvPOkynAPwUunQLx25mO3KIIjDhXuBIdU&#10;i3omKvUhEJGp1kpJmCqbIrMnVB0q/0GrIrmO0AJUSMI0knaF0KiIK0ZF/DFCpIRqpFhTH3yfUjFU&#10;H6+k2tTaGd/FJeBKRiYupWbhUloGSq2scGLjRhRt3YJ0iy38/U/GxD49MM/MCEtHmGJYjy5q1qrl&#10;119hQKeOMGzTAtN5Xk2nwtg92hh2k4ZiuakBxtPSLDHphcWMUZ1aYv3wAXDg39VmtCEsTbrDZngf&#10;uE43g++yyYi0XY+8WHcFkIOp1eDQ2xYNIho0agKkSokIQPQKRI1UIemEBy3LPsIjPz0MeYRHrsCD&#10;f7us1GhkpMbwph+nwJGSlsLQVZby9yChh4ckTBU8qDwk5FhUiBz/J5/QyC8gOPYRIlQhuZI81SdQ&#10;pYBM1Mg+3TQu4aEHiB4esi2DwEOUh8AjRpQH4RFIeHgq5aGDx7Z1WLJmKWYumYOxcydjMG2LwRiz&#10;KmD0onfspTuuGWrty2Ajqo+B6Ejr0mFQP7QmPJoP7I2mVA7NJKTWQ1QHid+Sx6qrmBp1u+jzeXmu&#10;dX+BhigSjjxW8DDtR3gMxCCCbNiEEYTHOMJD+njMwOIls7FsxTzCYzHWbZBtFtaofVkUPGhbtASp&#10;KI3NWs5DgUNUB5WIDh4OHN1ttqqpWG+CwpdKI1CUh8UytSzfi1AR26LgQfjYrJiJzdOGqZaEHtuW&#10;Y/v04ZjcrSVGdCQ8aE0EHl99+jG+/qQWOlB5dP76C/RvQovSoJ4qIDNs2QQ9CJVejLZ1P0PdWrXw&#10;2Ue18CnB8RHVhYBCZlck5PgDPvfZJ3UwvksP3LULwFOphfCIwunla+E5yhTpVI5H40NRJHaF8NCU&#10;RySOpWizL7JlgwBEVuEWi7oQNaIDhQaMIBQSIiWxAbgYQbXhH4RnnsF45U7V4RyAF07+eOUSQojQ&#10;srhHo4xRzp9Bch7lAg+CQxtpYSQxSnhUCER8M1AZnKdZFZlZiThIeByiXdEpj4RSVKScxJucM3ie&#10;eRJvCZPK8ENUMel47xaDFw78WXY64EdfP9yNicUv4XH4MSgct+yd8eNua9zcshkZMyZhs1FfzBbl&#10;wZvU/MEDMYcWekD71qqAbFC3ruhA+zKecBnarilWDugGpwlDsGu8GUZ1boWZBl2wedQgzOjZHisH&#10;98beacP5+mDY0r5YDesNx/ED4L90EmLsNiA7yg37ErxwSA+PLA0eWghAxMpUqxAFDx7XBIsKZWv8&#10;CJBAFKQHYV+6wCOC8IgkPCKRkx6FrLQYZKbFIl0al6drmz2lEhyyFD9Z7IqEDh4CC73yUPCoAZH/&#10;7NtPy1LAIEQEHDkqeCzKY5/YGMl7aLbl/4KHmnFR8KDykJwH4REm8AishsdOwmMj4bF0LeGxdA7G&#10;zJ2kpmr71YCHPgQivUcYq7GntCgk8bubavDorINHW0Yr/lGlaKyZYQ80p+9sqULgQbUhwCA8tLEX&#10;2vD51ny+Dd8rAJFoM6AHOhIePQUe9KnGY80wfOIItdXC1FlTMGfBdCxS8BDlsRjr1ZaSa9TCOAUP&#10;VeOh1Xns2WX+D3gIOER9SO7DkdBwZcgG11Ln4We1EYE7VhIeKzR48Dlvu23wEIjws7sXTaXyMMPe&#10;dfPgZbkaO2eN4oXdQp2cA6gwpDBMmtN8/WkttKB1kaRp74ZfoevXddGvRSMMkG7h8jyj1Wefos4H&#10;H+CTDz8iQD4iPDRg6K1Lo8ZNYG6+GY6W25C4xhx/O4fjkWsEIxIPqQZyp01F+LJZOBjiieKUCCqP&#10;KBwnQGSDqOP00Hp4yArckjiCQ1SGUhzVSqQo1h8naVG+DwzEQ+9APPdguPrh2V4fPCc8XrmF4bV7&#10;ON64ReIdAVKmgvCg8ij3SNDg4aGDh0y5EiBlPlQPcqxUB0NqOqg4FDwk5yGqg/B4s/8cHt3+Fc8e&#10;Pcajc9/hFd/7zjsVb6TalN/9mpC87+CFP5w98Lu7L/508cdfe/2Unbnn5I5b27YjZuwIbOV5smxw&#10;PzUTM4/qdwnPxymGfTC0exe0/ro+BkvRWLcOmN61DWxHGsFpygjMMuiEqT3bYfPIAVg1uCcWGtKq&#10;TBkOF8lnjTeC/RhDOIzpB6/ZIxG1azWyI1yRH++tkqZHM/XQqBmaAtFgUQ0S/eOq+D/gsY/wyE+P&#10;RB7/frm0oFkEh9r1ID1B1WmpnsXpsmYtU9V1SCMgGUV1pGZWqw4JUR2a8qBt2V+lPAgMHmvwoOog&#10;VBQ8RH1QeeToch4SOXn/hEeV8vgXPDwID3vHXdixZws2bl2HZTp4jJs3GWZTRqO/dBIjIBQ4hurU&#10;hz6GESBDODJ6yq75hIfsmK8VjREg9KDS46M5ISC7xamNn1SpuqgLvdLQgNGWr8uoBcEhAOGxwKO3&#10;mSH68d8zHmeGEZNGYMI0wmP2JAWPxctkmnYB4SFNgGRzJ9mbRYPHLkmWEg5qtoXw0INDQk3XigVh&#10;OFBpuNKuKHhYbYbvrvXwt1wFX1oST+nvQbvjabtVAcSbkLFeMhUWhIfTuvl87zrsnj0Kozs2g0nr&#10;xjBq1hAtv/gMn9X6QG3iJOXpXWlRujX4Eh2+/Bx9qUz6t2iCDny+1WefoHGdOviYCuOTD2uhNgGi&#10;WRUBh9ZNbP369bj1w484mZWNy45+eOASg4cuhAch8owX1o877BE3ZTySCMOjAgbK3lKefMcJj1JR&#10;HgSHJE8FHiqoNPTwKIzzV3mPi6G++Nk3AE/cCA0XPzxx9MTTvd5quvSVeyheCjwYNeFRTvVR4aFT&#10;HpIoFYhI8lSnOKTgS1QHBB6S55DkaPRRpTpUwjRkH95H5ONB0Wnc+fZ73P/zPp79/CeeJReiLExU&#10;ygGUBWSjjCrmXUA6XnlEE2pRVF1ReOQVg0eekVRf4XjqE8HfiTeyp07G7oE9sNW0P2b06oJlvKHt&#10;kP2Le3VFl2++QudmTTCuW2dM7tQG2wb3geeUkTA364fF/bth07B+MB/RH7P7tFcqxIXqw3n8IOwd&#10;Sxszuj/cpw5BxLalyAx2JDj8cDBFrAetIoFRmB2oRg0a1TMw+uf0Y014KBvD8VBGEAoygrE/PVQH&#10;D6qPjGjCIwbZ6XG6PZeSeO1qW0xmZEojMAlJkEp9h1bjkapTHJLjyFRVplrhqMp55BccQt6BQwTI&#10;YQ0gVBwKIPtltkXAIY/zkS05D9mzUimPbH6BbA4lCdN0TXlIziMuGjGRMlXriwB/D7i7O8DOYQcs&#10;d23G+i1rlfKYxQtSpmpFeRiMke7pJug11Bi9CYveMjL6DDWpOtbgYYQeUjhmrLUrlKlbUSBtjPqg&#10;hZSsEwTNCQoZRX1IvYcoDwUNhoxtaW9kFKAIONoO7IlO/Lzs0N+fSseEIBsxaSQmTB+H6bRV8xbN&#10;xJLl87BitZbvkO5hqmcpISgNgHZTddSEhT60hKk2yhJ9W77PWZcUFTj4EB7eW5bBa9MiuFmshjst&#10;jyfVhygQSarar5qNHTNGwHWz2Jq12DVzBIa3a4IBTb7CQCqPFrQitXnhiw1pVvcTdJd+pV/RotT7&#10;FAa0L1Lv0Y6AafxJbdSv/TFqER7/tCxadWmtWh/B2cEexfx7nwiPx23nEDxwjcYjF6oO5zA85vjE&#10;LQLn121CFGGfJ31NE8JQSoCc4IkoykOVq+sAImXrxwiNY7QnJTH+OB7pixtBvIN7UmW4+OKxkyce&#10;ObjjqaM3nrnRrrgF44VrCJVHKOGhKQ+xLpL3KKOtkKSpQEMAUiaj5D4kX0HVoQrCdInSynApBiM0&#10;Ygq1kVCR73hAOD06eQb3L1zFXyUX8PL0t3hP+1IueZDEUo7FKJMcia4G5K1fGl77p+IRf4bnPkl4&#10;6ZeMZz4JeBNCuPjGo3TxMoSPNIaNqQHBMBB7Jo/D+uHGGNmxNXo3aYQxXTphYqfWWDugOwKmj8Ge&#10;4QOwzLAbNg7rj+2jBmKVcU9sHEqlMW8cPKcN1eBB+7J3zACErJuNNH87HEiSi9+f1oVjRk3bosU/&#10;YfJPJfLP8MfBzCAcyAghQMIIj3DCIwr5mTHIpXLMzohHjtp7KQmyK4IIACn8lE2eMnSRzhtKVZKU&#10;wJDydG19izZNm5mbL7aF4GCoMZ/KQ+CRT2ioxXK6xOn/ynno4aErUU9NVnUeCbFRiI4IQViID/z9&#10;3eHmbq/gsX33ZmzYup7KQ0uYKnhMJjxGD6Hi0NSFHhb/jh78Q/WgTOxBv9nNxEjlPdoY0bZQebSk&#10;damCh1gWnW1RCVIqkH+qDh1MOKrnCY/Oxn3Ry5TKg/AYPHYIRvJnmjhjvIKHzLRo8FhYBQ9Jlm7d&#10;tgGWVB6yfkWzJ5rqUApEB5Nq20KA7FyvpmoVICSvYbkWXuaEx4aFcLVYA7c9smiOr0lClfCwWzkH&#10;22eNpmVZA7/da7FnziiYtW6Efg3rw4jwaPbFJ/i81oeo/T8foEGd2uj4VV2CgxaF8OjT5GsMEHjU&#10;r4uvP6mj8h0fUGXU+e+H+FAHDwlZWfsfqpB5EyfiRHAkLnmG4DeqjYe0Cw8JDVEeApCnVAAPnQNx&#10;eMECxK1dhCNh3iilVTlBcCh4yHqXxFAcF3hIvoPgKGacCvfDLX9fPHDzwRMnb0LDDY8c3fCUx09d&#10;AwgPsS6BhEewBg9Xqg/aJU19RKuchEQ57UWZV6KCiCRMpdK00k+SpnmoCMpHRTjtChUHIggNSYYG&#10;5uIdAfjYyhW/Wtrgr9gkvC08gcrDZ1GWfQLlKSdQkXkOlelnUZF0EhXxJSjnZ8tDC/CKCuRtaA5e&#10;+aUTGml4FpiJF4TJq6AMlEWLLcrHTzvtUTBzKmIJh71jTOE8ZQy2UDlPk2X3PTtjUte2WNy3M5zH&#10;msJpjAlWGHTEKpOe2DXOGFuGG3IcDO/ZYxEwbyxcJxrDadxA2A3vDf/FE5Dss0clTI/QckjorYvA&#10;oSZAasa/ISKh4MHxkIJHKAoyw7EvQ5QH4UFw5GbGEhwCjyRkZaZAdoHMytY2t/73/iwqVHGYKA6p&#10;NJelK/rlK/tkqpbQ0IVKkgo8VIUpwVEVGjxq2hbZ2zZTlainIVU3VauHR2iwL/z93DXlYb8DO3bT&#10;tmwTeCzH7CWiPMS2jEK/UaZV1qTPME1tyPaTEvrnRXUo5aHgMQidCI/WhEfzgQZoIXkPWo+WhEJL&#10;KgvZclKf65AZF8lrCCQ05VEd6nmjXrRBBrQtA2HIO4rpuCEYJfCYXg0PqfFQ1aUKHqvVNgvauhaZ&#10;niUgxK5QVWm2RZKkkvvQ7IxSIISHLSHjbLWRtoXqg6+5ER7eW1bCY/1COG9bpU3TiiqhbfGx2Qrr&#10;5TNhMXMUPCxWwm/naljxTjW4VSN00SVGBR5ffFILHxMGn34geY/P1bRtUz7fqdGXqoRdStTrERyf&#10;fEBoUHmI6lCVpbrSdP0sy8xO3XBswzbc2O2Me5Ln8IjFQ9coqg5aF5cwFS88Y/DzTkckz5iMDP58&#10;AgdRHMdpW44nER5KddC6yJ63MX44HeGHO75+/KwPgeGJBw4eeMh47OzD8MdT5wBlWV64BumURxhe&#10;uWrKQ6o/q5SHmygPWhfCo8KT1kWCF/X7oFy8jT+CF4zXVBrlkUUoD9mP995UDm6y7D4KL50IPhsf&#10;3NvhiHuOPngelIx3CYdQkXOBcRkVWRdQnnEOFYzy1FMEyQm8izqEd5GH8J5K5nVYPl6G78OLkBy8&#10;Cc7GKz5+E38UlUnFeB6Ygu93WCF12ngEjR8KL54zO0YOxpy+PWDWvDFmdG+HTQO7w2/qKFhRfawZ&#10;1AMWo4yoPgbBcowxfOdOQMSy6fCfPRLOhIcLlYfHZBPE22+kbfEiNAgOAuAo1UORTmnoozBbRj1M&#10;NFhUQ0TyH/oIIDyCq+Cxn/DYR8siyiMvM47KIwE5st+0wCMrXQkBbUNrwoJ2REFDRnUsoJCQ5SrV&#10;kS171e7bf1gHDgFIjYKxPG3GRQFFFYlVw0OFrLTNFHikIzWF8EjUwyOU8PAjPNwUPGwJD1EekvNY&#10;LspjKeExexLM+EuXZkACjF5DdOBQdmWwsjB6NdJrCNWH6UB0HzyIADFWu8q1p2VpKXu5qLEPVUgv&#10;tCYUWoklUfBg6JSGRDu+rkJ3LEBpJ/AwMYDBkAEw4h/fbNwwjJ48GpNmTMDM+VLjMUvBY8WaRdo+&#10;LZtXqw2ethAe23W1HVZS36HgoQudClENgZR9ofLYsR6OuzfAjdbFecdGOG1bC4+tK+C+YZG2bwuB&#10;o2Za1GzMFtivnYdt00fAg9bGb9dq2M6fANNWjQkIKovGX6PZ55+oVbAff/CBsiT1Zdqw/udqJ3zZ&#10;jqF7i4aQ9S9iVWpRnXzA98jMin5Niz6GmwxF6l4PXNzrjTv2fvjbjSqDyuORC+/czlQfLqI+QpR1&#10;eSGzL8tWI3bBNBT4OOJYXBDBQYCI6mBIsrQ41h+nIv1w188fT1x9NXDYuePhXi8FjkdOtC46eDyj&#10;mlHwcAlRPTZe6uChbAujzIXgcI0jRHRJU8l9eCTivV8GnuaW4vF3d/H83kM8OX0DL0MPUC1k4o1f&#10;Fm3IQVToqkvLow6iLO4w3icdRVnucVQeuoiKIzdQceAGKg9cR/m+awok5dl8nhApSzmJ97FFeBdz&#10;lFA6gHdxR/Ce3/M+JA9vgrLxIjiL0DpE6FDJJBfioXe0aqwcO2E4ImdNgPPUcZjQsS3GtW2G6R2b&#10;wm60Mfwmj4DVCEPsHGsM60nDsJ2KxHvuRESvmoeIxZPhNsEY7uNN4DHeCNFbF6t8h9iVQlEdMipg&#10;BNYIPTz0oUGlGh7aVO6RzEAFj4OZoTigUx4Cj30KHlQdBIdEtmxcT3hoyiOL17UOGrrWHNrG1pra&#10;0KAhC+IK1Kj2qhV4aADR13kc0CBCC6OKxRiyxqXasmiFYrIptpYsJTykyCQxFvGxkZryCKJt0SkP&#10;WzvCgxfWBoHHuuWYQ3iMIzxMJ42EIW1LbwKjlxmBMUSLPkNNdaEBRfayVQrEVDaHMlLRyXgArUt/&#10;tFGzLn2U8lAAMdTPsog16Y12jPYDe6sp2Q4c23Nsz/e15/vbG/dBF5lpGToQgwiPIQoeozBppgaP&#10;BUt01aUyTbtxBTZIzkM2eLJcD0u96hBY8P/NmspKIKIBQ57X1Xlw1OAhC9/MsddyIxxo39y2rIDb&#10;hgVw4ihrXvR1Hn4OlnDdvBQ7CA+vzcsRsGc9rOeOxRDallZUFpIYbf7Zp2qXt08kj0E1ISXmjep+&#10;ioZ1P0FDvqdz82/QnLalzgcfUZ1omzzVhEbr2nWwbvxkXL/2LW59+z3OBUXjZ9qH+1Qej6g8Hons&#10;F+vCC/qRcyghEoJnHtH4284XOdMnI43AKw73xgmqjROJmvKQAjDZ2/Z2QAAeu/rhsQPBYe+uAPLQ&#10;yUsDhxOfZzzRKQ+lPhQ8wqk+NMvyngAro+Ioc6PikHAXeAhEYvHeJYoWIhX3Ll7HTz/cxsMHD/CK&#10;AHlZcB7vMk5SQZxGJSFQmUFLknmGYDiPivxLqNjHyGPkEhK5hEXeVY4S1wiOKyjPuaQBJOss1ckx&#10;vKMSeUeQvIs+gvJE2pp4AoUQeRdZoFTIy/A8vEqkCsk5QzAdwfd7HJAzaxIS5kyGB9XIyn7dqOia&#10;Yk2/TgiYNgJuowfChrZl66iBsCJA3OeOR8z6xUhYPRd+04bDha95TBqMqLWzcDDOA0VZwSjODuJI&#10;WBAMRTkCjSBdCEwIlf8FER08sgQcPObnDmeF4FBWGAFC5ZEZSXAQHlmxyM+KR25WEu0LAZKVSmWR&#10;oVyEXhTItS01XVqTMD00JKoBokFEZ1s0gGi2pUptSHm62BW1QE7Ld1SpDkY1PHQL4xIIjxjCI1zg&#10;4Qs/Kg83NzvCY7uWMOWFJ3Ues6XOYw7hMXkk+o+i8qDq6GWmhR4geojIa/qQvIfsZ9vFaKDaz7bz&#10;IKk6ldyHNmUrXcZkt/w2A3pTWfRBWwHHgD4MDRgdB2kQEfUhEOnAx90GG6Af4WFM+zR0/HCMmzpW&#10;laZPnTUZCxfPUZZFZloEHkp5bFuHbdultaA5dm2l+rDQ4CEL4QQa1aHVethwlITpXgJCIOFguQEO&#10;26hCaFvc1s+HEwEhysPNWipMzeFrbwE386UqSeq5ZSkCqVas54zGyHaN0JrKoilVR5PPP0PtD/7L&#10;+EBBRHIan9X6EF/WqYWv6nyMto2+UvD4hOD4/MNaVbkOsSpjWrdD1ozFuBkYgxvnLuLMoaO4HByJ&#10;207euEeL8sQ9Fo95AT8hSB5TeSiAyCpU11C8JEB+2LITKbR0BS57cCw6QKkOaRAkdR03QgPx0M0f&#10;jwiNv21caFW8qDq8CQ4JUR0CDn+qDlEeVB2MV/zeV7RIbwir97QbAolyKRAjOER1yIzLe/5Mb/iz&#10;PLPxxF8u/nh8+SruXb2Ox+eu4+3Vn/G++FuU59OKpNOGpJ5ERfJxlCcUozxO4hiPj6Ms6TRf4+uZ&#10;tCtiWwQgeVQehEh57hUqE0Il6zzKCJ532RdQlneRj3mcVEpFcgLvEzjKcXIJXscewLPIXDyOyuX7&#10;TgF5Z/G3fwKOrVmDdCqzsHmT4TDaBGt6toXdMAMETDaD3cgBMB/SB2tNemD3WBOErZqPDIs1CF84&#10;BS5UHq6TjBG6cDwKQp1QnBdGeAQqgBRSQchYnEWY5Ej8fymQf8YRgkfgcTgrHAezImldogmQGAWQ&#10;vKw4BY+crBSOenhoq+U1cORpwWteg4eWwtCvttfDQ0CiJUwVQDTLolcgan1Lrp4+/3tlrdpFXweP&#10;FAWPuH/BwxWurrY6eJhjg8y2EB6zFs/GmNkTMXjSCBiMNCUUJK/xT3BI9B0mYNE9ppXpR3UyZMQQ&#10;DDQ1RncjI8LDiACQ5Cnti6gORhuqCwUPXYjyaEegCDQ6DuqjQqkQeUzl0d2sHwyHD4IJ7dOwicMx&#10;duoYzJk/A1v4s67jz7ps5T/hsYXwsLTYCDurPYgPj0a4lx9sd1rAihe5gEKvPKQ03YYwkOekDaHD&#10;LtqVnQSHKI9tojxWwoX2ZO+GxXCjepEKVIGHl/VWuPPObjN3DNw3LUYAn7NfQDncuRlaqc2Haqk9&#10;RD6rVUtZEkmEfvCf/6q8xucffYQvP66lNrlu1bA+Pv3gQ6qPWgocjWrXhqWRGa5stsZ9uwD8Shty&#10;LSEDN9Lz8G1ABK7sccVfzmF4xgv1iUcM4SF5Dw0eAo5HLsF4SnvxnI+PLV6MtLULUBzsjuPxVB2E&#10;x9moYPzpHUjF4YH71k4qz/GA4Hi4l3ZlLy2MDh5PBR5OVB3OwYRHiMp1yDqWd87RVBZUGa7xyp6o&#10;EOVBFfR6bwCe2rjh4U4H/L7LAfdTM/Hu1HmUl1zE+/zTKMuiAqCqKIsuUgnUikhaiyiqhpgiBY6K&#10;lDO0GhdQma1BozyfimPfdVQWfIvK/bQvWfxsDmM/n+fjsrzLeJdDyBTyeN9llGXy3yJYygml98nH&#10;+PgU3mccx8uEQ3gRloM3KUXAvvNUIwU4vdUS2QumInvdIoTMHgcHs94InjwEAZPMYDtmIOHRDZv4&#10;nPP00UjethqJ/Pv7TR8Jr6lDEcAbRubeLQREqAYMBQ8qD4JDPc4JVgDRw0MfNa3LUSqPmvA4lEnl&#10;kV0THjHIzxZ4JDJqwEPXakOu8WqAaNe+QEOJCQUQzYkoN1ITHlpIvYemPLSl+TpwSE8P+iHJyMo/&#10;ol9VWw2PhGrloWyLL3x9NXhIwlSUx7rNa7Bk9WLMWDgLo2bQx08YAUNRFQMM0YNKQuU6qiyLqYKH&#10;/rj7YGOMmzQJmTkhiIpyhPHAgejUX/Z2GYDWBn3QyoDQEFXBUNBQaqMvrQrDqC+hIWNvdBKACDjk&#10;2MSA0OqPAYSH6dghGDFpFEbyZ1q3cSnOXyxAoJ8jFi6ag6XLF6jl+Ju2rIGFxXpsM1+HjPRkvHn3&#10;Gvd/+x0+Dg6qf4c+xyEhfUxtCQS1UI6v2RMce3duhCNVy16qD7dta+C8bgH28iKUJKq2rkWbkfHY&#10;voZWZRyVyQIE2W2G46JxmNKlBVpScUipeT0qjM9rfYxaVBSSz/gfwuO/jI8Ik89rfYRWjeqhbeOv&#10;1GsCjoENGyJxxgL8Zi2FT6H4yzEEfzqG4Z5PPO76ROO0XzhOxafjx9AkPPCMwVM3woPq47FrBEOU&#10;Rxge8mJ/5BKEl56R+G2PE7KozA7YW6KEVqWEAPkhKARPXPxw38aZ9oYXuiNVhwqBh58OHqI4aFmc&#10;RHXQrvB7RXFIgvNJSAYexe/H0xCt41cFIfaOP+sre37G1gevHILw1olws/HAHxY2VCB+eBaYhLdR&#10;BbQP5/F+/xW8jy0hOAgQjuXxVB/Jp1CeRgtDcJRn05rkXFFKozJf8h3f0tJcp6UhMLKoNAiI9/m0&#10;MIe/RVnBNbzNOkeQEByF3+H9wRt4z+fK+W+U513A+5xzhAtVikArrRSv4g7hTfxhAqoU79KK8IOz&#10;B46uWYwCgiFz1RxEzRiFsClD4EtA2I01Uovi7CeYIXbDImTybx23YhaCaWWCecOI3zAfhSkBOEb1&#10;USKgIBD0ICkW5cFRkqj/zIPoQ69GCBIFj1DNtlQpDy3nka+Uhw4e2anI0SkPBQ49NJTy0MNDrzw0&#10;eOTlH1SjPFYL4zSAaIpDladzzOYHZSdsDR7/TJYKPFQ/UwUPqfHQbEtcbASiIoKr4OHmpsHDYqc5&#10;1pqvxqJVizB9wSyMnDoOQ8aOxGaLtXDz3Imp0yahh8kg9B5mgr6EhcHwISoEIH2Hm6E71caoSROQ&#10;dyAWF6+kw3H3agwdTKtjOBBmQ81gJKXrhrQqtCvtGQKNjhKD+qn9bjtRnXQiMDobER5UJ50YXQmP&#10;XkMMMWAE4TFOg8dY2pZ5i2ciJNQWnq7bsHrlYljt2YIdFhuw2XwNLKk8tm/bhKMl6fjtjws4W3oY&#10;nna2kApTG4GFLkR52BEEalXtrk0MWeOyHnt3bICj5XoCYgNceHI5rpkHT9oZBQ1+zsfOQm3LIPCQ&#10;HeRCHbZg7+JxmNa1FW0L4VH7Y6oO6cGhLWoTOEgTn//yWGzJR4yGfJ/skP8NVcjcLl1xct12PHQK&#10;xz0C475jKO7vlVkUWhMH2hWHQPx06Rp+/fMvXE3PxV2vMPy9lyrDTZSHWBeZdQnHQ5cQRiCfp31x&#10;j8Dp5SuRunQWjgQ44UxEIO57BeMJ7cp9q724L7aFluWRo055OBEeYlmoOER1vFCqIxSv+d2v90bi&#10;UfJB/HX9Rzy+9xDPfvyVliAfbxzC8cqZdkYWw/lmAYwKz2S8pxp5T1vzRo6jDhAMVBU5V1F26Cbe&#10;iUJIPq1BI4U2heAoTz+vrEoF4VFGeCiA6HIeclwuADn0Ld4RFq/lu4q/Q2XRD3ye3ynJ1MM3UV70&#10;Hd4d+R5vD95CxdHbfP17lB28RtjQ2uQTShzfZ5/G27QSQohKJ+8MfvELRdEqAmTlbOSunY94/j2D&#10;p5rBf9ZI2I4yhM2oAYhcPQfpFlQf/DtHLZuGiGVTkbB+HgpCHFGaH0F4UGkQBAIOOS7J1nIhEgIR&#10;PTT0yuMogVF1nBn0D3gIOJTyyNLgkSc5j6xkgkNTHjk5WYRBjlaSoeyJRD45II91aQyOIjBkYkWD&#10;xwG98tDsipqmVTUeku+Q6RiZopHMq96yyHQOVUe2bltKmWlJlU5i1bYlKlJnW3zdNNtiux3bdmzC&#10;GvNVCh5T583A8CljMGTkMMQkeuHPV2fh52UNw/4D0JMKo88wTXUINPrIKAqEzxmYmGLxvPlqYc+d&#10;X4phs2MNBvUbgOTUAMIvFGNHj0A3qgzZuqETwdGZwBBwyNhFRV90oQLpzFGKw7qZ9FM1HoZDjWBG&#10;5TFqymhMnDUBU+dMweJF03nhr8Oe7etw6epBHCxIhIVUlm5dh93btyI5yQ85Kf7wsN9Da2JJWGwj&#10;NLZSaWhhZ7MV9oSBtCHUN0G227kejqI+dtC2ECCuG5epgjBPPufrYAlvews1+lGB2C2aDEeeeKF2&#10;5oTHeNqWlmhJ2yL7iHxKyyKgkGY++gVu+mY+EvXrfIApndojaPxU/LDLjeohhtCIxN+ExwOC44Fz&#10;JO1JIl66JeN+SBZ+OH0el06cxOX0HPzgF4K7Nk54wotby3vo4EGlIOXqEq88o/D7nr1InzIWuZbr&#10;cNPHh+/zx997HHGPluVvew/Cw1OpjsdUHY+d/HXgCKLq0MDxkt/5xjkcL2hL7h+/wL/nz/j5p7t4&#10;9vdjPDtwBm+9M3Wl54fUUnoteBxVhMrEE6hMPaPlOERZZBICB77D27wrKEslMBhlaVQO8rqoDslz&#10;0JpUMOT4vYyEQ8X+m6g48AMqjtwhDK7jZWop3h66hoqSuygnJMr230AZIVNGgJQdvYX3h3/i++6g&#10;ouhXVBz/BeXHfuDzN1B+iErmKBXLoat4R/vydh//vUOX8CguCxe30YasWYgSy1XIWzkD4TNGwG2y&#10;KayH90XA/HFIt1yNNPPliFwwCZGrZiFp+0pkuVriWG4ESvOq7cux3BAVCiI6+1JtYapDwKFGHTwO&#10;Z4fjUHYUCrJqwCM7HnnZhEd2MnJz0giOTIqDbF7zYlf2KVBosNAgUp3z0FRHzaiq85CFcfrS9Gx+&#10;KEssi36uVwcPKUnX9zDVNn8SeKRQeYhtITxktkUPD13C1MbOEtu2Ex4bV2P+ioWYMm86RhAeRsNN&#10;sWHLQhwqDiaoguDuvkO1AOxhNgi91HStGXorgJiip7EJRo2bgrTUDDx98gg/37nGf88Lc3jBx8a5&#10;ofR0IhbPnYLpC/m9Ywajk6EBuhr3Y/QnMHQA4djBkJaFYOkq4DAxhNmwIRg9ahiGjRuGUVQdk2dP&#10;xOwF0zFvwUzY7NoAf09L5Of7IzR4L7ZvXU8Fsgk7t25GVHAQUqOi4b7bhu8jPGwsCI9tVB8CkW06&#10;eBAiO7fAxpLKY6fERjhQhThRhblarIPnuiWwl4QZva+vww54U3X4MgLttsJm8WRYLZ2OMMLDaeF4&#10;jO7QHM3rfoKvPq+Dz6gopMRc39RHH9LYuOdX9WFtOhil67bhPmX/I9c4/O0UzYjCAycptaai8EzA&#10;C580vPTh7zIoBz8n5eFmzn78mEKQuHvituUe/GHjy/dG0orQUvAif0x4POLF/3CvP566hOIFFUjJ&#10;/PnImjcLv7l4EhKeuLfHHvftXPHAXmo7qDz2euGpox9e7BVohOA5v+P53hDCI1xZlpeOgXyvL/46&#10;Uoy/f7qNv89dxqvzvFDzTqEiWNarSMm5trS+QpbUJ5xARYqmJiSHUZFBIGReRmU2L/gD3+NdAS/2&#10;NL6WQnAQHmUy/Soj3y8hnylT4CBsBBwFt1Fx8CdUHL5LRXEL73KpPrL5/Ue/J0B+RmUhoVJARUPQ&#10;vD9IBVJMqBT+TJj8zOPfUHnid5Sf+hXlJ39BhYzH7+B98S28pVIpL72FypM83nccvweG44rNblyk&#10;Gi2yWIGI+WPhOKw3nCcMRNLmJcjbvRGxi6YiZuUsZOy1QOKetShM9MHxfVQfBIbMuggwakKkSoH8&#10;CyAKHnz/kSyBhyRM9bYlSgePOMIjkfAQy5LC6ztdB48cZVW0lhxSGKoVhyoRkaslSuWx5k4026Lg&#10;kSsPCA4Z9fDI4oezqlSHVJhpVqWm6tAW00iBWA14SM7jX8rDxpbw4AW0ZsMqzFuubbsgtqXfCFOY&#10;jDSBm4c5Tl1IxvW7Bdi8ZTm66fIf+nxHL0mYDjKBtb0DHj77G/Lf73d+QGKkB+/4q7F5zQLssl6P&#10;GaT60vVTVWOfzgP7obuxodqFTjaP6jyoPwFkCBO+1p/Q6EyAGNIKRUb44EB+PGZOn4iRtC1TZk9W&#10;8JDepfbWGxAb5gAL/kwb16+Apfl6WGzaiL22djh75hzevn2HGxevwNWW6sqK8LARaFjA3sYSdtYW&#10;cOBxbJQfspLC4GVNwBAgNttpWfZYoCg/kSdGGLIjbBDpsQM+thbwofLwsd2CAJ5AtstnYNfiqYgQ&#10;eCwYh1GER6PPa6utIWsCQ6LeRx+if8OG2GNsiuKV5vjF1hd/U2088EjEA9d4PCRAHrjEcYzHU69U&#10;giMDL30zVbzwTsMTvzTcD07BXdnLddt23Lb2wLfJufg+ZT9+D0ii8qAKkSlbgYdTAAESQOsSjh+3&#10;7sLRufNwj7B4bOuOe7sdCQMpCPPGI1sqSgc//OVGW+JEUOyl2nAOU/B4vpcqxN4bj/e44k9LB9wL&#10;jcPr4pN4X3iK9uEwyiL2AwSHAKMi9hgq4qg0kk6jMv0CKjMvoTLrEqEhIy1I9nVU5tJq7KdSOHxL&#10;wUGDBQEieYxsSYbSfuQSGCpZSqWw/1uqju9RXvAj4XGHKoFQOMTxMO1I/mWVMK04yteoMMqL+Lyo&#10;EFEfR75DxbGfCAm+/9ivqDz2F48Zp+6h/PTfqDj7AGVnfsebktt4R2vztoT/xtmfUHn+Rzw/cAJ/&#10;hMfgBw9nnLXbhozVsxA03YxWZTJydq9H5ubliF8xExkOW5HmuBV5vlY4VRCNY3nVoNCrjmr1oVMg&#10;NeChAeTf8IggOP5veOQSHlIgJvBQiVIKBlUUqoNHdWgpDb3i0Md/tLUrojoOqu5hEqI6qi2Lpjz+&#10;DY/0jGrbIvBIkpxHTARkH0yp8/DxdoWLqw2sBR7bN1J5EB6y7cLsqUp5yDRtT+MBmDFvIhKTHXGk&#10;2AsrVk5DV0MjDJsyAqOmj4IBVUd3k0EYPGIUMvdl4u8Xv+HuL1fxy58XEBPggMgQe3i574Kl1SYs&#10;oryfQk8pW0cKNGQtjERPRifDvjAZPhipyd6wpdTu2rUX+vPfCaGiuHIxF+tWzMOIiSMxec5kzFow&#10;DatWzYW3y0542GzHpuVLsWndOvi6uKOAPvDH2z+ivLwcZYy3b98gIzae9oZKw267goeE2Bgn++24&#10;cCkPfz+8jHhvZ1ibr4MVLYs74XLrZin++KsUP/96GCeL4hDovB1etubwstmEAKdtcF4/H9vnT0DQ&#10;njVwnDsKE1o3RN/6n6ND3c/QtHYtNKv9MQy/aYg1PfogfOJ0nN2wA7/Z+uM+lcLfbgl46MGL3jMV&#10;jzxS8dA9mWMynnln4IVvNuGRRXAwCJEX3oSJZwptRQT+snLHn7s9cCfzEO4/eYqbN77HzfR9+M2D&#10;doUKQtTHA8LjAa3IU1faGBtP/GJph0eOVCnWrrhvpZuetfPE727huFNwDL+cuYQ/Ss/jISH0yi6A&#10;0PDFUztvPLOjIrEPxnPHIDwirO7ZuhJuAXjll4RyWVIvKiPhJOOUAkeF5C6yqDIYFYRGZY5MsxIC&#10;ebdQsY8X6IGfebHfRdmB6wSCAIJWQvIZ+XyPJEcLaCv28bn931FN3OJIuyKq4xBhQOVRdoiKggAp&#10;O3KbIOFFf4iq5DDBQaVRUUxlUUqQFP9Im8LPU11UHBelQWic+IPB95ygEjn5N+NXlJ2+i7cnfsSb&#10;wpt4f5TKpeQ7vDt7G+9P38Tz/UX4NSwcN6jIi602IHvLIuRYrkAB1UeOxWqk0LbkeFsjh+f0cV78&#10;pfnhChT/ti0Sxbl6+1INEj1A9PDQch4R1cojW+o8EpAn+Q6V80hDdrbOtlB56Gs59DMsEpLK0OdD&#10;9cqjGh6yFF8txyc4SJ0sfljAIZZF65wu8MhhVMND27dFg0damqY8NHiEIyo8ACGB3vDxcYGLizWs&#10;eTHpbcuClYswZc5UDJs8CoajhqAnVUaXHj0xY/pohEdswc6d82BsOhBTF4zF7OWTYKBmWgZh4JCh&#10;CAkPpkIpQkykP9LTgpEQ6Y7MZD8cKYpCfJIntm1bBJMRxuhq1J+qQ/InEgNVWXsXKpGBJsZIjPdB&#10;OC/kySMnYvcOK2SlJSHA0QZb1y7DhKljMGnmZMycNxU7ti2H314bnC4uRmZUDCxWrUN8VKxSPfJf&#10;RUW5Gp88foh4ngxWW7bAwXonVYcAhMpjpyW8nPfgzLkk/PrncRTmpsBtxw5amA1w2E3bE+SIlFA7&#10;5BFmmaGOSIt2QaSfNXx5QoXbbEbY1tUIWDoXubREBzZtRs785cifzRNr5jKkT1+ErNlLcW7dTvxm&#10;7UdgROC+ewwjHg88CQqqiccEwxOfTDwhMJ56Z+K5XzZeBeQRGrJ2QwBC5eGTzseiQhheyVQTCXjm&#10;EY+f9xfj2tXLuHHpAn48dBS3vf3wy3YbQsKfViQAj6goJH/xzMEfz2hJnjj548EeFzyQ6VRHL/xt&#10;44Ffsw/jr4eP8Pu9e3j28iXu7y/BM9sAvHGLwXuvFFTw3y4j4N64xOA1gffaNRpvZcVsPJWG5DOS&#10;zyqLIrUZlQIOmWoVaGRdZRAKOd9ScXyPyn0/orLgDuHBC7zwN7w7TMXAqDwi+QkqEdqOsgO0HAeo&#10;GgoEHIwDhIfOrpQTHgKJiqM/80KnHTnK76ElqSj8VYtiWhOJY39qKuMYjwUkhEbFiQe0K/dQpkDy&#10;JypOP0Ll2YeoOEOInGOcvcfnfsP70p/w5jjVyFn+O1d/xbsz1/FbUjK+dXfGZXdbnHTZgSM2W3DA&#10;bgtyrDciz8saGa47cCjGAydoXfSqQ3IgEsq2EBza7ItAg9YmO0RTHWr6Vg+PUIIjDAcya0zVZtWo&#10;MCU8srMID11puqQl1MSIVJUSIppV0ec7qkMBRSVMCQ9RHLJ6NptPasUfQh9tlqVaeVTbFgn9jnEZ&#10;6bQvalFcPJLiYnTwCFTKw9eHyoPwENtisUObbVHwoG0ZSnj0oxKYOG0ircoyjB1mBvO105GcYgsn&#10;pzVYsWK8yl/0GmyiakD60MePnToNc+fNh/WO7bh2/RwVyE1kSku749E4cToeu3etgcFgwkMUh/FA&#10;Kg4j9DLVrYsxGsjPLsDRI/txl5bn2pWrePbsuQLAsUOF2Gm+BYtmzcGCSdOxZsEc7LZYg1DCr6zy&#10;OR7d+w0ulruQHB+P8kqBRiXKK97hxctn+PWXn/HDre9wMCMLLnt2K7Xh42GD/TlpuHr5DC5R1dy+&#10;XYz79+4iyssXu9avhtOuzQjevR3ptjY4HhmOIkdnnAoKwPnURJyPjsYN/wjc8Y/FHz60G37peOqf&#10;TQik4beoHNxNKcCv3ol4wgvvqWcaHnql4W9akYfe6XhECDzxy+L7czjm4Jl/Ll4E7CM09uN1YAFe&#10;8/g1nxN4vKLyeMX3v+JF/JqfeU0L81pg4pGCB5HZ+PlgEe4e5l2SJ8sdKq5ft1vTmnhRXXjjF7tA&#10;tQ7mCVXDY1uqEFnKv8sJD209CBZP3LNyxd3cg/jp+29x58JlPLr4LZ7vKyEkYgACDEH7UOmfh0oe&#10;V6q+owVAXCkq0y6gPIOWJO0iyhkVtCnlGTyWUDaF4KBN0cBBq5JHdbCPF2TBXdoWXviH/yAAfqeC&#10;uEsgyGOxJFSJh0VNEChUFhWS9CRYKgiJSkY5gVFRSGBIErSEKkLBgiAo+ROVJ2hFThIGpyUeMR4T&#10;DE8IjMe0KgIJwuIcH59/iooLzxgvUHHxJcrPv6BVec7nX6D8Ep+78hKV1zhef46ya/zsd09Qfvse&#10;nhw7hZshgbjm6YQr3i445WaDI047UOBrj2w/e+wL2YtjhILUd+gBolcfVapD5T1qWhZttqUKHpkC&#10;D6qOjKiqtS25WRo8shlZqs6jGh5yrUs5unb9a7kO/VgTHlXKI1ufJJXgE2qWpQoaWqi9a/XwEOUh&#10;oZttEXjIcvykeA0e0YRHWKAX/HiHd3W2hq2dJbZabMSqdSsUPKbNm47hk0fDwGwQNvEOe/PuYaSl&#10;u9F+rKPl2Y3s/b4IjrCgfRiDvmay3mUweg0xRZdBRug30JgKJQSvK57wIn6Fw3kpcLVZj4R0Gyxc&#10;OBHdDAfA0MQEk0aNx1DTYehrbAxVwTpoEKxsrfHg+X118ct/ZWXvqSAqFET28xd0aP8hKo3jOJqX&#10;B1uLrfD12I0LVzJQciQJjps3IzMlEQ8e/YEnj/7Cn3/exW+//kzl8Uh91+sXL5AZG4sgT0eE+tMK&#10;XT3JZ8tx6dwRXDx3EPfv/4y8uCTE28k2BNH4LS0PD/MK8aToNJ7l8sJKKcLL9GK8zjyGV1kleMrn&#10;XiQV4nX4ITwPLsDdqDz8dPEi3rx7jl/OXsBPwQSFby6e8CJ8HJCLpwH5WgTm43nQfrwKIiz4uTcc&#10;3wYfxLugg7yz78Mbv1zCQoPHS6oPBQ4VPPZNxysqF4nnIem4H5GIH9088PN2Kzyx98FzuxDcDU7B&#10;Tycu4M7xC7iXdgAP7L3wVKCxZy/+ttqLv3ba4Nete/CLdwSenjyPNycu4t3+UrwKTVML2yoFHDJz&#10;Ek5rovIaJbQmUshFhZFGQEhIIpQQkfyG5DZUiGURcOTeJDS+px0Ru0KVsY+gKPhZUx6Hf8fb4j+o&#10;PkRBiI0RNSKA0FRJZREVRdHvChIKFCU8PsZjiVICo5RK4fh9qou/qCqoHERJnHqCyjNPCQQNEJUS&#10;CgzP+dwzlF/g8UWC4dJLBY6KCwTFxVd8/BoVl/XjGwLkNcqv8vE1jtc4fvsauPMS73/8Ew9PnsMv&#10;WTm4HROL6yFBOOXnigM+dsgPdEBRqiRLw1BIGCiVoQ+lNrRjee1opjbDImtajmQwMoNxKDNUW46f&#10;EakinwDJpwKRVbWyMC47IxFZmWl0EpnqutbchVzvWl1XtYj43/CooTwEHpLvEICIddlfY5aFIev4&#10;/wEPXY1HjalaBY+EGsojQODhAjeBB6W87BhnabkOi5YtULMtMlXbf4QpJkybAA8vCxQfD8WtP/MQ&#10;5GOB7ZuXICnfHes2zaFKGYuhU0agO4HQ3dSEysIMGzaak5IJuHxtPwoKIjBtwmiss5yKhSvGwsho&#10;MKwtdqBoXz4iAgIwefI09KVq6UMFs3DBAhSV5OPOzxfw51+38Ndfv+HpU54UlRpM5L+KijKqi7c4&#10;lJ0DJ1k677kRrg7m8CQAiw7n4ocfL+HO7Sv4+c73uHH1Kv748w6ePPmVnyzH5dNn4WK1B85225Ec&#10;E4AzxXnIDeYdIC4O9/78Be/evcbzX+7i0fFTeLP/FF4cOInH53hnLqC/Tz4F0NuXJR7Dy9RCPDh2&#10;Gg94t34eeQBPIw7hTkExfvv9Cv5+fBkvXv+Jn0pO4+/Q/XgRcgAvQg9WhSwSexdyCGWhR1DOC7SM&#10;AHkffABvCZQ3/vkKHm+oSt4SOK9lpEqRx1XqgwrnjSRVXWNx384Hf+52xmPalDdOUXjqHIs/z1/H&#10;38+eUvX9gj+u3MRvXsF4uMMWD3ba4c8ddnhg5Uk7E4Kne0OpfBLwPDSJkIvidyZQZch2CQSH9BKN&#10;PcYQcJxCJcFRkUprki7QuKzAUQWMrGuExlVUMCqpOAQayP8BFfu1PEflQSqGQwTDYQZVx/tj9/CG&#10;YwVthkR5KSHBEDhU0nZUHNcAoY0ShATth4SojMqTAoxHmrJQSuMp7QdVhQ4YlecYVBQKFgoYVBkC&#10;jEuvUHn5NUfGRcJCxitv+TrhcYGvXdI9d5nPXXnH196h/Aoh8v0bVP7Mx78SJLf+wpNztDS8id2I&#10;jsLJIE8cDXNDSTbVaRZtiQqBRTBBoQ8BRzCBQXAQGofTA3Sh9fJQfTwEHLIcn5GXHo0c6eeRHk94&#10;JCFTennwWpadILVrO5fXO0MHkZoWRkJAUg2PA6I8+KQusvJJmjx+iOSR5bnVG11r0FD5DpJKzbaI&#10;ZVG9D3Wd06k84nU5DwUPyn5XJ1vY7NmGpDR/nDiXjD271mHy9IkYOn4UBowcgt4mg9DLsC8WLpmC&#10;uEQbRITvwEbaFxuHRVi5ajIWrpmC8QvGoYeJrK41RU8BgYkpxk4cD0uLZfAP2YKpM0dj/Izh2LZr&#10;Nuytd+DWrW8VCF6+egrbnbvQj+qjr5kpTM2GwMlqK4qORuH3P67yYn6Dly9f0X48x9t3LwmBP3Hz&#10;eim+u3ESF04fR4S3NzbMX4hta5chPsoZxYVZvGguEzw3qFb+ojVJx/78SJw5noKHD+/ixNFC2G3f&#10;jthIL+REhyDVyw8nYtLw/eES/E2l8uwF/f+zO3h48zye5hXjRVYxHheexpN9pXiXKr0mTqp1FO+S&#10;S/A4iwApKMGTRCqPmCP4g8ffXzqMcycT8fvPl/Dnpet4EHMIbyIO4w3v4G8ijuAtoyyc0CA4ZKwg&#10;PMoJlPcEx7vAfQRGPt5JBOWjjArgHW3De8Y7qpc3vtmMLLylGnlPkLynOnnnncKLPglvvZJR5pGq&#10;4PJr8Wl8f+Uy7p67gL/OXcGDuGw8s/PHK+dovj8D5bRF72in3jjH4aVjBJ45hxNaGUCkbIFAWMQR&#10;GpIMTTyJ8sRTKrchdqWS4KjMlPUlAg0NHHpgVOYRGrk3UJEnsyo/MAiOAtoOgcaR3xU0Kgr/QGWh&#10;2I2/8abkL5SV/kVY6ABxQkIsiEBCkpocGZKzqKQFqTxNdSGjOmaINWGUEyICjwoFDAJCFxXnBQYC&#10;Co56paEDhIIE4aGORXEQHpXy/vMcz74Ezgps5LOECEFSxtfLqEoqvitD5Q8VVCPvUfkTz8dvf8Wj&#10;k6fwXSwhEidgCCEkGARI1THjCCGhB4fs+3I4jeCgWjmUFoyCNOkgFkZoRCIvjeBIIzhSo5CdFoOs&#10;tDhkpiUiPS0NaRkZ6poWR5GZSQWSxeDNU0SDrKqVJfnVCkSvQqrgQaVRpT6oPOSNJE81OGR7SQnp&#10;NKRLlip4aMnSVHp1TXlEEx5hyraEBvrA39uVysMWe3ZvRVikE85epkJJ8SRMtmDJvPkYNYrqw5iK&#10;glajh0E/LF8+Gbt3LsRW87mEwiY4OS/Bps3TMGnOGPSg6tDWuMjUrSm6Egj9Bw+CpfUirNo4C0a0&#10;QDaOa1FyPBePX93Hm7cChKdIDgvGsMFD0ct4MMYMGwWrzeZITw7Cjz+fw5s3D/DTT9/i8MF9KCnO&#10;x8G8GP6CfXHqeB5+/uU2fv/tZ6SExsBl93YEeO2Bl/MOfn8Mzp7LwL6cBPi6OSE6xB3J4W7IIjSz&#10;U6IR7kmfmpaA3777Dq+ePMfrx89x9/JV/PTtaXx38yhuXiigqijB27xjeJNJgBAcTw8cx5OcY7hP&#10;G/MgtxCv0qk+UgrxcF8x/s4vxKOkQ7Q2xbi3/wjuHjmC34pL8UfWUbyMPoL3vCglyiKO0gYUqigP&#10;01RHedghBY8yqpP3SoEUqONyqpOy4P0oo8UReKigKikjWMrFVvB9EmoflKA8VPD1clEnHil4krAf&#10;z4rP4CXjIU+qh15hqsM5qG4kKvg98t5yfreq00g+QWVxRptqJSzUzIk8ZqhkaBoVh4RMw+oUh1qD&#10;QnCU50p+g9DIFYAQHKI4CmSGRMAhioMhikMBhOqC8Kgsvo93tB/vivncKVEVtCFUF0ptCCw4ynNa&#10;PoOhAEGFIQBhqJzGaVEbhIYuvyGvVZzjRa8PAYbAgqPkNbTHmmWRxxUCGXVMtSLgkTjLOMXvpQ2q&#10;kGOBkFIob2l9XqJc7M0NAuQ7muofqIR/fA/8zHP4+k+4W3AAZ5KjcDSFKoOQOJohSiNYqYvDaVQb&#10;BIaA41AqI5nHKYE4yNifEoz8VNl2IRy5hIZEDiGSkyrNj+OQlpqgOgCqei1ez9KGMIPwyKKF0hSI&#10;ACQXOdnV9kUDyD+Uh5bzyMknPPiE9iYhjgaQTH5ZJmmkh4cCR6aAQ/ZrqQGP+GjERYdqtkXg4UN4&#10;uNrC2sYS23duwI4da+BgtwMF+zNx+cIZeq90bF67jnZiFiaP44VNmxDsbYslYyfAcddaXP0+DUcK&#10;/TB/4UT0oO2Qmg8Fj2FmjCFKjSxaOwOb9yyA8TBjrDKfidh4H1y4chpXrx8nAM7j7k+nsH7pfAwb&#10;Moo/XxJuff8t0hJjkZcXjTOnMnHn7iXcv/8nzp85jhAfZyRG+OD7787jlz9u4Jdfr+DVqye4dvE0&#10;vKz3wG7zekSF7qEdskZMSABOlJbg55/v4vLZM0j3C0ZJVhJ+LirEPXr918+eKfUj/92jVbleWoBf&#10;blKBXKRVyS5W+Y0XWUV4fLAED4tO4O+cQvx97jweXb6EF9mSA6H62HcMfxzna4dK8CKjCC/jCYwk&#10;WpmkIryKPYpyWQgWVcyLVLYVKOHIxxESoj4Oo4JRTgtTQYBIdWZ5qAYTgUdFyEHCgSAhJMrVyOfU&#10;+/g5vlZJyFTyfZUhBAlVSxlVyXu3ZLx2jcdzvwQ89IvAQ/cgvJFeo/7ZGnBULkMKu/gzxQs0zmpg&#10;EEgoUGijHhYy/Sq1G9qxBo9K2hatfuMaylUQHkp9fIeKfbdRfuAOKo4QGgILURwSRaI6NOVRWXQP&#10;5VQebwv5vhMECCFRLnkMgYdSGwSGwEOO1dSqpkIqaVNEdZQTJOWERrUCIUQEIJL7EPuiYMALXxSE&#10;AoVYmmd8TnIhNeKcBiAFJL26OcnxBG0R4SQAUUCSPAkVSjnVS/llAulGOQFSicrvaaFvc/yJquaH&#10;P/D3ybO4mJKEoqRgHBJoCDzSgggMqoyUABxMlt3mAnAgKRAFyQKOQOQnhyA3ORQ5SbJTHKGRQtXB&#10;0LZd0OCRlqp1TteaH/PazshmyPUu170oEA0eNft5/AMemuoQeEjClKMuYZop4KgBD6U4sjI0eOgL&#10;xNK0HfLFtiTrlUeEHh5uGjzstmPrto1YsmwpNm0yx5WrF9VFVV7xlhfwEQIrAslJvtiXEYM7P57H&#10;scP5cNy4EYePBOPqD+mw3LEMPSXxOXwI+gynihgqDYSGoBfty8TJY6lOFmHs+OFYtH48tm5dBg9n&#10;Z4QFe+FwQQwuXk6Ft/tm+Hq64V35Wzx89AeOFeXB2cECO7cuR3FRDn+SSpSVvcOjx7/j0sVjuHC+&#10;CKdPpuFESQR+vXse9+79gB++vYJThw7D38EG3nutcP7scZRVlqn/j0pU4Per9Kq8yF8XnseTonP4&#10;87tLePDoDt5V0BY9psI5XIyHhVQXx07j9xOXCAVCq/AM7h0/ifsXzlFlFOEJ1cWTvCK8VgusTuBZ&#10;ehHulZ7EvVOn8DStEGWyvDzmGMp4cVZEH0NFTCkgEX1cPX6RWISnSYV4K5s8U31UhEgIQAgEPlZJ&#10;ynDZ+Fm3RYEcSw5CSsAZ4HNQjxkREnxeAEIVUeFLNUFLU0Zr8oZ25rV0NA/I0UrGpW9odKFmS+KP&#10;ayojlWCgHZEpVjXNqlMYlXKcKZWhElQaKjmqOxarouBxTRV/lUuIXRHlkXtT2Zby/bepOKT68y9a&#10;FNqRYobMjPCxFveoPgQed/FWkqZUISoBShtTleeQxKjYF0JEg4mETLtSheiUhrrYJd8hIBEVIhBQ&#10;xwTDGYaARI4FEEqlyHsFCrrH6jvkeY4n+dmT/G7Jp5wgQER9yPsJIqVWxN5cpQIhPMolsfptGcoV&#10;QBgCELEydx/j+ZWbuJmTg+L4UBygCjlIa3KAkChICkBBoj9Hf+xPDEB+IsGRFIS8pBBCIwTZiWHI&#10;TopENgGSxZANn9JTYpGWEk8nIHu2pPI6zkRKahavaa1zugYQTYWohsdUmXqA6G2LgOQ/sleLwEPV&#10;eOTxmBJF4JGRI/Dgl2RKE1QdPKS2QwcPba8HDR6piYQHlYfAI0bgIc2A1MI4O9jb7oLVzm3YsGYV&#10;3Jz24re/7shkJyoq3+Pegx+RHOtPFRKDP/76Fq/f/oGHj39AjL8Tv98d2fu8scdqOQaJ4hhsBoMh&#10;QzB01AiMHz0aY2l77HbvQWJUGCzWrcTy9RNh52iJo0cOofDwIUT4eWPH1iVYt2Em3N3s8f1PZ3Hj&#10;24M4fz6J1mktDPv3g5PjHtz7+zaev/gbjx79gru/nsbxE9k4c3wfTpWk4Nrlw1QgZ2mD/sTb188o&#10;A2ORmxHG7+LFz/f//vstqpO/CYubeHjkDMoOncdzQuG7Ywfw259XCKzHePLwD9wpPok/95Xg2U93&#10;8b68DG/L3uDN00f46xy/p4i2pbAUz3OL8JaWpTKNsj75DN4ml+LBwWP46yjBkEJgxJ1ARSwvzpjj&#10;hMYJxklU8jGiS/E6vgh/nTiFx7evUdHwIiYwKsNpY8JpZyT/QTUi8KiUXp+82GXZOqTjeNRhQC5+&#10;dayFVHcqcMjydtlMKUynQuSzMVQ5Cfw3E6gsCAoFC5ktkeNE6aVBOyIKQ5SECh0cakBCzaIoi0KF&#10;IeXlGVr9RkU2H+uqRiuoOMpzNHiovAftSyWfqxSQ5FOFHBSAiE0hMBgVVByVR3l85C+A4/uSP/Dq&#10;yC8oL6QykalXCTWrwlAw4fuPCTx0qkSXNBVlUEGFoGChC4GAAoE61j0nqkRGUSS61xVwBAwCIPU9&#10;WvJVgKEdy6iDk966CDzEslx5i8pr7wmPtyi7QpgQIJXfVaDyVgUqfuQN6icqkp9f4u23d3H3wEGU&#10;xIYqUOynBd+fQKWREIB98QRHPK+l+EDkxAcjJyEYWQkhyCI8shIjkZlAcCRGIT0pCmnJsbxuE5As&#10;N35ewympGQxRHxo8JOS6l/1psyUk71EDHnoFQngcUpZF2ZZcQoRvkIanAg8NGiSRasmuUxy6SBVi&#10;SWk6f4iUhFgkxUXRtkjOIwhhurUtLk628Pd2x7GTBSjYl4oQPw/cvHUBL14/wDNedMcLC7B94RIE&#10;ejng5u1z+PX3G/jhznEkJbggLtGJEAukinCivVkJkwFUGuPHwt9jNw7tT0Rmejx++/0u3r1/Q7WS&#10;h62b5sHd2QYvXj1ViuDeH3/AwdYKCxfNxVbzFfB034b4aHtEBO7EuuXzMHn8eCybPxvnzx3Fg4e/&#10;4tqVYzh6IITgicfff/+F57y4f/rhMk4TJteuFeD6jRMoPJqOo7Q8pw7n4Ifvj+OnOyW4/9c1PHvy&#10;J+6fu4I3R87h6anzuHW6ELev0Hr8cQv373yPu4dK8UsxFcTjP/Dy7d948uIHvK+4h4d37+CeJE8P&#10;EBCFx/GSAHmXTjWRQhAln8CjQ1QrR0rxKrWUF+spXqingTiOsQKOk5ryiKKNiTuC388cw58/n8GL&#10;AoKG0FCLyGhlxNZURkpncUYEn1fHRwkdvqaCQNCtIVGh7BDfI6EUBZ+LpS0iJCqTJG9xSgNFEn+G&#10;ZKoMURqERmXqWR0wRHWIJaHaEGBkERhq5kRAIfAgLERhyJhJaOhGtUZFQqChg4U6VrUdEnyNcCkX&#10;hSKvF/ykch+Vh8W+EA4CExkliu5TffyG91LbUfybmpatLCY4qFLUTAytjUCkUhSJUiJiayQPInZG&#10;FIhOhegveoGEhFz8Oihor2uvqVFCbIl8/sRD9VgDh+6zEqI41OwNLY8kU2lX1CwN1YfMwAhAKq5R&#10;hVwlQK5TcdwkPL4nRKhAKu5UAncImh9+x59Hi3CKN+r8WAFGEMdA5MUEII+PcxnZsUHIiiM8YkOQ&#10;ER/GiEB6XCTSGKl0CCmJMWqfJdlqMjklGcmp6Rw1gMiGT6nKwohwoIDIpPLI0mZfNGEhECE8yAqt&#10;SKwKHlQfOsuSTtWhbfqi278hU1sMpw8ld3Sl6bIcX+ChzbZo5el+VB4ue20RGeaLn34/j9t3zsDF&#10;3gpODrYoPXEYV2+cRkJUEALcrXH6Ygr2FUQjyNuFlAsnqDzhZLcK+/bFUp38jF9++QHOO3diy8K5&#10;KDkSQ8CU4M7vl/DkFe8ceEXVcg0BXhZwsdmK27evoKzitQLImVPHqYBc+G8dRLi/PXZv2YQM/rwZ&#10;pG1QQAA2rlyMoiOpeFf2AN/LzxPqjLzMMDx+dk99/j0VwrUrZ1FSlIakWF+kRAXg3KF9uHHwCO6e&#10;KMLf3x7H/Ztn8IbweXDhMp7nncCfBcfw44nj+P3QUf6Ri/Hb2VP4/QgVxPHTePDHTdy6VYhvL2fz&#10;Qj+Hv378Hrf42u+ExssDpXgmKiT/KBVIMd6mlBAepXh4WGwMQSHgUPDgRUv1UUkLI4CANADmhf44&#10;5QD+2refoKGqECDIdKgsKBOAqNyIbpSgxZDXZfajLL6ElojfIzMhNUM+L8VbAo1EKh09JAiMCgGI&#10;eqzLYQgsaoSoD2VZaE/Epmig0ELZEwGJPKbqUApECsAICFV2LrmOXFmzInZFbItARJQIQSPKRE3n&#10;MuT5/J9UkVjFwV/UdG3Fkd9RLgnUw3+pxWuvD/+AsiIpMddqPMp19R1qFIio+g6GTONWWRhdfkTi&#10;OIMgqBQYyKimc6utTrkUkYm60AFFXlfwEYgILKqUCqGhrIpu2ldyHWrqVpuVkWndSlqXymsEiECD&#10;o1iZCnksKkQA8gMViLIx7wiRv/F3UTFORwRhX5QPcqL9kBvtq8acaH9kRwciKyYYmTGhSOM1mRYb&#10;wTECqbFRSOZ1mhwXrdaiJSYlaDvkJ6cRHuk8lt3xM5BEGyMAURtciwJR+U/99C3hkVPAkbZFA4cu&#10;50F4ZIploVQReKRRdSh4yCi9OyS5IqqDY0qqtB8kPPgDCDwSSbU4Ndui9fMQeLg62SApNRTf/VaM&#10;85cz4GizCdMnT8biZcuxes1qzJw2DWtWL4Sv3x5+TxAO7cvEqROHKKtCYLdnPQ4eTcObSlES73D1&#10;ciE8HTYgKd6RoPFhBOHMuX24dOUozl+hncqxQ3DYDv5PhuPK5eMqh3H9+gUkJfri5NloFBdl4M97&#10;96hU3uHZ8yf49toV+LtZ4WBBIK7fPEQ7EoJdm5cjLMQJl/hv/frrTTx/9QA3bpyHv6cd/G1241ze&#10;frx59BTvX72mRbhDy3Eaz/Yfx+ODJ/C44CTKMk/jRUYJ/iQAHuYX46+SY7hz8RRunTmO34ol51GK&#10;X88U4sfTh3Hn9FH8cvs8/r7/B3757kfcO3Cc31WER6VUHPsL8TztKJ79/+j6D/fGsvPMF+0/6D7P&#10;PXfmHN/xjD0O8thjj33skcPYsoIlS5YsyVK3UrfU3epUHaordFVXVw4sFnPOCSByzjkSJEAQBAjm&#10;HEG+9/3W3qgqec6tflZvEGFzA8T3W+/7rW+tZXRid1qW0WPwCjSe0TLoVuWiRduDVe3FKo2K4azV&#10;QBDQcrTq98vjAhgCA83ny7GVr+e5Gh12bNk92HX70Oi08Xfw3MqK2GlFBBy0J6I2uqQRFrJOhoyW&#10;iMroZtNHTNRRmir20lRHMxkqRV9NSDThIRWj6mfe3+CxIVBgk+Ha8yGCRUAh9R2EiVgWlQORxwQa&#10;fXw9m4KQDONOFHAxVcSFAKRZ8zFNgFB5HM8WtJJ1UR9SIEb1IVWkzUIx+flCjroCkVqQCzk2QaIs&#10;zUu39Z8b6j7Cw6GpDJUIFYCwKaAIQAQmeuJV2R7JkajEqg4PyXWIZdEhIrBQ8GgCRJpYGLlfRmKo&#10;Qi5ywHmOAJk7AwqrtMoWOO7dxND9qxh++BlGHvP2k8/ZvsBAyx30t9xFT8t99BAc3WydTx+jq7VF&#10;VYN3trWhvb0d7Z0v4CHqQ+1Xq2852aPyHxpAJIkq+7VoAJG86HhTeUiyVJvXIjtBvQDHELr7deXR&#10;L56ol0eqjr4eBY+uzg60kWTtbWw8topteXRX2ZZbMquW8Lj/6AqckV7Y3LLWx1t47bWv4Q//2x/h&#10;P//2H9A6fBk/JET+8W/+Fp9d+QTbB+tUDcfw2cz42bf/GR9/8CZc/mlk8hZEkoMYmf4UPSO/5pt7&#10;HbfvfJ/W6HVcvvxTXP38u/j1R1/DV7/51/jK1/4OP3n1h7h/+xree/MNvPbqt3Dv0Ru4+cV7CEW9&#10;KNfSyBf88Lgn8ezRB7h+9cdoefIBr/8SLn/4M7z5sx/gwa0PaV/aEQ5NYmzkAe7zfSSGJrE3v4iD&#10;gz2cXdCfHh+i5kugPurG8rAN64MMxh4vTvrtWJ2YRX3MiJLDjLmwDyuVRZQJMrl/f8SCXSqMunkW&#10;ccc4VtYprwm0SiiImsGITTPVhs+LtSkztmZpZSZlTU4GtcBDwCE5jxaqAjZQfSjrIipEjq0mBj3h&#10;8VRsiQYKBQ1RG3LkcwQcGiSk1oK/y2nHZlyUgvwOAYeoDBktkRwGoUFgyPoZanhVgUOHRVNhyAiK&#10;QEMVe2ntOVSaAHme59COUnKukqNyn9R4yFHu5+PKlqjHIjjj887kfoGL1IHozzvv1c8hgBnL4oIA&#10;OZ/Qq02lcGyaACFIzkxFHE6mCA4+1qwwJVQavC1N5q48L0vXC8tUTkRqQwQkqrBMGqEh9kYab6s8&#10;iV1gIlBhs4tCeZE30RSIqBKCpZl0bYJDVaUSHs1K1KYCEUjECA51fEmF6LfPk2JjNBVynqGFyfH+&#10;XA3ViSmYbnyKkTtXMHz/GoYe3sDAw8/R9/i2gkcvY7KH0Ohm62DrfPqEKvoFPNo6OqhAehRARHlo&#10;8BhAlyRRqT5k28k+HR4yeKKpEG3jJ015jGqWZYBU6R0eQc+QpjgEHLLZbZcCCGUM1Ud3D39JVxc6&#10;OtoxNT2EaMyKwcFOPHrAILtzB3c//xx3Pr+B259fxdXL7+HDD97Axx/9FB99+CPcf/AWnna8i1+9&#10;8S/46N134XJYsba2ArvditGxIWzt849wcYbt/Qo91QO88/4PcOmj13Dv3q8wPPMJbtz+IT6//1P0&#10;Tb2H7tFf4b0P/wmv/+pb+OjqP+Mb//zn+I+/9V/w//39P8R/+v3fx1f+8W/wl3/+3/GlP/xDfPDJ&#10;q/jmD/8CX/vm3/G9Xcfo5Me48umruHr9+/jm1/8Md+68hb7eq3j9te/hyvvvob/zKe3MAJzWDgy0&#10;X0FifAyb7jBq4TDy2QCWSyns5OZQtvpQcAVQLcxjyRXE/oADh31WLMuEMqsRKds0luaTOD7dx8ZG&#10;EfWAFweDZhwPWbFvdGB5yohqJo5VWrPVtRTqc15sjBuxa6L6iAWxlU1gxepCdYi2pkeCnrAQ1SCJ&#10;U6U+eJ80BQ7eJ1WbsiRe6zRBQcWhoKK15uuUcmmVhKeW9DySa6E92h+0YXXSh/qMH/tDhAatkgKH&#10;AENUhgy9qiOhILAQUAggBBpS7CXAkNtKkcikNjYqEG2eCgHRhIQkUdkk+NV9MiqjP94Q2PD+BuGg&#10;5rjw51O2M6VUtNc29NfIUSkYZV9ybAtoyFwXQkQVkU0RDrOLODJkcTqTISgW1c8qiarA8QIeFy+r&#10;EaVCqriw8f7ntmYFDaVM6lqiVcChj+I02OT+58pEWnMkRwCiKlWpSHxUIcq2ECJBqQ/Ra0Qk7yEg&#10;kdxHVGsqgapDAwIOHSLnCd3GUIUgQ0GePQbyFcz3DGDm6scYuvMphu5ew8D9G+h7eAv9BEjv43vo&#10;efIIXS2P0C4AaSFAnolTeMaO/xnaGcftHd0KIB09GjieA4TwEAaIfRno13Ig/Wr0VZKoojwk1yHK&#10;g5JckqQKHC/BQ07QpTbAFSnTj2GqklGqk/ZnHbQOfUjnDRgf70E/f5nL7oLdbFMzUD+/fgXXPn0f&#10;77z1U1y7/g4ePriGH//gn/Hrd7+Pzs6byObCVBkHKrdwcLwPt8eBfDGBpWoO/sAMLdHn+Ld/+zr+&#10;7E+/hD/5/d/FL371NXxEhfHVr/8xXn/3q3jzo2/g/Wv/grb+S5gxP8Enl97Gf//jP8Nvf+mP8J++&#10;9If487/6C3z/X/4Z3/32d/Haz76DH779d/jjv/w9/M+//yO8f/mb+KM/+W18/V/+B37ww7+mSnod&#10;t278Em/99FVEIj411f7w8ADz2RityiBqkSAqmQByLgNy9mksG03YGbBgc8yO7WIBZzjAzvIC9sZt&#10;2Kf9KPocSDtMyFhnUFqIYv9oQ+VhtvJzajj2gJZmf5Kvn6WViUawub2M+gatSy2FtVAIe4TFnpGK&#10;oJDAdr2CndUaNgknqT6VgMczqgOlQl6Ao/nzWbuoGxNOOyUBSnCI0uBjF8r26K9T8ODPMkpCUBxN&#10;uLAeSGB3ZxcH+3wvmRIOhmU5Pz6vVy/oagJEZrx20L5I/kPuE3DIfWwN/dgEjZSdX/RQeQhAmpPd&#10;GPRNgChlIiAQgEj7jec2nyNrdBAUojQEJHJbHtPhomzQsAzlzrFRgYzN42K8RBVS1tVHidZlDg2j&#10;TL8nXGS+i1qrQxqhIeB4CR4vFAhbEyjWqj5hjsB43uQ5zce151zIfXpiVvIqCjCiTFRBGlWJjNIQ&#10;Ig0Z0qUKUU0gIvNjpNRdlb3zqECiA6SpPF6CyUWiQYBcsDWAuUOcpheQfNSC8SuXMEiADN69jv77&#10;VB8Pv0DvozvoefwQXQSIKI8OKo+O1iY82nTlQXh09aCd1qWjp0/BQ4t7TTxI7Iv6EPuiwUNSG0p5&#10;aJZlYGQcfcO0KwIO3bJ08YWdchL6n87OPkxQIq2vreLw6AhOh4fqo5Xe5z6mpvqxs8MP5IJviG1z&#10;Y5MAeYJPKfff+MWPMDRxH/NFK+3ED/AX//f/wM9//ENEok5s7i5jZ3+FxxU13Hv31nUM9D2DxzcG&#10;m3MI//atb+HH3/sB3n3zbfzkO9/G5Y9/iOv3foDXfvm/8Pt/8nv4r//tD/DJ9V/C5ZtWs1x72jrw&#10;p1/67/g/f+d38Wf/918Scj2EgQf/+u1v4Lu/+Ev8r2//d/yH//x/4lvf/Wv88Z//Hr7+3b/Elas/&#10;weR4G9XPOAZ6OjG/kKZS2FEzZ48Pj7DgDyDiHEAiNoJ56zi2+6Zw3El7wF7+uMeCsseNXNZOheFB&#10;fciIbZmH4rahQju4MmEidGKolnLYKi2iRvVyMGTDiUx8Gzdh1WpBNeXF1naR17+uJr5tr69ic5r2&#10;p9OCdZsL+zt1nBJOG3NpHFIlXLTRiggEmvmP50DQ4HHaQbAZ+Tv6JYdBeIgVEZWhXqM3pToID9qS&#10;81EPdg0e7NUl+azN8znaXMM6YbXnDeOYtqwJCGmNXj7X6MXhuNwvtkZXHJ26rZGfu6QJQKg8CBAF&#10;BwUCHRICAAa/gEBBQr9Pg43YIf1nBRL9NpuaYct2xvNoSob3i/pQ0/S1mbYXTfUxQQtDgJwbyjiZ&#10;LeJ4RtYgXSBMtNm0DTlKLkQUiAS6AOQlK9NsKkeigCAK5cV9DbnNo5pwRyuk2iybkedUhWz6bF15&#10;PUF0IVbIRUVCiJzLLF0vlYiqC9FyIZqd4TFEoKh5M6JGqEpEicQOCQ1amziVRvyUjepDAJI8w3mK&#10;Pxf3se+Lwn3tGoavESBUH4N3b6D3/k30PriNnkf30UWAiOroeNpC2yIDHATHM1EdnYzjbsY3lQet&#10;S3uPKBC6C115NJvwQACiIELlIe0VTXUIPMYIDyqP4SF0Ex6dfUPo4IvaqTqERs/ae5CIx9SXS/6t&#10;rKxgaJBk6ibxxnqxWJnD3hE/2Itd7GytK18lOY9fv/UT3H/0Nu4/fAv/+v1/xt995a/xrX/6Wzyg&#10;EonEnaqaMxqzYLDvHr6QKs/Wx5icbCOoWtDV+gD5hSwOTrcxX0jzA7iLwbGPcefxj/AXf/Yl/PZv&#10;/Q6+88/fIYj4BWOIbW3U8e7PXsP/9Z9+C3/wJ/8NQ+NPsLxixwe//hG+99qf4/s//XP84Zd+Cz/4&#10;t7/Fj3/1D3j1V/+EjvbbWN+u8B2dEYo7qCzNoTAXRCxuRakYRzHjh8fUgqipHRXCc7/TwOBjALNX&#10;322dQtFlRprwmjONYHXcgDUTg5428LTLSFA41E7tNZMLi1NWvt6OIwbrEQNybdqFulgXvvf6CsGz&#10;ksVGYQ51R4i9vleNbkj5+louSgWSwp6DwdjP3yuJTRkBaXcBHQQGQSBAUHBos6PRYcRJrxEXnfIY&#10;n6OawEJvfF2znfdQXfB69qc82FjIY36eVmk7g/31PGqpiBod2g1HcTqgqQx0EGoDLuwuJHDE+y+6&#10;BEC6beHjDcmLUJGIAmkITAQgAgMqCoGApiq029JEQZzpx+cQkecqgGiqo/nYy7e1RmgITOS2SrTK&#10;CE0OF6I8JhYIDkJEEqlTVBiGEo6nszgz5BnYBIc0NRWfwS4B3lQgCgQCBL3p4FCw4GMaKPh8aQIg&#10;WcJQViIz8ndR1VxIBaxaZEgWE8qz8baRz5HfZeHzdQ21AAD/9ElEQVRrrHy9WCIdJBceqhHPutb8&#10;YmvYggSKTPFXSkRXJXKUqf3K1hAgVCGaAmFTuRACZGEbNX7vZi+9jwHG0dAXBMidm+i7R+vy6B66&#10;Hmnw6BR4UHV0EBwCjzYdHirvIcqjV9SHwOOF+pAmCqRXb6JABCKvqLoOqg4ZZZFdsQUcXbQsAo1n&#10;XX0kkTQSqaMHVpsZG1tL2D+ow+W0opOSp79XauRb0Nv7GO5AD4KhcfR3t+L2jev45MN3cO3KW7jx&#10;2dv41+99E1/9x6/gjTf+DR9d/gW+/U3e/ulraii3f+BzBKLdWK5TplONxGIzeHT3TXT3PER5raBq&#10;I44vdpBM+/G05QM8fvYqRkduoeXRNbzzi19g92AbqxuLiCfkmq7iRz/+Kr79g6/i/U9f5fv4AE9a&#10;3sfHV7+Ltr5f4N6jH2Fg9EN8xJ///m/+lNfdgf3zHewf1rFPFbS7u4Z0IgCvaRgh2xBS/hmEHH0o&#10;T4zgqMOATcJj4+k01p4ZsDxpQrFgx2LUjPWJGWxYLFikXal3T+C020pP7sDqiAXzk2YUrE4sefyo&#10;TTpQpU1YzuWxR9jV82Gsx21YD7qx4XRjX+a99DmwwVYfmMWGz4+1WTtq/Uas9JmxS9XTaDezV6dF&#10;4fmlmExW3YIAoYPKhNACVUujy4mtfhdqAzbs9QhsPAx+PqdTwCGT0tw4IzgaEx5sDtpQdflVfUoh&#10;acRWMYQNvxebC0kcrS7heILgEIvS58fZuA8HhN7pCEEkC/fouQ4t36GpjnNancMxNw5GXWojJZXX&#10;0AEiKkSDAIO/qUTYnidP9ecoC8Of5bnS5HYTMJJMVQnW54/ztWoiXZoAyVOB6AlUwkPZl+kyTmXk&#10;ZSZD1aFbFwEAwXHB2woKSkWwKRUh9wskqCJmeZtNgHPOdkEgNNcIOZ8qoDElZfMExRTBNSFVsEmo&#10;LR3GqYamUmgQWufThBZfI2ulXpj5+608p42/y0mQuAgS9wrgWQW8hIhvA9Ahci4gUTmSpiIhPPRJ&#10;d2JnBCAgPM4TZ0D2CI3MEtIPWjD6yQcY/OIq2w3Cg9blgSiPB2h/oisPwkNau6iP9g7Gdpc+4kJo&#10;MN4FHl09kjSVVIUkTXmkmJDRlyZEJJH6ilSNyWS4wWEqD0qRboKjgy+QPEf/CO0KZUy7nJgn7Ojq&#10;wOjYAGZn+WIqjvY2qVST7eueESJtCEfdSMnwaNsz3PviFm3Lr3Hv7nu49P4v8Npr/4qWltuwmY2Y&#10;mRzD6z96DX/2B1/Cj376DVy6+kM8fvwB8vNuLNX8WF6z8Pdcxk9//E8YnXyCWHKKyiYC6+wIfvq9&#10;b+M73/gLmOwPkVkYwWvf/zo+u34NRhuvr+dTQurv8Tf/+GV8+at/gy/95R/jt//odwiSb+D2g9f5&#10;3t7G7ds/wbVPXsX9L97D/duX6N8eIp2zIRKawtIi//AU7+srdRQcbuS9JuRcM0hODWGuZxA7bTOo&#10;9BEYVAeLkSTqlQWsrMewvGzDqmGGYDAg72aQh73YNrpxSNBUTVYsU5Vt0wqsLZex4Asjb3ZhIeKm&#10;svGgHPOjZJBaDxO2J8zYmuG5XAGsFopYDidpbahSCJ16Zh4btTVspgvYsfixP+vGTiCFqieBpQk3&#10;LRQVSfcsg9hESNixxSCvzS9iY20d1UAS+320GGpymltB5GyMAU5bss9zrUcyWEvNYd0ewJbPhx23&#10;G6fDNhzOuHDkDuF0hmpiiKAZY/CO0lr0il0hOGTERSkFPdhVo00ZcGI/HMZelKpliKASGDSDXwfA&#10;mVgOAkAVjjH4L2T4VYdB86jyHLo1UclRAYZARkZjZIi3CRE5qgKzFK9PkqfNhYIY8DKEOy0QqODI&#10;OEeAMJBpY5StaK77oedA1H0KEnxcKRT5mbel2KzZpnNoTMoQcYbnF1gQWM19YEZ4HcO8PmlyW3ay&#10;G48pmMgeueeyTOIMn8/ruDDxvGqJQyoaqXx11nRbs6opEi+bUiMCEIKkmWgNSZJVhnrF0mhWRo3M&#10;CEjytL12H+yfXsHgjcsYuE143KVtITw6lfIgOJ6KZWlFF2O0o01si5bz6Ozq0Wo9JOchRwqHZtWp&#10;QEOa3O7u1Zr8/IqUnQ6yDQzpyoPwaCUspmanKfnTcDoNaH0qhOoiPLr5y57B6ZlALGHAxGQ3Wlue&#10;YHqqB5XlLA7p2eXfUnkJA92duHnlHRhnH1F9/BKtbVexe1jE2dkxTk9PkWTv/vjxFaUO/urLf4wf&#10;ff8bcPlHUaw64fY8xNMnP8Hff/lL+PjyD9E/9BGufvIGvrj5IdXNCH7yw+/gX/7lr9E9/At8dPvb&#10;+NO/+F18/0dfw/3Od/Df/vQP8P/67d/Gf5BZuL//X9V2Dn/6j/8Nl27+Gz5478f41699De///Jf4&#10;8I1f4fKlN6g8rsFmu4/ujk/gds4SHfoSg5k55F3TyBgHMG80YymRQdLoRDmewunxiVoH5PB4D/kc&#10;IZOYRom9ds5qQtw1gaWSF2thHzZ6jChNmbG2zt6MtuiscYrTkxMc7Oxis1ZCJuHA5moVx3uHWFlY&#10;Qt5AVWIjeNaW+Fmt4/joABU7LU0ojKOjPZ7hXP23X6nw/FGcHO3j9KyB7fUtbE8LGGYJBhtOCA8Z&#10;Rj65oJzlv8PtdezQmpwTHlCFXoTDoBMnk3bsm7zY31jG4d4KDmb9OCYwDq18rmzd2O2k0nDhNMSe&#10;1EgADBIYfTo0xIIo9cCjwEE1CXYqj2FaM9q1YzOfy9vNoNcUhIBCh4K6TwAQ5Xl45GONXqnjEEDw&#10;cQLj+TCvNBnGFZCooVsGZT/bYIw/8/pkTgzh0RiRxYJEfQhAqBLU8K3UfizhjKA4FuWgoCHKQuyL&#10;tiq62JgLAYckVeU5sgqZrHE6LepCgMHzqqOAg00Bg793NE61IzUpvN5BwnOQn43sISNH+Vn2wR3h&#10;+5aFldWWD7RXVCQXBp7PSPXC331BiFzQ0lw4CBG2C4LkgmrkgmrkgmpEkqwCkvPAFtWIQIQqpJlg&#10;jRAmMSoSAUiKIMmvIN/ejdErH+vw+ELBo+uxJEyb+Q6BR5sGj07Cg3GtwUMEggzZvqg47dXrPZrw&#10;6O0bRk8vm8BDij6aE+B62cSytPGF/SMDCAQZCEtJhEIhqpMh5Y86Ozsxa+lBZn4Mkdi02mnb4zWi&#10;UPJhftFB21HC0eEOPNZZtLXcJAQ+Vlajp/8zePwTqK+XsbuzhvWtPEKxIVz+6FX83V/9CX7++rdo&#10;j64ziG/j9vU38fD+G3jzNaqKK7/CG6/9E/7T//Ef8f3v/wOmbHfxr1QSf/Cl38c77/wT3r76Dbx7&#10;75/xte/8D9x4+Ct870dfxX/8nd9V+738f37vv+KPvvxH+P4HX8FXvvOXuPzxx6gslnHC4K8u1/Dh&#10;W+9SxfwNr/E9DPbRI/Y/RrGcxc7OCjb9USyMTCFhnMJWVXIiwEplGeurWvWp/Gs0eJ5sAnPWGSzm&#10;HFiqhDGfMKMUsKIej2E9nEAtFkW1mkG5nMDmZgXHJztoqKC+UKuS7R3wS6Fm+wClwgKKdi/W51LI&#10;UQ1VCgGU3V5UkwlUyhnMzQWwt1fGVkQbwl2rF7B7tIKT80MchJJqhOVwwI3ajB/lZBa723Vs7M5j&#10;ZzeFfVqic5kiLwVeMv+k1wn0WHE25ETFa8ViyonjKUJl0okDs1upBwz7+GWXOTs+ynA22pdTHtVk&#10;NwWAZmDztvqZATPE848QIAMCDSoWBpGUpqsaDvVcvThMgKEfFUB0JdHo00HShId6TADBJoVlMg+G&#10;R7nvYoA9+SCDUUrZm8cRKgJal+bIy7nkP2hbLmYqVBZVnJhrODFSaUgeQhY4lgpUgYdxgY2vkcSq&#10;rHmq1j5lm2QbFyvCphZVJqRkJXZpI7weNg0cfO+y0baCK9+3bLjdJ58VPwsFEjZRJKN8zRhfM8nz&#10;TPOcAhFaKqVErLwmtTI7LY1AxEU14qlrKsQneZENti3VlBJRVkaDiKgQZWNyVB+uMKzXbmDg8+vo&#10;l5zHgwcKHirf8fQpumhZugQc7e1UHVIkpqkOVSSm7MsLePQQHmJTpFhMqRBRHWJnxLbI8KzYlWY5&#10;utR0SInqU8qZialBrG+UsLe/hoVyEBPTfTxJN1sbJqcfY3SkhQoigv3DbST55bM7niGemESQX8bh&#10;7qcI+iYwOvQEfT1f4P23X2VwdhEudVobDx8bQSg6AIujFY8efISPL72O+w8+wKvf+jpufXqZFiaE&#10;kMcIj8OE+5/dxL9+9Vt441Valq//JX7rP/8O/vhP/hgfffAjfONrf4UfvvkPeO/zf0Vb7+cYnXiG&#10;v/qbL+P//V9+B//lv/8evvv23+ObP/s7/MM//j1cHgcDlXTm/+WfbXYW3//u1/CNr34ZLQ8vE5IG&#10;JNM+FOZCKBjMqMw4UavOo1xNY31zCbXFeSwmU6iUeF8hh1oyg3WDC8tjUyj6qNScM1iansaS2Y7D&#10;DfYYF2dYWS6gkCFYSnbMZx1IR6zIp3neZdqE8gJK+TCWSzx/KotKIIJ6JIzVWQcWbGPIEd71RUrt&#10;4wMCrY6FNMEQceCYNmV3zIIcP99MapoWJ0gLEsDOuBNryTlsbW1hd2sb1eI85vn7qikD9px2foEd&#10;AAMa8gXvI0j6bfyyO9R8mA2TndaEKmPKiV2fn72uBxghAJTaIBAGCBHZH9YSZBAzSBjcICwuJED4&#10;M0RVCChGJFD4egHJgG4vCA+p1WhIYlOHhoKFQECg0ISIeq78rMNG4CEqQ6kLgUaM5xG10QSKPgdG&#10;Js3JHBh5jkymU+pDlAdhMCkLHbNXN1RVa5hWqIiqOJ1t5jzEomjQaExTuUwKKHguabIZtkBCdppT&#10;jcHPdsHWEGCIqqDKUE0+hx5+Xt2SRJYCO61BamVkuFs+c4GLfEZDVGmyc/8Ezzn1MkR4zbyeCwLt&#10;giC5sBN4stiyS1SIQIRKRAGEHY5YGqoQCEDEyoiNiREgySOcp2vItvVj5NpV9N+/g95HD9D9+DE6&#10;WwgOKg9RHV1tHc/hIYqjW4eF2BUNHlprWhcNHgQJm5SuK3iooVk1PEvLQnB09g1QAQg8ujE8NoLF&#10;SgypzAz8oSECg/AY5P2jvbC7BuF0jWNjaxVHJ3soFKKYZ8BbTCO4d+szdLRfQzQ6icWlqGpOxwSy&#10;uQhOTrewXIljruBGNu9U0EkkfLCYp2B1DGCk7wky6SSfd6wPX+6hcdrA8lKJwLHi7R/8EF/6v34H&#10;l957Hf7EMK58/Dr+83/4D3j9je/D5RvGQsmKt375Kv7jb/0HfPOnX8a/ffhV/O4f/g5+8YtfoFwr&#10;YL6UwDZhuHewgZWVHG7dehd/8Wd/gHfe/DGSyRDS2SAyeReK6RCyMwZkEyY1GzceNSFlMyJnsBAc&#10;eQZ9BtmhaVS7RrA2PaNKyjfbJ1EdMqISC6raDalElSHkSjGFUsaEbHwG8dAY4TnEz9WL5agfJZMR&#10;ZYMBOx3T2B43YzPgx+mYC0cDtDtOJwEQx1ItTnWxjt3SHLbHTPwymnEybMby9BiqdiP2zFQNY1R9&#10;kTROaIua/44PD7EaSarh48YowTnML/YwrcsgITFGwE1b2dNbCQCCRO4XeBCYhy72lpPyRWdjYGjr&#10;ivILP84AmGAwDBAmfOycKuRw1o19vuZ4lPeLPJfAkF3aGPhqLooEuw4QDRpUDGIx9KYtbCy35Xlx&#10;nPE1ChRSPSqvl6PMd+F9mvoQEGnwkOerYVqBxzCfw+fKOiCqbF23L+cy6jLDHn2WPblRa6dm/m3E&#10;usxSmcgIjEBDLAVVgbIWaktK+d0aLF5AQ1cYtCMCzAtRFQIGAkK2uTyXytx2Oy7abADbRbvWzmkj&#10;tYWRCJRefk6SRJZtMOW8tDOyVcSF5ERmxM7IkDKViJmKycJrpBI5d1CJuKqECO2MbmUuaGUgKiQg&#10;OREBCJsCyLFSHxtmH2av38TA3dvoe3gfPU8eo0tUR6umOrraO5SL6OqWWbVUHj0ESK8AQ6aeyG2t&#10;yaJfojSUAtGti8BD2ivdBIdYla4+raqsg6Rp6x4gPHrRN9wHt38GducoX9RKP9Sp1cL3tMMbHKLE&#10;t2BpOclAqWG1Po9M0g+jYQqdHU8wRWXS13cX3sg0KqsRLK9EsbqeQC5vQz5rRnWFAVVMUM4XcEr5&#10;f3Cwj2otj7W1BRwTHAeHMuGtqM69s7NOyV9CvuCC1z2DqeFBBrQfobgR9+5+jDdf/xEt0l1eSwLp&#10;1CRt2Of45Vv/hB+/+xX82f/8Er75zW8gEAlgZbWMNJVFIuFCKDyB0qIRkxMP8OMffRvvv/8L+Pxu&#10;hIIW2Mw9SPvMyM6OI2jvRDg0jMWFMObcTtSpNkRRnBIMG3N51PomsEZglCetmJu1ozKX5vuKqCUN&#10;V1fn+D42UKvMI2UZx1xoBgsLduTnaAdrdizGZYUwA3anLECvjYFswVGvCadSqUo7sTdgwbLZROAM&#10;8rOxYi0X4HPNDEIChEF/2jOrkpnn4wEcjvmxU17C8dkhDo93CZF94uMcR2sbOJgIsAfkF13UwCC/&#10;uMMeHDPgd6wO2hZ+sUVBDPlxZqBtMfILPuJk4Ih/p3JoLgsoa3BQhVwM8csvR4LkiBZro+jH3koG&#10;2+ksto18nsxNkecPicVoBreoAn09UrlPKYXkc0gIPDTlwKaUhYBAA4o6KngwmPXzaqCR58lrtXNr&#10;9/ExAZR6Ln+/vFYm1dHKNMZyvGatSQ5D9p6VbRkkByHAaAg4lKLQmqgKtU2lqAsBoigGpTD4OYrK&#10;oJJQlbRqZrEsrcjPUWDxzIKL1lk2/o1kuoC0Z/ybtVvYrHy+g6/ja5Ri4/kESAIqSayKlVEQyRJy&#10;YmUIPguVkY0qRADStDLuOu2MNjKjkqoqmapbGAIE6X2cxooIP+nA8K1b6KPy6Gl5osODqoPg6O4g&#10;OAQeMjNeJrmqqSdsMm9NNq/Xm7qfXJCmVIdYFt6W9T9e0Yo/pPWjgzJFwPGsq5/HPhitk1QfhArp&#10;JKMuXTqhOno6MWV8Cm+gjd6cHvlgC8eU1utrdbWo8Dq9fDYbxc1rH/M81+END8EfGEQmO87g78Xs&#10;dBeWqwU+dxW7e1s4O9MW1jk63uNtSi/+O79oYO9wnaolCbu9H25XD8/pQX4hgtoq//inq3BQCUyM&#10;j8LjtWBmukepmVTSAIf7EbqH3sdfffkP8J1/+gayc1Fs7dcRpoRPZ1zYIIgWioRIfBRm0xMEQhP4&#10;4uZljAz1MUgp9fMJZF1OpEdGEfdOYG7Bj8pSFstUG6uLRV7dhbI+G0uLKBAepVkr5nNxrNTL2D/Z&#10;wlIljbB/GsV5D5bLMeSorubM4yibZ2l5olgqB2hhLDz3GMpOC/YNdmxNOLBs9KJsCqDsimBDRlWC&#10;aezYglgNeFDNzqCSn6C9mOUXl73YAHs7KokzQxBnw36qFj+2KkvY2VuloprDxnoJh3sb2FwoER60&#10;GFLyLTkHmeUqwTBsx9kIv8zDAgR+gUe9OLYRHjNUJ0NynwQQv9QCAwY4lAogYCa9BAwfN/pxYHJi&#10;mUA/OF3GCf9u1egcjhgIUEEtQc9AUNaCSkCCWCCgptyzh1XwkOdouQrwOU2giIJ4ARE+n+dQoymy&#10;QbW6Jg0cZ/JceV6fnmSV1sugV+XtfI/SeqiCevSfJS+jErZhnIzEqZb4Wr73C6UkGMgKEnqTn9nU&#10;XrcCXbFuBMeF7I+r7ImoDYJWB4cCA8Fx/pR/n6cGthnVLlqNBAphIq1NIELAdFIF9rh5PoJf1J18&#10;1gIQQuxCjczws1AAkVGZeTR0BXIhIzPPASIKZA3nCiC6+pBCM8l/xAiQOX4PJyyY+vwL2pYXyqOb&#10;8OgWeLB1ESDdL8Pj/6H1EijaesVa6+nVmtiZV4QiiUScwbwIp8eklhhsVaWqPbC6DBhkL9/e2UVl&#10;0kO4dKD1mVaZ1tfXgomJJwgFTGqxYS3gz9TCOnsHKzg6OmDA2zFjImAWLEimJ5ErjOPx3Y8wOjyg&#10;UoQnZ/vY3KphbbOKnd06g3oJ+7Qqxye7PEcda9tppLKzcLk6EIoMYH1zAcXFMBLJCVRXgzg4Wle/&#10;d29vh+rAjt7u+7Q/o/B5BnHp19/B1//2f8LDaxDrU1xMIBAcxtyiHZGwFUtVKYUPwmq+A4f1Pt6l&#10;1bl/+zMcn/MPwGvb313TrEvSgzIVTSI2TUC4sLSQ5O9dU6X1e9t1ZEIuVJdzWm9/dsz7j6ie5ml3&#10;GFhUZcWCB/HgCKKTgyhaHNjhe9zeXUKdrynOh1H02LBmoApYkvoZWZD5ELu7tGqE5+nhPjYIksNp&#10;H/ZCXhTj41inzZHk5elMGKeGAPYn3Vi2hLDgIpRkYeSFHJao6KrFNLbLJawHkzgaDgL9AgEJbDYJ&#10;mAFRHLQswwyMEQaEzAo20LY4GSxT7F2Vp5fgkibKQGQ7bYorgIMQX0/7cjruxlo4QOWxiK3iIqqu&#10;BE5H4zy/BDuBMZTm69i7660hRxlOlXJyAQWbmjWr7pOREmm8X59Jq6Aj2y0IbOS+EVnfQwOKqBSl&#10;XGhhtFEcgQaDXoaKu/meOvkeOvi+pPF2g8eG3NdJBdHJ24TKMd9TQykIgkCgoDbHFmWhNYGFHBuq&#10;RF8DhrYcgQBDm5WsoNEmizWJyiAoWgiOJwTHk2nVLuQ2YXIh7ZmRzyVARKV08rViYwQgClx8D8NU&#10;VpJQlXzLJD+jGdouAuScCuTCXFR5kHNVH0KANEdjfM0CMykukypVSaASHrkD7AezcN1/gv77d1/Y&#10;FsavqI6m8lDw6JElNvTZ8jpImrPnm0etSQ5EwCEAofKQ/RoqlQJOTrexyF5ybKIPAyM9GB7vwbR5&#10;EEOj/fRBko3tUVvwu5wuWC0kGoNhfOQZwcMvEY4YoPsqqbi5XWYgbbIXnmMv74TN0YZYcgwLi25U&#10;6zGE/E6k0nEGZA5z834sVn2IJMzw+6ZoRcxYKPlRoILw+4ZhtXUgmhwieEb5mkkk0mZEYyZ43N2I&#10;REdpUzL8XTsM5m2qmBUszOcJkn1sb22i5e4NTE/0EC3aRk2rq/OwWJ9gaPgKLr3zGozmXsyVqC5o&#10;c6ZH7+HH3/saP9j7tDYFLC7Gee4YVrfmaW1SSCYdcNvaEQuOIeqdQjHv4e8oYW2lgLmcG3XCQlNM&#10;57yOOpapPKoEx95BFYulMOYLXqzVllAtlbCynMf2ThGL8wHUylEsOM2oufmFb5zyHKdUcIc4axzj&#10;6IzvaW0Riw6ef9qFHX8YlYQNVbcVh7zdMAZwQmuzG0oTwFvY2t5CNZ5RtRpSqrzri2HbE8WOKaz2&#10;a1WFVWJDhtm7ESYX/fwCD1JCj/J3TzJ4phkQBMKZjUE4xYAaISxU8pFfZPlSjzDoqE7OZjw4mfVS&#10;5jOwxqh6zGEc2iLYNTEYRXbLRDUV6LQKw1n9KCMgWlO31f1pXpcGFSnuasgyg3xckp0NPiYgEcg0&#10;ZJ8WKT3nz2f6SupqnQ8FEEmystcWS6VUBZsOjkY7g/IZ7UEbA76D16sgIo8RjoSHFLOd8fM4ESh0&#10;MoilbkVN5mPTJ/bJLGlp590yUtVUGS/yGmJRxJIoeyJqg6C4eNxcxlGWeZxSSz5etLA90QEigFEA&#10;aVoYnpdwkvyJyiOpPIgAhJ8lAXJBeyUW5lyKy6hALiy6AtETqedUH6qoTA3jEiBS4i7qI3FIgGwi&#10;3zuGobt30N0iM2tb+R1vV4qjRwDS1fUCFrKg+W+AQm+6lZEmuZAeAYcCCOGRydCv7qyoZQD9oWmM&#10;T/dhZKoP06ZeeIOTsLkm0D/EX9DLYJsjBc/PVVIuk01SQXSxNzejuJSG32tHkL3/6nqZNmaDARjG&#10;xNgD9HV/xuf6GGCL9P+aQpEp6LGYD/0DX2DWeZOguo7JyfvwR7oRjfchHO6CYeY2lVAvHI5ntDzD&#10;BE9GWy5wcwXlcgaRiA0zM7QZ9bwC1sb2sjq3/NvdWye4rFjZyODgeIOBtcjX0NJkhvDW69/DH/7X&#10;38XVT9+A19uDSs0Fk7EFl956VVXhLc6nEA1NIp02YWOnrFSQDC3HI05EaEWSkUmEXIOIOccR880Q&#10;Pla1F0w6ZaeSSKBczCEadCDoM6rcx2q9RDvGPyYhtnuwifm5oMp7lPNmFIzTKNgd2KyUeNUEz9Yq&#10;snEvqpUswZJGORPGBh/bKC9hq1zE+nIKtWQQmy4/jsc9OB4kPBakUG2e0KPSIDwPJn2AqAkJbCnq&#10;ojxXOQWVA5AmABF48IvL16skKBXH+RTbGF83woAbZlOwIGik2EkKw2SIdkygwufz9SpHII9Tap/L&#10;0COPkIAflYDnl16CXpKW6ihgaN7OqaagwCa7v8nz5Ge1hSTBIrfV4/I6mTGrbhM2okpGNTg11YnK&#10;g7CpojLdplwQHhcExnkb2zNpAhB+LgoehKVUwQpkaF+OaUtO9ZXRJH/xXGEoYBCqcj9VhlIass6J&#10;2A4qjYsmNAiDc1EbAg02PCYomss3PpjUlnLUH1MqREAiEGnja6lamgpE7JAGEH7WzxUI/24CEDUv&#10;RxvOlZqQcxshQoCokRhRIM2hXAJEJVAleSpDt5kDbNjDmL0roy0PCY5WdLfJyn96zkPg0SOxrYPj&#10;JVD8+ybLcAgDlEJRjbalwd5OvtxrtASJjBlDY6TQwAAVyCgmpgcwQiUiamR8sh+5OfZmO5pV2Nzc&#10;YtCNUh0MYHyMtqa1lT1sHuvrKwiFjEoZ9MoCrZMdWFlbwN7hBtXNgcoWyL+jwwO+rh0dPe/g0eM3&#10;YLG1obTqJFQG4Q20wB28j0i6DXZXK+IpL/aONgmJFZw2ZCbuBUoLKTx99CkMxi7aIQZuKcTfU+Z1&#10;VQkrE2ZNj5Cf9/B9lagOfIhF+jE19Bn+15//Ob7/b9/GtPEJVdEjGI1fwG57ArtlQtVZHB/uIh03&#10;06ZMYJ7nlHJ8mRG7UIoiTQu1vjWHSjmOkHUEQVcPAduDcGIKVnsL7dIQlce6miS4MJcmQCxUHmnC&#10;bAXVWoYKL6PyEZm4CQWvAcuBMPY2N3FI5XRAsBwd0iolvVgOerEqVaVO9qAnx+rzEmVyxOdtrRdx&#10;uFnHoS9N2U27k07zWk2Iecew5QvgTPIbkgAd5FFyFSL/9WX8pJhJvpgyatDoJzgG2KYZXEb6b8JB&#10;6g8uRkVxEB6jDJ4xBhkVxsUYwSGQEbUhQ4zS+1MFaAsUs4kiEGCI7WBwK9UgK57rEFDg0FtjNM+m&#10;AeE5YHRAqCFWqozn8Hje+Lh6jqZQ1FEpEwGI5E1oZSRZKvkMKVQTgCgFwusWxdHOJkAR20JwPIcH&#10;YXNK8BxTVchqaQ1CpCHqQkZG5NhOaLRpwDgXtSFHBQ5JhkpuQ1SFblN0tQFRHAINNoGH1iYIFB4f&#10;UYmIOuFrLp5SgbQSQM+oQAgmsU7nYp1kFEeS1VR+Cs5S7j5N5SWjMJJElbVJrCWtMlXsi6uqD+Pq&#10;Famq/oNNRl5km8v4EmJPe2hd7qO79Rm6qTwUPCQV8RwessQoFQXh8f8v/9G8X0FEjlQhrxwcblIJ&#10;HPLLeUjbksHg4CCmZ4zs0Uu0FjGYGFQTE+NUGC4U5gK0BnHs7u8QOAdY38irCWxPHtyBzWzD6ckZ&#10;GmfnlO05xBMTiCensFD2s1fMUXksUN3MobpSpLfXtiZYXVlG15Ob+PjSd3lxVzC3NAuT9SFanr2B&#10;3uGfYmLmbbh87ahtLCBfiPEaZql+2KM2dhmkS/j0vZ/hV298B97QAMrVIGEwiInJ25iavsU3dxu5&#10;+TC292rquRH/JO5/8gHe+tFPMTjcilh8UFWWjg/fQzIxizWCR/5JLqOQ9iHkG0OINiWZIgCWUoSP&#10;EcHwABaXqQY2aVfSTnhsnYTUZ3C4n9GajWKuwM+AgJTisfPzIyqtXSwt5tTv9hMstRolKE6wt7uO&#10;hVAIq4uE1dkhlRz96f46dnerBEgdW/EItgxWwiCE433JwZzydWeExybPF+bnPo+NXBL7tDOH9gjW&#10;+DvWVxaxGYzjlAEPVdlIEBAaUBZCglkAInmLCA4NEezZozi0ssc2ExozXmCcvZ147THChSA5mXXj&#10;iFA5p6URu3JBJaNGJcYEFvwyy0LEVAPPh0UVEJr3aU0UiHY/vbsKfq29DAcFEP3nM3nOmH6/uk3Q&#10;jEu9BpsMu47LeaR6VM7Dc8vShZI3kVGa5oiLKjQjQESFsCmISBOgqLk0mrVRixp18+e+CE7Z4zfa&#10;NGWhLIlAo3m7TZvJLO05OBj4Ko/xkuJQVkVsSlNtyO37E2zjOL83xuOYAsg5AXIhuRBRIC0CEJ5P&#10;7A/hpZSP2CZJokrOqVmVOqklUM+N/JxmJYkqw7hUIKoOpPpcfajajyY8wgRHlB1tZh21GSemblN9&#10;tLUpePQQHj0CDzaBh+Q8JJ+hgeLfjbS81NT9SoHIYz14pbiYZEDP026UUFkuYmJ8HE73LHILDiqA&#10;QQRCFmzvbinVsMkv7Qp9/kJpjnDwYXklSIthwMToCOV5HY1z+nYGzsnZDjJ5K1yeHgapAWurC7QV&#10;NdoayW1Mo7ZGKU9YnTJwvI4JzBpvY3DoYwQiT2E03caNmz9FW8fPCKZLcHja1crnxXKSasYCr3tS&#10;JTA3tnMY6PsMb/7yqzA7HiMUkXwMGy2FLzDOa7dhuU5QnVCxbC3TijixsV7jNV5gdmYSn77/E7UP&#10;bTRqQ6EQQU6KtarzBKSPqsGLWNgMr2sUxYUo1dYaVmpFQsaFYGACocAICjknsik3DFO34bA+pc0x&#10;KHgUaWEWCn6srfOLjmNsbywjFZlFPmvF5s6Smu5/dnGI/V1au2KYiiTJ8y9hdTXL17mwkPejkgii&#10;7nOiFHWimA8R1jWcNHawuTaHdGwaxYKXKsmLWtiPLQb5eimDYyqyk+IyTqgSwC+dKIMLBhgYzGIn&#10;MMFebDqGw+kw1uJZnBwQcnt7OAkw6GhHMMaejjbnQpSGzLS1ubViMQPBIbZFrIkOBTmvamI5VPAT&#10;igSEBLwaDh3jF5y3FSQEAPxZQUAVbvF50nSQKAujnsvbvL+hA0JgowAyXnj+WjlvEybKzoyJApHE&#10;KyFCgGhDvgIQTYWo1qMpEdX6qbiUOmGT+wkPUSoyz+ZEKQ2BhagLHRZ6MlSAoSVEZ3XV8CIpqkFD&#10;P+pKQ6mOhwTHAwKD4Li4O8oj2/PHpmhv+HxRIboCUbvpycRFKSqT6lSlPggPKX0n1C8UQAhqA8E6&#10;KwlUsS9L2o79rhrgacJDCshoX6SMXRKn6V2cROfhbelEH91Bc6SlWybDER6dspQo4aFGU3TlIU2G&#10;cAUQqtGuPIeHDhA5vjI5OQ7j7AxMMmHNIKuKjWDKMAiTTbah66C8n0FpeQ75OX6p2evusCevUTFU&#10;q4uorxYYcCksVeaxvl3F6mYepbIEol2pjkIpwEBPsecvY2t7GVbrEMyWDhSWogoGi8txLNa98Pqf&#10;wGj4DIHYM76BT9TKYXbnU1qi+wRZBzLzDqzw3EuVpBpmnWOAT4x/junZq5i138Ss9S7PMcqeWXaK&#10;Y09+ts/rrKup9Vu7JV7nPLK5IFXIMhUTe+9yFmbjsFo1/fz8hBA74HubRzhohdPWi3h8FqmUh78n&#10;QTUgm2pr/05pIZYYqAFahHjCyM/ES3B0I+QdRTw0jUhomLAcI0gmkc9Po7ocRW0piXLBQ6vD8+UD&#10;akRpfX2R4IjSThkQi8oQ9ixf24+Apwul+RDWFqgsbC7UXBYkbCPIBk3YnE+jSiWVTxqRS9s19UG1&#10;JGXwOYcJpaAPO54YTscDBAXhIV+2cQbXZBJHUxHsT/pxYopil2pjZ5lfNv6TPMxOJo/NESdORggJ&#10;GXWRNiql6F6cGXh7UsAhX2A5n6YKlDoQ5aECWBQB5bSAQYeDBLf6mfefEybqvtF5Pi4L9ch90poQ&#10;4HPl9eP6YxNSUt58npxTHtMeP5d9W3S4KECpxwkoUTsyYqNGcGS9U7ExVEmEiMyVUZP1mlZFB4ZS&#10;IF2aKpE1R467vWgwgM9l/VcJZmUpmqMoYlFeHklh0EsTiyIK4yXFAXVbA4eojXOC4/zOiNaUApE9&#10;e8XCEB6SH2nhOQRK/F3KFnVR9ahCMn7uaoRL8h9iX6iupjR4nMtO/woeLw3fuuvarFwdIGpWLtUH&#10;EvtAdg0L42YM3X+s1XiwSdK0kwCR1dO1ojBtxEUVi73U1M8KIvIcHR5solReyefnMTVpxODAKC3L&#10;KIZHZKn1QYyMDGF4TBY7HYXbbeeX2wG/d1JVkja3N5BajPUtCUwXkvxCJzPjcDMAzJbHcHk7lMRf&#10;4+MyJDpXcGB8/CGcnk6k2cMG2IP7At0Ip/vQ338FbY/foVJphdn+kET8AF5fL3yhHlqXW/AEOpFI&#10;T2OeQbh/tIzCggvPnryJJ4/fwNTEDXx+7eeq4lUUlFYkta0KxiKhMeRzFpjNA8hTvcwVrVQOvUjG&#10;qX5qKewfr1MJ7GL/cJ0A2cXWBv1hyITcXIjvcUttfH2ogCR5Fu2fJE/TCQtVyDRKCyEqkhwq1Qzm&#10;CddYcIIgMCBfNNLuDCKdmsFC1o+0dxZJ1wQSPgtV2KIakZECuXRqVrXFchDzVGpBzwCVXRZblQo2&#10;jZSwsz4sWQ3IGEawO23Hdi5GuDipPow4OtlQymZnvY46AVBPZKlEUlhz0sNbaFmMbFQaRyYCNBrH&#10;hkDCTRVFm7JXWeT73uJ73lcKRBZ13s2WcDjDQHtpJuiFzOMQKzNBFTDBoGVrKBgINERlaACQCWjS&#10;LhjoChyyKDEB0ODzzwiwc0LnQna0l3kmbHJs8Dlnau1R7bXqMTnH88d5lO0l9fu136GBREFKNflZ&#10;QEWYqJyKjMrw96lhYtorVXTGz6E5CtNBQEoeRJrARJr62Y+zbqosWVFe327i/KnkNeS2qA3aFB0Y&#10;Ch5Nq/ISNJpN5TcEHgIOqg2BR6MJD2kCEwUQPlcBhEexQAIpUTqSnO12E3C81gEBCK99hO9B/g5S&#10;/zFNxfdyFaoUkNG+qMl0auhWLxwLUn3IyEtE4LGPXU8Ks/dlYtwzZVu62gUeWtJUqyrVaje0278J&#10;kf/NuqjWi1ckIKrLVUxOGDA6Oo7ZWRN8Xj+ikSiisSgiYaqNHV7EOUGxtkKZH2SPXecX74g9/C72&#10;jirsqQ2w2duoFloxa2ghJB7AYHyAUGiQCoS9a2qElqQXFvsTWO3PEOSX32LroGL4ArO222h/dhlD&#10;Q/cJnXZ4/F0wSu2FvYUAaocr1Aqnvw2yR2x+3oZKLQCbWeh5A24GpNMyjqd3eds9TljFCLNFlBdj&#10;8Li64OC5bWxPWt7DxNQTJBKTsBif8IO7grHRJwjRBiVTLsR5PbJ9w9p6gbZDKmGpDjbrWCxl1ejL&#10;6kqREGGwNfaxspxDzDOBfMpCNZHESn0RW7QVtTpVV9GPLOFRqlqwsuFDicprcT6Dcj6PXNRF1eDG&#10;3t6GglCjcUYVsozlpZSC0Ppaluc0w+ccxkIsiFU7lZKR1oT2ZcE1je1pC62MC8sJN+bjFsIvis3N&#10;eRzss7eRE15QR/BvtLtaQ51/o30HA4Lg2HUHsFaMYGunhI0l2ke7GythWs5KnNeyrArxZLGlnVqV&#10;qkRyGQIKfjknGZACjOaRgd6YZOBOMmj5s9p0mipAAUQAMClB3gx0DQoNPld2eWvocFD36e1MPb5A&#10;uMjz9dfJc/SjPEdTINpRTbHnbQUXpUo0iChwNAEi1y75EgUSgQgBIkVkMkwt+Q4dGDJUK01ua4lV&#10;3tfjw5kkR59QZQgsxJpIQlSgoW+UJcBQ9RvKqggoCA7Ja7wMD8lrKLuigUOA0bg9jHM2ddQViHpt&#10;EyBihdoIKrFLYp0kYdvr5nVrAFHDt1R/F+NJTVFOU/UZ+Tcx83ORGbkCD6oPlft4XvdB+yJDt1Jx&#10;mjzEebKKWM8Ieh89VuvwqPL05/AgDAgPbT6LTIzT2nPloUZZXoBDy4sQHsdn65TTWYyOTBIcZtTr&#10;q1QUF2r6+OZmjQFVxdnpAQ4Pt3FwuKceX99YxfJyEemMl9LeCZ9rGDOTrZgae4LxwRb0dNxDR+vn&#10;8AemsLRCBRAdoSLpRDg6wYAfwPDQXTy4fwl9vTdpS/rg8VDq0+pY7ISHrw+R+BCV0Kfo6b4Eg/km&#10;IuzFs3Nm5BcsCEX6MMrXpzI+Bo02EiEjHMWFIG2Nj3bBgRAVQDg4AA9hNjD8MWYtT2AwdCoYZNNR&#10;DPc/wxfX38Wd2+9jfPoeTJYHSCQnaW/S2N6tYmOrRnisECQpxP1WFFIh1CoZrK5msFjwIe2mWsh6&#10;MD/vp4pxExgM6KIHCwUb0uExtS9LNjtFVZLG4kIa9doCUnET7c4gVteKODuXBKhMzjtXw9q7O0s8&#10;f4LP9RJGGezvr2GnWsNGoYhSxkNY9WA5S5Ck/NhxurDimUUi1IvinJVqaVF9BpKIPeXfcnNDrtGO&#10;tQQViDOGtZCf76GfamkStSLP7Qphx+LEUtqNjXIKC347FiMu7AejhA2/lEo1MBgJDQUK1QgTAqUh&#10;9ymQMFAFKnwM8nwJaoGH3kQxCBhUsE+WCAJp+v0ChufPLarbDdl7RR35HAUN/bZSGgIODUZqngpb&#10;U50oGAk4FEzk2ISJDhbJyQzSysjUfakHkSSqgELgoYNELZkoozBUHmeSNJVNwwUeDOgGLYWyFrI9&#10;p4IHj2JVJG+ht+cAeA4QgQeh8e/g8XJT998TayPn4OsFSmKLJBkrOZZOGX0R9UH7IvOIhnndMjSu&#10;ch8EiKgPVTzGz0RmBcviQmr+C+2LqA8Bx/O8xx5kFTLkdlAz+TH+SCbGabUequnwEHBok+Ka8JDb&#10;2s+qiEyHSBMcqsJ0nj3t7KwBw8MT7KUd2N2ToqsdNdKSyTNgKcdXanMERoVfTi1Y5au6s7NJv+6A&#10;29mnwDEx3AKPYxipxKwamUgl/ahSoq+wd/T5+pHJmXByvskAj6G/96oaxo0n/LQXeQbrMoL+GYJl&#10;CKVKiCCxIBgZoN14CjsVjdstFaZDvB4D1dAw7+/EQiWF3YN1ZStOGtu0Gg5MjF0ntD7G2Fg7UmkL&#10;Lc0dTBsf0U4Z2MtqPv+EtkYC2GEfxs3PXsf9xz+D0/sMhXkHLY6LFiuLQyqq08YhLdAmVUwchXQI&#10;VR7LDO65lB25gI0WRCyKBdWlDJyzcn3dBMQo8mEjcj4Tws4xqoM5Bd0q32PQNwm/u5+gdqvEqVir&#10;s8YBtrYJqo0CnxtGqeyiQpC5PtpwtPyrLEZ4rk6UCYTlOS82vbJYMa2Ltw953yhqC3HaLtkucwEl&#10;gq2QcSMVpiryBrFJ9VKOOGl1zCjPW7CVS2Bz1ottOxWR24ktjw+HE3YcGBw4kHU9TFE0jOy5dWho&#10;EBEVIrkTWoEJ9uYCEFlBS1TIlAYNLaD5RZaVu5qtuY4om3Yfj4SEwERrOmj4mOy7op4jPysgaADR&#10;1IWAQZKmArV5wuql36k/v2mVznlNyjLJbnJynyxLKAVmun1R5fk9QQ0cHQxKqQWRppZM9OO03YUz&#10;2ZpTQCEKQ4JahlfVkU3gIAEvwGCTYVkFFLEwzwEyiQYtS4PwaNz5d9DQjxcEikqkKvvC9ojnFIUj&#10;ozhiXzpsv6E+tGUOQgQjIdjMfUjtx/P5L1ryVDb3VvNeaF3OfYSHbPeg5rwQHmla1HAR7mcEwZNn&#10;KmHaLfPU1KZPL60k1iXbMPSgo7NXNQ0oGlw0a9Os8+jHK063BeNjU2zTKvcRiYeRzQcZvEOwuTrg&#10;YBBkMiEChQF1cqzmsMg8hrOLE/auEdhoG6QILJm0qeUD59nzV5ai2N2vo7a6gIWyG8FQB1VHn5oc&#10;Vyi6VH1FJmfFoaxtcS5AukCO57Dbx2gf8siwB09kB7HA567vsPddCsHpaEcsMYhq3QOLqROtLbdh&#10;MspojpG9vgvBYD/6uz9AW8sVFBZyKFejtEDPGNTDVCwetY7I8gptyRLtQ5GAy0ly+CY+v/EqRkYe&#10;0ro4EAnZUCBMV2h9FpcSKFc8VB821Hh7aT7KAIxiuZzBBq1KOu6ipZumMgjAO9MHv68T8dAIauzN&#10;D3c3UCnlsL23yvfWUMPFsifuxvaCUhYydC2T5tbW5wmNLKEj82AIh2oECwTU1k6Fn++RUhMrVCQZ&#10;/xgWk7NYyvA5SScqCReKASsViBUVqoblUhjlnBdLOYJkfxfHR0fYLC6gnAhTKRZ43UGUArOo0/Ks&#10;04ZtVpepbFZVDuRiQqpEaZGyOdRTWexbKIsVNAQgAgg5CjDyBAabLLs3TdsxQ3UwzYCfoaqY0pWC&#10;AELuUyAgIGQPlSl+sXmfPFdtiaA3DSg6OHQYSNPsygsV8sK2CBgWAF3lqOfztRAgCWhEvTTPKffJ&#10;85T6IAyf2xddfehWReU72j04b3OritRTHgUeChIypCrAECgIQHRwNOGhlMiTlxKoAhAZdXkwruc5&#10;CIovhn4DHi83pUjuywjMC3goq9TMfTTVh5TPq8mMvG4Z8RqP8/OgmpIVydTShvxs1BR+mX2rVZ02&#10;Z91KybpaPEjUR2wPyG5gYdSKwccCD324tlsbcRFANMGhtSZImkpEy4lopel6kZg/4EOlUqVSyFDa&#10;mzE9MwOLbRI25yCMZrbZQSRSPqxuVlFemqdSyCkoFIpJWGbHqTxM2DuqY20jizh73jADqEJVcHq+&#10;i/lCgEHdi2C4C37K7DCBlEob4Q0/g4dAKfF527sykWse8wzwzJwFhcUAbUw/ZmbuweudUquZrW1n&#10;MTvdgsGez3gOWqSZNty+/hGe3rvOa5DJeQRIya6GUYNBMxUPATRnQCj2hDboKa/fjvx8DC7vEN/T&#10;LYxOXEFnz6cwWp7B4R4mlBiEvJa19RLtEW0JrYJUjMYTw4RiN7KpSRRoTba3l1WuRyzHyckhFUQV&#10;CxHCgx9kxNbP92vGzoEsFtQgGKWobZmKYIkWL4uiVJtu5QmxOJ/nQDQkQ76jBIeotBlUykHs79Vp&#10;XQK0I25sbZawtTWPvEzjd3ZhPjKCYtSABYJmZTmCpbkQ8kEjFnN+wi2FjWQYqzEqiqUgfx8t3IIb&#10;qwTV6fk+DrbWse0LoxK1KHtVWynRLu1jLTuPE2MEZ5YQ7U0Qa7EE9mz8UqpFfAUOPEqThX1Vk+CU&#10;n6WX5+Pys0CBx8aM3OaXWAAiAczbGjgEFHJbYMLbChxaa+jPbSoSdVSgePE7L5SC4XMICIGEerwJ&#10;Dzb5fQILTdlov18pmzE+JsCRYWSZN6NqQCR5GtbyHKI+CA9Z21W2pWiwCUTOnjB4CYEmPBQomtBo&#10;qg6BioIGg705AqOrlIaA49ag1gQUdyVJqluXl2Ci4CHWRuo/FDz4esl9PKNtUtZFn/si6mNA1Aev&#10;Weo+FDyoPlTilFAXeDyvPNULx1TR2LpaoV1WH7sIEyARwiO9iz1vFqZWqg6pNFWWpVsNy74MD7UV&#10;g6ymzmNzTxdNgTTntehzW5LJKAPihMGwxy9WEmbrNANsAiaLVI9OwuM1qBoIVaQVMKv5KgV+cSUf&#10;YJ4dgN05ota/CAbGYDI8gtHwhM/10lJUsLjoo+Lohz84gEXK8qWVACERxNDgPbS2vQ9f0IDF5Qzl&#10;epIqRoZ3Z6g8wux93YSQBdGIl0CiCklMYHaGb+Txfd72YqGUpjXyYy5HsNAara/nGfhZNWFta2cZ&#10;0SgBaLkFq+sGRsc/wAwBs7FTo4Kywu3o5HV2qe0WSks+FCtUHLEBBvAkSotRhMImXk9M1Vas1KVU&#10;vQ+R4BDqVAtiQ5YWs6puRFNMwNHeNpajcWT4uaUZ2JUq7c1SGMs891LUh8U0lUx9Hrm0H3ZrN4H4&#10;lO+ph0qlFz7PAN/HOBKxMQLDTosURdg/hKSfCotKYnHOjKSXli84jkJsCgUqnUJsklbGjmLOQ6Uz&#10;qwAlQNvO8PpCZkT9TxHxPcECP7MioVqlmjneXsVhMIGqx44qbePu4Qqtzi52KzUcmcOAMYyjaS8O&#10;Zzw4M4kk5pdRwUACWCwKA1CAIVCQx9T98rg0CViBBxUI4SBqo6E3tRG1qA+9XSiYyH3a8XyGUluO&#10;cr/aKkEgoENBgYE/K0g0j1prSO5ErkUe5/M11SM/8/dP8fxyLkmwivKQAjWZsauUhw6PHgaiDNEK&#10;PMS2ECCNVgZqqwNnLRacPRAFQUjo0FBJ0SZARGGI0pACLwl2GY0RxfCYkKEVOft8AKc3+zR4CDjU&#10;qAttzPPcxxDOCRGBh0qqShHZwwmel79PwYPnVXNfZNhWytZ1eMg6IiMRqHVHxhN8z1RTKnFK9aGq&#10;Tvm+1cLKBIis++FdVfNetEWDJHEq6oMWJl1Hsn8afa3t2pR8fVq+QEQDRxMaXb9xVMsT6gsFNQHy&#10;SoRSdm4hiUjEzCAywOGZhtk2Q4gYEE14GAwFBtKmKtMW/1+pRJHPOQmGCELRMZjtTzBreoqZ6ScY&#10;G3kMu22INsHPc9kJnmEk0kMIJ3qQzk+rRYXGR1vx4PYVte7pQimCaEyzChvbDDBCSGxIiTL8+JSk&#10;ZA+/WJYh1wmldmrVqiqPlxm4W9trKnjlnxSmbW6UsX+witPGLqFjxOjIdfQNXEb/wCewWNtpZQII&#10;B2dUqXqlIkVuTiTTNlqqSQazERneLsgs10qaaienRl6q1STi4Sn+3pT8FmyuL2Iu5cbCXFAF7fHp&#10;psrjrFXnEbdZEKFSSlPFhDwTSLnHsRoIYG+VMpKvldXAMikHHPZHtGePkUpZ1QjN2kaasHEQPFMo&#10;EazZ1CxKVGB1wqYatGGjlMHR/pbK2SwSnPMuWhxCpEjrsrlOmXrRkIEWrJdLKASmMU/QrfC9LKeM&#10;SPs6qFimsJmJ4djhw5HVjcWIBQvzPqqcDZzsbKvakHMbezIHn+OJ4sQSJwjYYxMG2oK/cpsBOMMe&#10;Tt3HZmCwGwgIuS0KQwDC2xey6I4AQW8N2XxaAMKmYKIDQztqQNGey6OyMwKJl1SHgoJARDs2LZFS&#10;PM2mq5EXioTXQ6Ui9kYN50rxGm2L2ie3L6LgIeCQ1d7VJlU6PM5bnWi0ONj7W6kIqCDuSWWontQk&#10;PJQCUdDQ1MbFE4EHVYrUgkiu4t4Izm724OR6B05udGuQkNyHPvLy3MYIOF5SHyqxKs9p5j1k4pzU&#10;fSj1QXiIdZHV39SwLcEnc17G4ny/CX4uVB+yzYOe9xBwSNWpKlmXVceaIy+0LudKfewDmR2sWsMY&#10;a5Gh2g4FD822CDxEZXQptdHW3vkSQJrq4yXl0deLV2wuE6W7GbNUEWZ7L8zOCUwbx+ByOSmbN9VM&#10;z5PGseqJ5/ilc7kH4PaKFRmhOrkHi/Mh7J5WGIyPaDcMWNssqwrTuUICY6PtMNm+gN19HVb7Lcwa&#10;7mJq7CGfN0HVMcU2jHTaRamdp+qw0tLM8nX03zsChnNVg7G0HKWqGVHrekhdw/HJNkFWofRexB6D&#10;SgqdLi7OcXS8Q6Dwfnp8v3cWs0b27L5ZeN0GGCc6YZnppHWI8blnDLgTyOLFyysEEpXLycmRWmB4&#10;uVYgSGNIJN0qURz2G+GxDmJ+3oNVwmSBiioTNxBuEZRpp7SEslEphvV6hQBbRnlBlinMoxiPYzkc&#10;x+HOBk4vZNf+M2xvlRGn9UjGqQCWF9j7b9AK8RpqERQIzlzOjnSS6qXixkophErYi+MtbWhXFlCW&#10;eTC1XIzWxYDKQpjQfLH2SXkuiZx/iq+xYCXhp0qZQMLdjQWqk/VoALtOj9rGcll2v1uawxbBs7dd&#10;w0Y4RmCEcOoJYzcRwyEhci6bQxsYhLLVgKy4JbcFDAINWVGcRw0UDHpCRB67UMcmIOT+Cp/LJgBR&#10;ECE01G15jGBRr+frFFR0oBBC2sgLf58OgWYuQ9kRZXfkqKkOuQ8qKUtQjIpFYZNch+RAZPhXwYOq&#10;aYRBJuXrasg2xICUYVsGo1IetC20K+dPHWg8taHx2IzTOxNUDVLgJYlPqdlgYEveQwfH+WPCo0UK&#10;u2RXPpN6TuNmL06vPsXJlVac3uhVVkUbeZHXy7moPL4YxJkoEh6fw4M253neQ1SNlK1LUZrAQ+a8&#10;SOK0j9eoZtyGtFEXBQ/GgyxmJMsnGvn3IkCgA0QVjenzXaBWHJPp+lI0RnjE93ESK8HROYhOGa4V&#10;6yLKg00gIgt+ydKEAg6tNcGh5T20ERiBRx9emTJMwO120YZkGMBG2GXY1ThCi+JiQMmX/pzBuoh0&#10;1gy3v1MVfyVS0yhVZLr9M0zPPoCT91mtVBIMnJPzPQbFJgMgj6nJAfT2XKdNuUxlch+B0CjPY0JK&#10;WsZNleFEfb3I3ncJYX7ZA5TrNQawrAtyeEhCruUIFyP8vD8Wn2Xwh9VaGdLrZzMRpFN+lS+RWbTa&#10;UOU+wVNHvS5VnNIrn2N/n3askKQ9sKslAyQHcHK2qdb42NqlitmjLzw/U+pga7PC6/KguJTCISG1&#10;v7+KTMwJL61OItEPN1WW0/KYt01Iz7loQXoRCkpxWlKVnMtndXiwpYa5G2cN1MtlFNK0fARRJmVB&#10;JslrWGOQNLRlAo6Od7FcSaklAObmwohFpxEJ91Dt9CMVnUAuNovVWp7XsqVqak5Od7BU9iEV61PF&#10;ZSurRcKnRhBuYZWKqcjrKsYcWMoFUS2HsLqSwiqBWQu5sZkiGNbrODvVlik8Pt4n5JKopQgWux9n&#10;liAhwqOZQSYVjITGhex8Jk0FPAOb0JB9TOS2wEODAZtAYvbfwYK3lfKQ+/QmPzeM/HLLz6I4eLup&#10;RESdCHQaChC8LZs18fbzvIioGwUaaXyOKB65BqVcNKhoaoTPk5zHS/CQmg9Vui7w6Cc8ZM7Lc3h4&#10;FTwuqDzOCY9zwqNxm0Gv4CHKQAJ7WuU0VFJTchtPZOMvgkNmxsroyuf9OLvWjuNPW3BytY2AGKBa&#10;4eub8BDlIWrjiwHVzm71K4Ao66KGbUV9UN2I8tDVh6z7cSHrfhAeUnF6roZsZfoA4SErtsuwrb5o&#10;0LkkTk2Epqz5oQDCz0gtWdiccbuhFkyWDbYh6iO5gbkpB3poXTR4aPUbz+HRBAhViIBDAPIiearD&#10;QxKmFgeldjZMe5JQOQGbdQzpTJR2oYByuciAzatS7URqBt5AL+zOfgSC0whHaUn4BU5mnHAQOIbp&#10;HkSjbtTWiojFPOo1pXKGEt0Iq3mcEAhgZUMSrX7Ml/zYOagzaBlkOER5Oc7XjsDt6MXSUk4NCcvS&#10;g5XlFM8RJmAKtDWLqiqzWs3h4GQNldocstkQ5vIMjjoBsl9Xw5+yqbRms2o4IIC0fxdq5GNrZ0Up&#10;iDx7+YX5tLI75aUF/m4vFqTiM+mghaFl4HPWt0rYO1rCcjUOn6uVFu0hLLbPYLXcgM8rdSdeZbPy&#10;fP/ztDIrlQyVx6JaRlGGuuWfQGmpHKX6eQqT4TJ87i6qIxmB0f6JWqpVsyonIiqqSgWWSRioeAaR&#10;jE5hPmtFLusgUFPY3algnXYqn5xBKjyG0nxQTdjLJH0oF+PYXstjideSCRmpkGgrl3zq+g+oBNd8&#10;PmzY3NipldRiR5KvOaea3MgRXHYTNly0MXbK+VmqDqn1sFDqm6VHy+BMhm4lKaf2MGFT+50wuGVn&#10;NQGC2l5R4LCsHQmRCwGJatp9DRNBzp8bsxo8NMjIa6oMfLndVCVy1AChJVu1oyRfGwoWGmAUzHgd&#10;FzzfhZkS3crvkpWBIrdlrVIBitgdSZhKCf0Ig0zgIdWm/ZT++oQ5BQ9JmLaxNeHxyIyz21QSX+jK&#10;QPIdAg1pkkRVFaFSecomCdLbhMCNTpxRcRwJPK518j6+TkZdZH6L5DSU6hDLIuDow+nnfQoeF7Qy&#10;TeuiKlOb+ZRWKhspGlNDtlREtC7n+rqnala0WgqBVvN54pTqSo26CDz4OcniyVQfUJPmZOh2nfCg&#10;+pBRF5nvktzDri+LqVaBQqcCx/8GDwUQUR0yZKvlQgQeWs2HrCpGeDh847QhswxEP5IpH3v4EL/I&#10;lNoNWeVrlZKcspo9+TK/5Pm8G16fCX56cVnIZ29/hQF4hjqlf5BA8Xom1doehXKc6sKlthvY2qtj&#10;V2buUmLvH28yGBhwBT82aYMqtSyqDAxZKMhuewq3cxBr6/zyUTFIOz2lnTjdU1PilXA/O0KdcKpv&#10;FGmlDpQFkaCTfIyUzS+Vc+ydZYbwKdXIBkqLspJ4XeVBDo5WCaVdlRfJFwJ8b3UVwKtrddqlGK1I&#10;jkEXJeTcVBZWROJjyBQmeW02BHzd8HgfYdZ2HWbTLVqPGb7PGAolF+bTFiStk5iLOJAJ03pJwrUQ&#10;okWhLRDlkrTAab0Jy+Q7iDi6sbHCL76aJXuiRm/mMrRti0F1beD9e7s15NJORENTKMw72cwoLphR&#10;m49gOUt7Q5tXmg/wfS1h73CN6mgTSyVCJDCDpGsEyeAY5mXlttgAOwQfYbqGI5nYlwyhmvNhrZrC&#10;Fj/DY6qiHU8U29k5QmUZm1HKYDuDzM5ezJ5HwxrHqT+Kw1AUx7YkQSHBykA3MWAlaAUGChYEQ/Oo&#10;Hicw9Ca31f0M6nOTrFzOo4KKNLnN3tHAYOfrVdMhohKtqvG2qAxdXQhEVJPbylLxcSvPYae/Z5MN&#10;qGFZ4Xkl38LniLUZl+FaUR4MNH24ttEbQEN2wJP6Dn205aLVQXhYqSxMOLs7ibObAwxsUQ9iVwQc&#10;DGxREmpRHyoOsTEM/MbNHqqONqqOpzi8/PSFZRErIk3yHgoemuIQcMjxTKBzm79DciNiXfR6DwUp&#10;Va5OW9Suj7r08Pqk3kPyHjIzWpZFUDUfbFP82+hrnjZXXteqTvnZ6JPmmolTbdiW37PYPs5jVYT6&#10;p9DZ1oFuKTv/DesiikPLdcge1c2aj66XEqayEPIrU+YuGGzjmDLMYHJmmoGUoPSv0RrIxDf2oofa&#10;Rk57e7I2Zwpz9Npbe+zV+aVco5KQtSgaFweqRkGWCkzlXARHEOGQCZEQg6wSxSZ7zRPCaIfBFAnP&#10;IJaYRrEaRDA8CKejhWqnFQ57OzI5NwEjiVLtn3j53d0NNpl7cqLAUK3mlcTf3OKXRCphqV5k5bJi&#10;KUGrxN6SoGnCZ22thkIuicJclHDxswfPMKArqlR7nSpBznF2/mK1cQHUCs9vt3TDG+qBL9BFmFKZ&#10;pZxUAxMwznxBiHQReFRpOSdC4T7EA30M3Elk+LwUj7LpU1zK12OyOJADAU8brNNX4Z+5g5rdjL1U&#10;Fhu1BdRp6+YJglR4FLFwFwp52Rxqju9lFfWVOOKRSaxu5qiCwnwPBBnVTto9hGigk5AfpkqaJex8&#10;tFplbK7MISaFdM77VCwDvD4/Lc8Akry+jc00rdI8EhGzGrUpxQkigWcsiK1USv19j/nZbs3xb+2k&#10;FLZIL8be2hTFfiKIXVqbI94vNubUTGBYGOyEwoUEv1qNXJSG3CdwIDRkN3kFDf4szzHzy6sa/158&#10;jqgD9bj6mYGvIKLBR9mZJkh0mDxXJQoiYk3YJiWJSshJAds04TAjjSpjmvdL4lasllJGfC2fCylZ&#10;lxGXft26qFoPP9Qeu8qy6PBoITye0LYIPK734+LeJO9nEMuQrBqiZRNlICARMEgS9Ga3ynMcffIE&#10;x1facH5rWCv+EuWhwCGWZQhnhMbJzV62Hg0gYmEUQLSiMW3IVlSOlvdQiwy1i3WhGuqWgjF9xEXm&#10;ukjNx4jMQ5LcB22mqA/ZCU/sZnPYVtSHvliQUh9S++HXR14EICkqXVMIQ62d6Ox/MfFNy380K04F&#10;Gn1qSdIOvVBMmqycLlsxvDI23YdxE5thEiNjU/D4HbQVEVoXuxr5kAlla5uLyhbsHVZRWgoiy8DJ&#10;zUnOgr3jggtLyxFalTH4/N1YKIVRY+9apUSeL0Yp92cQoQQXpSLn8hMYvkg7IqkemM33MD5yA4bJ&#10;BwzEMVqaEFXFEqFURXV5HqWFJO1FgmqjwqDaVTK/Xud5CzFs8DliR6TeQhYnLlEJrG4W1cphB0ey&#10;qPIxLmgbdrbXCJyiyo3kcyFkaDFk86RY1I5w2E5VxV5Y1A2VkVrti+/T7+2n1XrI5xhol2Sjpj0G&#10;aRVB9yTcnkG+3zjtVRTR8DTioUkEaEc8ridUC92I+0YQtvcj5hploHfB5bwFu+E2svZxHM66sGml&#10;tQjYMUdbFw8NIOh5Aq/jIXyeDqqeaWU3iiWCieeRoeOVtTTmcvw9/i5EPD2IBNuQL04jk56A1/kU&#10;iegoCnEDcpFOZDNdyKfHMR/jz75hRK1PEPO00+qYsFxOolKKoTwXRFHAk5wkVHL8TPfVPJv9rS3U&#10;42nsOxhksmmzOYFjuwfHtDTHhMdKaB5L0XksB2ghvfzMbKIyGPwCErM0AQWbhaBQAOGX1sIvrUDC&#10;LEcqA3Wbr3mpyTkEKuqoIKS134CInhdRuY1JUROExpjUbkjFKCEgm1gNhggI2hKxJ7J0gIwS6eoD&#10;qtYjDQyKddFti4CDtuW8nfBoE9Uh81oYqITH+T2qimv9gIy0SNGWwEOKwqg8pDJUlZcLPEQ10LIc&#10;fdKCg48e4+R6p251NHDICMw5ASNK44SQOb7RpY6nn/fiVOU9JAfCcyjrwucLPJq5FRl1UfAg0CRp&#10;+ty6CEAID2Vf+H5kwpya78LPRBLdAo/mLnQO/o1kywZJnsrIi0yak+UKQ7TViT2qyiLMvSNUG93/&#10;2xKEWgk67QxtSmePLHpO5dHbT5UibQC9A4OEx+QEhif7MWoYwtj0NGxOK4IRO7zeCVgsrbC7HiMc&#10;1Wog6mtZwsGFQHCQjw/A7uiAJ/AMbn8LgtFuJDMm7BxoowPyb2dvHS77GGYmHtKWtGLW8gAz5uuw&#10;e7+AzXsXBiPbZDts5iHE4yYsVkK0CRFEIyYGXQ9t0ADmaAF2jjapXGhHLo5xeLpLVUTlc0yCUpkc&#10;HK4jm3YgkTIRekFVvbm+KRtVbajEqyRCz9UObVph1/bOKpXMql6cVmLvnWRwRtSKX9t7K9jer1Jl&#10;9MMydYd2IaAnQmU6/hHmUzEGrU+NENVW8ipRu8/zyPBqKNSLbH6cCseMmCR4HQxeVz/8/nZEGeCL&#10;tITrFgfKAZcK5BXatXh8gFbtAdsTQqkVNtM9OMxPqCxmkaGd2dlfw8nZAa/NT1vlpeVaQSI8AL+v&#10;BUm+NuB5RLVlQCk7jlywE6lgN+YJvEqAtjIwjayvB37LbQQJtsUFN5YJPVkeoURFFA72YGeHXzB+&#10;Rg1awD2+9x1ZqMmXoOSfp2pg8M1meExjI5DB+uo6P/NjQps91jLhTpCcyGK8ChhsTUVBeDRoH85p&#10;Hy4IjwsC48Ik8NDaBe9H8379qCCjQKSdR1M2kiMRRcLfIeqDykPVdUjpOcGh1mOlehDLcS6tw6Op&#10;CbUVJoNLNpwao6SfyCiYyALKarc5VWVK+S/wkJEW2fT7mWZZLgQcj2cZzBNoXO7C+RcMarUaOpsA&#10;ROo1JNgFHlIdKmri6lOC46GCh1gWrXZDB8ddra5D1MaxQOazTgWQ0897cKLyHqI+hlQNyMVdKg+x&#10;RZKQVUsVEh4y10WWKpSkqSxV2CeJU019aPaFsBR4yPaXU1riVC0U1EycPt80in8PD+Gtw+MitA1E&#10;9nCerCM2bUU34dFDePw/L3qsQUO2Zmm27v4B9Ag8RkenMTYxhuGpTowbhzBOgIxPTsJkNcDjGaGt&#10;6GCQ98NmN8LlZi9XZBDszGFtJ4a5kglu72N4CZBklvKeimSLwbR/sKmsxPrGMnwuCyZH2giQR5ia&#10;vI2JycuYnP4Qdvc9uEPtai5LtZ5SeYaFYli1WMQAu/0pHI42Pk4bdbiB8kIBy0sFrG6UqTAWsba1&#10;SMWRYVAwmJNTiCbHEGdvKqu0zxWc2gQ0qglJisqqZzKy0VBDm9qEtOY/qb8o5ZOI+SyqUC2TtcJP&#10;FeCYeoC5mI29M63ZyTahs4JiPsb3XsEqf7ckYC8ESGe7qrAtN2dAcZlWpWgjPHoQtXcj7R3luZ7B&#10;4bmPTGICFYcVq4tJ1NZShFSBcOyEk7AI+2ltCNVZAstl7VRl/hvbJeogqqeLE9SW81gqp7DF3xsP&#10;dcFmvAKP6RF8hE0k8ABJfv4FHxVHcFZtG1mJ+VGhsloITyJMOPld1/m8x7RGUyjOmamguhAPDmNp&#10;MYRtqrXd3TKWCkGshjw4dcUofxdU0ILy/8hSwmquhKM9+mX1ucn/aQkrNezb+QVVykFTHqoJSAQe&#10;ksC08gsrgLCsArytYKFur/Ex+nDelmTnhU1TJQokqvH1AiMqkYahCQ/2plLdKut5jMiwKwNIYNGs&#10;05DcheQwRE3IZDd5TDarau7fIqpkIKZsy4XAQ895yObfAo8LsSxSmk6rcn5rBGeXnuLs0y5cPOZ9&#10;UgT2YIrBTiBIMlQSnHcG0bjejoOPH2D3w7s4/OQpLYzkSQgPyXnIUCzBIAVjR1QkR9c7cMimAYTW&#10;pak8BB76sK02ZKtbIylC0+Fx3mmn8iA81KgL35dUm+ojLxD1MUEwqvkuBIisNKZm2/LzstLuifrQ&#10;Vxs7lw20BSBiXYK0LsltLPHvPUwg9Az0qe1XBBzNoywOpODxHBwD6ijg6B2kbcnnChifGsPg+BOM&#10;Tj3ExOwIATLJAB/DrHkMZusUJmcmMGsdgz80jAIltdQ3eAPtVCQ9CEcIFPaMqYwTWSmeYpBJEVa1&#10;Nqf2ENnZ2WIP68GsoYtA6CQQ2jE19gWmpq7DYPkC4fgI8gWTWqG8vr5ExbCGPG1FJCIjOtOobcwT&#10;Hmv08m72tFNIJAkZfulLlQgl/ASc9mdUQl3w+jsRpCIKBQdoNyaxukoCy9f8vMFr2KBS0FZBOzhY&#10;I9w2sLO7RphoVaKHu5tIuGfhtLXB5WhFKjmBoH0QgfFezKfdWNnI8tokD8H7/RO8Bg+Du6rWAVmq&#10;hql4Znj9QwxMB2oZfhauIQStLTznEAKWdjisN2kxHiFPFZaPTPJzfMbPrRMuMwFpbIWb9mJ65BOV&#10;IK3Vk/y8JpGIT2NhwY+Veg5rq1RSvF6ZoBgNDMBrfYREaJwWZQpB50NkaLOWCd9ScpqqwoT6Qhxr&#10;djtWfFYUaBOjntu0Lw9oVcZQTM8gERxCKjSNClXdRkKDxlqAFsXGwLPIUO2C6vXFMhybS9jMLuLo&#10;YAsHkkg/3lOKb22ljh1XiSqCikE1fkHFsqiRD73ZCAi2C9v6i9sCDjslNO9T9wtgBCwEiMBFvY4A&#10;aRAgDSPPaySQlHWRYVsGxViWvW6CKoIQUBZEX6tDlIQUfamjQEWHiDyuL0so63qon6XCVJo8n8qj&#10;8cyOhqzh8ZB24YtRNK724uS9ezh67wFBoI2aqAC/JRZDCr4Y6LQeJ1efYPejO9i9dA/Hnz5Tj6vn&#10;EQhnMnwrikMAc+UZDq7yeK1dAUSsi+Q/tCFbsS7asK1aQIjWRYMHgSXWRYZsm4sE9fFaZZUxtdcL&#10;34esMqZWGuPfbFIbeWmotT4IWFEfNlo9J8ErAHHzc/Tys9X3uz0PER7RXexHFmEenVTKo39w4EUb&#10;GFAQ6VNrm1JpqF3ihtSukmqvp0EqjwvKcqdnBmNTXRimQhia6MKUaQAm2ximjKOYMIxj2jQGV6Af&#10;3sgzRFN9cNGnm4x31GbMO7K7Onvm+noFu/IF420ZDi0ywGWVsb39On37HPzBEfhCnWqOi2m2BxYj&#10;g8fRiWhsXBWHJeJOrG+v0J7sqVXHE1ETpbuHwZmh2pC5Lz74vYNqsSEZJo7ExtT0fHeQ8Aj3UsoP&#10;MfiCKC8labFkbY4yZFlE+be/t8n7M6qitbaSVtc1Px9BpUyrsllBvZpD2DuEcKhPqZelagSyJkjU&#10;NkpLY0JpyYJ0ph8+zz3MTt6CaaaDAEugXEvw+hmckR6qlGmU/XZUfXbk/WMIu9sRo7XLhAxUC8Pw&#10;uFsRYuD7na1w2G7BMn0VMX6mPlc7lcEzQqkbW3tztFw5nm+UNu8+bLR5mbSZn7HMCD6jytlXQ8EL&#10;eQ9BmOTz86oadTFpRzk3g0yKf5/IExSTBiwFCBG/DWVCIkVYpWlTSlRopZwBKwSebL69nEthx+zD&#10;waQbhxY/GrKIkCRLZxdwJtO9TQxYUxl7/jkcFEo4LC3isLyM3WoNK0kqMifViYCDSkMb9aB6EBUh&#10;QLATzg7CQZoCCOHR/Fng8VKTn1WT19qoRESNiBKRvMmsDg9JlEoBmNRtSE5DACKLOusLH8vKYBoY&#10;pACMAGkXW6KBRA3LEhYq18HHVZGYHOUxsTuEx/kT9vIPGLS3aDU+eUZw3MLeW5/h9FoXg1tqNAiG&#10;W4M4E9sihV43OrB/+S62P7yFgw/vEyQdfFyeJzmOAZx+RnAQGIeXW3AgOZGrz54rj6PPNHg0R15E&#10;fSjbInZH1IeyLjKqo6kPtcq62qZBqk3/HTxkP10dHlJxKuqjIWudmgqE+aI201asi1rvg5+r1H34&#10;tapTNXSb3EB41kFICDAGMUBFIcd+AQRBIffLgugvNrum6uBj0l6Rnd1XNwrIzydgMM1geHQIs5ZR&#10;OLwTmJwdRDBqRYgSWFbqMtta4eUXMRLroDowQHZukwKl47M9ynj26Idb2KS0ltmz0eQI7OwVY8lx&#10;lJcjSBdm4Qt3IMAATaSdKCxEVA1FnRJ+dXOeIAqpvWxzuaBa+yLGoJPS9M3tJQZKFqVyiDAxw+1u&#10;g9nMADZ9TjvwAA7/Y/gYlFKBesTrODk/IISWMV+I8nWSDN1n22KPnlczf4PBcf7+GaodB+byvI6c&#10;GyHvMO/vQjQ0hFzegeXVqBpRWSi6kUyM0Eb1wuN6DIvlMzjd9wmrMV5PRIHGbLnN4BzFsteJJfb2&#10;hdgsf/c0rUsXglRZKVqQuXkXnK5W2B1PERdY8nVRXw/SKULFdY8gvUJVdkPZpXxe7NMsr6eTtuYx&#10;Pw8zreASDo42IVtXHtAO7h2sUuHN8fML8j0msLwYhttC1WS7TXvCz9z5jNc0gGLAiJJrEplYP3KZ&#10;YcznRlDITGOZqm1nv4oDqsLduUW1ithqcg7bziTOLBlsu1NULWmsezM4s/JLaEvhOJTEfjqPrUgW&#10;+/4CThxlBjmDW9kTKg4b4eHgl9MuioMqgvDQmg4LURlydG7oEGEPyKaOdh7ZNEWiWxkZclVDu/zS&#10;i22Reg9V/MXrUbUbachq7WpfmUHaEWVJCD8FEsJB8iFiXURdqNtiVTSIiOpQEBF4iM1poyVoYQ9/&#10;fwr4fASNywz09z7H7puf4piBr010IzxuMNjZziXwrz3F9qWb2PrgJg4l33FdlISAg4C52c+fO3Hw&#10;6RPsf/yYjfCg+hB4SNMSpzxHU33cHtSKxWTIVpKtUm36Ut5DbVUpNR9qohytluQ9xLbIiMuoLEqt&#10;A0SqTmW+i4HNJIVjRf59+HcS5cHWULkPfraSPFXbNFB9xLex6IlhdGBYAWNgcFhvAhECQ0BBiEgT&#10;eCiAyG2Bh883icPTbQr8UwZUFDO0LZPTo2xDmKHqWFrmRbDXk1qOqMzwTPUjnuhHJsugWPBQYci8&#10;lDJ7wRXeTiGVcPAxMzz+dlgct+AOtCJTsKC2GcVi1UWVMYk0A6JKBSBrUMzl6M8pzVe3SqjUclis&#10;ZPnlziqLsUlrsHtQU+uWrlF91OppBt+UClgpdw9G2+H20a6wd5U1VCWpKvUfspizDBPLsPBcwcv3&#10;EFbzcaJhI9XKNHy+bkJtCMnsBEJhWgz/MMrlAEE2R0USUDmUiHUA+biD7ynIAHayp6ZakeUTgzIL&#10;14BolMps6hOMj7+NdGQKRb8XOa9djcRs7fI8KQsipl5EXbKkgZVqo42g6CfkYvwsM6gtR7G05Eco&#10;xM/JfBk22ydsNxGJDyJLG5ejQnCbHzPwjQqesnVDjUdJ1Ep9zd7hEvIZ/r5yXA3FZhNutZjQHKGd&#10;DvaiEJpEzWHAutOERVmTNd5D29XK503yvUbUVhsCpMbFGWTtElkXZSucwbEzhO25DNXaNqqFRew7&#10;U4A5gpNsFid769jL0tLYKYkFGraXmkCD8JB24eSXU0FBOzZBoX52stcjQCA/67cVUOSoniMqRQBC&#10;eIgVaiZMZcRFjbpQgai5LAUGTp5NIELPLwlRyW1IjqNPhmMZXMqmCEh0cEhVKY9KdUhr3i+5klYG&#10;J+FxcYOgoAU5IDy2f/kJjj56QBgINBjsBMLZZ104/7wbB5fvYf2dK9h+n/AgHE6vi4oYVECQUZej&#10;Ky1UJg+w98ljqo9WKo82ZV0k93Gk4KEVi0nRmFbzQbsj8FB5D8JD1XsQHjJULHkPWhdtjQ+t3kMt&#10;kCzl6rJI8vPJcgTpVAYNtc+LVJzys2qudSoKRE3Zp5LTFwyCwCOyhe3IPGZGxpXiGCQ4hgQeTXDw&#10;Pk2BvFAe8rOA5RWnm96Y0l3WnMjNuWBz99HC9GHGKAVS82jIfnDH+wwKmfMxoCyC3TEMN1skMqaa&#10;LAS8tStBXkWtWlATy2QafIpKIchgCMb7EWUPnswYMV92M3An+Bo31jfKWCacqvzyVxm4kgiV8nZt&#10;lETqN3YIjAKqyykGSAH7BMnmdgnprBFeQskbbKOSkVm9smRAWUFDEqWL5Rh83j4192bW9AWv9z6C&#10;gR7MF73YPanQgszA4XxMu8bmbeG1Gfg6WZHrjMcFKoYh+AY6GHRh7J9uYoc9/dnFgVqyT3In84Ug&#10;LKZ2jI3exPDAZX7wT1GcT6pzSJ7nFPvYLOewNmNG2W5DkSpLVNTK6jwBJTvNEQC7izg+XiOsnLQn&#10;N2CcfpPnvESF8kAtXZDO0O54+1HwGpGPmAi0cSTj45jL2vgZJ7FJtVjIebFKRSUAKRUCDPgyaosB&#10;ZCIjqNgncDZqxrHdi3LUhnR8EvHwJOZog/IZE5YqVFdLCRzsrmJ3bQnHy2Wc+ag8XH7UMk6srFNh&#10;bK5g3xvHmS2ME38Mp8ksjsP8YkpPJvbiZXjo4GioIwEgYHDRW7tewOG8CQsqj+fAcG2+9Bif34SM&#10;QETyH5KMFduicjD88uuFY0qFyKQ4VYLOnlZVkcqetwwgUSCyQrokR9UsWrEyv6k+1H0CEgUPKpR2&#10;BuZD9vZUEKcfPcHB+7ew+cYlHm8raJxcadPmrdB2NG62YfuD66i/+RG23r2hweMzwoCq5FjgcJWK&#10;g+DY+fge4fEIh59q8DjkOY4UQLpU0lTLe/Qq5SET57RhXm3URZvnIslabZKc2jtG5rrIhlRqdXVN&#10;fTyHxwQtnEyUU/DIQhYKUrmrZsWpWiyInx/bhaz5oapOt4DwFk7jVTimTSrXMTQ0opooj9+Eh7ZL&#10;fhMkok5e8QeCanJYbbVIeATZm4/RnlBdpANYJ1A22cvV1nJqKUEL7YIM0y4uy6rpC5DtBgIM4ETK&#10;oIY5j0532YvtYfdoA8v1eawwkCNxCXQpZbeiwt57mb1ulmqgUs+qeSYSlEV+iR2OAcRiItHr9PZH&#10;ODs/VueTFdqr1QS2tudpPzb4/B2lJEKRHgb/U0RpC4qLEdXjV2iP5hiM8fg0rdUIAfEE4xMfYHT6&#10;HVgd96gAZnlti7RRfvbyT2CcvQ6z43P4fYMoL6ZVgdnh0TothRGeGfbeWT/WZVsEKiQBnVTJqhzK&#10;wQ5775yaQ5NNheC0TKshYEnQ7myvoiKPJSPY9vqxlpZtIhhsOGY7UqunlwiflUqcPb9sTZnE7Mx1&#10;zMz8CmbDB7Bb7/CzHsbCgg0ZftZpVx9C1g5amlYqp34kY5NULAHME/SVSojKrESrY6U9GsfOThkH&#10;tI+lgodS1ID9KTs2HbRS0Rm14fa+VONW8yhFTSglqEjydmzIWiAZXgu/Bye+IPZCfqx6raiG2anI&#10;au+5GE5qBEuc0LDxS2rPMbD5JbSLTdHzHM8VBz8DtnMqj3NCQcCgWhMSbHBTLj8/srm3eWRzsBEe&#10;okig7IvAg+dTw7nsLdXwrQ4SKhE0h25lvQ819V4A0hySZSARIGp/3l4Gl64yngOkh0cZ0m1CRBRJ&#10;h5u9PYP1Bi3Hh1QLVB4bv7yEnV9fx8mnT1Uth7Szzzpwcu0J1t76CLVfvq/gcUSlIsO0ojgOqTj2&#10;rjzA9id3FDz2P6VtufKU7ZkGjmvNUZdmzYdM39esiyRbtS0a9FEXqS0RgOibQ6ltIWS7S7U8Id+D&#10;zLIVeIxH0ZhO0a7I7Gf+nfTcx4XUfcgiyVZRilQghL4qHJMmoy+SPJWRl8QaYjYv1cSAUh7N1q8r&#10;DFEh0jRbI0dNmbyyuFTil3hXrRa+vbvOXtxKdUGPXPQjXwoiRYshe8S6PWP05fTpWYcqxDrFARVG&#10;iCqiE8ncGJZqadTZ869tFrGwJK9zIUFZvUhgbDCgpEJUkqnJpBPh6CyqtCEyA1d64lTapUZhXI5e&#10;NWJTWsqpOStzec0ySGJ2cSlCkMjWkiUUaB8kRyG1I3MFv1ouUJbyW6CNisVG4fVQosem2XtbYLU+&#10;wMjEOzA5bsAf7uT7MtFW0RK4O9nT34bNegMeRxt/lx/7h2sM8H2sLKcR9o4iyQCbX/Bjjiopn/eo&#10;tULOZV4I26k+UiM1JFKp2pxHIxs+leIRlKYMqESlgI6KZL2I3b2qyr3IrOA1AnGJdm97ZxGleR8m&#10;R95HKHqHFqUbIV5LhCop7u+Bz/wQ8UA3soShrBy/RMiWiiEsznuQTc8Sll6qGQ8fm6GymFAl8TIM&#10;LcsTLBZCyPmpWqJTyMRHUV6QUvUdHG7UsWNxY4+KaF0WDKJqq0U92PGzRaggawkcEiYnjiBWE34s&#10;ynDuRgVnGapQTxwNN7+UjjLhwYDW4XHuEGAw2JXiYOC7BRoaJJ433nfu4X1eflnZoBo/My+ls3uH&#10;z5EmANFhQ3XShIg2zMvfpSAiCVRCRFkZrWhMVZyqeSy8tmZNx4AOD5mGrysP1SQPIvBQxWUCEF2V&#10;tEuVqQUXt8dwSiWx994NwuMDbPzqYyqL+zj85AEOqCJOrlFFEAy1X7yN6i/ewTYhcyyT4qhIDgmZ&#10;/U8fYefyXWx9+AV2P7pPBUIVQqCohKkoDwUOrd5Dq/nQ6z1kpq0kZkV9SMGYzHWRSlZlX6g+ZDuI&#10;5kzbZsGYFMY1J8uJ6pBRFqPAg8pjWgeITJizSN0HlZqacUuAPC8c4+fsJ7Bjm1jyJ6ii9ZwHj4OE&#10;hDrKfc2fBSj6z8q27NOSHJ+KRdhjkC9jTpb0i/YgszCLIHuzmZmH7N3NfKzOHpsBSoksox/7x3VU&#10;63E4XI8RSjxDem6CsJhBND4Cl78NfvaevtAw6ptztD76TM7TPfpu2fW+C+mcHbGIA9GIXQ3NxtNW&#10;JLN2FKsxZOZ8sM32wGZqgU9yGsF+ZPMOyPaR84RaYd6FVGoWsRAhVCvwzCdUA+soszePRicR9I1j&#10;qSorkC0iEpzC2MjHmDR+iBnzFRhmr8E0exsZQjHFXtwx+wXCshPcEt8X7dPRyRpBNKd2xU/Tds3N&#10;OVTdSF6ObPXVFEGwBNlYW96PqInKUl4VmskK62J9asU5LPjcKLPnzs15sMBrlu0ndvY0a3Ryuq/m&#10;ptQIloCvHU77x2pEZF7qVaRalSop6H5E0I4o+yCziGXk6OLiAkeH28gnXIiqOSwmQmQQsWAHFgpu&#10;VXOi/dMAEo8a2SaQSUwilzSgXAphn9e9H0rjYMqJ1ZgDxaQDlUKYIAlgczGMpQUHNsoRbFGBrBUS&#10;tGpbONoldGhZzuIpNJI5AoRfSJsODye/hISGqI0LWhQoWOiKQtSFtJegce7jUTXCwrfL+/RGgMCj&#10;A0TOoasQbUiX8JAkquRZZBRGRmBkYp2q/xAFwsAQgKjV0/WRmOYkON22qOFbpTwEIJT9alhXu08t&#10;SSiVps9s7PWncXa1A7vv3cT6G+9j9efvYl9GVD6+i31C5PhqC3Y/uIHKaz9H9WdvYef9L5SiOKSl&#10;Obj8CHuf3sf2x19g+9JtwuMB9j95jINPJWHKx9kOCZqX4aESp7dEfQyoRYLUUK8qQmvmPsS+GFTu&#10;Q9thX4ZtnQSfXvOhl6xrAIkTGrRvojxoX15eLEiDR5mfKe2Li52gh9DX57wgTGseLmB6eExXFxpA&#10;mq2pOJq3+8TSDNG2nFNsy1K7R2f7KFeziNP/u70dcAe6qEAmEUs4UKtLoZRMLttWuQVJ+pXKQQa5&#10;DQbLdcw6LiGcaoM72AK75w4cgUdwhdrgi/QSCkZamAwtyDZfv6EWGfZ6u+Bnz5oiMGQlsd3jTWyf&#10;0OqsFVCi/cjmXfA4++B2tiMY7qY16kEoNgaHh68LDKFYlsKyOQaVFsBqOn6DAbm7SFXiJFgc2DmU&#10;PXUbWF1ZgNPaA6v5MaH1DAbjDYxPvYsogy6fN8Npvo9cwaIqU/OyIjp7eJm8Fw4YlOop0yIslny8&#10;34mgv18NqWYSM1QMIayty+eyxs8nC/tsN4N4Cms12UKByiBP+5Qch9vVAdkMKhQc4jn8hJPMBTrC&#10;HpVILj1DNfcpn3MZAdt9guOZOno9t5HN9fL6Jnl0q0rTl/9tri7BZ+tDItqHdIKfif0hr4dqQlYI&#10;O5CVxVZxfLyK6lIWyYiN4DATVD7aKT87iRWcHm5gLRpGJWJBme9jtU4rJzUlfK+lON+zLEuQtKHE&#10;+6TCVaB1UFjEiTfGLxoD1EVgK9vCoHbx2thU/oLqQtkRHRjwaAqjCQ4Bxrn/Rbvw7/Fx/v0EHgSH&#10;qJALDxsBAsmXEB7aSA0VjQ4QqU6FqA+9DkWtLSIAkfyHWnZQ9m7Rkqeyubeq8VC2RUBBYEhytJOy&#10;X4rLVIWpVmB2TuWBVloDWSn9834cvH8Ha794D9VXX6cKuYqDj24TIPcIjye0KldQ+rcfo/KTN7Dz&#10;wR1lW/Yviz15iO3Lt7HxwWfY/kCUx0M12nJA9XEgqkQAck1TH6JUjmldxO48Vx+SOL1D69JMnD7W&#10;EqfN5On5b2yOTfUhydM+vi/ZIHuA1otKRK1zKquMTRL0apMoqfngZyPrnKqqU7EvhK6oD6n78DFO&#10;Ahs4iZThmjSiT4ZpBQ4EiOQ8FCgEHISFUh5svUNDWpHY0emRKvWWvEaWvWQkNgurYxgW6xCDvqBU&#10;w8HxDqHB3nZP5resY24+DIfs02r5Albvpxgz/kr16k7/IwTjmmpx+XrgJCRM5hbCqB+yafQqg22L&#10;vXaeNsRqYrBQ2azv17B1sEFwLVBZxJGn3F5YkE2i3LQehFdqAsFIPxzuJ5ic+gwm00NVySprgLAP&#10;Zx97AlmF/PR8B5s7CyoZGo6OobiYUFtkSnn5Im/n8m5ef0ktyDwz+ymmjdcIE76HyUdUHtOormRQ&#10;XoxQGc1QdTDYVmSR4gxWqK7Ki0GeI0wlYILF8AjmidsIuLsJPyMWi15UaO+cM60wT91GPD7OoLch&#10;lZ2B198B2dJB3q/LNohM2qsS01IpmiaAnK5btGufwGG+DMvU+3AYPoHHdAvG6WsI0q54nW1wWtpR&#10;IdRlXs/ZyZGyRbIpdiEXIBjGaHUIaF8vcnGZfetFNjVDS+QmQPj80xNs1CsoptxIRYYJvTGsVKk+&#10;jpZRKaaxkPRgl9fSOD9Se90uZAKoFpPY2y5jdTGFBb+F97PnOj/B0VINB5EUTr2SVE2zlVTmHlQe&#10;cEkT1aEFfRMUzxWGn0BQsHj5SJUkzUeAsDUViKY+eA5lXQgjlQMhoAQe0lQOhODSS9jVRDg1WY5H&#10;qQNRu9MRIGJdVB2IWBcBiCRGCQ8pRycoZFf8C9kdv429uFSYPrPj4iltwWMjLu5o1mX9lx+i8sPX&#10;sPnWJex99Dn2P7pDhfEIa29/hPnvfx9Lr/4cu1QYAoe9yw+we+U+Nj66iTXCZvuSBo+DjwmOTySB&#10;2oL9q3riVNQHAXJCgMjoTLPe41zBY+RF3kMtT6hZF019yNAt1Uc74SEjL7I5VA/ti4KIjMLw/Q0T&#10;lGr0RYZuE/qwbQEysVE2yL6QTbKleEyS3voet6D6uIjWEDFJvcfgc2AIIFTCVP9ZVIfUd6gKUwLk&#10;lTJ78Bx7H5dHqkmHYDSNwWKfVXUfa9sVbO/WVMJQtoasrGSxsbOikpr5OUrn1ACCiSfwRh/BYP0M&#10;XqqNOL+8ku9YXM6qGbiSL0nnrQwii1ohffegTohkEYvytSGqiGoShVKCisdHKxFGaSlFFZAnzJIM&#10;1il4aFvs7sdwuu/BYrurdr+XpQPLsn4Gr0PKxre2l9Tog9Rt2CwtBNZ9uOzd7OlDar3ODSqSpVpc&#10;lYUX2fvarE9phwawXE0wCIO0NhZVa3J0VufvTqqCtNX1PDY381irp7C8lKDlqOLkZAfVShYh7wCD&#10;+i5BdgVW42cIWFvhNz2BL/hMKZp0bozKqgMedy8/rxKDc4/wiRGKMaqlihodMU5+AZPtU8Kxldbl&#10;HsYGX4dx6mN4aVlSWSoYvh+ZdGefbaHtCWJ9q4ztLf49aGFkREc20q7LMglZC5ZKsnetD4uySjrV&#10;jRp5IWDk3xktUiHlRMQzAOvMXbgsXapiVVZOW60VleJYLLlQSNuVCtnfr1IZHaKxvoE9qxcrMR+2&#10;+LyDhQK2SinspFLYSuZRj+exG2LnEijgJDiH02CZX0RdbQg0FCSoJgKEgsBBh8T/1gQYzUbVoQFI&#10;y3s0h3gl9yHwgK48tAIyUR+SQNVm3D63LrLyu2yJOSL2RUueQuU9JGGqw6ONsJANnqQ4TKyK2imO&#10;PXqLhUczA3cS59e6sPPrz7D0w1ex8pPXsXPpJvZoR/avPkT9rQ8w991/xuKPXsXOh3c0cFy+h50r&#10;d7F26TrqhMeWwOPD+wTOI2VdDgkYmbJ/KIlTqTRlO1G2RZtlK8pDg4c+ZKvPzNUSp3rRmKo41Udf&#10;Oh1UH4Sf5D8IDikek9XGLmQURiVRdXjQxjRkgygZulWJUzabljw9d9e0wjGxLpEaCnY/BvqkslRs&#10;ChUGISGgkIpSrfH2oFaaLsdXXIExKogRTM+MwGYzIpEKY7GSR2V1nr04ARGTPMYUkplZLK1EVZLz&#10;pHFE+b1J6xKgUhlGgL2aVH3KjFkZXVmqZdTSe4dn29g+YGCzx1+sxJDJ+BicRRQIFR97y3TegELZ&#10;R7BQWs8F6e8Xsb2/zoBb5u92wiNbP3ge0Qq1wGq9qyU47U9gtrQSNA4qoxwqlbRaNySbsatg9QcG&#10;kOJ5/YE+OKwdfJ5d1aOEoyOqhN3pfgovVdHqptSvHCjbUa4kUF1NE5I5BhJ776xsTG1DZTFEuR/D&#10;MkElNREyr0P+yWpmXimzH3kL0+NvwDL5EUyj72Nw9GcYN74Nw+wH8LqpOuKzWKAqWV3JY3Ehwt8j&#10;e+3KgkE5mGfvwGD+FNHEMyqYfrgcLQj4u+Dzt8Af6kE4NI4YP8+Qr5vXY1U72q3UY2o0SdZWkdzJ&#10;NtVXiapIivJkROr4mAF3fkzIrGBpaY5wKGGddiwS6KV1ok0kjDNpj9rTV/5JmfkyrUos+BiJ0FPk&#10;MmNYqgSwc1BDY3UdZ+YAVmWfmGwUx/4w6rRAJV7LBv9OJyen2KKVOVzM44A2ajtXwlmAQS7KQQeH&#10;7Niu1IV/n01TF78BDP32c9si7XnOg+Bggxz1YdsmPKDDQ2beQpqs/dGExzjhoec+VBGZjLxI3Qet&#10;i1qzlJZF1IYChkyGkyTpUwKD0DiXeSyyb4vMppU5KR8+QO0nb6L0r9/H1jufECA3aD3uY/Wt95H7&#10;1texIPd/cAvbH9/FzuU72PrkC9TfuYrVdwUetwiPe1QstC4yXCvwkFEbUR6SNBXl8e/goZKmqrxd&#10;ty4CEH21dqU+ZJ0PqfuQwrGXZtvKhDmIdRmk6lAzbsMKHrJBlFiXhuxvK3NeLLR11gUqD6pNZV2W&#10;tcIxL/9uoToq7hhGBkYUHMS6CDy6pfVr8JCfRXk0lcgrDs8gA0q+5CXsHx7giFJ/bbNGeZ9kcEbZ&#10;i87AHxmEN9jHQCQYlpNYWVtkoBV5O4GKjLJsFrG5v8yefY6vi1KhZLC6VlBtY6fItkjpncMae85T&#10;+v36xiLc7An9oT41NyboH1UVonvs2fePdgiQNZ6rgFBolAHfhblFuxoOlnL2UJAWxtVGSI1Q3bDH&#10;5ZddyuFlc2qj4aHa3b+yTtWSNhF8U8gVXMjkHQjwdaIMHO47fL+PaGvchFWG7yFCW2FFJmWiZTGo&#10;qfBeTxdtRiuiwREUiwGsM+CPz3Zpj7RNtAUkC3MRmMYeYLjzlxjr/Bm6W76Fzu5/wcj4zzFt+Eht&#10;NBVg8NvNDxG09CDhN6gVwVbX52gv/LyebtqWL/h+ntIihfh7gvA5+2Az38X4yEdUJrRV9i9gtz2g&#10;iuHnFBqmOhtFgFBMp20qv7FKVRQO9iImdR1LMvS7juOTXZw3znCwT5W0kEXEPcxruE0oPUVh3kol&#10;ucT3sMfnaEnsbUI0GWxByH4dHtpQv6sX9Rpt0gbtlTuEtWwCu+U8Tuxh7NtdyPJ8xaJPba1xuFjG&#10;RsSHvWoReyUqsyAlsCRBm/ZEVyC/oTJevv1SE3iopiwLQa2apjyaw7ZKdSh4iG2RURfaFrEuSnmw&#10;R52cB5rwUMO2UvuRUPUeWtWplKwTHs1ZtE1gSGvRZs6qvVfujgOfD+KMKmHj7csofu8HWH39TWy+&#10;fwU7H9/C6pvvIfONf0D+O9/GxvufYevj29giPNY+vIHa259gjfDYJFR2Lt2j8qB1kaSpDg9NeXSo&#10;epATNVz7ospUrfEh81ya8Lg3poGM8FBT9RU8xLrwWmWhIClZl9m2MnSrlAet2UiY4OT7pXVRew1L&#10;4ZjAw5BHQ815mVfweF44JrvMefnZhtex4s9gbHhMKYyX4SHg6G42Ko4eWhZpr8QzU5TJYQa1rKvJ&#10;f5IcYwAvVVPsjSN8bBxWB32+/bFa7Gd+0Y9CMUb1EIKseC5JyhUGRKWewcpGHjuHS1QeSfa6FmTT&#10;shxejOBI81wF7EopOwNQCsoiESPVRBfVwgh73CnM85yb+6uory0xwCjRD+vI5r18fACx+DRtkgcL&#10;834+JpsmEQ6paUSifUhmRyG78suIkMc3iGBYJsv1qT1cZO7J6tY86us5WhEPA6gLdtc9wuMh1YdU&#10;plI10YL4bF20CFPsvbO0KmUsFkNwUN67nd08t40gy2KH1yxDnRKgAhAZ/ZjLRGEab4Vx9DoG+n+K&#10;0YnXMD7+Ku3HJUxOEQC2KwTEZ/BM34Nv9pFaGChCIMZiVHE1KhHCL0owlxZl6v+Bqrh1Uy0ZJi5j&#10;1vgOTLMfw2y7T3U3hERslJZwkjCURZetKFIhxSJDsExf4XvowioV3ckJ4c+/XUPf2e9wdx3piAUx&#10;2h9J2Gbn5HN2aVWp9XkcH26rafn51DBivgdUHz3IJa1YoXWUJQ93V5dxenyE/bUV7OXmcBRKYVu2&#10;qoxaUF8J4ySXwYkliEM3vz8x9vp+KgXCQ4ODKIlm/qOZFNVhIQqjOboiR2lqqFYrKtPyHPpRwaM5&#10;2iLg4FG3LKI6BCCQvIeoDja1/aXa+DpDcGiJU9lqUst7sHfupMRXyoM992P24lIYJsBgazyYgSx2&#10;LJPhcIsKgAG+S/shuY3Kj1/D+q8/IkCoLN5+H8mv/S3S3/yGym9sffQFNj+5jTofW37zEtXHp9i8&#10;9LlSHvsfPqTd0azLAW3L0adtatGg02udhEe3mkD3YqhWjtKGcHFnFJB1VGXxZQUQyXto6gOtzdm2&#10;VE/dBGGvzHmRnIeMvBCShEdDADISRUNWGzPyszDktElzJkJE1MfzLSqp4NwrVB7r2A7NwzA+rYCh&#10;8h1sAotm6xKY8L7n8LA6+hBLBrB7sMNe61Al5qTUvLQUoV2ZhM3RCg9lbzQ5g0BIpr2bqDwKqNby&#10;/AL7aDfMSMliNelxtmlkC5TVq1kUKynaFDeltxGyj0qhRNnLHrxOybvIx9JZenQJVgblsizUkw+p&#10;fMei2JCljNrxvi4l64RSPG5HMuGgbKdEPpI8B7/wOSf8vgHVEwcZkJKTWSPM5op+OMzdCBEi8h5k&#10;pfPlKlUUrVSYykLWCJFEbTw1heISrz9ng5/wyCRmacVkqBVK+ucyAUKoGy53K+E1RjtD+0FIVley&#10;tB384M8bahHhvOyaN9uN6alrmJh6E6N9/wZT/weYnniHtuRdOL3s9e2tmOp9C/0tP8BY37u8XoEw&#10;3z9VUzgwRDthVZ+7jA7N5wKYGruMqamfw+O/hey8gZ8zlREtRZCgiSUmVb5GDVVHx+AyP0IiOqGG&#10;f7VrP1UJVWn7+4TwboFA2aJSiqsyfFmdPZ82YyHrQo1/hxX5bJY9/GzthCahwL+J7JAXC4zys+OX&#10;7+IUJ0d72Nmq4ahKu+AjMNxB7IT9OImyV8sWcLZQxHGsgIafj3uoPrwMcJmA5d7WajgUJMSOyM8E&#10;ihrO1dtze/JCbWjwoJR+qVhM1XoQHmrqvoBDh4dYFllh7ELtSCerplN5yAbcz5WHBg81q1ZsiygP&#10;SZRKObpsnyAbPN2f0qbi36NFuDuhAvecyuNcyswvP8TKG++j9P0f8Pgm1t75CPW33kPiq3+DxNf/&#10;AavvXcHGxzdVW3nnMiq/+gD1d3nfBzepPO4SIA8ID019SKXpkVSqXm3HCdWHwOPFEC2bDg+V+9CH&#10;bGXbB7VnjOQ+mnkPGbaVURd9jVM1XV/goXIefJ+y1ofMexkmQGQIl8pDwKHWOpVJc+Y5nKm8B62L&#10;XnEKgv8oUoZ9epY2pV/Pa+jwoOLoonVpqo+eIU19vOL0jrP3DqC6XuIXqKzW4JC6gtpahgEve6qw&#10;J1rPUibX+WUXO+Bgr5nGXIHB5exhL94KX6idYGHAyqLIGRPPlcfG0RIWV2S3+n7YHU8IoE4G7Cw9&#10;vokyfIIQkhET2pjzA6qRPVqkOfaqIbYAMlm3lh9ZL+KoQRtzuKaGkfN5nwq0aGSaykdK0vOorcbV&#10;CIpsSVmmjZId5hYItWTKTOiYGSx2KoqcGlHa3qayqZcIp4QaapYd/vfZsulJJf0XSzFsbcrShPtU&#10;ASW4rL1q6UEnr9/v7WXQD/La+5Fgb76t1kY9wC4tlpTYRwPjmDFeg2nwEjLdLTD3fILxyTfhkRJ4&#10;WwvtyD0EHE9hGbkGi/kzLYdjvEeF00p146VdFHgAB4dbCNIijg39Eg7750pZxWP9CIfblPKLxglA&#10;7yiKvP7NvXlesw9pWratTfYgF1JDsqc2v97aKqNIpbZcoXzFKUG3QyCMI0YLlI1PICcr4BccqPJz&#10;W+TfuFQ0oJCZ5fPzmEtTpZnbqVgM6u9+xPe6nUjiIMkvXiDH4JZCsTjO/AQ2/2YrMty+XMNBaAFn&#10;gTmcRNi7+UsEhcCBwHCKFdHsiJYIJRR0aPzvTQeKrjpkpOVFvqOmD9NKolRTHWqtU7XWh1SbymiL&#10;2BZeX7PadEgmzYnyeAke7U7Cg8GnbAqDUgJUtli4Q5sg65beHsHF5wzizzpoXVqw+d51FH/4b1ii&#10;+lh5813U3vw14fG3iH7lb7Dy3mUFjrUPr2P57Uuo/PI9rL5zhbblcx0e95Xy0HIerWy0LapMvUOV&#10;s5/JhDuBx8vKQ4Cipv/LyItYF14b4aHWNyVAnk/Vl7yHWmGdAFGbQ9G66HNeVOWpaoQHlYeMulzM&#10;aMdzM0Fv5edlb1oXwsO3htPoErxGGxXGgEqISmvCQwFEP4r6kPtfSWSnqTxM7AnZS5fTtBhzVAdF&#10;BmtCLbAjqqKyQpm7U1L1GlHakQUGX2V1jiojyB5+hj3hKFyeIUJkBOHEFGIZIxKUyOHMMJy0Cu7Q&#10;UxgsH8Jkuwar+zHVTAtVio3BnqdN4Rd9t6rUSIQKJUArYWNATU88Yc/qguzSf9zYx/p2hRZmGKPD&#10;n2LG8IUayt3eL9GWxDC3IEsdDiESHofMEt49XiRA/MoeyPKHsraIlLw3/8lO+AtFWTGdVmjBBZfz&#10;GRVGC8EwgGScykqSp2s55LJO+LxD6v4Ae/vp8c9pKT6jTRjh75El/CizL7S9dusrczAb78DUdwnF&#10;7i5Ehh7x+W/BaL6Ewf734Wfg1gi3CC2V2XgFLscXsE3dhpM2ZZGftQzhSoDv7C3zs/fycx+hbSKY&#10;vZ3IzU+gMD+FxbLMIZKtKjK0g34C04dKLaxqU4oM4h2+r939ChVFkkqhjALV3CLVw+4+32/OB7fp&#10;IUI8Z8TRg3R4CMXMNMpZG+bCI8hG+9kMOCAMN1eKqESdWIl4sc6/yw7/TluhKPYiBIY3QxjkaTOo&#10;QDwhzEdmsTofxcHSMvZDBZwG0zie49FfYPBThejDrQIEdZQmqkLAoEPiOTiaj+sNqkBMg4cUiDXh&#10;IapDgUMKxWR5QrEssimUjLSI6tDhoYrFZBEgWTioT0rRxba8BA9ZcEflOHRwyIrpYhluDapVwsS2&#10;NK48xcHHd1B+7XUsfO97WP7FG1h+/U0kv/6/EP7Kl7Hy64+x/tEN1D+8hqU338fSL98lPK4q27Kt&#10;4CG1Ho805UHbctAEiMDjZr8GD6oMAUhzfQ9t2FZbO0Qte/hA1hSh+pBNtcW6KHjI6uoyYY7vQy0W&#10;RHg08x4vT5qTZpBq02bLajNu9cRpc51TeFbRiNYQtHnQI/NY/p3yUInTJjiUfSE8PMFemNnD+kNG&#10;tdPbfNFHKLipEkzwUVKHZf3RBQbZoheZOSfyUq+xU2GvvYH9kx3ssqfcoyxeXi0hlfcjnDLA7m7H&#10;jOlzmFx3YXTew7T1KobGX0f/yM9hsNPPs0cNJsZRpNUQBSOFUEEGl9X6FN5gO4yzt9Df/Ql7Wxs2&#10;duo4ZK+8wWCQzZ+Gh3+N4dFL7J0n1cLEweAAHA724J6nquQ8GhlnkIVURWpS5DlhkqZ9KlC27+1t&#10;q5oF2RxKFhgO+LXFjIxTjzBrvM0Ab1NDyNnsDBLs4YtlGXmKKzWztpGnjenF5MhtgmREVcXKRlhH&#10;R+tKPe3z84iGx2Cdug5z3y2Y++9gbOCXGBz7IQb6ryAcZO++EEfUPQHr9A14nHcZwL0I+Xuptqic&#10;CG+ZPbu8HCPUHFhe81A9TfE9GLBzksXWfhx1qizZv3ZFAcNM0I1iLm/G0qIftWqUqjGHza2Cyp0I&#10;BAqZINXDDPJUYYb+mxht+xmv7xK8hnsIWbuRcPejyOAvBMZQTI0jEzRiLuZBLR3Fts+DE7ML9bAd&#10;a6spHB3u4KC6jGN7RE2UO/cmcOT2Y8Vpxr7VhVOZzu+cR8OXpfqgnXExkO1UC1JeLnUaUm5OGDTt&#10;iLotgFBw0ZSIui25jubzxK404SHLF/67OS7PJ8lJslRUh+Q6no+0JAkPWhalPAgPVYou1aRuXMgk&#10;OMl5tMwCAo874wTHCM5lJTAG9AUVwQUtxQXtxZlUh16+h9qv3sfcv3wHpR//GMs/fwPpf/oKQv/w&#10;V6i9/ZGCx8r7n6L8y3ew9AbhodsWDR4PFDxUsZjMjxF4XHmG0+uS79DyG6osXSkQsTC0LKJC9CFb&#10;aQ1dfTwvVyc8pGDsokPK1TV4QE3XJxj7CBA18qLlPxREjGnIxtgNtVByjjCR3IeMvNC6UHlcuAll&#10;r8BjFUFngNAYQR9b79CwsicKIL/R9JzHHHuzIHsZg3kaNtck7K4eTBluwmh6QDsQYvCW+WX2Ixob&#10;RZDBsUj1sbpNSbyYxJr44LMDWgKZDLfLL/gqyrUknC4GmUz2cnyGMfNHGDG9i2nzNUxb7sLg/gKz&#10;HgHLIzhlONX9lKqlDR6xBZEhJHLjBFk7DFOU+QEDauuLVD01FEtxJBOz8PraYDTcR4rWRva4dTv7&#10;MD52FQLB1BytSnoa0egEQrFhuNlrOwkU2ZzK5WTPmvIyuJYgm1p72PvKcG4iYVD5jOVakKCwIcLz&#10;uCyPYDM+oF0wqrk6e7L62CE/WP8khvtv8NgH2QRLhp8l+bh3tEJls02lYofL3krIjapksdXUgraW&#10;X9BuTEGWFJSy8UoxBsfkPdgnb8LtknVJbsA826aGq2XeSrVKWC0HEKENtFtv8330EYBWZOdkZTEX&#10;lYlYS1o42sM4/x5SGCYbWtcIYlEgAiFJ6so0+1zSA5e5DQ7DE0z1Etr972Gm/x0YBj5mD/MIQb7H&#10;mGlArUeyWLRje6OIemkOtXwYq7Qu224Hag4TKuwwpCDvbGsPJ5YwzsYdOJuVBYQcOLV71ZR9zFJp&#10;yOIzPgaxKBPeVsEua5mK5bBpTSU/nzdRFpq60KAi8JCfBRr6cwQczZL0ZmGYTIwzlgG1wLEkSvk7&#10;ZUd/XXXIYkHPLYusOKYrj3MpqBLlIQVhqqZDlIdsoTDO4GUAyx6zkoe43onGtQ6cS2LzUykAu4v1&#10;dy9j/gc/wNx3v42ln/wE2W/9IyKEx/LbH2D1w89Qe+djLP7ibcLjPZVE3bxEeHxwF3uEx4GyLS1K&#10;eWh5j3atspT25EzZFVl5jLdl9TFJoIptkQWCRHkIQBQ89HU+mtZF9rSVdT5kqn6Hg1CkmlLDtl4F&#10;D7VNg6o6DRIcBKnsqq8qTrXkqSock4IxWhc101Y2iAqvIuaKEBpjbKPoHSZAhgkQaXqS9OX2SmqO&#10;0n4hAofPTkthgj86iXEG/tT0fbU3yf5RjV/ImLqdpwXIsSXSFvbyQ5Tbaezsr2NtbQmy83qNclfs&#10;Rzg2DSNBMUZ5Pmr4AEb3J5ixXqfamIQ3NYopy03MOh9hxvYQo5OXYLHfQjQ9wSARxTMJB22EzfZM&#10;JSxjCZP6vbGIlcAK0L6kscjjFuX9ycW+Ui3T0/fg9nWjUHKjXA/x+ibgpYowGj/DyMj7mJqVRXw6&#10;tXL4smxoFeE53ZgvE4oRA+Zl0ttWjpaAQZmbhcN0j9bpvoLH7j4/VAbO8ckWgj4D2p5cwix/nz/Q&#10;S0h2IxKYVAVdm5sFQsjL67GitsreF3tqKUTDeCsV1Bg2d8tqMZ/FUgDeqScwPfsUg72/xuTUTUQi&#10;Jiwt55BJO6imDEinx+H23IfJ+hGmDW9jYuJDWC1tBEteVYPKHBaZWJdOWvj5swc+38V6nTYy6eR7&#10;E4WyQPVRRC5tVOX3caqr8ryDiuMpTCMP4ZrtgmX4c3gnbsE/04aAZ5h/uzi2N+exs1nCYl6KzpzY&#10;qmaw5fSiFnERUAXsLJRxPBvEqdGLgwkHDgiRQ1sIDTutjJlKw1mkFVmin17EmZREy3wKBrxKbloY&#10;/GrFMSoImcKvjpqy0I4CC7n9Uo5DwKEP0UIWSNbzHGpldYID0/x9alFk9qIv2ZXnk+OkPF2Bgz2w&#10;rLBOeJyrNUv1atJmwvQe4SE9vuwxe7UNsoHTqWqyfSRVA+Gx+T5tyU9+Rmh8FcUffg/5b38N8X/4&#10;slIbKzLK8vaHKL3+tsp5rPO5UuchOY/mUK2Ch648ZGMoWVRIViVrJkplzZBmqbqsRKaGayXnocND&#10;7WfbLFd/bl3MbIRHuwNqkeTfgIfepGhsRua7sE0SHmrCXEbVfZzbCA9JmqpRF6qPUB1pT5wOYQJ9&#10;hEffMNuIBpCXW49SJCN4xShL3eX55dheRqmehz9mwKy5i2qA0j1tUyXYuZwH6/TN2YIDnkA7A7MH&#10;sh6pJD/nimFksi7ITmvxuJU9shuRqAke3xj84UlMzdzByOSveEE/hcXdAk94GGNj12ETVRDoxxTt&#10;gsP9DOH4GNsoPP5O+MKDiGVN7HnbYKYCcru74fUMqXk3MkKSpQwv8AsuiyDPLwapWnrg8rYzoPsR&#10;o9QP0g44qGxmZq5idPR9TBpuwUbLIZtdL7B3lzkr88UgqmuyB0wA8dA0Cgz65XpYWRZZ0dzrb4ds&#10;LyH5mLPGHnZ2V2hLPLCYxuCxT2Bm7AF6nr2J2cm7BI6bwRzESj2K5WpMLXQkC/bIRtjL1TAC3m44&#10;rH3wecf4PnoYuLdgGbpFoHUgkpihaqtD9r6Zy9sUtIzTn2Js5GcEx+sY7PsuBvre5ufqpZp4scdM&#10;vT6PRGwW65tzvD4CfCWDeIAWhX8LUSAL87Ii2QjB0ML3O4wFWd3MN6CWeJSk6kIqAOfkfcTcbcjG&#10;ZzHPv3UxY8dS3knrYkKZn8/ebkXt7bIcsRGEtCm0fTuhGLZ5jsP1Cg7ra9grLePImqBFYcDSqpxb&#10;Ctj2F7ASzWOVFubEwgCXRYypGJrrnT5f91Qmuum1G8+BIaB4qWnP4XMFQjo8tHwHVYfAQ7ZikFxH&#10;ExxSGNas75CFgWQRZMJDDdN2yZwWynsFD6nxYC8uIxkyJKoSpF2ExzOcUG0cf/qYCkHW4riP/U/u&#10;YOuDa6jSrmRpV7Lf+gpyVB6Jr/w1ij//JSpUHWXamtIv3lLwWHuP8PjgC+xduo+Dj7R8R3OOi6iP&#10;k+s9VBdaQZiojtNb/VqZ+vN5LoO40Gs9JGmq7Sgn1aaEh16urhYKkr1y22hb1BqnGjzUsK1M15dh&#10;W4GI2BeDBg+Z86Lmu4iFMeb0pOmSanBUgWAdOX8SQ2OTGBgZx8DoOPpHXwCkb0SaZmdEnbwSY29c&#10;qiRRZW8VS9lgtvcgnvSpSs9KNQI/g9nh7EAwJiuq3+LJfgU775MZsIHwKKyup7Q7LQz4PrXWRzRu&#10;wgItjbx+52CdPbEHE5PX0dv/GroGfkpV8xkDuR1O2hRPSNY1HYE/OAxfsIfnegCj9SZtVD8K9PEu&#10;lyQX76uhTVk60GanmjA9VAlXD4EiBWDzVBvx5BRC8UE4/C2we2VynozuPCPAWgmfu7ASdGJzZLWy&#10;6moOubwPleUsjk52qSxWGXBu2hgC0/EI06MfY3LoQ1qKTjXTdme/ThuwQatQVupKiuiOTw6QotXr&#10;fPQ+ZsbvEUpBbO0sEhYbSl1sblXY+8+r5QO2dtMolTwMdA8yGT9VhRnGiWsYGnwbg4OXYbP2o0LY&#10;yD4wIf+AqvtIUn11P/0Retu/hqmxn1OFPUZ5JYfDk32cncmevEe8/gzBMIg5/h3EtmQIfevYbXhs&#10;T6k0Bmi/umjzhqk0aBGHPoF18iqS8V5sbOdxLtW//Pt4jB0wDX8CL+2L5D9Svikk3cPIhYewXHZh&#10;o57C6nICxTkL5gnsk5Ua9vwhVKhwZLhcdsQ7yvB8M2EGdJzqgAFs5t8+msL+7g7qlRpWvVKgJCqB&#10;wW7kl1QpEYGJZkFUAlRGUMyEil78JRWkojTUzwIO2RdGntvMdUiiVN9BTpSHWlVsnL9bFIc0ggMq&#10;16FbFsl3yExaUR1Smv5MytGlOIyBKHUU+tDs2fUunIky+FRsxj1C4y4D/zatx01svfsJqj/7Beao&#10;OBJf+Sukv/F3SH6V8PjpL7D864+w9Kv3UPr5C3jIrNr9S7QshIeq81BJU1EetEI3xJpQcbCp9U5v&#10;9qhq09MbUm0qSVR9qFbAocMDDwk4mesiBWNNeMgUfUmYqlXGCEVVMPaS+lCN1oXKQ6AhO+s3ZNKc&#10;3JbFksW6CDwk70H1AX8NBV8SI+NTGKT6GByTNsaYZxsZVcc+HvtGaGuGCY+V7UU1DJpIOTFleIyR&#10;sVvIFyLYYK8j81dClLwuXxcMsw/4ZX8f/fwiRmlb8pT8wdgwZh3XaUGuwul/BrfMlg2MMxgKlO2n&#10;dPhn2D1eg+yuZiVghiZ+jYGxtzEze0+VmBvpxU2WhzCYPsPkzHswOz7B9OwnhM01Neri948qyZ8t&#10;WJFbsPE6CA+rzAm5Q3XEQPH3IDtHW1N0IJwcg81NsLiewOpoVRPorHbZFqJHJXzrmwtUKrLUYUbN&#10;yJWNoWR7R5nOv06J73H2YnzsQ4yNXiJwHtFKGCBbW56d7dMm7KiFnPcP1mgbzlTPv8fgs86OEDLj&#10;2Nwv46ghSzlqIy/Sdvc3UFtOqXLvtU0GGGRTqWMU532YGn8fPX0/hs3ZShsYpOorIZWUfEkfUgzS&#10;Ent9I4O+++43MTn4U6rAp4jFZzCX86pRlaLaONuMGOFdLBD02/xbJU0wT17B5PAlhAKdfO44bcwY&#10;jP13YOq8h6izH/EwP6/UNOq1NCqlOKK+ccT9fXBP30GQf4d4YAD51AzKi0YqJrsqXa/XI1RpZix5&#10;TDgZteGsz4zdSSu2ElEcyCJBphAwHiYcaBOmU1QZEex6CGrasP2tTWxGCmhMz6sgBwMekq+Q/WhV&#10;3oJfWGkKJFrTwKKpC2V3dNg0waHuIzwERho4tESp2hVOKQ9ex/MJcWJX2ER1dHu1URYBR6sFDVEd&#10;umVRQ6IM4gaVh1iWk8uS5LyNnY8+x84H17H97mWs/epdLL/6Kua/83XE//4vEP/KXyL1tb/Fwms/&#10;Q+WtSyi//g6KP3sTS798n7blOnY+pGWRkRYCROa3HFB5yPYMx1dkiFaGYwmPmwQHgaGm51+X0Rep&#10;+2iC44VtUYsji22RldVVtanAw0AQWlQT9aEN2Yr60BKnCiB9fN8ESIN/G0mWyu76slyhQORCtqk0&#10;UH04ymi4CWwnP1dfFf8/uv7zO64sy/IE/VP/A/Ol+9OsNaKme3rVVHXXquzp7KrMrEqdkRkiI8Ld&#10;I8K1dro7SafWEgRBSAKEIrTWgAGmtZYQBphBa61IUGsC5J597jOjM6J63NddzwBT7z3i/u7e5557&#10;7mL/OPQmK3r0ZioQC/srAaIXiJjRxccdVCMd/Lmd7Z05StD5pRF2MhOsrhoqj1ZMzkZoRwYxOz+g&#10;kq+27k5iYSWK5LgD8RE7RsbcGFt0IppogTd6Hd5YHtyhQiqTYgQjfP9cFFs7S1jfnMVQXPZgaUZ0&#10;uAsOXwVsLv4xy0IyQsbn66KfL0Rr1wHUtX8Jg+0ElQXhYb9OSFQgQKUxOEBVEuuiXaiGgxZHaqMm&#10;p0wIU1mYzBxR+ZlxSZwi5KJUPrL59vzSAEYSDng8DYj1d2GBP0sa/drmmKpRKhmvYkNEJUiBHlnl&#10;KunfZstVKqJqdugQXzOlntdyJO7iwSPJfF2gfF9RCViyRcTS8jQ7llatfXFhRNU5kfeoDbxfvcBt&#10;Qmp2xovFlTBu3x/H3YczhIQBRvMJuCKZmF/34sGzNTzbvU+ArWJjc56WR6xUTO1x67cWw9BxGgFf&#10;JQYGelQ2bDTQDJ+zjBaolaBxYWNtQhUYWpcNs5as6KctinpbMUV7uLHpwwqV2cJ4v4qBrMnK4LgF&#10;s/x3HOf9GuO/ycyYGaP9vfBRQcWoWhbnXWp/l5VVP18/gMWpIDapQF/Eh7FXZwFa/UAPRzQrR3Rv&#10;Aq96Y+y8VB5SBs/E0d44gCcWL27bnXjiH8QL2plXsg2kdHRRCtLpRYUQIJDtIAUkhILaGjINEvVz&#10;ChRv/fzm9wIetZo2lY4uO8KppfhiWag6xK6kcztSe7S8Esui4MGRWgrryCZOojqkY8oUbVEHdq+3&#10;4GVuHZ6l4UFw3KWq2DlxDltUHWs/fEflQXj87ucY+vXfYvQPv8L8gR+xevoylqk6lo6cwvqpy7hz&#10;sUClpj+8TMtD6/I0s1IVSZZyhS9yWyD74KoAqVQfI7C05fn8bv6cjneoNS4peKhZF7XO5acZF0kY&#10;g6pvKgCRKVtCUS3Vp/pQ9iUFEFEfNioOsSqyWE4vK24Jj1T8Qy2UC69TgfBeR9exQOWhN9loWcwK&#10;ID0EiEBEp7dQeZjRSYgIPKS9k0hyBKN1iQxylHJLPMOCODtgnF58gn84sgWkBEslXf32g0Vs3J7E&#10;UMKEyDBl/mANO3kBrN6rsPovwOw5B3ekmCCph9NZB7uVaoPSvKP7GF9XQmtiZkcaJVgWsHVnGVvs&#10;tNMcOc22QpLsOPpsx2G0noSd1sXmvQmjkRbHKzkYXcraBALtCEc6VWB0bMqMvt7zqK35GlZCZTBp&#10;VTGaxZUEVdMqOyUl2OIAlYEUOvYSKIO0F/0qTX379hju3FtU9Tgka3V6yodgsAom40WqoSK15H+T&#10;Nk4szVNaFtnJXqXZ014IVGS2ZnkxgYdUIrtUFOu0QPF+I4YG+9jp/XjwgCTnM/cfrPB37QiGSpGc&#10;bMPMgoGKqoL/OAfQazqCQVq9zVuEyr11VZdE/pNp30U51zlJlHMSHDUYHTVhZX2QkIqp7Rtcjuu0&#10;jK0q12WTI/y9+5sYT/qxzPsiAe6Jfi/8XWUY6W/FwqwfOzuE2osdqq1bWFuMY4iWbDzZidmJXozS&#10;Nt7enickRhC2tGI0qsPUiJ52yIFbG7xGKZR8dwPPbRJodABdUbYB2oIBvOyJqPbawE5qGAYMsgmR&#10;HPmznn+0BAlkK0SV+bnAxwIPaVQh6kgACATE1qjjTwBJqxIFjPTvVRNwpGdZ5gCTBEo1cEDAkarj&#10;IYWA1M5wbEhZltey9J6qQ1kW6YQ3JZuUtkCpjja8yJN4hwQ3y2k1buABFcfOyXPYPkRrsv8AlvZ9&#10;hZnPP1Dw6P/Ff0H8t/+EhQMHaVkuYJngeBse9zNKCY8yPLpcjidXKhQ8nlF5pKdotaLKbVQc2oZQ&#10;aXgo5SHn9HYT9ZGubSrnLbMtss4ltcZFgwdbixY4VVXWRYFIAFUgYuM9sRMUaXj0EfKiQqg+9lxU&#10;xSHeY9lVP0LlERtHn9mmQCEAkSbwEIh0swk80u2dsBQK5ogTjHWo+qWxIQM7og3RODvDiIWdtYdK&#10;JKySxrbvTqvVp5IDMjjSy9c0Ewrl7PQZ0DuOQmf5Ae3GY7D4S9BroYKw0pJQZeiMl6E35GN6dgDP&#10;Xj1UHU52XLt9n6OtLGob9/F1peizXoTJeY7gyIOPUt1oyoXTU0u4udnxwkiOujFC5bNIFTS7QODF&#10;GtDc8iO6dZcR7u9RKmdiIsjn4uxsk5D9a6NRWgte45Bs2DSkV9XSl1bDapXqxvYEllbiCAfbYeV3&#10;GXovw2mvoOKSYOwCISNp+JO0CLJrvQMra7KqeFapgni/Ads7M9h9/VhN40pldrupHB5bnXq9LAqU&#10;QkIu+w10tB2jwrqkEsP8wXz06g+gpeFr2pQGSO3VTXbeB1Qysmn4rY15VVMkTljGB3WqGPL8vJ+K&#10;ZBi370ypyucJwjs5RsuyGuN37yils7o0gZXFEezuPcYGH4fMN+G33UA/r21iNIitTdkecw2r8xEE&#10;nUUIEvqxQA0B4sVLBa5XWBofQtzRjUSACi7G+zTD6+D1354exdMejtbN/KPtokxud2PXFMWjsXk8&#10;W1jHM7/IYSoRWclpGqMaYEc2ThAibEaqAuMsj9LRpcNrKgQWiVekYGLTYCIrY5UyEXtjozIRhaJ2&#10;y5cUdDZldyTWwdFSZljMkhTGz5fvEXgQHJAKYlI9rGuQ8CDA1PQsO5HEOmQxXJ0TeyL9FThEcXRp&#10;gdK8RrzMqaHqkACppjru0Y7cPnoamwd/xPJ332L+608x9en7KXj8FWJsc99/h5UTZ7F0+IRqm6cy&#10;cO/idYKjBI8y/gQe1xqwW0BoFHbhhcQ3RHGkF8nRushm2CrTNB3vkPyPtAIpp/pI5XqkM03VCtuU&#10;bVGxD1EeLYRHOv6hIMJrJzwk10MUhyqWLHu9qM2i+LON4A3zvkquBxXIcmyCfdeuZlx6qDbS6iPd&#10;usW+CFQEHk5aFZ3uGnp7r2N02oOp5SCPTizLitp5jsiSjj3tUzMrMkUrHUsqec0vUVrPujE8YYDN&#10;UwCD/SzVx1UYLDmwuMvQbT4LiyuXz5XBYpep32JlJXYeLHME3MbmptQplZKCQ+zsg0hMugiQEhgc&#10;Z/j+87B6cqA3X0SXLpNg0GGN5yPL2+eoVFY3R7DIUXhq1gtvoBZ2d6lmWQgOqTmyfmsWM7NDGJ8M&#10;oJ8jqy/cBI+/BjZHAbo7jsPlvIFhGV3nQioTdWigD15XJUHDjsbOtLaRxM69WcJjGqtrCczMRTBE&#10;WIwMmCn77XBby+Cw5SGZ1Cvl8mz3gSpsPMPONjPL+0TVNtjfh/7+DqqlZqqfLgR9zQh6quEnQGyO&#10;c9A3HEZQX45k3EYwTxBKK1hdnsSgw4KxIY9SSCGC12nR8kpW1gYh1eMfPboN2YJhbs6PKSqte6pE&#10;4TPcu7NBeExicTbB83TAZ7nJz+7G3fszGBsJwGvrQjzMwcFZDQutkN+bo0oBzM1QsSwM4S5V2EPa&#10;rumQBRNBAmvcihn+m09L1bQJG+747HjaaWCHNGKvzYTbNv5bbi0TOcDztW28dLHjmhOEhFgX+mkD&#10;OzM79ZsgpmGaz1ElyMyIatL5CRQjrYfkaYiSkCYxDAJGzaIIZAQUb44p8KS3XhCASFIYlUcaHppd&#10;IciojtQeJ1IwpymgYh2va9jZpDYGLYBMkb5iB94lNHZldoVW5WmWLKG/gXuXcnHn1CVsHz5JcBzG&#10;KgGx+M3nmKPqmPzwtxh592eI/fIvEfjH/w3jX3yMleOnsfjjMSwdOo6tk1dUXdNHUs/jEgFCeEjc&#10;Q+DxIrtZi3MUdChgqNqnuY2qvscLqhA1TZvK+3gt21qqLFOCQ8U9ZMZF4GHRAr216aCpC5DShNIU&#10;PHithIdcd1p5iG155SQkzLQvBjaBhygQ2apSYiEhgjsq8FjDCpVHL5VHp5pt+Ul9aPbF+kaFCFTe&#10;GUrYEAj1IhwzYXQqRHugBUijg5TH3mr+oZcjws4bDFGhuOrZGTrUfihjVAETsuw9Katua+Ck2vBG&#10;byIW71DJXyZ3LpXIETj82XDxObMlD16qiDjfm0y4eKQ94mOZBpYqY4PDRtqPIhjtpynpvyWMTvLx&#10;JXT1XILX24Sl9Thlu0CD9mFzlN/tQSJJpTEfxDg77PgUO5zsFHd/DU9f3lXxh0TSCQ9tjwQmo8NN&#10;sPuy0VD/GdpbD8Lrvok4VdbUpE9NASdHaanW6PFXhyFFf1fZWWXZ/vSMG5MzTgxGu9ghaxGw18JJ&#10;EJoM5+EwZ2GU6uzh0212oV282L2FOw9oy+7GMbvkRTzRTTj6aCW2VVxCVu0OU91F+8vh67oCV80F&#10;uAyFhJOkna/hFqE3PSqJbCu8hlsY7u9FR80xuGzFWN8eV+ULRSFIzsntrWnMjIewtjqKJ0+28Pr1&#10;S9zbuY3J0bhan7K6SGW1xg6Nx3j+7C6GIk74rK1wG27A0Ex4eEr5mVLOYBbL83GCwo31Bd5LqrTJ&#10;eDs2V/xYitkwTwW0tGDG9oANj9t1eNnaiwf8w5oJ6GmJorRZT/Fi+w5eODniW4cohdl5aV9e9/EP&#10;k03tpSpBTIlH9LGT69nEZkiHlyCnxCsEKlQRsiIWAgQBQxoOAhhZai+AIXTUa0TJpCCEN8vvU1Oz&#10;aXiopLAoOxM7klQLU6to2eFk1azMrhS041VuA15eq8IzqU9KaDzMKMDdi7m4TcVxixZkc/9BrOz7&#10;BgtffYrZz/6AKYJj7P1fIP6bv0eU8PD93X/A8Af/ipWjxwmOo2zHsKWURyGVx9vwuEn1UYWXuS3Y&#10;u07VIStqCY3nOQ2ER72qur4rMZfU0vz0FK5knqZnXV6XsYlaSsU83myGnVph+1pW2MoaF7Etojze&#10;2Jcw9iwEhSgPqbAu6lDUh6y4FfVhHsOufx6vCA6ElrEelZiHVQVGu6guxKpI6zESHkbC4632zgyl&#10;7srWPO49u405ds4I5X+wvwVWexkVSR5M5hIEpfYGbYyoFCkrGIkQJv4eDA5YMTbuRaxfD2+wFkZL&#10;rlIBAh9/tAVOXwGtTR1GxswID7TwNRWw2MrQ1XWNz1UhMqjD2KQfUthY0sQDkXrY3Neg6/ueNucM&#10;zOZC9OlucLRux9R8QCmXRcp2WdMyPuqA01at1tIMiLrwtHIkDRIwY9jamqW8TyAW5mf62zAQ78XU&#10;goP2p5fXRRVkz4WLUIzJdpBTfqopsUQWwkY2pPLSXvkwmjTx+9p5jc1UJp3oD7VgKNzG0d5OdeFH&#10;LNIIo+4C3M4yVTf19o6ULRzlYw/f7+TnWnlNhMeCXxVDkhqrEny9vTOPQX6OR58Je9chmLqP00r1&#10;Yp1q4g5t3IPHW1RmshnTI1qRIVioCp22QiwTnhKnefBgHY+ldOPdRcgu/jNUSis8PuN7ZDn+wwf3&#10;qUT28HL3KR4/2uD33iVunlBZLKmaHwI72V0uETdj584C9vCU71mjYvFhlgANWYoRcuRhjspszdSL&#10;jdZmLNg6sW3oxYumHrxo6cWjLoLD1InZASeePL2L3ZUNvOhlRzXQKvQNEgbiqUfYsYd5ZNPHAZkB&#10;UTEJmQ0RkLDp324EgCyjVwpFgEKwqJaCS1qxGAQcM6pploXv0admWNTOcXGV1/G6g3aljX6flkWm&#10;Z7WFcE5Kf4uKc0g2qaya3WPn1QAi9qII9y/l4c65q7h9/CzWD/yIpa+/xOwnv8PkB79G8v2fY/jX&#10;/4D+X/01wv/yn+D763+Hgd/+I6FxGEs/SjuGbcLj/mUNHo8ul7IRHGrKtlKLd+R3qIVxzyXTVKaF&#10;CRGxLyq/Q2IvkjCm1IekqRMc0pRtoeqTBXyEx94beKRW2UqyGOGhFsjJjItAQ2yLmn3R4LFHeMgM&#10;yyv+20id09eyYK6XTRSIh/cysorXgTmsh5IwmGzo4ADxxrIQFN0EyttNx9e8sy0raCWH4c4SkuMB&#10;jtLtGBplpwu187HkV1Aezw1ifCZKgJjg8dXxuVbCo5eKYUztLbtB6R6OtMDtL0UwWkcLYsLUkk/l&#10;WzjcRZhe9iMxY4czUA5vpIqWpAjtfWdg91ewY1shm1oPDPUgPm7g+1th0BXB42wlVIY4UvsJrXYE&#10;oh0EV41aUi+VzGORLhi6C+BwVREyN2DsKcbQkAOTk1EkKPv7wyb0R00qO3VheRAz0wHMLPgQo6KK&#10;CQxi3VQeZrVwTiyYpLT3x6Q+iBmj42Y49RXwWksR9jch4OpALCB7ppiwIlmud6cJhQCvuY62qAFh&#10;qQLG856dc2JlnUqKwBimghsgiKfnfFhei9M+rCjl8JgqJR7qQx9Hf6vtMO3iPhj0ZwkaEy3dGvHy&#10;RMUxZHr4zt05REJ1KoV9dLRXff4cP299fQRLi1QLhOXIgE7teL+xnsQd/ju+2RJij6DaXqAKGVF1&#10;VifH7VjidcpWk0nar9mpID9/iZ1/h8qC1nHSholIH4ZcDZgab0My2ozZQC82jXrc7ujBXZMZzxpl&#10;T9VuoEKP5zW9uNtuxOPEOHYdHOVlzxOpodnNjqsTaPCP0sTRzTqMPROf19FC9EqglR1c8jAEJKIW&#10;+n5q6ufeMSoSWhDCJN006yOKZYpgEaCk1EtqhkW9T1kWUR4yRUvlIdmkrZTs6TqlsgRfFQDiSC2Z&#10;pXK+VCKvyyXPgzAp0izMc4LkqWxeTety++RZrB38kcrjC0x/8j7h8TMM/OpvEP5nguNv/gOsf/4/&#10;wvezv8D8wf1v4CFrYO5dEniI6ijF40sS95CtGyQ5rJVKQ3aTq4ckiz2ThLGcJuxSBWkp6QINwkMS&#10;yFL2RVo65qFmWyot2BPrlc4ybZDKYrLCltcnC+QIkHTgVMU/ZLWtlTaFtkVVVk/DQ5bry74v/Lfa&#10;k1W30WUguICVUAJ9BEOnyvNIxTkk78Ms0OBjszy2qfbO3Se3CIdhqgN2uCEjbNYq2pAmdjCpzxHG&#10;+q0FbNxeoiUY488BduBqGHpzEA72YHVjBo844sk2jdFYG23GRZhsGVQULRidtSI8yNHZkgOb9wZM&#10;jgISLBN6jvoOKpDmrsMwOwsVnAbYiSORDoLExO+hElqdVatpJW/iKeV+cjQEh6MORsN1OOjZA37C&#10;hJ05wj92j7eF51NA5dGC5c1J3GUHnJ2NExxWWo6omnnZub9MpeJF0Neq0rxl9e4CITDD56XS+tiE&#10;k+Ck8pAp3/4O+GhN7F1UNTEzlqhgpNaIBB0nx3yExxC2b0lS1xDthp9KxUoLUAmvs5yPzVjb6sf2&#10;jtirKOYWZauIsNrGYY0dXvaXuS/bQcS6YOw4g77Ow+jr+QHNjZ/ApL+KyWmfirPI/bz3iP5zfRih&#10;YBWvsUBb/OetJOBasEB7IbvWjSdoueJ6TIwZsKUWza0SBrLSdxcP728j4umGozsfLn0WIcTzGzNS&#10;YQQwGOgmdCwqnX2VNnB2KopBXzeiuloMWRsw1F+FoDOP51mHtRkvNtt68LC+C/d1Bjyop2cv1wEy&#10;ClYYsFsnNoA/U16rDtkRxV7XICEhf6D8Q+0bwq4lhqeRIbwkZGTqEOzgkDUnqvF1bDK9qhpHQ4jd&#10;ScFFA4rWoOwPmyiNtGJReR18vocdJGVbwO+XHIdXrWJb6PtlpoUN6kigiCIRS9NGoKnn2ckkXV0W&#10;yYlNuN6mskwfZRRi5+wVrB05iflvv8H4R7/FwK//Fv5/+DNY/9P/G23//v+Krj//t5jc9zWWBR4H&#10;j2Lz5GVaH6mefkOroH5J1EcFLUqTsiuiOlRFsdRaF6nrITMvGiw05aEBRI4ER0p5qCxTNVUrq2u1&#10;oKmmPFyABE0l3qFiHwSIrHMRcPC6lAqxEtiSwCdp6lJZTAAi8OgawF43rabYmfASbQvVaZi2xer4&#10;E3hY0SPTtwIQKx9bqDxsdrwzuziE6KCBdqMKLl8NPP56uL2NKkC6sD5Ju5Bg54pQwnvYuTkiOyth&#10;6svnH3I3R3oJpIYxGLfAH6ohPM6gp/cU2jsvECK5cAfr4KNE1xuLKIWKEO7vpKXpgtlegdauE2jp&#10;OEblUK3iKR52/sSYH/ef3cIzqhmp1C6xgj08xPadebg9TegzFMAdqEcg2InxqQi2KfMXaGOChJ2M&#10;3HcfS5nDR3z/PbVobXomyPfO4gml+21K9AitltfVQnsm20hu0yKsEzT9tCYGDNBCzcx5Ve5EWHbM&#10;G3ERBJOQEop37i9CNgOXMoKyX64UaL5zb5lqYllVVZ+ccmJ0SmZAjGqvldFEj8oqvUe7snVrHIO0&#10;eVMTbl7PKq3NBLz2RtgNFTC2lqCz4RzsniwYDOeg4/2QxXCxSBMiwQaCroQwv8rrrcQUrdAI7/8A&#10;P+sWLZJkiW5tThEIdqotM21aBHeVrdnE7a0lDAft6Km4DN3NEzA1n4GXViQ50kEIGtT+M48ebWFz&#10;fVYVBHr16jFurU5gmjZvxNyMsPEmhmJUHlOiaALYiQ9hp47WymfC9mwYD7spnYv7CBAjR0QeFTw0&#10;mS0Vr/Y6Odp1UmXQRggk9vRRPIkN4bmLnZqdFrI8XppApoudvWOIR62pjFAFFP7BK6DIMdXUQjc5&#10;ahZIVs1qdohHlVGqzbKoz5a1LGq7BUJC6nhIopioESlFKM+ptS58nfodYUKFApnKlXqmEpCUuAM7&#10;tuxVe/9ioSoItPjdDxj74F2Ef/5f4Pqrf4+u//X/htb/8P/E2OcfY0Xgsf8Ilcdl3Ll0HXelGNCl&#10;G3hE5fH4imwWxc/KacATtWu+rLCV2RdaJqqRPZm6JSi0MoQaOHaLZXk+gSIwS03Vqh30JVFMwYPg&#10;kEQxVdM0pTwEHir+QWgIECWvpZX/FmbaE1Ee9gm8soxiT+AhMQ+qRFGKu7LjXHCO8FjEVnACJruL&#10;tkVmW1K2heBQasPCZpNm1+ARoN2we2gl7BzhAhKXaIbFWg4/LcvE3BBlvgtWcw3MhhtweWr5x1wJ&#10;j72J4PBjaX2enXQasnm0O3ATBnMGrJYydHQUoLntDEL9OkzTtydGAxhJBvh6qZQ+oqZmHe6b6KDf&#10;7+u7ptadhGkzhkdCWF6Z5Kg+ydGeo/a8j4/DGJ9wwe6oRq/hKkyWXLicDRzRR/Ho5X0qixWVni7r&#10;RGSl69LSINYIjqkpD8+xi7bER0is4unL25T8HGFpZZb4/IMn63jEtsTO388O2a/iHw4qkoiaTVrb&#10;lNWtoypOsLoiBYYJjq1xbBAg21vz7Hw7eM7vv0WQaGUQ+6g+aMMGGjlyN1MRGAmuSWzeGqWNMhIe&#10;Hmzw/eOjPsTjLt63SSwvTCPiNcPrayBsr6Cy/H2Yrefg9uUSJPvR13uQ153Lz7YQPLfVFhNSblAC&#10;q48erePWxgQSg3bCpo8ACfB8J/D48Tam4mH0VOahregkXJ35iLgb4Lby3KKNPK8utTjv2fP7ePny&#10;CR7cX8Pui3u4sz2JJV7/YtiCYX0HbvO8F2cdmJ+w4+7mDDZGwlid5b/5ahz3R8fxTFZ6luoJEErq&#10;sl7CoxuvizrwWpa1iwKRQKVMk4qF4R+oAGWvmyO9QCXVJIlLg4Yc2SRWoaBCgIiCEBioxs+Q3d/k&#10;KE0UC5XNK1E3BMwr+VkpDi1Q+rpTg4VstyDqQtqe5HqoxymAKKhIo/KQc1UzMux4qiAyrY3ERkrY&#10;aWkpXlIhPM4owc7pLKwcOIqJzz5F/29/Bu/f/zksf/HvkPjofSwdOMh2GOsnLyl43JNiQBL3oPJ4&#10;erWGdqVJAUOqij3K0nafe57dRHj8lJIuAVNp2s9abQ/NtvA85H5X/rS+RVMevM9qulbgwXNXykMa&#10;IfhGefD6zFQZEjCl8nhlHaOdlNkWAkNW3Ir6oDp85aUlpG25G5jk35xHJYFJoFQliEnMQ+BhtSlo&#10;pNs7EmPwEhrDCSqNtSSC7Ehm/qH5OboPDbsR7bdA31eE1uZT6NHlwmSqZwfx0ArcUoG5ew+32Gkj&#10;SIy7CYBORDh6RaJm6HTFiI9KgFM2eF7Gw8c72Lm3joWlMfQPWGEyX0dv30U43bWYXU3g3pNtdrYV&#10;TM8OcfQO0qo4EY22wEep7vM2qazU3p6LaG8+QpCV0RaMq5oidx+sq0rqNlsZIVcEl4O2y13HUbsC&#10;blc+wqFqNSW7SRWxsT1KmMg6E4+yMbIB1eSEDwl2zhlCZmxCLAil+2CPCqIuzNN6zIYInTCmpwKq&#10;KpmsiZHtOV+92mV7TrhM0Ub18X2tiAY7MDPrweyCH/EhPYbjBgz292A0aVYgefBEtl0YVrkyz17d&#10;h5QdlPU1IZ8Ben0h78k1Kr9C+IK0eO0HeA+PIBhtwPJ6Ag8f8X6/fqYyYtdo7WYJo8W5CEGQpM1Z&#10;xuOnkkJPoPGeLEz0I+rpgdtIJWmqwMpSPxXEGKb5byRtcsSNBcL51uY07t9dws4yIeTVIR5pxbZU&#10;i5+bxsoYbZm9BwtePdYDdoy7OrA4H8LDFzt4cfsunvKPGASFgON1WQ/h0YXXNzqB6+088g+eHXBP&#10;Yg0SuGTnhpoBYZPErXTmpzxHe6Eqf0sdCvVYjqnXpJoGldT7pTZHCi5vACPqRYFD+1zIZ8nnp9SG&#10;AoUETiXLlA0KGPyZakNt3yirUmV1quwJWyvTueyYFby+Uq0Q8ispG5jFTn+lGHcu5GL92FnMfvsV&#10;hn//C/h/9p8w9PtfYf6HH6g8DmH9+EXsXMwnPK4r6yLK4xltisQ5Hl2twMOrNzV4SJBWLc3vVEvz&#10;JeahEsfSLTXzolbXSoapWpavzbZoeR4yVfuW8pAkMVoWtUBOZloUPHhdYltEeUhNj1RFsVcyZUt4&#10;7BIeUv9jr5dH1ySVxwIeEh5uhxftqdkWmWXpol2RJvBQqsNuR6/dgXcm5+mBKYeTHBG3KcOX1scx&#10;lHSqQKaUu5PsTiMth8lyHbGRXoxNhbF2awl3OfIuLc+wo0extDKuNreWrEyxGFJLVKZhZTOlqRnZ&#10;bmGZI/9DPN19gHscGaVYcUvjcbRRpgc54q/dmsODp7dw//EGJfUgLYgD8aRMIRNshIYs8R+b9MLj&#10;rkd700UCog4rUrX9zhLWNyTl2w+HrYrELIfNfpPKqQQWnm93xwl0tZ0lSKRIEOG4OIB5KRw8ZEMi&#10;7lQ1NyZ53bKZ08wCldFaTG2ZYDNmIxSsp1oyUb30YmLGwccGKpRedlR6wzf/vcat22J9Etjalh3s&#10;ZGOsDRUcXZQiym5ardaLCPlrCNFB2h+S/YHENEZod0bUAjqpvREfpBqhTUqM6nmN+by+PG2HO6pC&#10;WeOzuCxqagyyV+/mFu0FATA6LIWAArRji3ixJ/VLZQr3IW5vz+HW1hieyH41d9Yw3G/GcIz2Y2MM&#10;L2nnnj29jcmEH8O8lrlxD+aoCodN7Qi1lGLA3cj7Oaqu7O7CIhaLq3A7rxwbVU2YDToxHnFjZ34a&#10;T6dm8bhSR5VBUPAP/HWprALtAhQ8qD6k8Q9+j51xT/ZHETiw0wtABAQKBqn1Jj81duz0kdZGgwtB&#10;oCyGwIBgkfelbYl6LJ8nsEiBQzWBBhstS3q2RSkLGYUFEiLneU4KGA0cpQUYshesggatgEyFqgQy&#10;jvYc9UV5yHqX5+zwkgNy93Ietk5fxMrBAxj75D2Efv5XiP7mHzC7b5+Cx8aJC7hDeNy9VEDlcUNN&#10;08rMypNr1QocD+VzFDxqVKq65H0o1ZHOOmVTaepS1yMFjze2RWyizLYIQFS847+Fh4JGqokCUTAx&#10;UXnQtuwp6zKJ17LWhdZlTyfwIFi7+1XNj9dUHo9C07T2fnRIMpiAw6TBQ5RHt9iWlProtREeE5Tc&#10;oZCOHawN47KceylBJRFSa10kGKk3FKNXn08pXY/xeelkfM3qKFY3Z9mhZOtIB5Y3JnH7wQoth7bO&#10;Y2tnhp/hUzvFxfg5U9ODlPtzuMPOIsvoxyZ96O4+i+b2/bRLFRyhvbQokl+RwPCglSN5C8IxrV5G&#10;f3+vKkYknylp8sGALLdvx/RijNZlGKPs/FLpXNLYE5OSWm+G3V6J7s4sguYyVUoVlQU/n6+VGqjD&#10;PJ/JST9u311QMQ/pkNNUIMMjJjVFOzZhg1mfBZOeqsjGTuyroBooh9WWDRfPVTJXX1JxvKLqEng8&#10;l4rlL2RR3BPREXi5+wjPd+/j0fMdtZeMrvkS2uvPw+NowgTPVWZKBCCyQG5+LkZlE0FSdqjb4e9W&#10;IojFanguHVjl69Y3R2mlvHxNGHNUCrMzYVXLZGHWibGRHkyOOQkTqR62pqZwV5fHMBgy8nuc2CHE&#10;ZdHf9uY8hoesKttVKqW/xiOqjkH4zZWIOEoQthbB181/37ZC+Hvr+FwML2hpHuwQgN1dWMwvx4rN&#10;hKcvtvB0cwXbnUbc6e7F/TZZSt7GkbkDryivX4tt4Wj5qlDg0cZGsEhWZL3sMcKOKintEiiVjq46&#10;N+2DbPuYVgVsUMqAnV0gInAhPFSGqCR7CUQIBwUfsSNKVQhgxKJocBGVo2WUpuyIJEtJ1TBpapMn&#10;L9BAW8LOJtAQe6VUhhQEYoOM7LJQToKUMnUqU6jZUoeDiuHKDUIhV234tHrkGBa++xqjH/0W4V/8&#10;NYI//y+Y/PozLOz/EesnzlF55CmAiPJ4cqWS76+l6ignPGTn/DIFDwmWKssisFBWheAgNF6ITUor&#10;D5muFXiU0xrKuUkpQjlXiclIhqkoD7EusoetbMUg61sEILKjnByV8uC9NcqMimz+NEXrQgUixYGM&#10;tC66OG0LlYeoD0nwIzweR2bZn4Lo1As8CI0UMLqlpR4LOHQCjxH+AQYiehhoBQyG6zCbSmG1VGpT&#10;oDY+dtYg2C+lCpuUlYnFJYlMRyiYOVq6aXco05dGMD4ZRJQQGqbakDUlo9Muyu8mQqeFo3gvO3lA&#10;VQObnx+i0tHDZL2Kzt6TMLtKqD561PL7CFVIONJBcPDxQCdCUSkGZMeCJG2tE1iU3gnJ73BUclTu&#10;wOiY2Ko+WMwlcFlL2en0VE0mnmcbwdWttnRYWh7FI1qiJy/vqKrvMoMitmVbMiofrSs1IEV15D0S&#10;e5HPdNurYTFcgclwATb3dbiDpbRul2DqK6QFimFja5Yj/ArB8Qi7r8RK3MfTZ5TyT3fw8MEG7qt8&#10;jXW+bgyxUB/s5kaeixWz0zFsbs6wI24r+zJIm+c234TX2UibxM/dHqNSsxFgUkqxn2pjSM3WrFC1&#10;iH0KEar9VCOTk7J1ZTc/z8PXTGB5cQzJmBeu7jrYe2/yXluxtBBWG3LvbC8h6TNjOulSO/LvbM1g&#10;YTwKT/d1ONqPwm86i37CMWivQdTZgaGgDVPJMMZlh32p5DYzgE2pfE/l82xjCQ9ruvCouBaPy5s5&#10;OjbjdVG76mjgHzt4fF3YRoC0qY6nErE4Wr6S2hkc8bW4BtWCdHrVyTV4KHUgU6pKJUin5+8FIPKc&#10;tJQ6gbyH0IFSFdpjea2akuXzexIclMfyWaIspBNRXaiSg3UetvQ0rSgMyv4KdkTJnxBbIPZAOis7&#10;roJGnhQqlhhFGSFQgNvnr2KTYFg5dBjz+77CpFQS+/0vEf4l4UHrkvj4XSz8ICUKz2BHyhAKPC4W&#10;qvyOx1crcT+zmO0GAVKGx7RAkuOxW0CFIXVMpZYHHws40vBI1/tI2xa1roXgeGNb6rSYh1ZJPa08&#10;tICpany8x+vfI0D3jLQtdioL2pY9CZrax2ldkirWoeDB9krWJvnm8CQ2h4g3rFSHinO8FeNIqw7V&#10;xLY4XM1qCjY61IceXSY6Os6htzcHOv0VdOrOw0H57Kd1EQUhMy7Do4QCgRCOdmByzg+BT7RfD7e7&#10;gZ2vGcNJCzuxEZHBVgKoHC5PE2y2Jj4n20vaEAnq4PZUqwpiZvs1uMM18EVq0deXiZamI+jpuwx/&#10;rJGduRkej1gHCxVBEDNTAUxJQeJ+HYx9ebQnhVQF9PTeGtidJeyghYiF2+F2NVKZdEJ24Z9fGMTm&#10;9jQBsYJ7D9mZ+XiEo3A8ZmFnHFDbDqytjiDi6+B1VsLmrEVizMFm4/V28PNL4fTm0641IRhswBDt&#10;nSwMlGnS6YkoLcu8Wjwn+RLbElNZHcMKFc7q8jBtAo/r/SrOsrk9STuzCikQJLMhUuR4IKxHW/kx&#10;tFedoLrSERJRwsCHBBXFwFArLZ8eiWHavinZ6kKmr4fQ25KLnsZTVHvVmJm10SpNqECqVCxz6JrR&#10;lncGfecOIdJahdEBgVUIU0ErQlk5iJvbsbo6TICMYHLAB2/7DXjaTiFozsQYv29hxk67M4779+7g&#10;NhXG7KAbU1ETVqiM5sdCmBj0YjMUwuP8BjzNr8HT63V4UdhI2d3KDkeVQYgIONLwkMrje/lNSomo&#10;0VIAwg6t4htqpkMDAAgQpODxWvaQlT1VZNNp9XNKNaT2lVVHUSi0I2qjZwEFf043pVrYINZEQUMs&#10;CYFBS6Jt6mTDnhT/EVtSRqhJCrgCBjuxrG/h+e7lSu6F1N7QUtXvXsyh2riE9WMnsUyrMrfvS4Lj&#10;AyQ++A0G3v1nBP75L+D6r/8e0V//A+a/+x5rh0/i9rlrBEge7l8qIjxEtZTjniSgUb08yrwJ2b/2&#10;eS7he53gkLUuAo38tj+Ch5qqTcFD2RYqD3UfU/BQ6elSy1Tg0eAiKAhHgYYs01dHr1Jbe7xnKt+G&#10;8JDZFgUPqe+hUtUl0EzFJvDQDeGVawrPY/MYCMS0mRWBRSq+IbCQo1IdcnQSHiZjBeKSpMUOLzVG&#10;+6zZ6DNmoqv7BHTsyDKV6nDUq1F5YMiBgQEHQuE+tk7+3KXK/zndN2Gy5KjpWtnN3uOphEk2LnJW&#10;ITkpMy1+DA7zfZEuOF1UNW6xQmdoiS7xcQmMtATdnafRWHcY9fWHIAvpTKbr/M4mdliDmoYdGjSg&#10;P9ZDeyI1TKmSCJuurhPo7bsAXe8FVW7QZiuG1VrJazFjhIplbEzsUFztRif7zEgW5zI70Px8P21A&#10;lLZghJbFC1NPPjraz/OzchEMtxGKku5upZW7yfO9rqqbyYzHCjvXg+db2Lo1hakJvyoiJNs1zE6H&#10;VTUysVxT0wFMT3mQHO5FkiBYWA4QIEOEzDyePr+tKpxv36KvNJeh7vqH6G0/h9UtqfkxhoCzGoYe&#10;qSdSrqyGVDmT/WlWaVVkK0yfrRUtZUfhtBRTUcXUVLZs8P3o8SbGEkG4umphvngK3hvFGA752dwI&#10;NVQhdD0PkzEbAbbC1z/CVD9f21qAsCMbwb4ChPTlqsrY3btidYAHW2tINhHcBlqtARtGI2aVH/Jg&#10;dRr3ylvxOI+d63otnhEgL68LQKgy0tB4Aw/6+TzCI6+RP1OB8A9/r5oyW/6426ksCA+lJERlKHiw&#10;NRIOqX1ktUYAqPiENPp3aeLjJQlKYhjK1wtceBSlIY+liUVJzZoINNQqVJH6MoNCW5KOZ7y6QbAR&#10;Gq94nru5taoI0DO1olb2mb1O5ZCNW+cuY+3EWSxTcSz+sA/TX3+O8c8+RPKj9wiMv4fnb/8Mjv/y&#10;7+H757/EFJ9bPXSc78kiPCRoWoRHBMf9jCLczeDnXSlW8EgnjIny0BRHq5ayLkdZbyMWRuV5pOFB&#10;yImCE3iI+lDKQ7MtrxvEtgg8BBa8t7RmarpWVtry/ql1LoTEK1oVyTLVtmHgUXI7CBXZ31YFTQl1&#10;ec3L/nkMhQZTkCA4HE4NGukjWx8f97mceMdmlqSwVgQHWmB050HHkajPkov2DloKcxGicR18gRaC&#10;oBmxQQcmKGOXtyYQT1phs9ygCsihBbkGveUE1cQZmK0FaibFaLjBDufAbf7BynaU05TMQyMmeP21&#10;MJhyVcyju/u4gkgHIWDozSMkZId7Kwz6XHS1X6Caoeqh9RH74vHUwGkrQf9gFxbWI7Q3TWilUtER&#10;HnZXESwEUFcPgWfIgD8isRIDR3EXkgkvJsbDWNucwi0qBAkwSiLW3FwE4xMW2qUalfRmtd5Ua3ds&#10;5gpCqEirQEbQxYd1mCAMhuOU8fNSunCW9iuOcSqwMVocqXPqd9cQQNmwmooJLSOGCQ6/txKRUC0f&#10;d/B7ZItGH7a3p7C2PkHrYYCuUWIhh6HrzFRlFmWLB6u+jNco32lVC+12954ppXLvrmSnPsQUr6Ol&#10;7BS/K4fWxU34Jah4krj/cAkvaKFubS1ibsrP18/jNf9//PAuhpwmhCydVEtRtdWkzPCszI4j6m7B&#10;7IIRg64W2KpvIGRsxMxYgJ8xhbkhF6J1ZZgKGLA05kfc0o5BX6sqsrzTZ8KjbI6eBVVUHzV4VsBO&#10;V9BAgBAU18WqNPNIO5PPx7kykvM5juYKILIgTTqwjIoyhSi7u0twlABRCVxNVA2iPGTKVP74Gzz8&#10;WR4TImJB/gQkEE8v0HgDG+336vNF6RAcqm6HbJhUaQRkxkJsANXG69RqWg0chCAtiraithQPqTju&#10;yzqX89c01UF4rBw+hqWDP2Lu++8x8+1XGPvkd4j86u8Q/Je/hPcf/79wEyIjH76PlR+PYvtsZqqa&#10;WDEeEBgSZL1L63M/s5QWpoLf06DFO6g2JM/jBRWPSllXBYEkWJqyLTJrJSt/UytqpWSiZlvY0mtb&#10;GqURkgSGxHPknu3JUe6fqvHB+2kkPKyjmvJwTqlZF1Ege1KDRRQHwbEnhYNob15EZhGPxtHndEEn&#10;kHCyqaNLO7LpnW7Cw0XbYm+AjZ2m10hg6E7DYGVHdNNGGAqpJtiJPLUwGWuoMtxYWKW/ZifcvDtH&#10;u+JgZ6tlB68nLAgD3TEYrVeVzYn099K+uLC8Poadh8v05aOU3361KndomKpgXJROL9XCFXQTHF2d&#10;59TeL3efbODBs3Ukx8wwGrPR1nEcHd0nqVCuwkglI4vrBga7sbwxqGIhvV15sFpKMcAO7qaC6er+&#10;EY0t+9DSfJJw0al9c2XLynjUjvHxEJZWklikbJciyCM8D4MuA126k3D5qjE1H1FTorLk39Anq4BL&#10;eM16zC3ItggDBJEbg1RdM7NRjI06VJGi6TmvSmX3BYuh1x9DS+MBqrRiniNtx0iHil2MjZn4XqqQ&#10;YQNWxM5sEh5hI7zOFvRHewmMaj5u4/dKoecwVcq4yop9vvsAr3af4tmzO2oDp7v3Fml1eM86LsNu&#10;KUTQ28TP6cDwQJ+qui776Eri2PLigLJQAonnz+9hfnYQE4kAv1vqj2xi79VjlZIuRZFkZuXRwy2s&#10;TY/A392EiK0bYxwgxvv7kAjosL2cxPbUAOL6JlodM9YWaPVMBtxjB3tUUIHHBMgTsTAEyHO23fx6&#10;Sn8qEWkF7JR5DeyY7Cg57JwKIFQksihNivAIGMSGtBEgKr5BBaKsCjt/qmCPmkWQ14mKUB1DgMLn&#10;xJKkYJGOa6Sbek5eK3JeYhsi8SVeIDMVIv+V4uhWM0VqXxZ1jgIPqg6B4lVeG5XHAyqPOxdyaEEy&#10;sXn6klIfK0dPqcVvcz98h+SH7yH+/i8Q++0/wfezP4f9L/4tQr/4eyweOIStMxmabSE8BBq3qGDu&#10;XM7Hg4xSVZZQyzZtV9ZFraqV/WvZRHlo8JBgaSo1XZRHaZ92/mK5RHkQIHiTJMaj2opBC5imoSv3&#10;QD1uDWJP4GEb1TJMRXlI4NQ+BdkIW/Z12evQgqby+GVwFonBBAxuD3pdbujdbDwa/rTx+Xei/WYE&#10;+MfcoytEQ8MJuANNsHub0dGRQSl/DH09WQj6+7B2a1G1RDKI/gEDAsEOTMyFsfVgXi18s9uLaTMa&#10;MDhkwvzqCJbYSRbZSedoEZJUEzGpqUFLIzVCxmc8bG5EaWOk0pfH3cCR3Y7b95eoCqbU7vnecAU6&#10;qUraO49ShZxlZy6Cx19NtVOKgFioATsCPj07qRNTcz44qXham79BXfMnBAh9P0fyFXYiKWI0kQzQ&#10;BjjZkWVrBSsi/nbYDPlobPwcNa2fwGjPVetrpOCP5HdYjLQ/tnIM8Vpkmb0sjx8bc2KQamZ2Lkgl&#10;YUeIimhwuBPRgXo4PFeovA6hre0wbU4VxiZNGJ80Y2ExhJ37M1hZH8IYrdQiAXX/IZXPrXFlme49&#10;WcLGxqRK+rq9M8vXxdSGT7d2Zqg4CNJ7q7h7e0GtYRmMdCLirYDTfI33jHZC1qKMO1Whovv3t/Dk&#10;yR3s3F5CMu7BtNQT2Z7G/FQEa6v9VBNJzE2EsM7ru0PLdZ9KUHb6l+94+fwhITFO5dGM6ZEgHj7c&#10;5GuWMBl0YMRtwGjQgLFQN1aoXHb4XdtdOtzJ4shcUI4H128SIpWESDWe5lfjeV4tXubVq7Zb0KjW&#10;irzIrWdnkfJ7VCg8SsUuVTFcOgPhoOITappW4JFSFOmci3SrlcbRlY8ldqJmTFQnkc4ir+VjKfIj&#10;z6v3UMZLwR+R95JQxc4msQ5VNSytPG50vlEesjhOdobbzeY1UH08vVam1Me9S/nYuUiAXLiGTQJB&#10;6pOuHDuFuW+/xeQnH2Ds49+h/91/hvef/hym/+N/gv2v/wzT33yNrdOXFTzuXS5UwdPbbHcvX8fj&#10;jHI8y6rRLMqbVHXZBIr3iBCR4kDpAsi7qr6ptr7ljzJMFTw066Jsi1rfwqaCpgSo3Be5DwJeZVto&#10;6QQeEvMQqyKzLaI+nNOqGJDsa/tKUvllOpwqZDcwg4mhMZi9XjoRN0weD0wEhTRz6qgee7yEx4AF&#10;I8kwO34PFUAWdLQPkiTW05uL3r5rMOlvUBVYCY4FdsY5JMY9CNDGyOrb2ZVBLG3ElVR3Ossp+W+o&#10;9SMT02FMTseQSLjg97Sxw9+kLSiByZSvrJAEOWXlbTDYwhFcD4+rERa9LJG3qnoaUQJFrcoN1tGG&#10;ZMPEju6wl9OaFKKbI28wqFPnI9tHPuXoeuf+HAJUSF1tJ9DefQxmRyEtlgGyiZVUS5cCQcNDdsQH&#10;aVMIHoe+FMa2K2hq/AQN3R+jx3gCNmsxZM2LLJjTdWXAKbvb89yGhwwEWx8fdyAe76T98iAxpqet&#10;uQGHM5eq6BxqGz9GS/s38AYrMbMUxeySrJexYGbagzsPZrG5ncRARIoS92FFlv0vhgk02d0uhvuP&#10;lvDo6SZWVuK8/k7CsIUqzaZAs7Y6jM2tMUzSHjl6r8PamYHe5hPw2YoxlqSSWY1j95W2EO7e3Q0M&#10;RxyIetqRGOpFYrgHfnMpov5KDHhr4WwrQdjWgJFoOyZH9AQL1chCHHOjQbh7KmHtuI7ZGT+ePr2t&#10;Pu/hHdnDw4QhDiZz4324fWtCVRTbLK/DrYx8bGdS1udyhC64iYeiQvIr8TSP0j+fKiRXg8guFYjM&#10;WghAXnB0f5YtuQ11tDji62kbpDqW5CnIiCk2RgVGBR5UFQIIdgKlOiRlXGpx1DnVJs+QvAyBhFIh&#10;qVGWLQ0XeZ3a20TkvcQ6ROor9cEOKDaAnVOyNwVkMq38Ko8KhOe4l03AqeLHhKLMjrDz31EAycWt&#10;c9ewcToDK1Qes199jbmvv8TEJ3/AwLs/R+Dn/wWO//q/wvKX/w7DH7yPjZMXcOd8Lu7Rutw+L/GP&#10;HLXORep6PL/Ge0FwiPoQtaHWuaTg8VI2vpaZFgniEnJv1EcKHumgKaS0QBoesjCukdcrU7Uy20J4&#10;vLkn8liW56dsi6plSnioza6lgpjEPmRHOal9Iol1EvfwTGFmcBxWr4+wcMNCeEgze9KPvbAQLHJ8&#10;x2yQvAICIdhDC3GNwMiDxVFJS1EMD0EQDIgy4B/kKP/YNsdx6/4UkuM2dpQmyvVGeDkaSsczm24Q&#10;HqVwW2sQpbyORYwEh+y5WoKOlit8voTq4QZ69Vloaz3N41Xo6N0txip+Tzt6ugrRXH1OLXKTjFcH&#10;1Y/MfhhMBejpvoLOrgtobjuEuprv4fN24OHzu/wTl2LEL7DDkTTi61T7ykrg1mYrhd/fpnJCYtE+&#10;qhQTwWFXC+XGJC+E77f33UBr9bdo6voUtW3S+Y/A66uCzZ5PiB5XgAtTXYX8zXx9NZz8vdOZQ+jV&#10;IxStRydfU1H6ARrqPkdj2xdoaf2GMClUhZj9AV6Tu5xWxKiyUxPDdtqMdtqMHlXyUIr4BBz1cBor&#10;MTJowtJSP3/nwECshaCmepPtLUJ1SCYENv2YXaCyIkBbb+6DsesUAvYCvr8Y42N2Nduzu/sEa4u0&#10;Q74uhJ3VGIw1YWHBjpjMRply4Nbz3Dsr4DMSIj158BvyMBxqxBQtVb+rDcbGHATdsiqZoCBUnj65&#10;hycP72BpMorpJEE00IhBRyuWLLRIOUWYLizFXFsLtgrKcO9aCe7nU4Xk38TjPKoQKpCnVCDP8mTR&#10;F1WIbGWg1Ad/l8Pn2J7zud3rrdiTndkqTQoG6o9e/LkE+CSWIYpCpLhAIr0SVjZpEp8v05RKrmtA&#10;kdkGNdISLPIaBQ6ZjSA89t4CiJL9VB+yG5uqm8FR/lVKgUhwV+IzskOcFAZ6nFlK61KkbIeCx4Vs&#10;bJ66iIXv92N+3z7M7fsaE59+gOHf/ytiv/kZAv9CgPz1f0D4V/+AlSOnVCbqzvls2p4s3KMKeZSq&#10;pv78WiNB0aTyPLTFcbwnBEh642u1BaWCWwoc0mhbUC4V1CXXg6pDclPS10jlsUd4qNkWgYeydmLx&#10;UvCQYLLUmJWYh3UCuwIMUR2y5aTEPQwJqJ31RXlIc4xjgfBwBvwaLLwegsTLlj6y+Xywsb0T8Pci&#10;npB8CQPMlgo4fI3w93fTrlyHUV/GjtAJs/EmzHw80E8ZPxuiNTEoyPR0X2Bnz4DPV4tBjoQedx3M&#10;hI7LWotQoBch2qFQRM9O2UF1IWtmivi+DHR1nGQHPYu2lovsiN1YfziJYQKpufY46qp/hJ5qJ8CR&#10;uo9/6K31p+FyVqHPdAU3br6LgoLfoKMpG7KNwc7dZdy7v4LpyRBs/F6rLRd9+tP8jG/Q3nUR3Z3X&#10;YLWUwOupp+UwY+vWHO4/2VI5J30d2agt+QxlFb9Gdvk/oqDiX9HcsQ+dPftoP/bD4aihiuqGTzZI&#10;cpTzXpymlfsSfcazaOX5Z+b/Ahcz/xbl1b9Dt2E/jOZj0PedUYFbveEKjFRtEdnOgN81PhomCPxU&#10;C161Xubhk20CYxSxkAFB3pcBqoHpeSuSo/y3GO7G1KzsvduBgLuU7+vgc3oCLAdttR+hu/FLWLqP&#10;wNZ7iu8jJAinhakoIu5OjFC5TFO1LC2FsLU9hrW1OAFhxMykXRV5lnUvCbcefQWnYW4+i2iwGCFn&#10;GdUJB5DhOoRDJRiNm7BJG3NncxYL4zGM9PfSytkQ6SpH+NhRzOYUYHM6qWqAbNa24JYUCc4twUMC&#10;5GEaILlVeJJbQ4BwJBeIUG28oBp5nlODp/z9EwlO8mdRJmr0VzuhifwmAFokEBoEVGCUf/zsABBF&#10;8QYKWqdRSVJvftagIo+VnGdTy9aVZZHpTTbJ6UjPtnAk3yuVjkn1Q3i8lulkqe2hdojjOV+rxJPM&#10;MjzIkIzS61Qfebh1/ipWfzyqNrxeOvAj5r/bh6nPP8X4J7/XAPLrf4TvZ/8ZgX/+S8zvP4jbMlNz&#10;JhO32e5fKlAlCaWC+otsKg4qjce0L7LWReAhRYFe5EnglIqsUFLVxbLIVC3PUWIeSnlIrEjqefA6&#10;CETNtvCaqTz2BJoqUewt1SH3TI5qtmVEZZVKzEOA8Vrg4Z7V0tVNhEePZObKrAubJYnV/jG4g0HY&#10;fV4FCfv/WfMH8M7sUgJDY7QXoXbE4gbYXbWwWCphMVHKyoI4gqOz/RotQQ5H1jYCQQrsdEKvK6S8&#10;vwqbsYi2xYSFzX41zanvK6DNKOYfYh8m5wawsJ7A6HQIFvNNtLWfQE/POfTqLqCp6Uc01B9GgCOg&#10;VOoa6G8jZMohm1B1tmTw84tgtlWjueUSWlvPo6n1AG5WfIjq8n20UjfR32/D1OQgR9gkwn4j2uvO&#10;8zyPopUd/0bJe6hp/B5N7cfQ1Lxf7W8bDLOj0cLcf7SOtY1xBaa8vF+hrPK3KG74Nc7n/GdcK/4b&#10;3KwnROqPshO7sLUzj9m5OPwcnfUdZwi8z9DY+CmuXvsnHDr359h/+n9HftUv0dL5Abp13/D5HwjE&#10;/WqNSnykD1PTUWxuLqgs1Lv3BBgJ3L0vMyFP8Qov8eDhJhWHFyHCd3reQKjp2aGbabekLokeLuMV&#10;2E1n4TBfgtV4Gqa+H2HqOA5T8zmYO69SYXTQGtnhlXT83iwqh2ZIpfb7j+bw9NkGv3eLlm6MIBnB&#10;k8ebePXqCVZnEnC2lCBgKoTPdA0efvb0bAfGCK0IITs/5cHitB93biexvjyE5KANt3cmsXN7BtOm&#10;Tkzm0LIMB7Hd78NqfqmCx51rRbify5E6rwyP8jlqvwGIQIIQEXCwPctjh6G1eZzL57M5CvO5lxJc&#10;lQSz9IgqeRm0LVCxDw0eCipKcaTAIbJd1ITMpEgnqiUkpEPJc3IUaIjiUHZFoGHGHm3LnnS+N0lh&#10;OrXdgsBLyhFq8GhIwYPnfpXwuJKGR65SHcv7D6up2OUfj2Dhux+UfZn64lMV+xh69xeI/PJv4f+n&#10;/wMTX31BpZKF7dOXCZCrKt9DKopJAeTn2Q2QDaBkgZzs5SIKRAVO81vVtK2ssNUWxvHcBBzpgKmc&#10;s4BP4KGuT4OHmqpVNT2ovmSBnNwrdb9EjQk8qOZkqpZQkEVxEjBV8PDMEyC0LrIFg07S+1NxD4Lm&#10;dmyC/TJCSHgpJqh6/X51TDen3weXj/AYiLsIiyplWdz+Bo6gRaqmRzikRzhqUMlfLlcjm9Qylb1a&#10;PJTv9bA7KM09TZBqXn5/EwbjRoRj3apCmE6Xw+eaVa2O5LhH5V3YbJUwOa5zlL5IGBxCt/64as1t&#10;B9HRdhR2q+RYVCMQrkef7hoMxhL0J+1w0R41Nh1BZfVnaGj8VgVwQ2EdIlELO/YI7j+8BdmywG2v&#10;R2vLcRhktzVbAdo6L6C69nuC5Neoa/wYJmsGwlRRkvchW0p0d2Thas6vcLPqS0LmCPJv/B5ZBVQS&#10;NX/g9deoGiaqnsjLexy9Q3DTCpmMZ9BQ+zGKSn6JS7n/iMPn/w9cr/gXNLT8gde0Dy0tB9DS9AOs&#10;9ly1JkZS9Z88f6hiCJLKLkliW5ujuE8VIHvGvHh5H3PTARg68uA0lSES7ILf3YjhoVYMhGvh0GXA&#10;ojsHjwSjvWWIDckiPxsmEz4Mha1UMUncezQFv72Ur70MtzEXYVcDFviZtzaTKulrcc6P+Wkvbm9O&#10;4unTLcwnwwjoqzEaa0fUWQmvIQuTYx1YngnC212NoKkOg95GZVdmR6yYJCh2bi3g8b0tbA6FMHXx&#10;ImYvX8J8VjbWruRhO4uy/lohAcKOllOCewTIw7ybeKQAUqkpDYFG/lvgkJZTgUcEiDwv9kbiEOn0&#10;a1TLtgLsAJThampWjaSEinQWURdKUaQgoSCSCoxKh0o1TXWkXpeCiNowWjohO6NYgjQ89gplf9pm&#10;rSyh2JYsnl/atmRcV7Mlkjm6ySaL4pZ/PIaFHw5i7tvvMf3lV5j4hPbl/X9F5Fd/D/8//2ckaWe2&#10;zmVgUzaAOpulrXG5fBPPropNqVUZpzJlK/B4Rpg8lxiITNte79Ca5HmkV9Qq5UF4SD0PSW7jtUjM&#10;Q12jwFSCpQoeYv14jwQiys7x93LPJGBK27JHeOxJtfRUzOOVZ0HtlK+2ZNCn0tQJD/QO435wnBY7&#10;xr7sh8sroCAw1JE/szkJDrcoj4EBJ2V5BztHgwKFvvc63J4WjE6FERux0ZaUIhw2YHxqGMtb8xga&#10;cbNzX4eNVsJPpWG2ltEWNKkEspFxL4aSVrid9Nou2bWencErgJEaIOW0LZXQGwugN2ejl6NqE1XC&#10;zfrfoab+Q5gsVwmcctqMHFVt3OGuQJB/4HpTHm3EKXR2nlPKpbnlCM+RHt7WiuXVaXbCV/z/KZZW&#10;B+GWbFPXTVqeVrh4Lb3dYpPEXl2EoS8bsWgvpmf61VqXhpqLVDKEFl8XGzTyPS3o6DyOluZDKglu&#10;4/YipfmWSsCSLFRZISulFF3+Auish1F089coKPkNGpu/pg07wu+7CSm0LLasp/MMFUM+bYoLD5/e&#10;0aZRX73Ak6e3sTg7gOX5ITx8uEqQjBEC7XBQqSWHHdi5s8wRfgGzU26EXFR97fm0Np1YWR9R1dPi&#10;gz1YXR/Gi717qgyhVD5PDvXB2HwVurJTsLWchaXtEly6KrVydnMtSRURIGxM2Fgdwp1b0xiyd8Je&#10;ewVhw3W4OvMQtd/E1HAP4q52BPm+oK4Svto8+MquwF9fjPWVCX7ffcz26jF6IQNzZ05i8fQpLJ+/&#10;hPUr2di6mo/bmRydrxIg2Tewk1uMuwTIfYFILiFCBfKYCkTA8TY8HhEeD3PKeSxn56GcZ8d9TSsh&#10;2yqqNSYCBVEdqaQvNZpKp0jBQxrkKDMPlXycgsTb7SfVoR0lQKtUB+GhYgkyZZuCh1IeqZiH2BaB&#10;h5pxySjE9pkr2Dp+DtunLmHj2BmsUH2IdVmQnI+vCI9PP0T8d79C7Df/hODP/wpJWpmN0+dU4HTn&#10;fI6q6/FEwaNGgeNRJsGZUh4CD1Vh7O0M01SSmNT4eGNbBHyy7kbBldcrdi0Nj8a34ZG6T0qp8ahi&#10;HinlYRllS61xEeUhzcXH5hHsybaUVB9S4+OxZwyj0UH4ggF4CQl/gI3qw8ejNPmd1x/CO8lEhCOd&#10;F6MjVAlxB/9Ye9nJTLQmOjhdTTCbKKk5wt9+fAcLazMI0Y7o+64TBGXoM+SjSzIi3U2U2gncebKB&#10;jVsziIaMhFE9nPZqGHuL0d6cTytTTzVDdcL3BwgVl7sOzc1HUEVwtLTvQ5/+Aj/3AlqbD6K26nN0&#10;dV1gp7yAvt5MWG0lqoKYlUDp6DmF+oqvoGsvwNziGJ7vPsJDdvCl1SjB1U3rI+teGjE4rFc5Hotr&#10;Y/TzDgS87RiTep/ro7QEQbTV51DdVGFqMYqJmQDh18vrKIdenwk3O+7ERADLiyPsPAnMTHl5j/oQ&#10;GWwncfPQaz6IxvZPYbZfRnSgjvfqppq2TU7ZeM/K0dF0gCrlHCIE0sLCoNr24N79NezsLGF+ZoCf&#10;F8LCXIj3nPc6VKGKB8lG2FoAeBfbGxPwUg16eP+W1uKQgkYyszI96VdTu7JW59bGGGLuZnRXXUZP&#10;xWkYqs6gM3c/um4cQE9VFi2Int+3gO31CVojG+ZnXei3tcHTXAhvWxbctD3urhyM9rdiergXwfYS&#10;RPqqMGioQbDwIgJXTiBwIwtLhO3DeyuYK6vE+NFjmD53CvNnTxMeF7B66So2MrKxlFOAldzruJ1Z&#10;gNvXCBJC5F5uCa0Mpb+oEEJEgPFEgSQNDg0eD66V0sJQ0mdX42VeEyBL/CUpSppAQBSIyl8QL691&#10;DOk4auSV52XXN5mGZadKA0OloMvPqfaqXNLRaVlkT1qxABLvkBWradsiU7aS0MaOvCurXSXmIbYl&#10;kyC8RJt2OkPle2yfySA8ztG6SKr6IZWOPvXlF0jStsT/8Cu1utbzd5Is9h42T1OpnDqvFsmJ8nia&#10;UYFnmdV4eOUmP1eyWKk8srQ6H8/zWmnptCbwkJkoFfNIwUNNMas8D222RQuYssk0rWoaONQCuTf3&#10;SZQaf6emauN4bUkA5lEtt0OSxAQcojzEutDO7Mo0bWcUu1Qfzx2jmI8N07qE4A8GESQwgjwGeAwQ&#10;KAF5zPbO1ERcxQ4ScT/iYRtG+h38o/YiHJTFctJp67G6PY/bj+4gkYyoYkAG41V29EsqOcxqowqh&#10;zRkdi6oKYLL0fnQ0CjP/EGU7SY/kZMSd2Lw7jVv35iG1OuJxuwq6drWfR0P991QVp6CjOuhqP4eO&#10;1nNobz+Lvr4c/i4Hdo6Mbk+FiiMYaUnMbO1N36Op6ke47B2YnJL6HxGVoekP1FAFldLSUHbP+3Dn&#10;wRLbCq8vhKC7EwMRI2ZnYoRHGDZjAyzmGrUWZ2jYiIGBXkRjUiG+AmYjlY2lQi3BTw5bMMjfy/J4&#10;iyMbrV20OZ0fobnrExhMx/m9NzEwWIORiTaMzhp4sytgNJykAroMr7cUQ3xvMm7C9Lgfc1MRzBBc&#10;Uv1Lgp2RaAUSo82Ym3MRLrKNwRPsSVyCUNQTuFZ9AaalPsiMlBs0YTzpIHzCBBpBMu5CYkCPwZBO&#10;bbPg57+Drvw4OsvPwklQL8wNq9W+L/nvMT8bw+iAEZ7sc3Ad/waBCwdgLzoFLz9/jMpwiP9Wno5i&#10;xAOtSBhqMVByFYMl1xCtzEe/mdD1W5DIuYaxUycwefk8pi9ewPzFS1i8nInZ7BxMmpqxaOnAJlXI&#10;Dq3MThblfjYtjIIHAcH2KJejbc5bqiP7Jls5HhIeD7JKlI15mlOF3QICRFboSueWaVVRIRxBIX5e&#10;lEhKfagcjhQslNIQSKRhkWoCEZXfIUlpBIhSHdIk7Vupjk5VcvCnYGkdXkoAU2wL4fGQtmWHtuP2&#10;uavYuZCtihuvH5XFcSewtP8gZr/5GmOffoThD9/FwLv/BP8//Tkcf/XvkPj4fayfOk14XEgtzS/G&#10;E0LjSUalWuci8BAFouqY5gg8WhQ40tZF7aCfUh8KIKI8xLIIFOV6qDy0WA8hmop3KGCkjjLzpKXl&#10;EyqiPIzDhEeS8JBG62IXeMg+tbQuhIdmXag+JE29I4qXBM1aNEGhECJAguqYhsebY8CPd2IhduSI&#10;G/0hJyJ+K2JBK0YGHRjst6iiOxZDJTviCOYWxuBzdaG75SJl+Un09pyF3VFABVGoyhLGImbcfXQL&#10;j/kHu0XpHfD2wCZbFQR7MbfUz5F1miPoBPoljmKTqUwqF90lKozzPOYoW+Pzy+jtV5Xa7fYKlXQW&#10;iDTBaKLFafkGra3fUwlJKvk1tDQcQEdzNoYTIcxS9SRGPLRfDTDK5tGeKszzO+/IxtbbkxiSjmNt&#10;5nfbMUawzUzHaV0CMOqr4KSiCYdaCQ/ZZ4UA8jbwmipht5VqKfH2cricNwmvfJQV/h6FRX+Pus4P&#10;0NzzCW3XH6iM9sPpzqTFq8bwpBRWyoeu6wjvW67KGUkkDVQXzfA7blJNFPMoG0PdgJ0ADoeKef6t&#10;hJ8B67QjT59v4wXv386tZUQ9Oth6cgm8OsR5Dzy0GY6eHMR4LoPBRiqLFiwt9uP53m2sLffDa70B&#10;my4X8X4z1jemqMbW8eSxbMnwmErlNqZ8dgQPfAff6e8QOPE9bBe+g7X2AnwXj8BzmiCup61z1yNa&#10;X4RI1jmEMs+g//JZDF+/htGmSkzcLMR0bhZmCnIwVUqo3SzCbFkhZksKMdlcgYXmamxk5eNWJm3M&#10;VaqPa1QfOZr6kKbiIATIYwURgYc0dqTsUty/VsLHZbQ1ApBKtapVkrhkif9ryceQ5CjKcDUdKx1E&#10;HqeVR6opYCgL81NTAJEgKdueSH6xK2IDZBZDPltmWWT1r2SaEh67KXg8E1VA23JPplvPZqql+LfP&#10;0aKduITVI1RdPx6h6vgOk59/jMRH76H/vX9G8F/+Ap6//zO4/+Y/0rb8AWvHTmJLiiHL1pOXS9TG&#10;T48yZJ0LYanS1AUeMoWdqm2agoesbdHUhxb3eGNbqDwUOOR6VcyD4BBr8jY8BKx8rAKnku8iiXXp&#10;qVoFjqRSHm9yPQQe3jktVd2YVJZFBU6NI9iJjJIFYWVdBBhBdaTqIDiUhfF78E6YwAj7rIgE7Aj7&#10;bWxmgsRGkBjgdbTC5+hg53MiPuRS0l/XfgE9XWeoPq7B0HsNetoWXUcmwgEdtu4sqnodt+8uYWoq&#10;zN91w2aqht/XSDViRJIdyWUrQ2frSdTXfIHmln3Q6ag2Wq7A7ezC1NwQ5lcTGB13w+OUnIsidu4i&#10;dsazaKYVKCv/EPWN+9HWdozv/14VAJINnp6+vIPHTzfVHjBdjZkwshNNcrReoeSfnvHSRnXSdjix&#10;vSP7zD7A06ePsH1rFba+ZnQ0XqVikanlZnhdtaqFI+1UGgKCOgKyhCqiBD09magu/AE3r3+Jm+Wf&#10;o7zqAxSW/Ax1de+hp0/qknBU91yhmjlN6F5VG1ZLEWPJHE0Qhg5LHnpaDqGzkZam7zztzk3Ek/VU&#10;H1VUedWEmV7toSJBWgmuSiX0wUAXonwuFqCKozKztByBs4+WwnuDAKrCxGhAXff6chy2rgL47bW4&#10;dXdebSu5sTqKuYkwwTKGzaVpxIuKEfruK6qOw/Ce2g/Toc+hP/cdHJkH4a26AFcLgTDmxMpMEAk/&#10;behwDybqy5H4YT/GD+3HxMljmDp3GjPnzmL24nnMX8nAQuYVLGewXbyClctZ2Liah22qj1sSB/kT&#10;gDxge5QrMQ5ChPDQAMLf0bo8JEAeECDynFiY59lV2upcdqDXsnhNgqkCAZmSlc4h8JCpW+lAaQsj&#10;o7HMRLwFDwUQGa1FdchMhdTFSFmWdO0RZVkEIJLhmVOr4PFUqn2JZbmQoxK9JNP0NiGycVxUx3Es&#10;/nAAU199gdGPfoeh9/8F4V/9jVpd6//HP4fnH/93jH72IdaOyAZQFwigAjy8LGnptCsZvBeyGVSm&#10;7L4v+R2yb4ts/CSzLdp+tdK0xXGpMoQCOhXzoGJK2xYBiFz32xmmqaCpAoiyLFQfaduiJzxkSlaa&#10;FECWTFOZpvXO4zUBsuee1nbP1w1D7bLXN4yHoTGMhAiPgCSFetl87CdeQsNNeHjg9TvxTojg8LtN&#10;CHotkMdBjxkBN5vHiJBfj6CvB35PF0f1No6UXbBRHktxY6efo7aLo7SzWc1OSGFh+WOem47R00u1&#10;Lit8zlpYdASAqYwjeg3c9mLYLbnobj+J8hu/Q031h+jpPgZdWyYG+m1qLYzEI6TQbyTcTmWQDX2f&#10;dMg8dHedRvnND1BU9lvUNu5DY+MhlZQ2ORHExsYEZf8iZmej7KDZMPRkYyjeww5p4MjdSiC2Y345&#10;QVslFbe0/6Rsn729FQ3Xz9NqyGrgbgwP8/UDOn53G6+rhjCohi9cS+tVyRvWSIvjxBjth2TC9nVf&#10;R2Xpd4Ta11RPX6Gj/XO0d3wGveEw+gcbCdBprXLXyx21RH8gzHtoL4S55wKPuUhO87zCN+B25NAi&#10;XYOXSmdhYYAd/z52916oNSiba6NIDHbx+xqoWLJg7z6qtolcWLVhdT3Mz03i8ZNtWhInjE0FVCh9&#10;2NoaxxbfNxF3IertxXDMgXBrHbzHj8B3/Dt4zv4Ad9FFBOsK4W28Dh/v4YC7Cv2NNzDr7cMCFedI&#10;qBFLqw5sjocxdvwEpn/cjxm+f5YAWTh5ArPHCZKj7ESn6f8vXMYa4bF2KQvrV3JVAFXBQ4KoMgOT&#10;XUyAEA5vw+OtgOlPACFgrsljAuRqqVoLoy3xl+X+hAithiqII/kgKoNUg0d6huWN6pBR+S1wqJW0&#10;Ah41RUvlUZaCh+R4CDykcJHMtLyZpmWnzmJHv1xIaIhq4JEQ2TolRYBOYfHAj5j99muMf/4RRj78&#10;Le3KzxD+5d8g+PO/ROBf2H7x15j48hNVMGjr1EXcJzzUtpNXpC5IEe5docqisnmSVfMGHmpRnBRI&#10;LiBECA9Z37L3FjzUDBGVh5pulusSeMh1i/IgPCRoKolyAlbIUQKlkpFbo8HjtaSgU3VI7VJVPV3g&#10;IWrDNUd40C5TfajfpbNNe+N46h/FOO2KL+AkOCgc/C72ASd8PgeVvZ2W3I53/F7pqC6OfjZCoo/g&#10;EGjYMBD38gVdkBJ+kbCOj1sQ42jk8pXSRmTD7WtAdFAPH4EiLRjpoXpogd/ZxtZJ2NRDVsE6rRUw&#10;sqPp2q7BpMtjhydMCJHOlmNoqPocrQ370Nd5GdFwNxWHB/FBE5VPF5VQB0frUnR1nEKf6Twaaz9H&#10;Wen7KCn+PZqafkAnAdTXmYUAvzPkpe939vD1jangajHMxhz0dp5lJz/L52owMzOAuw828fTZA+zt&#10;PcezFw8wFgnD09euUuoHYu2YoloZn3TDbipCe9NJflYhPN4yuD3lvAedmF8ZwYNnW6o6+9o67dCQ&#10;jcqoDE01+1BV8j7qan6L1pYv1YrcpZUYdu5MqRWvT55tYuf2HEZiZlqPQtgNOXDY89DbdgB9XYeg&#10;pw10mQpUTGNtdRy3tudVEtb9e3OYn5atKysI9WxYdVotj4UVP+49niYAN/CcqmtmzAO3vgRDoTZM&#10;j1sxmTQh5mnGeMLOc5jBYE8DbGcOw3XlGIGRReBasHOPNnI7iUhrKaJXT2Pwx+8wcuQgEmdPYrDh&#10;BgcCGxbsvZiUIOnRQ5g5cQwzp49j6sxJjJXmYtrSjtn8fCyduYgVwmNV4HE5G5uZedhiu321ADtZ&#10;2hTuPYl/sD3ISc3ApJSH1iT2Ib/jMf2YTQCyl9+gpY9LVTJJZ5dRWACiRl2BCOEhWZYy6/Im90Me&#10;s8m0r6gOiXfILnESLJXgIz9DpX9LvEPAVEB4SLCU8JAFcs+za/A4i+d56ToeZvDcJcP0HFXVifO0&#10;K0cx//33VB2fY+yzP2Dko19j8L2fIfqvf0/18bcI/evfIfLev2Di6y+oUI5gm/C4K/vWXqE1u0yQ&#10;XipUi+NktkXKEj6RLNM0QKQRYgIPqSgmZQlVCn0KHtqmT9psS9q2yGyLwAPpoKmARB0JDlFpEveQ&#10;GqaGEaU61J4tUvxY0tQJj10nlS7hIepDCgRJtqlYl72eITz3JDETjtA12AkOBwJy9JERXuEEhYHb&#10;StsSlA2cZzA5G6MUaYTd2oDBQR8m5wYRpO0I+SUe0KtiAG5fDVVGOWyWSnaoBhiNHEnNVYiPerGw&#10;nkSCf8QOWz3tjKxzqUbQzz/gKSf6+X5T701+OcHirSdkpINno6N5PzveV0pV9PVmoLv1Mvra86mA&#10;Omk1umHqvoGe1gw+d4ntPDszf+6+gqbqH9Bed4LfVUEwNPH1vTxXqie/Dv5QE6zWIjTXH0Zd5edo&#10;rPkUrfUn4Hd1YXpyEMtLk2q/19d4gZcvn+LBo1tYXBzGULQPyYTsGmdFb9dllJf+Hh2tx2Ez5sGg&#10;vwSLKR9Dg2bIDvlSgUxiCrLt5XDCTDnXSEUmu9udRU/HBV5rqVJP09NuqqEgXys7tz3A7GSEsGtA&#10;JNRAxVEKU89l6GkBLT1n4bHm8Rza2fltGB+2YYxgmhyxIDlA62i5CFPrIVh7zxDyZUgOdSNBhTQ6&#10;ZMQ4XzPIz4sQcgHavJHBOkxNdtPeFGAw2EoQjdMCzWDY2AbfySPwn/oB/dW5mB12Yn0ihIFL5zDw&#10;2ScY+upLDH/5Lca/OYCxY8eRKLyGsasZmDx2BJOnjmHiwmlMXruM0eJsJCwNWF2IYKGqEkuU5isX&#10;CA/alvWMbGyI+hB4ZOZjhwC5c5WjLS2JwOM+7YmmNtLASNkXtnQgVTU+ltjIk2sS/2DHZodSnVyy&#10;UUu6CQMDoJLCfrIsKvdBoJGOgRAcbwKmyrZoaenSGdUGSzKyp2daJDU9RxbH1Snl8VjqbhAcj6T0&#10;4CVez5kMrB6l6th/EHP7vsXUl59h7NMPMPLxbzH0h1+qmEfstz9D/+9+jkH+bpzKZOngIc22EBhq&#10;da1sx8D2gApE4h1iW55k1Sp4qAVy0ngeyraogkAECK2VAt1bSWIaPLSAaRoef9TSMRCxdqLQlG2h&#10;ohB4KNuSxJ6scxFYSLKYdxGvg0tUIVPYNY3gZaqi+ktHAsuhfvYtOwFiU+AIikuRRnj46VDeiYbd&#10;WFzhKDrigL63AFajrOmwIRaz88X0/t5GqpE6rRP33KCaaKJsaWdnqUJb/Rl2rkpMTA9icW1CbaDk&#10;c7eqUoZ6qg23rRFT00HMzEthYaMCguwMbzVk8v20I6aL0PUcR58xA51UCQ1VP6Cr5bKqxTE57aev&#10;b+bndfAcOuCy1fK8WjiqV6Cj8Rhaq4/CZiKQPK1UFVE1q3Ln7gJtj5ejOu0SIedylxNuVCC6q2rx&#10;XSxopp0KYnNLtn98SoDs4iUeESgSHDIQHtrK2Z7WHFqSg6grO4qOBom3fI3G+s9goo2KDxpV3dHF&#10;hRjh4MfEpBMziwFMzbsh+90urY5gfWMSs1Mhfp4Vo7yvsqm3TCfLcvnkiF5lkspO91K5PUagWgkc&#10;S8cJeC35GAjUIOQo4XVR7QRom+wFcFN5GZsOwUyAOHvOwMv75zZcgpPAdfLanIRb2JuHaLAIg9Ea&#10;9AfqYevMJlBqCbsYdl/vYGd7GpHKfAS+/RwRSu7YuWOInj+B/m++wMBBAqW0ACOtrZju5n24QNt3&#10;8CBGTxzF1MWzmMy8RHBcwdS1DExfvYTxvAyMFWVj4TI71bnLWL6YqSkPwkOUh8Q9RHncyWKHyeLo&#10;LetfJK4hyoPweAOJFDTeblpeCDtXvozMlXjOzvyaAHnNTq4AIlZGgp2yUEw6EAEiqehqNJamwKHF&#10;PtLwUDGP1JoWpV5SymMvHfPgqP+K8JC6I88lx4Od/QntxaOMItw+r61pWTl8Aos/7Nfg8dVnGJdq&#10;Yp+8jyGqj/7f/xwDv/8lBj/6LQH8ASa/36fBg2rlXmobBilLeE8yTVUlsSo8vSqxFVqXa9qqWoGH&#10;pjxkulZmXdr/BB6yMM6oFJWCh1zz23EPaW9iIKnFg5KtS+UhFcPSyuM1lceeAERW1Dqm8ZrweBVc&#10;0QKn1iR2dYPY7RzArjWBzeAQIqI6/FYOzGwKHhYFDr+b8IiEnJhdSPIP3wOXtYmdtBvRiIsjsB8h&#10;dlarvhBOSVU3VajtAaymEn5AM1yOaqoUenZnFaRQzvRUBMMDFnb2Fhh7StgB8ziqlvNLugmCKKZm&#10;o5T+Xfy8HHbIg+hqPkTJfg46WhaLhUrEXgmzPp9AKUIo1IrEqFVtpr29s4jbd5c5Kpsp94vR0XQC&#10;tTc+Q9PNH2iFchRYpAq6bGwt8FiYjyA55sA4oSX1SOMjRgzGe/jYpAoJLyzKbvtjkE2nt7dn2bmS&#10;tElGArKTdmBIlRGQvJehQS87r4nndBO9fZfR0vAF26cwGS7y+it5La0YHOjhfTPRblkwktBhQnaT&#10;v08wvX6Iu/cWsLjUr75zWUoTrgxjeTWIuUXZyc6K9S3JDl1V2yfYujPRRZXURUVlaDwBm+4M4oka&#10;TMz2ECLFVFe5CLpzYes6ARPBae04j4AjDyHPDfistFama/CbM9HvK8P8vINg8yNMZRijkpwes6h0&#10;8+UlP6+ddqYuC+4fv4Tv6DcIZh9DqOA0/KUZmJ1x4NGLLciu9+tJKqqbpRi9eAZT50+rQOn0mVO0&#10;LScxd5oj8JmzKt6xfO4CVi8SICl4bGTkYPtKXmrGRYPHvWvFmvLIEdXxx7YlDYwnUplMWjoblQB5&#10;yvacj59lVVIR1Ch4SEdXxZUliFpGEIg1IUBk71YFDWkyMvOooCHwoGXZKzOxSY6HLIgTeNAS3BB4&#10;aGnpalWt2BZZvHeVnTtTApwEHjv+7bNXNcsigVKZniUYpgjc8S8+QvLTPyD+0W8w+MG/YujDdxGn&#10;lUns+xJTh35U209uHjut8kRkuvaOBF5lH5crFRo4MnmN0kR9qClb2peUbRGA/HHcQ3I9JGAq6ela&#10;0FRLx0/BQ5LEVKKY2BYNHmoxocCjI6QVA5I6pmwaPGSFrdT2mMIr9zytywqtyyKkSLKoFGVdCJq7&#10;wWEMSKyD0JBQhsAj4LWo5ncRHj4SZGQ4xBHVzc5CovCXiZEwJmfCKsdCNpqWuhmyS5uu9yIMugv8&#10;uVZlbBqMWXA4yjma2tReqSscjRNxG2U4lUcnlYerhV9Kic3Rd2oqQOXQgfZ6juSVhwmPk9B1nIa5&#10;9zp8jiZ23naCR6BUCdlzJRSoo5KRVaPreLp7F2MJHyz6YpW92VC5DzXFB1BfdoXqRlarGlQ259iI&#10;Ey5THT+njUAcwIwUwpkKUv34MDPlw8bmGDZvTVINeBDvNxF2er5XW/wWDunYsfuxdXsWT57fpSrZ&#10;U/GRlbVJAsgBY28m6m++h5ryX6Or4yB8vpsYHNIRtC0IhmrYKhCNUmnxe5aXhzEj5Rdpc4alfGKw&#10;GX57CfqpCiYmdVjfHMKzF3dUWyesvMYb6Kz6BK03PkBzwRcwtJ8nvNqRTPYREDepKMqo7tpoH2/y&#10;34pAmLKrPWpHBnnOsx4Mx1rhbL8Cf18h5qbtuPOQnX+Q1xbowfiQAzNJN6apdiZGWxC2lSFkLELY&#10;TJXiq8BwuIFKpwxx2iPZ4EqW+O8kkhgjECaO/ohpFSg9iXlCY0HAcfYsls6zM53jaHz+UipYehVr&#10;l68py7KdAoeyLFmFuCe1P2Q6NhU0TSuPN9BQoJD1LxyF1YI57fEzAkMW1L3Mp6wnQKRojwIHlYdU&#10;bFdbPkiHUh1Jg4cW65BgaQoiYlkEMCrPIxUwTcHjzZoWdtQ9AYjMtkiwNLOM38dzlHUtF3Jx68wV&#10;BY/VwyexdOAQ5n74HtPffEV4fKzgMfzxu1Qcv8HQx+8j8dWnGD+wHzMnz2Dx2EmsUa3Iilyp7aHy&#10;Pa6U0hJV4imbqqqu4CGBU1mSL/keTXiWhsd1yXyV5fkS++A5i/oQtaW2nBRw/IltUXZFjvIz7YrM&#10;tEiCnexVa4hTeQg8qDxU/OOnuMce1ccrL+ERXNa2Z5BVtj18vT6Bx74EEjLTolSHBUHalYCbj9kC&#10;bgve8TqM8LmMVAgGNevic5nYkexKTXicjRxh9RinNxbVYNBdg8NUiDBHXau1gDYnC0Y9JbavA9OU&#10;4HOTfowO2wmPQvTQfsQk8SrSCa+zjj6/j1bIBLuphnajjAomF709p6DrOkWFcoWqR6ZK2+C0VsHU&#10;mwtD92U4jMUY5HsmxwIcgdth7suHvucyvIEKVR3d49DT3w9hiaN6YtBG2V+P5opzVDY5CAfYWab7&#10;sU51cU9KId6axeraKOY50vdHdVRVzYhF2SH5eIqqaWVtnM/FaIHCuPdgk+Pva47CL/H4+W2sEToy&#10;ldvTfg7Ndd+hvekAXM5iVRDIaS2Cw0k7EClFKFKlFMlIwkx14cdgpA+m9jzomg6ipeIzNVXrtRdj&#10;YaGftukxdvceYmU+DoeuBN3136K77mN01f1An9mItY1RpaIGwm2qCFDUX4RYqBCz8yY8frmKO3cm&#10;MBbvJUCofgY6EaQKDFr4Gk81hmK1HB3KVdBTSgc+ebyIe/dGkAg1wt/O1xDCw45SROuvItKWz/fw&#10;9/YmAtWFnZ0VrHQQOt/sx/TRg5g5dQxzVB3zZ05TcZzB0lkqjvMXsELVIfBIq460ZRHVIW1HTdUW&#10;4S6Vh9gVrZUTHlq2qWoKHtXsODVqxa0AQ46yiE7VBMmpUwWFXsoG1FlVVAm0L29mX2hdJJ1dLRZj&#10;ZxILI/BQ6oPAEKhISykQBQ8qDwmYvrpBKyBL8VXAlPAgOCTmIQvinmWWU33wPDMK1VRtGh5SRWzx&#10;4GHMSlbpN19i/MsPkfzsdxj55D0MS6ONGd33NaYPH8XChSxauWwVYJWq65IjIvvXPpSVtRkEJ8Hx&#10;mApE7ItsPynwkICpqI5nPJ/nhOSfbr+g6q4q20J4VBOMcr1vweOVlCMUcKhAMkEiCWKiPNoJD6U8&#10;EgRDCiCSpi4xD9uEpj7EuoRWsOedIVioSmSXv74RPHcnMS4JYaI82GRGNuih8lBNlIfTzJHXyI5r&#10;YCfXmkAkGrLQ7+gxMmTH0ICB0CiH3ViGWLAbA7Ee2Nixpd6nh6O8obuEwCiG21zNzlFPhUDb0nyZ&#10;X9ZMZVBJe0GJTQsgm2Zv3p7G1JybNqUAnexUrbXfo7n6FKzGRlqdTPS2ZfDzitFWfQ49TVQ3neXQ&#10;tRSgvfGsgkxPy0UFr/XbE7j/6BZHyqd4+eo+JidiaKstRGXhSaqECvg83ar04J0Hq3j28o7aW1bS&#10;wvuDbSRpHWL90sl7MTcfxpNnt1V+xdLSCG9SN0fzQb7nvio0tHNnkdAZxtCQAT5vPVz2Uph1V2CR&#10;Tbt7LkDffZ6yjupggCN4uJrAvUlItmF5fRCz015Yu3kNuuMwGk+jt/MY72EOO7wFW+sz2Nmeoyrw&#10;wtVXhl7aEX3PUbg9eZicdODufX7vUoJqykaL0ghj82m4DOd5/k3Y2hrBxgqtICElMy3JARPGhruw&#10;tGCCt7sQfXXH4SRkhwKNtCtuWroBbG6GMOSvhzfzJMLff4kYbUv//q/Qf3w/olUFiPa1YGrAj42B&#10;KOay8jDxwz7MHGdnOa3BY4HwWKJdWTpL1UF4qPT085ffgkcONmWhnIKHKI80PFKB0lxJCPtJdWit&#10;WlkVgYcs2X+Rgoc8lqnaXUp5KWkohYpfXKekp614XUjrovI/2Eq7FRSU2lDTtuxM0lL5Hm/gIenp&#10;Emx8ozykPqhM1aZsi4JHncoslZ3hxLY8zLiu4KHyOyQofPQkFg4eUvCY+PpzjBIeI5//HiOfEiCf&#10;/j6lOn7A3InTWL1SiJmqZoyeOY8dqSp2/pqKfciUrWwC9YgAeaS2ZKDyIDxkfctTmW0pkOnaNsKj&#10;HS/eBEypknjOAg+xLa9oW15X85rSMY+3lUeqJKEGj9SxI6LsisrxEHiw7Sl4UHXI7nGSqu6ew15o&#10;FXsBWhfZlqE3DujieOFKYDYQpDggNKQJPMS2SDqHwMPv0vyLBEBEgfzUDHyBkSOzVQU+u5qyVIBS&#10;ciYC7ka4LbV8XycltQF2QxX6WjLQUX8ErTWH1TL9ntZLhIDkXOQQACUY6PfiwbN7ePxsh3YiyE5W&#10;Cl37GRi789ihmgmPJrRUHUdr9RFYaJV6Wwtg6rtJEPB1zVloKD9Ku3MaXfWZ6GsvQWLYp+Dx7MVj&#10;tVP/4tI4rVA1akqz2Jl72NntGE14sTg3hJXFhEoLjwY6eF0VtBiViMZkv91uLC4PqHN6IVXFJ8Iw&#10;tBbSKnSqqVgp8SdV1pNSuJnvczvL1SyJRX8FvV1HeP6HYNSd482tQXKMoB3pgZ2jurEzmyqhhaDt&#10;gJeWwGHLIhRy+P58vr8YQ1E9lueHFRySg1YMUl1EadMioToqhlqqN6uqZL5KmI3SBsp5Ow25VCDX&#10;4adqi/tbMB7XYXmB4Hu6g8ePb2F1mTDheboLM2E69j1s54/CdO00HF3XaE2qMGAsR8xWimD9FfiO&#10;/4DIF59jhJ1g5LvPMXjkB/RnX8BwXhYmL2dghqPn1KEfMH1C4HGcjbYlDY9zGjxWzl/E6oUMLb/j&#10;craKd8gsi6Y8ZJqW8MgqejPLogVLtXiHBg6Jc9Cm5InKqCEsBBhSgayWakNmPhp4bNICmrQqeyVd&#10;fG2T2jdWYh6SeapZF8p5gYMojhoH9tihXsm0bRocb1LTxbZIwJQjuYKHpjxe5UvAVFLTZU1LlQaP&#10;K1JFrEDBY+fcVWycEnicwMKBHzHz3XeY+OYLjH71MUa+IEAkcPolLcx332Dq8BEsnsvAUmENhm0c&#10;dG9WYPPERX4G4XG5EI8u07ZkiCXiPRDVoep5aLblKa9Xm21pwwvC8Y/hQeUhq2qVZUkpD7EtfwQP&#10;gYVM31KFqGlaOyDqg/CQfVtemwkPgYikoUvcQ7ZfkHKEqqrYLF4FVqk+xLoQKlQdakMoZxIrgQj/&#10;JmlTUmojDQ9RIO+Ih9EAIi8gQNxGdRSYiAIJeExwmNsRpH+ORtphMVynXaiCnyO719lLpdEOGzu5&#10;qSuLnf97NFV8iyZK+6oyeviGExyZM9HdlIHBqB0PHu/g4aNtymk/lUwZ2hsuUmncYAfTIUAQOQwl&#10;6Go8hc76S7ARGlb9DVVd3Ky7Dq+1DlZdOcFSjd72mwiFjJhfTFItTGJleQKjyTCcli4Y+xpolywY&#10;ZKcMetrgsTQi7NKhP6yD014Bu+0GHA5Jqb8Gp7kYySSl/fY0tjanaQ260F57SuWPDMSMaj9bief4&#10;XbIlwgXYrNepPioJumuoLvkIFYW/J8jOIORtwNJqiDbDCztVT+vN89DVXoS1s5j3iIrNnAm7JQNB&#10;fxnvaTWG+dmbm1O4T1U05YNi+wAAVatJREFUL7Myw2KdejE22of4oKynsfN8JrBEGxULtmJosAsR&#10;XwNsDRkwFZ2GvfEK7Uw9rdaAUkiymO7WRhIxRyvcJQTMlWwEruXDd7MUbt4Pd/4l+PZ9BW/ZKX52&#10;Dc/TgbH2Ogx+vw/Jb79AYv83SJ4+xHYEs8ePYuboYUwePoCpk3x8KgWPs4THuXNUHlQdKt4hyWEc&#10;lS9dYyM4CI9bKXhoMY9CwuOGFuuQYKkkg2Vr4JA0dbErT5XK0NSGgENKAcqyeLERassGBY82rZNL&#10;Ryrphuwsv8vnZcr2VbGMyOn0belUNjXiahXTbdpsiwRMCQ9Zjp+2LWobySJJT+fnXtemanfZkfey&#10;eB6Smn5F8jvy1TTt9rlMrMlmT0cIj4M/Yvq7fbR0hMfXHyPxxUcECI8SQD2wH3Mnz2KV0Jlp6KLS&#10;diHe2Y714xdw92yWmnER26LWtoj6SCkPbcpWA8gzXtczwuwZlYcETNXq2lKZbZGAKSFZQZWV2uha&#10;SxJLwYOq45WUIhTlIfBQKky7F3upmMdr2WZB1rhItikBInU8dlVRIKnrsYBXPoIjuIzXbgKFkBHr&#10;smtLYjPYjzDhEXRrduUNPHhU8Eg3AYY88abx56DfgaF4GGPTYUrzDkrra7CaSgmZLrjtvVQjTTB1&#10;F6k4h7GTRx0tR90hlBX8Aa11l9HbkY+etqtKpcxMDWNlZQrTHOHd7NQ9zdepaAiI9jK+v4QguYiq&#10;kk/RUnOOP1egm51FbEzY38hRtxmmnlL0tJfzHEQ5GNjRnByVbRzlrXDZuqDrljyUFjitjbD0llHV&#10;ZKG56hycvQ0YiPTC6ahQszpuVy3aqGB62/MICR3Gkk7E/D2w9pagryOT55NJONZjSFab+pqpNPKo&#10;gC7TstxAJNLE68/D6UP/FYf3/Sd0t2RhZr6f6mcVd+/Rko0H4He0oLXkDGpzDqKz7iSVWCYc1mt8&#10;f64KBI+OOLG+OoqdW7NYnA4hHu1Af6gKEU8F+v1N6Pe2YjDQy5+b+G9SQkVDC5a0w1Kbi87z30Nf&#10;dAI+gm902IxbW9N49HAVa4sBTI7qsXVrEg/u3+HPc1Q3SQJ7DTNWI63KEXgyj8FnysLcnBWb6yOI&#10;1xRj4MB3GP3uWySP/4jh3AuYu3AWs0ePYvLQQUwfO4rp47Qtp7SVtCrekY51XLiMdVlVS3hsXv5p&#10;lkXFO7JSwdJsjuASLFXKQ8vvUKojp1IFRZ/nVCt78lLKEkoNUYJDQUM2i8prxusCWgoFDqoEyQhl&#10;R3opAMmuwx4lvrZPrsQDaEfElkhsQwAi1iU9bUsFIutbVKLVW7ZF8jy0oClVjSzFF3hQBTzP5DlS&#10;edzLIAAv0oqdvaLgIbMt8wcOYub77zFJEI9+/amyKkmxMN9/i6kjx7B89irWqaZG9GZ4A3bE21uw&#10;duws7p7Rano8vFJGcEij+kjBQwNIDa+J8CDEJGAq1iWtPHZ5japsopy7lBRQMQ9RWQKKt5QHm4qB&#10;iBohOKS6utp6opPKQ+Ah4JCgqQRPBSCyRN81idcuWhaXrLBdwmtal1f+OexK7Y9esTdJ3AoMIuax&#10;q+lZCZKmrYsGD6+ND+irpaWkiWp8Ut6QGIlh484KJmcHKPdJVF87pTeBoaviCNzGEbWNHS6XHbuA&#10;CqKbHacHhjaBwjVlR9wc9eMJD+IjXuWbhqIuJIZcCPv0pBmVi7UNDmMdVQdH7JoTKCn4DC31l2Ez&#10;N8HMUbyq8KCKn9h0okquUxVUQN9VRfXTTnvRC7e1i+epo+TXq5oiA8MOWPsqoWvKRhMt0M3C76kO&#10;bmA4bkE02suO6MDc4iCVicRyJLAZ5Ijv4o1pI+CaeV5iNZrUxtaTc7QBzmKqjsuwGng9Zo7m3puw&#10;2XJx6Ns/x8fv/n/Q21mIjVtzePLiFh48WlYFi2V3O7u+HG01VCtG2b9GjzhthtdxA+FALWElWzo6&#10;MEFVkxwwIupqgp330FB3CX3Vl2GpzoQ15wxMFRdgoaILuxuwuBjB3GwArq7r6C48CUtDlkoCm0rY&#10;MUmIDAYbkIh34f5DKTQEvNx9hrXlYdzaGcHT51uYd3kQyLoCD1VLgLAf6qtFrLMSkXo+zstA/PxJ&#10;xKvzMJ2TifmTJzFF9ZHMOIcR2sCJS+ewoIKltCxUHsqypKZo05ZlOyOlOgQeEu+Q/I4/sSyycjYd&#10;61CzKbKWRJrAI7VNgypNKOniHIFfS2apTMuyE2mKgValVIeXBIlUZBc7o9arSNxD4CGZpLKNpHSs&#10;FEDS9kXtECczFqI6BB78zPTaFmWRsql8JOYiK17FthAeUkpw88wVrB6n4jp0FHMyVfvDD5j89huM&#10;ffUlRr9h2/c1Jn88iLnT52nhrmOxhn+XTiu8PhuG2lqweuSMUh5S0lBmW+5nlLyBhzQpTahqmRIe&#10;T3j9kushQdMXMtsiq2oFdjzvPQEHlYeark3FO9IBUzU9K01+FsWRapIk9roromAhNT3UlK1hSMFE&#10;cj20FHVRHwSIZ4nKY13NuqjNofSSUJbAPV8c/W47vOJCUm5EORKBR1DSTtPw4C+kSXQ1PaebSMSw&#10;urmAifF+djY7//ClbF4fO1MrXA4j7YwVBqoNqQnqtnfyC4zwObpodagAbD0YnxzC7Qfr2NxZZCcK&#10;EjYdCgCm7mo4CQ1jZx5tymUYu0rR3VqETqqR1ros1JRfQt3Niyi4/D4KLr4HfUcpT7oX5r5GvoZy&#10;nJ/j4/cFqYAGonqemxXDwy7aEA+kloihqxDtjReQc+lddDZlsvNaMDkVxtadOdx/uoGN7SnMUU3J&#10;EvfZmZB6bpGdbXVjDHPzMch+r5FQDa/rDNXFSZh6aZ/0V6lccmC2XMSpH/8C+z76t2ijzUnEHZB9&#10;aOdnQ5iZ8WFxIUpr5sJgfy8mprzYvD2JNY70A7KHrqeGVqgX8f5WQqEcHkLT0laI3upzBEgm7UkV&#10;3DVX4fz093Ac+ByGq0fh663C0mIUW9sJjgIt6Cw8jT7em6C5Gp7ect6HIt6HMgz3d2FpfgCPaQ3v&#10;3FnC6KAZycFu3HswixfP7yJRVIxoxnFELx1F9PD3iF08joHaAgx3V2KwoRhDNdcxUZKHyfxrSBRm&#10;cQTl9y7ZMdNbR0l+huD4aYpW4h0SKF1Lw+OKBg5pdwgPmWW5m1YdbGrNCuEh2aOSy/FMoCGrWAkB&#10;bbsGDRyyJF8tk5dpVAUPqg5ZPi/wkBWm0vnp/wUgL/h+Ff8QeKSsyyuZpn1jX2hd0ovlBCwqRT0V&#10;MC2i7WEHVcvxrxFEqno6z+uqrEOh8rh8XSmPLSqP1eNn1X4tSnkIPPZ9i4lvvsY4wTEuU7fHjmPp&#10;PFUY7ViymwOai4MOB+L+jjasHD2He2evKXjIznH3FUTEvmhxj7TyULaFqiudoi5JYioTVq45BY+f&#10;ZltSwdK34ZGKeaSVh4KHpKkLPFSSmKgOmUUZwqs+wkPiHzJdK8WAvLOExyJeBQiP0AphQutiSBI2&#10;VK7uOIbcDtpv9muZXOG1qSNBQnhoyR//bSNMeIxGPARGP0YTIfpsA0dnktVnxvLqHEfae9jYWlaK&#10;w9xdDr+zGx6XXsUd2htLKNV1WFidwp3769jYmGGnSmIw5mKHrIahuxZmXQU6G66ipeoSWmvzOYrX&#10;orutSsGhs6WMv8ujBbqMutKTHMWvwWlpQFdzjnqP3XiTrRo+WzMVSBf6gwaenwmxgJ7K4yY79Vm+&#10;9xSqru9H5bUDsNHqyJTzumxatTmpNkoaZadPDhoxnrBgejKEpeUE1rf43OowXJY6NFWcQk9LJkx9&#10;RVQfuTDqrtCmZcBsOoPy0veQn/WPPM/jKoVfNvmW+h9Tkx6O9lNYXxulVTKoyumyudLaKv8RQj0I&#10;WKuRHOri97bCyc/sobroqTwNa+cp2rMbmF40YZDws33yMbzv/Rquz34HX3Em5iZ8uHN7nJamB6aW&#10;bDWTMjftQsTZqpb6h31lmBjrwQzhOTtCGCao7pxtGPJ3Y3HCj/WJfozl5KD/s48x9M3nGP7uK4z8&#10;8DVGDn6H5KmjSJTmYqTtJkbrijFSmY8k4TFalY8JYxVmq4uxwJF1+SwVh8ywXEjld1y+ps2yZOQq&#10;2/JTSrrMtLADplVHdhkei2VJxTzU9KxSHmJXUtCQuAM7jsq5oGxX8Qg2lU0qQU6ZlhVAiHqQY4UJ&#10;LwiOlzn1WhA0DY8KdiwFEJHtbNLRlPqgfUklimnTtSl4SILYtXq8lvT0a7IcX4OHVjWd8HijPAQe&#10;P2rwoE2ZoNWTGampHw9hXlTH5Xws3mxE0GKkPdXD5TYg1NOGBckyPX1VVSS7J1tOXi4iSEoVPN5Y&#10;l/9/8BDACTzSlkXgwetWFdTegsebloaHNAGorK7tir6xLKqWqZQcFOvCxzLrIkWQX7u12MeefxWv&#10;I2y+GbwyjvK1STx2DSPhdcGrJlEsChxeB5skiYUDNpU9FvLbKan/uKmsMrbBmI/w8LOTtsFA1TDU&#10;78fjZ/fx+vUeHj6+w5E3CF3LTfS2S7nBFhj1bbAYZdsCK5KJKCbHBzBB+CSGfOgPU+l4TASQFWEv&#10;KUZ14nf1Qd9dD7upi99roy3qo13Qk24GWoVOWqR6wiAbDTePoPjau6gq+hjtTcf4XXns5JWERTWt&#10;SZmCkcNYD30nLU7TJTTXnENbZSbyT3+EjJMfwKKvRVx2RKOFGk94ESVo+kPdVAtOKpAgJpN+lVMy&#10;NGhFC2HVXH2VCsSL6bkYwVWD9prjaK76Bp2dB9CtO8i2Hy7fdQwnJd3cyuZkh44QlFQvkxE4qa7c&#10;7HwjAwaMjVioOhphbMrn76k4+srRV5OB3toTMDYfhbn9JNVUHkaGWnh+fYi0VcJ95BDcf3iPx+8w&#10;4upSpQQnabuGY+38HivuP5nG9soQvHUFcNReRqg7H/20GbJeJZp3GcGqAoR0DQgZGhFuvYmBo0cw&#10;Qqk98sM3SOzfh1GCY+LA95g6yA5x6hjGcq9gtKMCcwlatpv5mDp2DJNnTmHulFgWCZReUqpj5byo&#10;Dvp7gkOtpE2vZZGm4h1FuJeVjncIPH7KKn2SineIbZGOL5mdWoCUVkVyLiSAKdCQRDCqDhAMUAHD&#10;VKNN0UDBzlRlwvPCVoKoQcFFLbsXhSHp6RLvkE4mTfJAVLLYT2nqajtHScLKlRW1TXgtMy5ZVAGZ&#10;Ag9argyqKLEtp3mtx3j9h49j/uAhzOzfj2lCY1KaJIQdpeo4dwWbWaUYa+6A094HFwdNh7MPPkM3&#10;pvncvZNXcP8K7wkBIxB5mFmiAqdSVexteKgZF56HKobMe6CVIkwpD6otaa8qed3VtGGiLASOaWik&#10;wAH+XppSXZIs1h3VbAoBoqChp/LQi4WRoCmtiVgUWheZrn3tW8WryDpe+ahETFQltC7P3QlMeLxK&#10;eXidJoIjpTzY3okEHQoUcoyyyfHN4xREYmEX4gMc5bw6eOzdCiZr63PYubeO1bVp/uyhrG9RMRA1&#10;xeuzIEQISFBFS0Az8r1GwkeUi0wByyxOKmqrorhmWPqaaQ8kRZ0jqaOX0Ojg4xY4LFIUWHJPetFe&#10;m0kl8T0Kr36MioLP0XjzWxg6MpRK6GrKRWPFEXQ3X4PN2ER71EyLwxG8oRytWUeQceSXyD7/NRVE&#10;LW0DR+fZGEFi43VZsHN/QW0avbyQYAfXEVRXUVNyRs0wSZmA5fVR9A/0wW4tgq77Arq7T6Cp/lvU&#10;1XwKi+0qIuEWRPwtHP2bqX66EfP1wMHv6SnPRl9DLuxUQnFamOlpqjlbA1w6WjYqIWPLNZg6z8DU&#10;egK2DnZ+VxmitC2JeDetYhyjYQvcpdkwnzuEcFcFFmb92FiJEUxOjEqRJaqMacn+PXIA7m8+gm/f&#10;Rwh/9ntEZR9VKpbYvs8RuXAC0a4yZV+G8i9j+OsvkSQ8Rg/sw/jB7+nXf8D0of2YOnVErZidyc3E&#10;NG3SxPWrtConqDhkivYnuyJtTcU7JKuUloXw0JLDUgBJwyO9nuVteMgsy5/Cg51Fg4e2AE7tul+k&#10;2RW1bD4V51CzDdJkylI6kepIJtoSM0fsZqqYBs3apACi1AbBoQCSCpxqU7d8j6iXIg0eu9m0SQog&#10;DXhBeDxVykPgweshPGSjJw0eJwiPw5jdf4AAoVVhmzp0mGA9T5DmYaWwDtG+Xtgs8rfLZu2Fy8ZB&#10;JbcAt45eIjxkYVyeBg9Zlp+Ch1IfAg9Z43KN8EitcXkh8OC178lO/gJLmS1Sjdct07VvpadL7EM1&#10;VT2e4FDXzOuVmRfCQ4ChihxL7IO2Za9XrAubKBFaF5VZ6p5VyWKvQ+vYCyxh1zaBXWMCL51JzHoD&#10;7JOEB5vHziObgkd/xK3g0B/mMeRkc6Wak1Jc+3l8PIax0QCBYlbKQFTDUL8Hk1P9GKaaUBAQJRF8&#10;S7Eo6yNN4igShNWmfWUq2Edro5b+83l5TpSGl0rD7+uFvqdczcAYOGpb9JL/0c7n+mAiSCy9jbAZ&#10;mmmJStHRWIjKG9+jKOsPMPZcV9O5rVXH0EylIUlvPoESKTnTo8dcQxusBVdQdP4gDPTvI5T0w7Qr&#10;MgMzMRbG0xdahfN7DzYIjy7UFH6PupL9iES6MUE7M5rkvYl1Y3TagtEpB4FWgpriT3E982fobD1G&#10;mVpECFzg+Z3jH4zAohg+a5OyLf3BPgyyyerau4+msLY2iJlxqh6pkUI147GVwNyaBVvrNfQHqFKG&#10;2xGP9mBqlIAYsSLk4LmXZMJblYdhWpTppANj9nYEzp9EUFbJnjyI4GcfIvLR+4h8/B6h8T5iX/0B&#10;/WyDX7B9+SH6LxxGnBYwfvEkhqk8ErQrY4THBJWHgseP+6kwqDLOn8HimXMqHX2KKkXLKk0lhr2B&#10;h1a/Y/WSZlnSq2jVLItKSU/ld7y1GC6tOpRlkT1hJTD5NjzUtCztQyqnQ1SHmmEpEXCkVYfAQ2Ib&#10;qeCodCRJmiIUpM7Fkxx2uGwChK/F2+ojPeOSgodsc6k6Y7EOu7QGu1QdAo89jvyS4/H0qgQzZbZF&#10;Ux5qlzjCY/HQccz9eBgzBw4QHGxypOpYOH8FW1eLMVPTBieh4TDpNHjIUWKCVRWEz0VVVEj2f5F8&#10;DykKJDMvP8EjtcKWAJEVts9o3WS2RVvXIgFTuX5CQ5rEdwgPBQiBx1u2JV2eQIFSACr5Hl0RvCY8&#10;3liWNDxSQVSVqi6JYZLvIdO2gTXshVex6yZQTAnsOUex4A3C4zCwER7sUwIQefzOYNRD5eDFYNSL&#10;AT5+u/UTKnIcSXjgD7Sxk7fR1zsRCVnhd/bC55CyfQb+TKUiZQypVtKWJ90iCig/2SJlkQgUUSAK&#10;GG6Tej4adsBmrUB95X6VUdrZVILeLo7eHbWor7iO7rZqfo8TAzxXj9NACLQTKDUoyvwY1y99hsay&#10;s2ipzFBwiRB4fq8VMacVax0WLPex00uk2NbB3/cQaF2QbFmvvZa2JICtOyu4d38TK0ujVFs96Gk5&#10;j9rirwivAp5/B6HYhShBMzsfwfqtCaoIPSF1EPlXf47i3HfRWP0FWm5+Al3DFzB3H4BDn4GRQb3a&#10;tFoqr0tQdnEujKW5IJYWQ1hdjSDmbkHAWUOV0oCAuUJtDRl23UDMW4tEVE/rQss3YEaotwFmQsL6&#10;zVewnj4Mb2km/Ed/gP/Dd+H+6DfwfvIuQgRG+HOqjVSLffkH1fq/+gBDX31ItfExBr/5DPF9X6hY&#10;R+J7woO2ZVxsC+EhtmX83AnEi69iKucqlo6fxgwty5zAQ9ay/EmgVBLDRHWk4fFTvCOf4CjUVtLK&#10;TIuaZdGyStPwkDqlat/a7DpV9m/3DUDesi0pyyLwUDMkSnEINLQGAYDKGpUYBzsJ/b3kdIjkl3R2&#10;pUxU/IMQYUdKFwbS4MHfy+eU9GI3v53gaKVl0eIeYltEeWj7teTj1vlrhMdlLB87i8XDJwmPo5j5&#10;8UfClk2pjrNYuUzllV+Joc5uWFPQsBl7+PfFI5WHs6sVsxdzcPfMNW1xHJWH7JwvU7ZpeDwSuyTf&#10;LdmmhNkzKUeYmqpVO9tJS+d7yLlTcamFcWJV3sBDsy3aOh9es8BTZluoPAQc2jQtj7I8X8AhMy8y&#10;4yKrayXT1DWHV55F7AVpW6JUHz7+zOdeO8ew6gkTGAY4HXoOlAa42eT4zlDMzc4gC8U8VBPeN22w&#10;34eROEfd0Sg7jgF6juyWvhrCw06osCM6tCSxGGHSH/FQvbh5/G9bLCzPUcmwSeePETDSxBKJ+vDw&#10;BvsIgzjPw9BdQMtwHHZ9JWx9lPfWTsLLBUNXA5qrimhD2mlHuuG2sYN31PMoSV256Ki9DpOuDq11&#10;xWitL4HV1I4o35f0uLHe48SMx4PRCV7LWIB2itBztsDjruHnl3D0ryREOnlzemitDIQgpae5Ci11&#10;Z9DTngFjby4shhtUXZK2HsPyyjDPvRFNlV8hN+Mfce7Ef0bB1b9DfdEf0F76LXrq98HYLWtYSjCe&#10;cKr9YBdmIxiJ9SBkK0fYWY54qAFRZymG+2t4rODvKzAy0IyhgQoEaV0c1UUI9zRgmvYk2U9Q15fB&#10;fT0bruJcuH78Dv4//Aa+j/4VrmNfwn38SwQ//g1Cn6YAIrbl89+/AcjA14THtx+zfYphwmPk+69o&#10;W77G6P5vMHaQvp2WZZrePXHmKMZov1aHzJghLGaPHMX8uZ9yOyRIqqqGKXj8sWXZZhNwKMtytVBb&#10;SatUh2ZbNHD8MTw01dGQinlIfgctiwRLUzMse8WS2yF5HASHdBoFEU2+q4xS1QgOgYcAosaOXXYq&#10;iRvIHiwSE1FJYiloqKXscmRDGd9bqtc2WZLvk+++VocXUlc0Uzq1FO4hEGWLyTNUHsfPafA4dFRB&#10;Y/owFcixk5Bs0o0rhSpQ6iEsrGZZtiFNA4hVqZA+jBfdxJ1TV9VCO4l9aNO1vDcZYl1EecisS0p9&#10;SE3TVA1TUR4q10MpEIJUKTBeP5UH6mxaFfk3Kemp2aVaQiVtW6QQstiWPg0WexLrkCYQYdszU1mo&#10;za+naF1mseddUkHTV6EN7IZoXRwTgGsSG54IvFYD7DYqK2vfm/bOUL+DsHASHk4okLDJjMjISADz&#10;CyOYnA7D522jDWhlpzEQAiZIJfIYH8vrRLUMiXJJtSFCZzDmf3McYJMYiaZueCRQolIvhOpgiNCJ&#10;UHV46A/1nfWwG+ppNahu/Do0lF9B4dXjKgZiM3bCamjnCfegq6UK5XmXYSMgQj4TL6qHEDIRdh4V&#10;ZzETOs3VOez8+Qj3dmKlz4YZvxeJIT/tgANeWp+e2nx0NV9DZeF+5F9+j+rlG3S1lhButBnhPkQD&#10;OgSpNmQ/GrP+hpqGdhnY8V0ttCPV6G05SbXxCXLO/RNO/fCXKLv2HgxtZ+ChgnBbbhJkFwnaDIQ8&#10;tbQfHkwk3Ii4GlSFc3PTBZjrz8PXm0nFkQuPPhc+y3XeF1FBTRif7EbM0oqovgvTY14szEcxM+XH&#10;7EIUqxsTGCwsgf93v4Pvw18THl8RHl8jQLsS+uR3CIsC+ewn9SHKY+CbjzC07xOqjs9+ggfBMXrg&#10;W8260LJM/3gQYyeOItlZgnlbM+YunMfc4aPsHJKO/hY8LoldycSqmmXJ/cmypKZpJSX9Li2LTNNK&#10;UWNNeaSDpRxdc2lZVHKYwKNOQWM3NzXLIglhqWCpZlm6NOUhcQyxIgIOke2EiKqoJSAQaZ46qila&#10;yvSXhMZTSfji58nsSxoe8vxrmYm5qU3bvi7pU3vlvirspPIgPLJoW2TalLblQeYN3KHy2FbKQ4PH&#10;0tFTmD98DDOHjmDmiCTO8b7Q1mxdK8d4cwcHHMJDgYOqQ6DBZiVE7Ox0ybIq7JzM0OqhUnnIdK0A&#10;5I/iHqkpW1EeL1UxoE68FHCkm0qS06apVcnFtGUR9SHgYFPxDgkOqwBxCh4yVds3iNcEyGvalde9&#10;PApMJHBKNaLS1O1TatZl10OA+FaA4AatyzJ2CQ44p7DlHeDfqBE2C69HYjrSTL20LTEbO7pdtfgA&#10;AUKYDMZk+wU/pjlax8JdMFJ1eOyyp6qNasLMDt+LoaiVwCEAlHLxYnjAr1qcbWggwM8RgAT4XFA7&#10;DvLnKK0LR3d5vdilWNDJTiOzHg56qD7+jp/HFnLp0EKP39PCkVjyTjxmvsaiYi4eey90bfW0Elaq&#10;BDsGIq6UypFz8RJsvbQvl3HxyO9Qn3ka0YIiDNfVY1xPK9DXh1hbE3TlubieeRCf//o/4Zuv/iOO&#10;/Pg3qC69QBWl5zl1I+hoJpDaVeWw/lgvXGYqod589LVdQmPpPp7XUfgChejrzEDeoQ/RknMUQXsV&#10;VUk/7j9dwXjSAqcxDwFXOe+jHgOBbji6i+Hoy0cP7VVPwTE4mqWg8WWC8wa/oxr9gWrCtBmzc248&#10;eraJJ0/uYX5qBCNRA3/fiplZJx6/2sJqPIrgl98i8AHVx6e/ReCT9xEkMER5SLxDABL9QlMeojoG&#10;vhV4fKrB47svlGUZ3f+tamMHvtOUx+EfVVbplMysXLqIpdNnMX/8OC3LmT+CxwrhsXIxU5uifaM6&#10;tKxSrX6HZlkUPKTsINWHVEjX4CFTtBLvkA2eamlXBB5iMzRwvIFHkQYPWfQmGaVqFiXl+ZXqEICk&#10;4JG2JqqjSGOnkczKl4TNU0n6kiQwKVuoXpOCB5vas7aEn3O9C68LNHi8zhbbwtE/BY83tkWUxwkq&#10;j2OnsHDkBBXZcczK43OXCdDrWCuqo0rsgiVlV9JN2RdpHKGTpZW4deKKUh5v4HFZ1IeonAo8VPDg&#10;/blGeBCmsgnUC1lZS/umqqhLI0BUjgrvwZt4hwKH1t7s35uK8ahrrnepDNNXugGlPiTHQ+ChgqUE&#10;iop5mEeVwtiVdS5qxoXwCG3iVWQVe54ZvPZMY8c3BL/FwGv8CYzSCA8rYaG1NxBhGxlwcKRmx3V1&#10;8A+8iZ1Kz+dslNrS7BiOSXNipN9NSe7lkTaH4EgQHPFUG+4P8fdsg2ECxU0LUAYb1UWSdkg6+jAB&#10;MxwLEgqidnwYHiRo+BkClYjXRjCIMuF3DIXYGRtQV3ySiqEUkaAoHqoYUTfpxp+HqGy81m60Vmbj&#10;xrWT6G9rx0Z9D4avXkfsYhaGahuQCDkwEDJzpGjE2e8/xNef/zm++fbP8OX7/4nvOYL68gzUlpxG&#10;XekJ6FoLEfB20uNVoqvxMJorvkRT+Xdw02rMrwSxdWcEQyH62s5q+I31VBhSoX0Cs5N2wqSEyqOC&#10;94EQirZTedRQrdUiQjVibsiGtYXKyFnHe92NiRkTlV4XgsZaJCM2PHl+B7IT3tJ0Au6uKrYCDNJS&#10;rG2PYn0mjhils//3v0Lwk99ScbxPcFB1SCNEpAk8RHX0f03l8RY8Rr77kvCg6ti/T4FDzbYcOqjW&#10;sswdO4aFEyewSlAsnTmHheMnCY6zBMd5aIvgqDxShY7/2LJoqkPB4xrhkapZKoFSqZou9Uh/Uh6p&#10;zFKBhyRl5Wnw+El5SMV0LViq1q7Q66tq54SHKA4oyyIzDkYtdiEAkU6iRlsNIMrC1DrxnB1NRvI9&#10;jtiaZeGoLOpEwEH1sVfcS7jwOwQgeYRWdkMq5iHwKFbK49YFLT195aQGj3nCY+6o1DY5T9Vxlaqr&#10;GNO1bRxcxKL8BI50U0rErsdIeQW2T17W4HH5ekp5SNyjVCkPlfMhyiO7TqWopyupv7gugVOChG1X&#10;AqiSzyJBYsnhSCmONzEP/ixTtDILo0oS8P68lp3ze2LY6x1gG1THV2qmJaU8xLqYkti1SbKYluvx&#10;2rdE27KOV+E12ph5qpFp3PXFqZKNsPB6VCwndX2Eh4mKgrKfx8GYbHBkYce2sFNTWQhQCJCRAYGJ&#10;wEI2hUoBhI8FIAmqlQQBkhz08LEXyQFCZNCnIJIgDKQJLOKEkZeWJOIz8nkplEOoDITQH/IQEgQJ&#10;f44PCDyCVDAhfkeQEBGoEDDxMBVLH6oKTsGsI3yGo+p5eZ16D5WNpnICiPrt/J4+RPxObFgDeNnh&#10;xaN6A5Y5QsR1XYjHXQqK/WHZHPs6zh/+Nb78+H/BX//V/4D/7T/89/i3/+Z/wG9+/r/g2KG/wXef&#10;/TWKC/ajpeEIinN+icKMX6Cj4SKG4hZVQ+TBE6kTMoVhKrKApQ2evmr49FUI9JYjoC9AiACJ+Kp5&#10;rq0YS3ZjbKwVo8lmKhv+jt+/vTmO7e1xzM36MZawIdRWhWB5MWZHQwTHMPqd3XB2l8BWcAH+oisY&#10;aKnGyI3riHz1Ofwf/waBz95FgIpDweOz36v2dsBUlMeg2JZvP8UILUviO4l3fKPsigaPHzClVMcR&#10;DR6nTilILMsMy4lTbzJKV89p8Q5ZyyLp6CoxjODYuqrNsmjKI7UEX1VLF8vCjvFHwVJ2zDxalnSC&#10;mCr0I7U6BB6a8pDKXmovFckaTdkWgYfaRU5iHgIOpUDYgdKWRQCi4CGBQnYcgYg85uj8nJ8jlbqU&#10;3E8/nwLI7g2dgsdrAUjuT/BQyuOK2BZJT6c1O5OJ5RPnCY8zmBdwnDhDO3eZ1i0XK9crEe2m6qCc&#10;fwMMQ/ebx6o5aO8rK7F14qKqwq4pj5+siyqITPsiyuNZTn2qIFAznvKeyCrbZwWECRWZqmkqgVO1&#10;OI7XKLAQaKil+DLTQvXBa34lK24VVDV47HUTHn2ynQKbrh97OioOpTzYZPZFlufLdK3U9XBJpuks&#10;XgWpOiJUHwGtsvoD3zBCCh5dmuqQ+A7bO/3RXsrmPgxIi+rZWSWWYSRAjOyMJgWSoX4zQSLNotqw&#10;lOcfsKZaCiDSBmUXM48CSZIAEYgkhwPsqDZY+uoUbMbjhAmBMko1IRAR+zKiICMwCSqoxCVWQqgI&#10;DAQQyeEIYWBBb3sNYSavl9eG3zR5zds/J4b7MT7Yjw2jG/eazXhUa8DDWiPm7VRWPIf+IK+LMOvn&#10;tUgpw+8//Gv82b/9v+B/+n/8d/g3//f/Dv/1r/57/O69/xd++4t/g/d//T/jvX/+H/H17/8j6iqP&#10;YmBYj5n5kEommx7nkR19eiqmCvxMjdoQNtXCUZsHb3cOIVFCADYhOdRL+6KjFSqCy5LF3zViYSaK&#10;J8+2VWX1lUWqiY4GuLMz4Mk4h/DNAnhrixB11FCV9CFQlgnnt1/C+sN3sH/9Nfwf/g7BTwUcGjyC&#10;KfUh4HijOiTe8bWAQ+IdqYxSmWl5K8dDxTsOH+JoSnAcP0G7cgZrhMQqobF08rSCh1Id5wUc2gra&#10;NDw2MiXe8ZNl+SN45LJTyF4tbxf+kSX4qfwOVbuDymM3X3I7qDpUrENWz0rTZlq0PA9Zci+WheB4&#10;y7aoXI63Z1vEsojflyaSXkZmNhmhnxS0pgDCzyE0ZMpWrIsoj1dF/HwBSB6/l/CQxXGyZ4vaZlI2&#10;uGZnV/A4eRGLtC4Lx09jUVTHBd6LK0WYqm3hv2efincomyIxDulcbA6ZeZHfEx7RhnpsnLiEu+ez&#10;U+DQ0tTvX9bUR3qtS7ocoaiPp1RjqsYHrd0LAawoD1FhVB4qw1SUh1pFm2piWeS6BaQKqrw3ojy6&#10;YlQbojioPggPpTx0Yl8EHjILo824vNkIyqvB41V0W1MgvgU8DSQRMZthUmAkOAwCj17CI9yF/kg3&#10;R/8eNh0BwhbpZadmI1CGxHOrRqDwGBeoUKUMSxk/tpEBgoRKZGTARgBoIEkSIslBUSNeQkKsiRtR&#10;n4k/ezA2FMCowEMUCeEhIEmmfpckPBL83VDMw8+mehHQULUMhlzs5LX0kF0ECUEh4BFI0A6pNkRo&#10;DEX4OVH+HKW6iGEiFsZCrxnDtY1I3KzFXHkjpvp4HWHZDc+B2fk4VtbHVVZoY0kGjn/6Sxz8+K9x&#10;/Nu/w/Hv/ganfvgbnPj2H/ADwfLNu3+BU1//AsaeIozRkozETQjIvq/GFt4rK2Q3/Dv3FtTak0SU&#10;nd1azXtXz3vZRGXUi8kJ2qxoNwzt12DpycNAuANjwy5srFMS3lvEysIQIgSj++oFeC4dg+/rT+Ch&#10;zQjV0Wp5GxDKOAnbgW8RMzRhfpy2LvMi/B/8FsGP31XQ0JTHH1sWTXV8QsuSCpSmpmjTykNUx+SP&#10;BzBLeMwfPcrOcRLLaXicoXU5JWtZLmCFqmPtfIZafr9+8Ro2LqfS0dPgYEvnd9wlPP5ol7i3NrqW&#10;EoNSbjC9/F7Wsyh4sJNoNTtS6eipgCmKU/BIBUwVNCS9XACiplsJj7T6IBBUhxJgyBTmWxCRJLKn&#10;7HyylF/NVKSUx6viPn4fP1spD6qeVMxDg0eJgsc24bEm8DidQWhcwMJp2hdRYZf4+/xK9Oso4219&#10;ChTpZidMJM/jzc+S69HRihXZPU6W5hMedy+nASIL8LRpWw0e2gI5mXJ+TEv3VNLV86S2aRPh0ams&#10;m1rfkkoQU3kdclTw0GCprJtAVe4R4SHp6Zri0JTHa9oXFTgV1SFZpgIPZV0mtPoesgGUfxl74U28&#10;pvqAfwkvCI9+wsNs6IKN4LARHBZRHtFgK6LBNsRCbVQIHewMnTzKvq5d/IPvUU2gMihAiQhMpOkJ&#10;EB5jenZyw08QoRJJKCUia0YEIpqdGR3yYmIkgLG4j4/ZBv1scqQyUc1LqPgxPkzlQQuUGHCr1430&#10;e+j1HQi7jbQtZpW4NkLQJAgPAUYyHlUWZpRHaWNUHKPDMSRH+jEdJVTaOmAruwF9US5MRXlw1FfC&#10;29eOiNuEqckBLCwlMT0do0JoRVf5JTRfP4mmghOozzvKdgiN+Yf5u2NoKTqKthvH0FuToWp0eCx1&#10;KqDqNjYh5u+jCglhYXYI89MRjPDeDA/qMDFlxmiC90a2SBg2I+TmKGWkXRkwYW4qiIlh3pPhMOZH&#10;ohinMgs2l8N79Sw82SfV5ky+bz6F54cv4Dv0Dfyf/gEuiVd4urF1ZwqJ2jL4/vAu4fFbhGWWhfCI&#10;fkarQnC8DQ9RHcN/Ag8JlEp+x/jB/Zg6dBBzRw5jgZZlUZQHgaEpDw0e6VKD6xeuEB5XsUF4yPL7&#10;LcLjVrrQsYJHOjGMnUHV7xDVwQ4hG1zn/DE81II4WpYXshguBQ8tOUyzLGr/2FSeh9pqUuIehIey&#10;K6np2nQaulIfAg8ZbWXUfdNEvvMoMQA+J0lkz2RXNslCFesjszM3CCSlPNIxD0lPp6WSHewzSwmP&#10;QqU81iTmcSaDquwSFs9ewtKFLGxSdUilMK+asiQkaFscFjkKPPhY0tPl92yiPPymbkzzc+6dzlLg&#10;kLiHJItpj28oeMhsiwR5n2bXKQXyhBbmWS7BQYBI/ENS1RU8ZGGcXBeBocGDTX6WaxZwyH2RFcRy&#10;b1LweC3Q0A3gdQ+P3TxSeSjbIvCQ8oSEh0zZpuEhe7nshTfwig2BJbwMjmPQbIVJ35WyZSl4BH11&#10;kO0QQv5GhP1NiARatEaoxELtqdbBJlChSlGtm41QUXDRKaDEaXeG+43s8GYNIoPS7ASDBpLRIQGC&#10;mwARmEjTftYA4yaIzISYju91qN/HozYMBC2Eh5VgkeAqQRIRIPnZArQ/EUwQGKoRIBOEhsBjfGQA&#10;E6NDmPB64CkvQ1fuFbRlX0RH/hV0F2WjuzgHppoyRFx9tD8unrcVfls9wXAVLYUX0Hr9PNpVu4DO&#10;GxfRWXoe3bJAruo4em6eQ2/dNVj1JQjyXgXc9fBZqhGytyHk7EDY2Y4Bfw/Pw66mWBcWaLniVHK8&#10;nz7amZivE7NTASzO9BMgAxh3WdCfnYfolUvwZ5+D/8wh+Kk8XPnnYS++DNelowh+8SGCH76HwCd/&#10;QPjMEURzLiN04DsEP/od7cp7Ch7Rz36PmMDjSx5T4EhblmFaFgGHNFEdydQsi7Ish34kPI4SHsex&#10;dOKP4bEsu8GlLMsaZfq6FP1RquMneKhAaaaW26GW4Mv0LJtaDCdTtNk3VUapVvinmp1BqobJKtoG&#10;bRWt7Mmi4h1SWrAjpT4EIGwqz0NLkpI8D9VxSjR4pG2LZJIqfy8BwlS8449Bov1OrI2sSn0sVkAq&#10;hwlAiqg6/k/g8UzyLjLLqRCKFDzWz15V8FgWgEhtD6qOjewyjHRKDV1JmOqDk+rDJWta/uSxNLdD&#10;D1kXksjMxp3TmUp5SK0QWSR3V0FEVtnyPslMj1QVU+qjVtU2VTEQsS1iWYplpoXgVPDgdaVnV1Lg&#10;kCJBKs4h0ChNqbNmgUcErwgNle/RHSM8aGNk9kWsjCSLSRapinuMayUJaV0EHq+oPF5RecgS/Zeh&#10;CYyY7TDruwkPieXoNHh43Tfh83BE9lbD562BnzCRFvDXa0AJNL1pkUAzodLCTi5qRaAiQBGQUJmw&#10;DVGdDFORxAdkxJXq5GaqCFEktDRKkWgwSaSbWBxRKbIPrqdVBSPd5joqHTM/z6wAImAR4AxGbCpP&#10;Q1Mvfh4DBEcQk7Q1kyMRTBIgkyMxTCXZKWllfI310GVfQXv2BXTkXkJXYSa6C7PQWXAFndez4Oxq&#10;4HnaEfXzRnSUoqv0CjoKL6PrOltRBnpuXIGuNAs9ZVcJliswtmfA3JYNe9cNOPQ3YNRlwWriz/ps&#10;mFuvoqfuNHRN5+HsLkPU3oWpBBUUVVnQwntqrIKrsxLBvnoM+3sxEiJgHX0YuHIFoc8/R/iLjxE6&#10;ewjBqycRPPQd/LQp7qwz8F4nVC4SIN9+irDA4oN34f/9rwkT2hXCJPgxgSJB0i8+oOKQ9gf0f/kB&#10;7YqmOuLfSlbpl3+kOjRw/ICJQwdUstP8EaoOsSwnT2GFtmWd8FgTeJw5r4Kkso5FVIfKKJUZFjaV&#10;Ufomq5Sd4OqN1P4s2mI4tZ5FBUmlpRRHyrK8yEtZFplpEXBIMZ4CNknWkpaabVH1NmTGRWpvCDiU&#10;6hAFos22qE7CpmZcZGZBxTIEIhIwlRhICiZiaW7yZ4Jml9B4kt+GZwWibKg8ZKm/5Hrwd3sSML3K&#10;87xaiUdXSlXn3rqQy3uRhZWzmWxUIOepOi4VYOVGHaJWKU3J5jTBk260KG5J4U797CY0JBva47Wi&#10;v7ICW6cyaFNEcRC4qS0ZBB4yVSszQ1IQWaWqEyLakbDNoWW5Lvcipb7EtoiaEmsm1yiAlGMlfy8r&#10;buWeiPIQkLT48IrKY4/g2OsRcGgW5rVM0/YNYM9A+2IewWsJmKqaplPYdc5gz7eE16I8oltq1mU3&#10;PIlRqx2WNzEPbXbpHZfjOlzOG3C5SuFyl8Hluamax1tBoFQhQKio5qtG0FfDVkuoiFqp/0mpiO0J&#10;SDUs2h0qk6FYD+L9hEg/JbyAhIpEszbSRJkQKFQmmtWx0ILYEY8YUVd8BjU3zql08ICrjc/9/9o6&#10;77e2zmz754+8z3PvzCQusY27YzvuYGzAdETviN6LEKCCkED03otNce+O7cQ3mTuTiQvru9b7HmEy&#10;8/1hPefoIIpkn4/W3u/e+yU8FgkYammGz5+TK1EehVpiqLM8SniMERyECEOArZUpbK/NYJZ2sicv&#10;B915vKmLMqksdNNxeIuy0V2YSZBkwF9XRrfgxVh/G88L4SlKh7dQz5fS0ENw9JRloqc8E4GmfIwO&#10;VDBMKcFgdxmG/ZUIevgzOlMw0JnGryejr0U7vyVjgIAJNRYg3FGMSHs+BhrzMd5Xg/nBVoy3VSBS&#10;W4AQf18onaA8cwpTxw8z3PgWU2ePYSw7AWPxF4wDmbhwGpMnjmD8zjWMZjCUOXsEk3QgUwf/h+D4&#10;q4HH1OFvMX3kb5g59h1dhxQLVw7aug6CQxI41M+yHx5bP57H/UuX8Eh7ztJ1PL0ej+cJiQxNCIub&#10;SbxZbtNx8JP2djpdRwZe0HEoUaqisNjUMOU63mtP2vTCPXiY2g7tOasWfCdR+k+tsBAeGv6jsYOf&#10;clUFSnjkNfPG+Dq7w4QuJmShG1C+w8l5INYUR+kGMlPDHGsucMSWbQ08JIFEDkS1HeZo4aHnf+L3&#10;/YPw+ORqAwQm5RLoRgSPP8xGTJUmYfo+NQ+vkwiPxEyGb4QH9Tw5i6+9BDuN/P+p6XvDarP4s9Qw&#10;Zo5SNIiRYQKG8Jjkp/b9W+n4lcBQ9er7JJeBiHIetkis2hy1ZCtw6LHClz9UREd3ZOBB52FnegiQ&#10;clh8zRqGrF4XORK9B4JqsWphBI8R7KrOo2uW8KD7IEBAxwEVjfUQIGqYU9m68h4qFosQHnIeToPc&#10;LuGxO/san2ce4F5o0IYssdUWwSMUTEcoRCs+kINQOBf94TyEIvzPHylCmFAZHCwmQUswTLiMRMsx&#10;RrCMESySgDI5VktX0uA4E4U8rXQiyp146BYY1hAki7NehgcagENnQqgsCyoGKAKLzZso3BkKNmN4&#10;oIX0bkBnQy6djI+gUCKWgFlwErJOGKSk7PpSlOHLCB3ICLaWx/hpP2YeR1pr0VvkQm+pC31lueg1&#10;4uOSbPSUZFmVZqOvIg8+Ste9RRnw6rq7AD2VLudxBn9GJvy1eRhoL6RyEWorwZDHjUFvBUId+Qi0&#10;ZsPXkkqIZGC4Nx+Rrmz0t7qofIRb8xBpKcRksBE79yLYWuxHtI1Q9tZieZjvSbAJE/E/EgByDd9h&#10;Kv4iRrISMHjnCoaTrmL8u79h+tRRjGXcQJQhVfR8HMbpQKYID4Fjht9noWFlch0nDtB5HKbrOGrA&#10;8Z+J0tPYPB9bZXFCFrqO53QdFh6peJmYQngkm3BFiVK7J4vTx7K/otQkSi04JFsYRtchcJiQpcqA&#10;Q5Lz0HR07QcbGzlo6jsIDzkOU9/hhCxm5KDqMwQPLbPGwKF2fIUcZRYaAsiuzrWyoBtKN48gIXjs&#10;lxKkCnEEG+pzaR/BpRUdwoPOY1ehTBZDhAzdvGWmhPw9Q4s3yTkmSWzgoWQxr70mDFd9foatYUyO&#10;hDExHBukpS5y6etwLTuhj5AZG8DUaAjrJeX4OVH7uGRR2QYemmv6f2luuo9K/JZeYfR383fYXhft&#10;oG/gIedFcJiZHupt0SxTdddW67Xz+n54lAgyPG+1zsNI4Ur3DHa9dCBaeaHziBWK7TpTxbRca/Zx&#10;iT7GJzXIzTBsmX2Dz3OPsBkeJjS67QqSs6L0TV/Pdfj6EuD334IvmIS+YAp1B75QGpWOAMESDGVh&#10;IJSDyEAuhiJ5lHUrAsrocDnfIDoUOROCZMKEOwpz5EjanfCGroThjQHKjCMCRWCx0jW6lXmCZNHO&#10;2JhQheeMYNNnrq/MM25coGuhTD5lkf8YdCxyJRtLQ7i7PIR7q8OYHelFsKYUvhIXfOUu+CtyeZQE&#10;khyjXoGDoOilC+mhC+ktkOugw2ghEIe7EfHVw1NJx1LCkIXuo7eC3+POJkSyEagjWJtK6SqqEO2p&#10;RbS/Dj5POnzt1+k2khCm8xgLujE32olxQmOYoJgMNDGU6sf2egRz0TasL/jx8vUKHt6fwHheMkOX&#10;A5g59B1Gf/gB0ZpcurBW3F3sxUxGCsOVA5iKO4SxHLqS7nyMZV7F5GG6DcGDwLHgOEDHoea3g3Qd&#10;AscRx3V8BcfaWcd1nD+DLcLjvkIWk+uIhSw3jeN4rVoO1TEQHi+TMkyuQ8uzJtdBeJhcB+FhellM&#10;olSOIxayfIXHP7IqoT4Wm+uwxWEaOajK0i+uBn7aO520unEdeJhkqUmUWniYIT97qy1aplUszxtF&#10;n6oODBTb7zkOSfDQ8T8A4jyfwPlc6sNnhS3aed+Up/Pv0DJphqo9S0xe4l1KLt8LBx50DM/NnNZC&#10;vChrwtKQGkAHTS2RtmPUNL5JPp5ScePEkPnaJK/vaZzPnxrCRnML3sRn4B3DHwuPAvz9jsYeVvH3&#10;WnB8VRV+599k+m+U7xA8BQ+CAgKFgYVgwvfEHO3rtglTfk0hm+BB52HCFSfnYdRDF0J4mPBFg4I0&#10;Wd2ELoIHpXqP0Wf4Mv0Ku9NyH4+wPTwG9bNodSlWov6Nt+McvF3n4e3+Ed09l9Hdd4W6Bg/l9V2H&#10;159g5PMnIuC/jUDgthnDF+pPQ5hQGaRbGQoXECiFjO9K6E7KaNd0EyrMqSNM6hjeOM7EJGE1dasF&#10;s1MMdaTpNsxo64FpgoaapRZmOs1WjvM8zs8qDPLQtQguhMk8nYtgwhtwZSFAkCjs6acLkTMJYdjX&#10;BH91EfpKcww4ApV5RhYiFih9MZDQcfQqrMlLNaHNaKjTjDLU7nFBby66a+7AW0k3Irmz0FfLEKU+&#10;C/0NDD2aShD18rUREgO+IvS0XUGgIx5DPdpEqQ4rSiSP9WGaP3Mq0IyFKJ3GKK+NN+P+/QCBF8Bk&#10;K8NDhSoXT2Dk+lXMd7fi3mIUjx+N4P2/trDZ78HU999j5luGK9oiwVOA6foMTBAYM98TGnEHMRen&#10;5OghA41F5TjoOJZOWsexclrgOEnZojALD7Xg/4AdOo9HVy08lOt4Hp+IlwTGa4YorxIZulBmaZZW&#10;/ZWWZv+UJHVCFrXfExq/ZFgJHtpS0iRKHXgYcFAmXNlXlm43sG7+OquU8LDLs47rKLWuw8BDCVOB&#10;QxsfxUIUOYjYDaOq0RggYl/fBw5zY+lcuRKFOypNV8KUoQA0RV3wyKjdBw86D7qCV4TH89uZZvzA&#10;C772n9JL8bhJU+uG+X+YmohilucCxsxkrAl0GGoU1WMrnuv6zCjutbThzbU7eJ+YyrAly/we7V2r&#10;fVx+TVNxWpk9aiARncjvmXRn+VpxUsJYr53vgXEdeo2UEqgKZWJANe8FX6teZ20IX9rG7I5xnVMm&#10;fDErL1pxkfug5DzUdq9aj92gaj02GbZs4+MgQxfNNGXoAuU96Dwejk6YVnzldKIDPgwO9OGbroaT&#10;6Gw6hc6WU2hvP4NWz1m0dp1FG9XuOYc2z3l0dF9Et+civJ5LhAxFyPT2ybHEW5j4U9AfSEMomEUi&#10;5WAwlMdfIJgUEyaatK5wR6GOHEqN0cRYDalMuIzXYny8jqrneQMpTU0QNpONfOObCJtmuhb11bRS&#10;AkuHcS5Lc7wZnTBI7e+rixo41IFwVw0CtcV7rmM/PCSBo7ecTqKMzqOYrqMwjfBIRk9hBuHRQTBp&#10;EJIXAz0MX2oz0MPn9pRnESKZ8NXfwUBrKkLNuRhg+DLqqzO/cyzcgHAPQ5a+PIyESjHsz8d0pAbL&#10;E72YG+ykGjEfIQgjHqyMd+D+PYJvpAujmckYSTiPoZQrmPTU4dGjRbx7u42njxawHqXjys7E7JHD&#10;FEFBTZ07hqnzxzFNJzIXd9i4jTkCxNRzGMfxNVSJadUpR18nOExtx8Xzpqp0+9JFPLx2BY9vXLP1&#10;HQm3CIxkvElJxytNClMhFMERW5p9w6Mcxx44zCqLbYL7kGlnlWrc4J+mhtHixxrhlO/QRtKmk1aO&#10;QxWlKklXYZhCFUmJUoGDwDBVoZSdIsabRJseOXkOAw5BQi5DcgBhYWIhEgOGcgN2lgfF7zPizWhW&#10;WvacRxM+aZWD8NAy7YfUIry9k8/X7jKrK6omfZWWj7eE4cOeIP8fjhEQ0jjPpVGej/CDbtTINoKq&#10;IVSNoeNYmONzFiZwr7UNr67cxrubqfg5KRsqFFN1qRmMrKHLqXRu2nBKFadpVXzPCNgCbTcpeCrf&#10;w9CFADFhityGwKG6F4VyEiFiGueUWNVKTMeEA41p2+OyF74QHoKIVltitR6mNV8J04cEyGN8HnlK&#10;eLzAF4UuC0/weGwa4yavY7dqMcOAOqpOo6P6FNpqT6C5/jgamk+igSBpbJVOorn1NFpaz6CtjUCh&#10;OtrPmTF8XV0/wGMcy0X0ei+jz3sdfT034e+7jX4fYeInTAIZjJGyaHdcJJUcSj6dCl0KQ57oULFV&#10;tARD0kgZoiPlGB6pwMgoNVaFsXGFQtV0LdWkew20KdL0RD2h0kjCtxAqmi8il9JFyLTz5q1Dv0Yh&#10;1hQ6LoPAEER0TqfhM3kPgoDQ8BIaXkKjO+cWujPj0X0nAYNtdQRTGNPDdB6txeipyLa5ETddSg1D&#10;lvpMhFrS0N+Yg4EWvgaPG5MDzZgd9WAm2oHJcBMmhxoxEihneEJ7O96L+ZF2rEy0YJnh0FK0F6tj&#10;PmxM0HmMMgzzEYjuPIznp2GajmlzZQTvftrGL68fEBwE0CGCg3CYPWqlWo6Z77/F7PHDmDMiOOQ6&#10;Tnxv5pIKHn8Gh3Uee67DSZSql+X+lUt4fF3LswxZEhLNCsvLW8n4KSUDr2+lWnjEwCHn4SRJ9+Ch&#10;VRbVdtBx2ME/dB0GHk45OiXHsVeKrjyH2vBdDFdi5ehOF+1eRangoRUWOQ5HtjhMN4RyHQ48HHfx&#10;pZyKfeIKEI72w8OAQ9JjfZ/Ao45awuOL4KGch2CmGgvjPFTjUUh45Fl4EBwvCc2f0orwU0EDtsJD&#10;WFSv1tyk0dKs2iNsE+iiaQj9d6nlgs9bnsJmRwdeXU7E+4Q7+CXJRcdhS9M/qFiMwDLw0JQx/g3K&#10;g3zUEjL/ToUtprq0jO9HubPqIhdSIajaJLJdwhZIHHiocIzwMNCg8zDg0Ll6XWIFY+px0faTch6C&#10;h0IWteYPESAjj7A7ztBFqy7zz/B0ch6TIxF+8A8woqCGB/BNeyndRSkdR/kJNFXGobbmOKrrTqBG&#10;Y/bqT6Gex3q6Ex0beWxqPIWWptNobSZwCJkOgqWr7Rw87T+gu/MCejovos9zGX7vNfh74wkThTvJ&#10;1p34+akdJFT609EfsgoNZPKYhYFIDsKD/EQfdCEyRMhECwmWIgxrl/hhfsqPlNC5lFEVGCdYJgkU&#10;bWMwOUGQzDRhNFyL/s5qBJsrEHQXIOAAw+Q2ijPRU0QXUZiOnoJUeHOT4cm8ifaUy2i5dR6Nl/i6&#10;zp0hVAoQDfVgZIDw4M/xVhI27lz0N7vQ3ySIZMFfk4VgHeFRl4dwYxGGOiow5qdbCrZiqr8Ts0OE&#10;xBhDqwk/FtXHM96H9Sk6I0JjhY83xkPYnAxje5oiqDbHA7gb9mA52MnnDODpg1U846fa/I/XTGgy&#10;RzjMHqPkNuQ0JDoNwWNeoYqG/DiOY29lxYGGFGuCU65j88I54zp2NCVMXbM3VFUaj2c3CY/E23h9&#10;+w7hkcljquljMdD4j3BFeQ51z8ZWWNTH4vSyZPETk/D4h1yHxg0q35FlnYfZPpIAsRs58aYwhWHO&#10;SosBiJyHzXPYZjjdLL02VCE4tARpchZyDo7jMPG9gcRXWOyBInZOyZEYV6Lv1475hIbgsVvMn+/k&#10;PKzzqMJv6WXGebxLpfO4k4uXd1x4zdf8jiHL2/IO3B0bw9KibYlQ46c5mn4sR07PVeyxbZ+Yxsry&#10;LDY9Hry6dBM/G3jkERwMU+7YMOlDquo/BJBi4z60AfanXHXUao4p3Yc6jJUDMu+N3JiFRgweRo4L&#10;MQCpi+CLdsg3CVO6Dwcin/lY/S673gUjzfiIDQX6HHK6a2ObQaneQyXq80/xYnqRH9xRm7+ZsDmd&#10;b9qKLqGl6AKai8+grjgOVaWHUVlxBJVVx+B2EyTuOLirKfcx1FQfIVyOoK7mGOprJToVgqaZUGlt&#10;PIl2gqWz8TS6Ws7C23begKSHYU6v9yp6e66hr5fuROq7gV5/PHp9CegJJKAvSMfSfwuB0G34QrfQ&#10;P5CMgfAdRMJpCEcyMBTJRCSSjcFBhkSESzSaj5HhQguU0XK6EzeifZUYaKpAf32JgYefLqOP0PDm&#10;pRIUiehJuQFfKn9f0lW03TiH2gtH4D7xLcqP/DdK/vJfaL16nSFIGBsb87i7NoWJcCf89XQfVQx5&#10;alwI1ipPkoW+ymwE610I1RF0tfn8nUUY7ODf0NuA6UA75sJeQiCIFWnEj7XxINYmglgd9/E8gM0p&#10;gSOCndlB3Kd2ZiN4MDOIB5MRbE3wa6q47WrFDB2CQhKbDI05DQKDsFg4KR3Bwqmjpo4jBg65jVhy&#10;1IQqZlrYGWwIHE6uQ7Ud9y9fITyu03ncIDxuEh63TGHYa4Yrb1PpNOQ6ktKN2xA8voLDLs3GVlfM&#10;0B8lSgkPU1Hq5DqMTL5DFaXWfXykFLaYWaWO84hVle6FLcp3KMehsMVI8LArKkZ78LDO4/+b19D5&#10;vmuxx+Y89v178PgatnxUgVbMedBlvHXg8YrvwRuC8me+tp/qvLg7QzAsTWFtX3vE2uK0qXhedY7q&#10;It9rnaBWFnh9ZR6bvT148WMC4ZFiCsT0u1SmrlL4nzXjlAARPORGtH/tJ4Ys0sdCO9NDO8iZGR/m&#10;fRJMHHAQFprLqvPPJZSuadsF5ToccJg9a3UUPOg+1N+iPhcz11TLtQKIStSjGkeoeaZ2FzmzZDv3&#10;DK9mlun0R+n+Y7mcKL5pLbiBloIraCy4iNq8U6jMP4iygkMoLT6M0rIjKKNKS7/nUTqEcqqCqiz/&#10;Hu5ywqTyGBrcR9BEuLTUnGD4Q4jU0ZHUn0ZnE11Ji3UlXQxxPN3n0d19AR6PznlkyOPpuYBuH+W/&#10;AG+AzsXPMCh4Gb7gVQT6r1M36EziEQzd5JFgCSUjHE4lRNIxNJRNkORiRHUqngqEa0oQqi5AyJ2P&#10;oMKVQsJDRWIJF+C7eh7jaUnw37qKlqtn0HCVTurqaTRdP4dmjflzV+Hpy/v4/ctv+OPT/2JrZRyB&#10;ykL0FdG5EBr+yhyGP1nwVdJ5NOQi3FyAATqPgRaGXF10Qn2NmKHzmA93YzlKpzHiI0QCWB/rxwZB&#10;skbncXcyiG3CYmd2CPdnong4O4xHc1E8nhuhRs359swQNkeD/I/WitWiTMxePmOcxwK1eJzhCV3G&#10;oqBx+piRkqLS3nKsajn2tdwrQWocxwWGKxcv4v4lgeMaHmmVRYlSguNFYpIJWQSNd2l0G0kqhsq0&#10;/SvGdbicHMc+15H+dYXlN7XeZzvgiLkOs8Ki+g7Vdljnoc2kP/NGtdsrtPLGjdV18AYmRKCbwpnh&#10;YZKkyk2YRCkBUmpDDrM86wDEhCsxaDhHAxFHewCR5FIU9khFBJPgIUBp+4XsRgceFWap9gNv4Le8&#10;kd+o1oPAfCNIEoSv24O4uzRDEMxgY1EtEbNGG6a6mefSio5fWyZiWlPxYsCHpxeu45d4DUQuNCGK&#10;IPIzIfUzHY4K035NKcE/0qrwMa+N4Og2CVNtw/Axv83O+OB7ZuZ8GJfGv185EOU/nPfLOBHlPxqH&#10;CA06DwGEDsSELnIfTqGYums/Sb0EiKaqayNsuQ85j5EH2B1m2ELnsasel/kXeDO3isWZCczN0BWb&#10;HM8ow5b8RLTk30Bj3hXUuc6hMoeQcB1ASd4BFBVQhQepAyjkuVRU8C1KqNLC71BBuYsPorbkEOoJ&#10;mMbyo2iuOIbWqji0OyBprTuJNrqRthaGRm08dvDYwbBH6qS6qO4zaPeeRkcvnUsPnUsfgeM7Dy+B&#10;0iuYUH2UL3CJIlSC1wmRm3QntxnupGAolIchhiwhOo7+smyEShlWUIF8hiquFAKEriaL0CnIhK+Q&#10;15QolYuoyCEMqAo6GU8bnj7dxD//+F9o4+utlWmEq8sQ5M8J8jkhtwsD1XlG4foCRFpKEe0sxWCn&#10;6j4qMOmvJzw6sDDIkGWYjoOhy93pHqxPMCyZDGFjoh/3pgYMPOQ4LDhG8XheGsOThXE8XhzHo8Vh&#10;PF4ewuOlcT5nENv8mWulLiwQfnIby3GazcEw5UwclrXvCoFhOmXpNu4a0W2c+7qyskVw7FzUzE1N&#10;wLqMB1euGnA8ucFwJSHROA7BQ6HKm6RMvNcnLeHxJjkLsYnoKkF/n1ZgEqR2wLEAYsFhlmed9nuz&#10;Ixxl+ljoNL7mPJz5HTlaniU4CI/d2NQwBx4QQGLOw8DDAsSukNjKyT3noCKxWN5jX8L036FhzpVA&#10;Nd9jv/ezAw9T46HfZeDRhD9MaXilA48Shi0FdF55BGgB3mWW49fcerzqCePu+gI2VudMO8S9ZR5X&#10;ta3IV22uLVB/vibdvbuEu0NhPLwSjw/xKQQH4Wta/+noknN4tLM+fk0pxb+y6k1th5Zp/yBE/uVq&#10;xh90bGqQM3u6MNyzoQxhEUugKlQRPCQ5jz14EBwm96FzOg8lTAUPzffoo7RcG2uSk7QR1LAzDNnA&#10;4xXh8Rxv59exPDuNBWe4l3I533hyb6LDFY/mnGuExyW4s0+jIpuuI+c7FOX+DYW536LAOUrFuX9F&#10;Se5fUMpjOa9X5hEg+d+jpoAupPAo6ovi0FhyHM1lcXZ4DkHSVH0CDQxx6uuPo66JaokpDvXtDH06&#10;pTjqGJq74tDWfQqtBiZ0LpSn7yyBcoYO5SxB8gPDnfPwB3+kKyFIQtcRDmYwdKjGQCVdBz+tBwoy&#10;EMrPhL9YcMiHj1Dpqy5CrxHdRDWvSTUF8NUWws9r4UY3FqL9eHh3EQ82l7A4GsJQc7VxM4O1dDa1&#10;BYjWFyHaUILhpjJE2yow0l1J11GGgdYSjBMeWopdZXiyPOan6+jFxmQPRRcxHSY4wua4sxDAwyVq&#10;IYpHC2N4LBEaT5cn8WRJGsaz1Sie8tozaXkCT+aH8WDAg/WqfCwlXDLwWDphk6PqVVnTfA66jXtn&#10;T2PzB7kNtdvLcShBqlDlogXHXrgSb8IVC45kuo4UvE5KxU90Gz8TFm9VSWlyHfyPbcBBYDhVpDbX&#10;8RUcMXj8nfCQ67BzSrU8a0vSbfv9fnhoeVaDf5xkqROyyHXYRjgLDRvL91rnoRvfcRoGFlqmdOCh&#10;XIa57mj/8q19Hs8dcMh1fKaL+axlWrkPFaGpjiKLN6XKwek8bM6D8FCClKHE2/Ri/MLX9aGgCU/D&#10;I9i8t2zgsMUwZGtVoPizttYXjfYeO0fBY2NmHNu37+DD9RTjPMzGUsnZeJeUbY4fklU0Vo5PmmGa&#10;32WHAgkafN/+5TTK/ZHXbNyH2T1feY8YPLRcq1UZyYHH584JhilyHAQIj6beQzkQwcM0xi2b/Vuk&#10;GDx2g+tmMJAGAe2OPTNhy5fZp3i/sIHVuVmb/J2fMPqmLycB3Vnx6Mi+jiYCpCb7IqqyTqE86yiK&#10;c+g2XALG3wiMv9KR/AUVPK9w/RWVLoKDX3fTqVTnxFHHUZ17ErX5pwiRk6grOoG64mOoKzmCeoY+&#10;tZVHUV19BFU1R+GuO4oqyl1/BNUNBE/jYVQ3HUJty2HUt1LtR9DQcQSNgoknjs7kOHUC7VSn9yS6&#10;CJZuQqWnjyChOwkEriPSVYywuwSRohxEXOkIFWYhUF1MOJRY1ZWir45HwaMyz4EKwVFTaFZnggTL&#10;QE05hlvqMdrVjGhrLQYbCIf6cqoY0boijDSWYKy1AmOdbox56zDe04jR3gZMRnhjyyWsDmFnleGJ&#10;SvI1goAhy+ZUhKFIxLiOrVl+8qwG8GjVT4cx5MCDwFicNPB4tjyNp4ynnxIiz/n4+dIEnlHPCZAX&#10;vPZ0kaFNtBf3+DpWk+OxSnexejIOG2dOYJNuQ3mNLQHDJEZ/MMnRLQcc9+k4Hly9iodOA9wz9a7c&#10;TDLweCXXkZyOtynZJjTR0faufAXHXgn6Xk2HlmctOEwjXJY6aBmyOHUdFh6xkEX1HdoBXystzjLt&#10;vpWWmOsw08PkNnRTOCXoJn43ToMOZM9tWHjsD0sMOHjNLuFaaOw91wGHUSlvNoYD2nrB9M3wRrXO&#10;o5bwUJUn4ZHmwIOu421GKT4Qhu8rOvFwWhuYCR5LhMIitgWKjSVsbywTGLy2/vVonsPzzTV7Td+3&#10;IReSR7dx+TbhwfeV0Pj5Nt2eKk5V90F4qDBMs1X/oENTF7Ca435nuPd7Vq3ZDNvAQ2MJlfMod7ah&#10;FDzccmh830xBGV9jc9TCQ+CQ6xBEBA4BxOQ8nMa44Cp2Q+sMWajgGj4rdCE8vgzTeajHxcz2eI73&#10;ixvYWJjDEsO1ZeV1CJFvAoRHb85NdGfHoz2H4YvrKqqzL6Aq5zR1lLA4iCqGMG6qpuAg6goOoy6f&#10;yiMQcuNQ6yIw+Nzq7DMEyDnU5J5FTd4pq/wT1DHChIBheFNVehCV5TxWHIK76hCqKg+bo7vqAKqq&#10;D8JdK/F31R9AdSPVRLUSKgJK2/doIFQaqWa6lNYuwsRzCh0EiYcgCXiSMFpbhqncfIxmZyDCUMTv&#10;LqKKCQhKIFEildDwl2kJNw9+fpIHqgsQJDxCdBcDNaUMS0qM24gYx1GMCKExKNdRV2jgMU54THTV&#10;YLK3ETP+NqzNRfD8+RrevLqHpw9msXOXLmM+gPVxgWOI4IgagGxOCyKDuD8fwQPq0fwI4TFOcAgW&#10;04QERSv8nDGz9GJ1xug5w6cX1MvlKR5n8NJc5/dMEETtddgqyMLdhKtYl9ug89A2Cjva4f4SQ5XL&#10;DFWuXKEIDkLjwfXrZlqYZpSaPEdiyh443qRk4B3dxgc6i7cpDFlSc8yQn725pFKmLUG3zW8KVcps&#10;yBKr7ZDrcByHell01KBjU5KuZVoVh2lZVOAo1P4sClsIDsLjS3GnWVEw4Yrcxl6CVODgzaBPVoUw&#10;DixiDsPAgxDZH6oIGH9yIPo5Bhz8/hLBw2Och0IXhS3Kw2jf3H+qKU7w0MqKkqbpRXifVY4P/Nrr&#10;Jj8erC4TGNTGigHGDoGwTSeyc28N23dXsUXZr9njlrRun7spqGyvYaOtHS8uJeHXOwTzLb7niWmU&#10;qk6z8FtKCT7ltprhP//UvrkmlKKccw0K+peBhw3vzA5ySpZWCiACJB8rCaz3TH0tXTZk2SVEPpu8&#10;x9ewRSXqZt9akyglMBx4fCFINAz5S2wTqPEX2J15iV+WtnBvaQ4rS7NYVd5ncRrfBHMT4Xclojc3&#10;AV2uBLTx2JR7DY15F9GQfwYNBSfQWHgcLXQSLSWn0FbMkKLoNFoKz1Hn0Zh/Hg25F1CXcwG1Wefp&#10;XKicH1DjIkhcBImLEMklRPLoPPIJjsLvUF10ELWESU0xgVT8HWpLv0U1VVn+LcrLqHK6m0qq5juU&#10;1x1AZQOhU0/IGIdyGDXNggndSTudCcOelq7j8HbyJmlowbuiFmwWlSNaUYRAGQEhd0G34SMofJWE&#10;RpkLPlWfltsCMj+vBfm1UI3gQTGMkcISw5pIdR4G3XkYYpgzRICMNZdhsqMGU111mPW14d7KCJ4/&#10;WcbLJyvUKp7cZ3w7S6cxMYDtacKD2pyiKyFEdmYZfswRGvM2XHlCVyF4PKHbkOt4sSpozFmtWb1c&#10;l2bxcs3qlcTnveb1Nxs80qG8GAvhsbcZWyW5uJt4A/cuX8TWpR/NkuyDawSHAw3t/vY43rqOl9o2&#10;4FaazW9Qb1MUsrigUvN3ch48N/mNdAuPWHLUOg6b47DDjW2uw9Z22JBFeQ7JlKQbcNjiMLNM66y0&#10;mJ3hlPMQOAw8bLJUVZ9meVagkGOQ5CKMeE4gyF18ioEiBol/z3vEzp2wRf0wApKpLjXOQxbfJkw/&#10;03l8NEu1buM8fiE83qfTfVDvM8vxC//up/4h3N8kJAwcVggOalNapdb+pO1917bvCSQCzhJ2dtYZ&#10;zg5jJ5mQvsX3ODEV7+KTbdHY7WzTlv8xt80A4/8yNRCZ72eW5ny46Tro5jQYSPNM9X4JHoSFnIeF&#10;qwNYvX9671pH9jmOSboQJ2Eq9yHnIREeKk03e9Yq12GOmqa+iU/RHXwc1T4uKlF/gQ/LO9hcWjTw&#10;WOOH3OrSLP4fK5CiJ2+NIsUAAAAASUVORK5CYII="/>
  <p:tag name="ISPRING_PRESENTER_PHOTO_1" val="png|iVBORw0KGgoAAAANSUhEUgAAAUEAAAFACAYAAAAiUs6UAAAAAXNSR0IArs4c6QAAAARnQU1BAACx&#10;jwv8YQUAAAAJcEhZcwAADsMAAA7DAcdvqGQAAP+lSURBVHhe7P2HfxRXtvUPv3/F77lpZjzjQE5C&#10;Wa3OrVYm2sbkLEAICQkhlHPOIkfnHAGTJZAEiOicAwbljFDOWu/apyWbmevPc8ce32fu3Gk8e6q7&#10;urq6qlT1rbXO2WfX/29sbAz2sMevD2AMgwC6+KIPGB1icOYwZw3LdBhjQwMY5evREX40agt+CSP8&#10;bISfYWyArwcwxPlD8hVO5auj6r8BLtrF6GD0/8zv28Mef1vYIWiP3yBIN4IMYySfAFDe8qUtRgjA&#10;QYKPQOOyEmNjpBw/HBsd5Ot+vu7jdIDcHMUQY4S4G5H/RgnJMfkuIToqAOR3/ux37WGPvz3sELTH&#10;bxJkl4LfRExAcJQQFJU3OtrDRboY3QQhld1YDxcUADIU4Hr5tU6CsJPLcFnOHx0hAPn9MYpLFcLO&#10;n/lte9jjbwk7BO3xGwR5JoAS+AkMGaNUhKP0v6LiRkZ6Ob3PD9u4bIeCIGhz//M/UhN9/JxAFPVH&#10;BTk2JHaaK2SMjfzcb9vDHn9b2CFoj785bMATEpJz/G+UEnCUVneUVnZktA+DQ10KhOA8RUhZjrxr&#10;aezF1cvf4rVXruKN167g1q3vcL+Dkm/83xjXKW2Go8O9GB6kQlS2mDD88Xd/em0Pe/zasEPQHr84&#10;VPvew0H5J+13wyNUfQTVmLTsjQ5hiDZ4YJB2VxENGCQHG2p6cf7050hLfh1r1xRi3rwUWLwSYDLF&#10;wdsag6ANu/HC81dx53sqRhsvuZ5e9A+0K6A+vA0Pb9PD8x+On1vGHvZ4OOwQtMd/GX8JlodjZEQ6&#10;MBj0wsMjVIDiiR/6x1n44rNmvPhsFXZFvIqVy0rgZYqH0ZgIs3cWvANKYA3YA2//vfD33wOrVzas&#10;1mQ8vSQTOQVv4YNPqlUzo01ncjq+PTKV3/7L7fnLeHg/7GGPnws7BO3xX8aPoJPpQ+CR10NDVHxD&#10;nA5z3jiphkmt6rv38f7xD5Ge+CaWLc6DjykTFiMBZ8mDr99u+Abug9F3N/S+e6AP2A/LvIOw+u+D&#10;T8BuWP3y4D8/B14+cQhcGI/cwhN49/1P0dQsbYnyzyYRbdvy03Y9vG0T8XP7Yw97PBx2CNqDIQrr&#10;50N1chBwI4OS00elp2BjU3xDI0MYHh38sVP4fucYzpd+ibT017FieS6hFwuTNhl+XgUI8N1H63sY&#10;3j574UPYefnthdl/PwycGglBU8A+mPyoEqkMLf5F8FtQAv+FxVSKOdCZkuChj8W6dZl48/VzuPt9&#10;O7dJMGhTmqMjAmRphxziNotSlPRETjnftn8y5RYyZGp7/5f7PvFePp94bY9/hrBD8J8+CJHxUCko&#10;IrL4WlFNQCPvCcExqj2V86dUH6fSAcKPegmNL+8248jzV7Bu0wGqt2SYvTKp9ooRQLAFEHBic70J&#10;O6svg1NvQlDCiyrQ4iPKj/O4rNGnWIXZfzfMVIteAXsZe+Azn+vlOkxUk4HeGVj6ZB4Ksk/i2y/b&#10;foShbaMlj9D2cnREIMj9k20fHuL+DHKm5NkM8mOBpYDQtr8q5LXMU5/ZQfjPFHYI2oMAtMVP82gl&#10;xVoylHoa6cPwUDdhIWTkLEZ75xDOlH2B2NSXsHBJCoze8bD4pdHS5sKXltaXKs/bT4Ig8y1mEGrj&#10;0DN7U+2Nw8+LU3ktYfItUfAzE3gWFVSLfnsIwn1qvj/fLwzcCz/vLFhM0XjmqVRkZbyCGze+pRJU&#10;m0YwD2NgqIeWvF8pw9FhKkTx5wSiAjv34b+GoHz28PGwx//msEPwnz7GoSAqSgXBIaktIwMUgP18&#10;P0iwyFTUH/DV983Yf/gCNmw+BL0ljVY1FwZrAYGVD+s8qjjfIqq2fbBQ9VkIOYGZ0Zvzx8EnU5P1&#10;p/cKfnxvtBYpFSgglLAIDDmVefJapj6iGL13w49KMXBeIby8k6HXR9Bmx2LnzmOounZvfC8GMMht&#10;H5Lealp2aSuUdBu1Awp0ohhl3x8G4DgE7aNS/unCDsF/+hBsCOQktYXwU7l9QwSIzBdqAB29Iyi/&#10;9i3Scl7Bk8vTCLUEAiqfcDoIv3mvUv29QKW2H0bffQSYhLwmAAMOMPZBLzaXoBPgiRoUBSgQNFgK&#10;1XQCjEavQk6L+F6W5XyBIt9bBIycevE3TFZaY9+DVJsHaK9LCMI8ePtmw2BMgf+8dCQkH8CtD74b&#10;33IRgESeKEK1f73j+zmx7wK+h6cCQbsK/GcLOwT/l8df9pY+3JNq600d5rSPUxmjK50dtI/jAOno&#10;GsCp89ewPYqQ802j8ksi+LLgv1As6l6qs73wCTwG74Bn+fowVd9RwvCQgqDBmwqQIDT57YPBh9aW&#10;8BNr7BNAi0ylOAE/gaLMk7CK9aVtFgBKKABy+uN8rtfsd4Tr52/5HuL8w7TTB7jeA1SJhKKA1BiP&#10;RYvSsSv6BZwv/Rx947nXQ2M9VIct3L9ODA0NY5gWeWL///wYjfeGq8/sQPxnCDsE/5fHn1/g/xmC&#10;Q0ODGOjvR3+vjOaw/Wu7P4z3z36MbRG0o9Zgwi8bfvOfI5D2wy/woIKSybuIMNtNeBFShJrV71kF&#10;Q5M3VSAVn0EsLwHnJYot4BCXJagU6AhGpfpofxkPW2Mz30uYqBAlLPzMyvne/D2rtClSCZr9CVkC&#10;T1SoF4FrJRB9fI/A1+8o/Pn7Ab6EspkqU58CiyUKsfFHcfujH2iApUmwH4NSrWZIjsMoBgdlBIpt&#10;ZIttiJ8cLy43fmzsEPznCDsE/5fHfwVB6UGd+NfW3IdXXrqIbdsIK+9YWs0kBM4voOU9QsV1BPMW&#10;vkhoUbkRer60uRbvQlrRfKqw3YQVYURlJj3AkgMon/uKwvMnrLwPwszvCQAn2gUneocnOkskBHh/&#10;HvwtUY8MeW9mmEQRKmXI73nvhbfPPvj5HoA/fyfA/wh8vI4pEAYQun6+eVSHiVj0ZDJy8t/B19/e&#10;H99TKkPJbyQQVQeKgqAoQtVvwuNiO052CP5zhB2C/8vDpm7GITgmF7fYX9sFPvGvpa4Tb79+Hls3&#10;ZRIi2xHgl4KAgEIEzjuEeQueg/+8gwps8xYdphLch/kLDvOzA1yOoSC0H/4EoB/fe9O+BgTupSrb&#10;zfcEoS+Vo9dBAovLcT0KgtYS9XpCGSprTNXnzc98CTdfzvMjJP0mpgz5zJuw9Z3Hdc+nIp3HdfvL&#10;snu43B7+vsQ+wvAQ5x2EN+24n+8+BNK2+/kUwGzIwJInD+HIwQu4+0ON2m/VaSLjke0Q/KcOOwT/&#10;gUNBTYoVqB5cXszjHRySC6dqT0k6iCQTD1H1DfVR9XTTDnby8rcBsK6lA8+/dB7r19HeGnYi0D8D&#10;ixYUU0Xt5utDnD5HVfUcAgMPwV/A5r9XwU/gFkibO58KcV7AYfhTiQWIGhMgUr35C7wIrQDaV1mP&#10;v89BBPoewnxZlqD043KBVGqBAQShD5UjIWqlUvT2Ijj5/QDCzd+vmFHC5fapdftRTUqitZUg9OF2&#10;+FFpSgj4AmR7VBDGPvw99VtHMZ+/vSDwMOb578fCQP6eANcUizXr0vDmW9fwoNN2HOT/pTNoeKSH&#10;CvEBAdirjteYyivkseaNhIfaBsnx+Lm/hz3+McMOwX/gkKwPSXCR9BXp2ZVeXlWjT0AorWC8ckcH&#10;hjHUS8s3LG1+tszi+uZuPPtSKdZszIbBEkO7WoAFiwiMRUepug4o9ebre9QWPscIn/18TVgRMgIt&#10;K1WWt1hVzpMQ1eVLiPnRnooyDODyPhaqNi/CjPP8RJVZCSwrIUVFKPO8rbvhZSmCj6S8iIIjHP3l&#10;d6gKfb2LCLICwq1Ygcvfh595H1bb5U316EegBVClBs4j4AIIPIJuYeARLJx3FAHeRxDofRSBtOfz&#10;uPwCgnaBqFf/Ei5XhIWLCNfATO5zLHbsPIqrVXfAe4T61z/YRcD18t5BGA50YWyEN5YRSRfijYbL&#10;2FSiHYL/28IOwX/k4MVoSwBm8L0kNtvgJ1O+l4tVjZSQBYD7bUN4+aWbWL16HyxmgoAQskr7nF8R&#10;5i86QIUl7X1UZbSRViovK8EjYRGVRpvqQ1h5EVpmL+mwkN7efWqeAiKh5ivAU2qQkPMqgdVSouaL&#10;IhTLLEpODZsTkFIpWrwK+VsE3gJa7YUEnayP67eYcwm8QsKRtlnsLtfpy+3xIkDFTqs0G4Ev1+NF&#10;ay1A9VEQFsBSCTL8rKIeqVy5XADVY6A/9zGQIJxHdTmvAPPm52LBgjQsXpyE1NQXcPPmdwpw8m9w&#10;iDcUKfsl6UNUg7YK11TTKmxNCz/797DHP2TYIfiPHCLsJgTe+PM8ZDDtmAohoFzSVDgDYygr+wLb&#10;gqnqLHnwMhAWPi8TVK/Ay+sQoVKkwmwlFAkW6XCwULlZCBIJL0JIjewgoLwIPGnTU214ogSlvU6A&#10;RCsrAPPl9yfCYi6CxUSYEaoCS+ktlpB0Gcn9swYUweSTg5CI97Bl2zuwWPIV9MzmPIKyiK+ljVDW&#10;xd/g9gj4ZMyxtCOqEBhSZfpwm+T3/AlaX28Cl8rRj6pS2iz91bYUcxuKaOsJwwBCOWAvFhH6ixaW&#10;8HUmTOZoThOQk/0+frjTrY6ZHDrpMxK1LeOkR8YIQ6psCWl++Nm/hz3+IcMOwX/gUKJvYBQj/SSh&#10;PNBoeEC1ZclwsYl/V298jR279lP5pBBUuYQCLaPfSyp8/Z4lnA7AW4aoycgMlZ8nsJOeVwmBH1UY&#10;7aeoL+nAeDjNRXVojI8GEUtspSKzEoS21yUwEYBGYwEVX7FKmdHR5uq5vJG/Y/QphMEnm9N0HHzu&#10;cxTsuQm9KVONBrF45XM9to4SWZe32GfCzMx1G/hbJtlGbo9NEXLK+aIuxZqrtkUu70vwis324efS&#10;WePjSxDSEkuni7/fQRWiWOcH8tgQjv5Uimb+/qrVR3Di9IfoGS98PUh1OMgbiiRcCwCHx+QRAfI4&#10;gJ//m9jjHy/sEPwHiol/8lpZMlF8qtpyPwYH5dkd0i5o+/fF13eRlnUIRmsEPI0xVHi5VHVF8PWn&#10;8hOo+BcTaDkwE0TKYlKBmQgYGb4mgDETPiZCzUJQWP1tCkyBRxQY1Z8ASEaB6C0EHacCI1GIJgJP&#10;VKJMLVyfqEd5LfDTEUQGyfcL4PcJJI0xCYuX5OPa7W6cKWvCvEWyXZJAbfuumZbazG0QFSrrN3Ke&#10;jttnUBCVbbapwQl7LmEbccJ18LVAXZKspVahlaBXnSqEo6/PwYdCerT3K8vvF3BYNQkYvSMRGrkH&#10;VbfvqaffiUvup9IephocHZPy/zZCTvwd7Pb4HzvsEPwHip8uPNvFNzjUywuyBzLiY1jSPPh5fUs3&#10;nnulDPOejIbeKwLe86jS5h2EUYaY+ZVQkeVCb82AyTeNMErlBZ8BnYVgIcBErem9ivi+UIUt4dmW&#10;+Czzfwy+l8+15gI1FQgKeB5OgH445HP5fQMhJDUEBV6SZG20JCMq+nXUNwBffjOK9Ztfg4Fq1YeQ&#10;VGrTS8BqU4BqCB2/aySsDVyXQFUpQoZSolSB8tpItanGHhNmUnRBprZqNFwnwydA2h6pAn0PEogH&#10;+T2+DjwKn8AjBCvt9IIj8F/E/adF9pkXj8K9p1HXbKuOrR4FKqXDGLa/w3jqkR2C/9Bhh+A/WEi1&#10;l4k8tqHhPgzJkDcxapz3zqmrWLYunWqJyi+wkPA7DOu8F2AKOAKvefuh9c6CyT+LSiqTMMpThQlU&#10;AjItr5kKyUTVp6eq0hjz4GnKJxRoSfk9ZWUVKG3wm4g/g6CAjgBUKkzU2V9CUQBGZWYibMW+ensX&#10;EEQZePWlT9DWTHjXAalZV/nbWUq5Sbuk2crtokKzgbRAgVTqDhoINlGUoggN8hv8XH7T4MXtopU2&#10;+BSo2oSy/baiDIQhoerlbxueJ/mHYpNFYcp2Sjuldf4hVdjVTOsv452tVKQm7zSq6Ahs3JKH46cu&#10;Y1DaXflvaNhWlGEil1BuSj/3t7LHP0bYIfh3C1EPIw+9F5U3EbZ50ij/43vJ+ZMLT0pD8fUQX0uF&#10;KH6Mr+80Y2fsPiq0MCqhZF70tJ3ehwm0Y/A0H4LOW6o400oSgnoCUGvJhtZYCL1pP/Tm/fwOPyd0&#10;DLSfWjNhR7DovQoIPQJOQEPIiFI0SpucUoxUYoSl1iwg5HoEflzmx55bQkZeK3jJZwIaH4GhDIfj&#10;cgwvSw6WL9uNj253oqF2CK0E4Vvv3SMA85UlNnkRUNb9jL1cB9djyVfbpKXd1XI9WgHeOIhtv8/9&#10;MxHKhKDemypW2h+5rI7L6vlaFKhJQMiQhGwZZ2yyFPB7BYTjbi5LcMrvMgyEr5c/1TPX5Tcvl7Ck&#10;KgzYjtiE/bhbbRt1otS4tBWqv4do8Im/41/+LR+Oh5exx/+UsEPw7xWqfJXYKoEhLxDpzJ0IzqC+&#10;UJ2+E5+p6qEy2oMqZIgXH2ejsW0Q+49cgv/CZHjoYlV7lt+8o4TVfsJAlBdVFMFmJKhUEBoyJlem&#10;Bum0MAtcbO16P1pXAkWmelF5VINqymV0lt0/hoFgktDy+54mQonrkoowsqxM5fsCwwkQGhRssuFl&#10;zVO9vL4Mb2sm0tKPo5ZWuLahDy1to/j4006sXisgzSSsqPi8DxLIB7iN3A+uW4GQ6xLFJ2FrfxTL&#10;LCGq0dZGKO2ASoWOqzzVhsh5eoYoXh9JtSHsTUaCj/to9srjtuVToebydQ63N4/QLrFZcgLV7J1H&#10;a5wHD2MUlq0tJqw/QH8f/wD8Nzg4pMYgD8vjQdUfT/2ZVEzkFqpQf9eJ+JnzwR5/t7BD8O8VRNyf&#10;QVBiHIDymXT9DovlHRLw8fXAEEalld72P5RWfIw1QVm8WGNpB1PgG0jLp3pzDxMgh2EmREy8kCXt&#10;RToOJkKsqIQUJ7C9Fttna9OzAesnoP0IQcJOaxaVaAsBoMlHbPJeGxRVJ0ox3DwzVQiAJtrqJtZp&#10;smRRAVJVmfeo5Gdfnyy8+faXaKACrGscQE3dIGppieMSX+dvJnAf9lCdUalaqFL5GwJBgzlPbZPB&#10;TKtOCNo6YviZCu6vF7eDwJYeawXzcQgKAFVImyT32WRmyHI8HnIczFR8ZgLa7JXLmwPVMrfVTLs+&#10;UdFGOlQsMkaaqtDsl8b9CUdi4iF8822jAqH8PaSJQg29I/1EIarK1qrtVhSjTOVv+3D8xflgj79b&#10;2CH49woFQYaC4MR8UXiiEG0jP0akzW+wnzaYF5UAkP8aG7uRW/gOLV4oXLVh8A3Ipn3kBStA8zmo&#10;IGj2PaTa96SYqcrteygsAg4LAcFQYOT7CfUnU4HeBLwkBAQ260vFp0I6ScQaSy+q9BBTack6x5eX&#10;dQj0lAUeX4/Ms/oUUv1xe0y7YSVIly07gNsf9qCmfhR1DUO0mYNoIhBffu0jgidJtQHqqQANhKBA&#10;zovQk95tG6B/DoIEM5c3Sm7ixPbLlDBWbYfjalB18hhopQ2EKu2zOg5crxSDEGtsJKgNXpn8bjbB&#10;JyCUYyg95tz+gELCOZev0+Cpj8AzK7Jw7LmLaG6zdZwMDVARDvbyZiYjdGRMslhl6VGWePhvbQfh&#10;/6SwQ/DvFnJBSJvgeCj1JwCU9AvJQ+vhhdTLsOX8yai3Cxe+wIrVObSg0TDRMlp8c2E00WYqwElP&#10;51H4+B3jRbxPWVgDISgX+sMhtlimeiNBIlOG1pin4DKhACdAJlMBmVhmA+H3cBgtojLFbhMs/Hxi&#10;2QkL/JcheX9eXM6bsPLibyQnn1UqsLZxFLX1Q6hvGGWM4YOPH2DZKu4PAWSU3mHvA/yupLXsVjl+&#10;qgOEllhBkPv9l3bYYpVCC+M9xfxd1Zmj2galLVHaBqVDhGCVz0RdjgNbYG9Tfrwx+ErqkKjsHKUA&#10;zQSklPIyCwwZtueh8LVfDpXvdmwJKcZHH1WTatJqIepeSvtLdRqB3yBDxnVLMdcJENoh+D8p7BD8&#10;u8UEBEURynMtBjE00ksL3Ifh4X7a4D7bA4L4r7GhE1lZrxJg26E1xSFg0X5YA0T1EQ6+vPgJC2+p&#10;qef/LHwCCEHVXkeQiRKkWpKYsMMT7ydClJBYzAmICRwEhBMxAUOLj7S1ie2lquJ3pLNClJgCkYCS&#10;y/zl92RdE7ZYhsmZCFwZWudtzcXrb35NBQXUNA4pCNbVj6C5eQzVZMnO6Df4W1RckvsnKSwquXkv&#10;/FS+ItWeqEKuz8uXapcwlmYAgaBqDqA6ndgP6flWyk9uBlSCUuHazHVImozURFTLKbUsieFcN9Wz&#10;rNPLj2AkAE3ehKBfPufZ2jitfjKkUGoZSm/784xD8J0vkI/j8Q/FsWOn1M1K/snzWaTwgqTTDPPv&#10;OjrWy9dS4MIGQZs9/rnzwh7/r8MOwb9b/CUEh9Df38MYQF+vVIKxXUyV5Z9i6TMxCoA+gZmw+gtY&#10;5KI/RKhR0RB20sEhw9y8aYO9Aw7TAhIIvGClY0Dy5yZs8AQIJ+ywhKihCQgKOCTkgn84VPshgaJA&#10;RrjJd0wEkUngyM8m7KesQ+AnIZCSjgUJBSx+bqUSk+FwS5bsxpVr7ahrHsW9hi7cq+3Fveo+NDcN&#10;oaEe2LPvMvcpleuX/bINybPKOhVYBdY2my4AVlbZR3qRbRCUBOsJhSe9xjrpECIAJe1F0mpUTzG/&#10;b1OJ0r4pPd0yFWu/n+DjcaMtNlhyaMezqaqptmVfubxNaR4kII/ASBAaCWd5GJTvPLHU8dDqg5GQ&#10;8DxBbht6N9g/hsHBYd7Q+gnAPjsE/4eGHYJ/txiHoLLBtrQXaUSXC0f+dd4fwL7dJ6icwmlbdxAm&#10;6dBbqU4UzPbCYOCFq8uHQaysKU/ByabKdtty/KhuRA1KB4DNAufTAstyvGDHYSgxAS5RRRMK6i9D&#10;qj3bOhAEuAVqqkZoEJC2oqcEsIwhZqgq0wzJx5PhdjIV9eZF+ATIU+io8OIS3sPdujE0tPejrrUT&#10;dY39qK3tR1NjL5qagPOl9QiYl8fvFMOHyksq1Phyv20QpKWWESBKEXL7xtsE9Uax7baOEdX7zdBy&#10;nyWFRvIEvQIJOH8eE26HjnZaL6kz/L4AUDp7dJa9hN5+Qu8A12vr6FEpPV5ivW1tkEb+jpmfSwqN&#10;GgI43s4oNxspBGG2ZvL4JGHp8hKcO/MpSUfQMQYGhjA0aBtpYrvx2SH4PynsEPy7xZ9DUOZN/Pv8&#10;43vYtoUqRBtKaKRQeaRR2RFUBI6ZKs/LQmVnLOK0AFbvfCqgPAJMghc8L1wPQ64qab/omVcIBIJw&#10;PEVGr0Ao4KTSkSntqahAW48rwSDQICgftrXK2nK+9M6aCRYLASi2VuArU5lv+56tJ1klL4/D1WZZ&#10;baky3lSA/gGF3N40vPzaJ2juAOraHqDx/n00tvahsXmAEOxBfd0QvvhyGBuCXlTg9Pc7hADf/Vgg&#10;9QcJMt/xkHY5sa4+/lJin4DjjUGsqrevjDahKuRvihIUOyygMon95XfMAVRz/nzvS4ARXqIARf0J&#10;/HTm/SqMhKGoSrHj0h4oYRH1ScUpFbZlvsE3k9aax0TW63OAy1AhetseAiVtqEZdGJ47dBwDvba/&#10;69CQdJQM2pXg/8CwQ/C/JSTLb4ghVlfu/Jw3rgokZDDq2AgtMC2StBcNSbkr/uvjxfHGyQ+wYGkW&#10;PC1xvJgJH0LO7Dd+IRMoOioSjSGH0KI6seZCa5HkZy5vylHzNfosuGuTsWXb29hz4HOuQ9QSgyrJ&#10;QvvsJfaR9tlqppIzHIDFtJcXfi6VEOFnIcwYopS0Dwdh5CmKiCCQis6bNr+NTZteweaNL2Db5uex&#10;I+xlQvsFBK07jHWrDmDt6kNYteIAlj2zB8/Q+i5elI/FizOxcGECnlmaihs3G9DUOobq+i7UNXWh&#10;oakPDVSD9Q19qKsfRUMDkJ5+FnpdAny88uBHe+pHWxrgkw9/hjf33cp9snKf5IZg9aG1lV5dHgej&#10;VyZ0xgwFLVtb6SHCSVJtqOoEZFKgQcDF46nUr4yPFptLiJp5TEzSey3rpkKUeTarLJ0gNlUszzNR&#10;HUJ+VKoBXC6Qx9T/IEw+B+EdeIzHSJ7BcpTApjI07sKO8IO4e69NRKEq0SXl/OVxpuoZzuo8IBBH&#10;eH5I/Hju0BWoG+P4uWOP/9awQ/C/JeQklrG8cueXk5mXAK2uuhJ40qvpqECwH319vertnfr7iEx5&#10;Ho7mSMw2pcDZh7CjovCkktNQxWkERrwYtYSRB+2vuzEX7mYCz5INDe2aVtq3xK5RtXjq47B77zVc&#10;u9mD+UtK4GHMstlFXuACQC9+38tUDIsnIWgkIAhTnZW22oeqjt+XURYCPgU/hjtVnJvME9j45iM+&#10;uQIffTSGb74cwdefDeDetwP47vM+fPVRNz67/QCffdCJW1fbceViE8ppbc+fuYuzp7/C+yc+QmXl&#10;96iuHkRj4yiBJ73CQwTgIOqbBlDTICkzg2huAcrLG5CbfQ75uReRl30JmWnnkRJ3EvE730HU9rcR&#10;GfYuoneexq5dZxDK91tCX8W6zceweuMxrFj7HJ5e9jy0elGuh3gD4D6K6jVmU60KLG12WRSyCipj&#10;M8OL6trK995Sa9GUq4CoM/MmIbaYqs93Hm8cBKaVik8pSTkePD5qPPW4tZb8STMVqeqx5t/FzSMS&#10;K1Zn4aNP6nguyE1Q8gj7OR2QgcgMni8KgqIQJfi5uoFKL7Mdgv8vwg7B/6aQ+7n8N2F7bfT7kYCq&#10;DXBMPBH/3figGms3FxNmMdAH5kC/aDdcaG89eXFpeXHZQiqo8KKUNixLCTwJMwGfjILQEn6eJn7O&#10;i9hgzqGyScWJ93/AnWpg687X4GpM5HdkPLCkwuQQCpm8wDnV86Llha6VTgBCUG8lTGVoGsOTF778&#10;vgfB62ImdGUeL3g3AtXTko6I6OOovNZJcNHW1gH1NWNoawLaCbCWRqCR8xrrbdHEZVo5X6K5GYTg&#10;MNXeyI8AbGgcoBrspSrs4Po6UV0rynBM5Q02cl2iDGtqgXs/AHe/Y9wZw73qMdytHcOdGuDzb4fx&#10;IS307c9Hcf3DURx7qRZLV0pvuuQNilUmmMT6Ui2K2v2prZMhzQUmwpLHUzpgfEUZmjIZufzM1mus&#10;4/FZtPQg4pIq4E01KZ1RAkHVrsgQyy3trzqGnupTQjpw9KZsKtEc3nxiqYITcezoWfT12v7mI1T/&#10;khHwZ6FSpGwOwqYE5dz5+fPLHr9d2CH43xa866uQ11SGYwMYkXwxnuxSkkn+9Q+M4o03ryFwXgo8&#10;aGHV6Ab/vTDOp+2l1dLxgtPz4tV7y+gJXoy0Z0afA4xDtF2HCaN9VIXSqC+9o4doC6lAvHKojN7A&#10;l18PoqUD2P/SR9D6pcLgRyXEC9NAe230lqFhoogk524vlWI2153HyFcqU0PoedByelAVuVIxuco8&#10;UaHcFlfCwZVKaa4uDgtX7sUrJ7/DdwTe3ep+VNf0ElacEmLVnNYTdLW1AjugtmZEga2ubhT1tLzV&#10;NfK5pMb0obaeCrCuE7WNhCDjbu0D3KvtQVPLGOFoi3oqx0ZCVoGxZRj1bb2obe1CTVsfvqV6vMf5&#10;X94F9hz+FIuXHlWQk/0zW2lVrftg5A1DHhMqVWYEWg+DUPVCM1RhWIEgoScFXr2o5qTzx00bj7DI&#10;t3DhUg9WrngeXtLeqZ67zO8ShhZ/yRuU9/z7ecvr/fxtaXPNUXUOpfy/hTcPk2EXkhJfQEtLr/r7&#10;D4/RGo/1UhBK9BCA0nssQBQFOHED/cvzyh6/ddgh+N8SYnsmICi6bxhDIwMYogXul+rP/NfVN4Kc&#10;/HfhrtkOD00a1cUhWrVj8DAQSryAPKnMtLzYRP15ynA1i6jAvXy9l6/3QWPaC3eDKEICkxA0qgrQ&#10;e3mBZmHP3io0tVJBESJnLrfAe7EArFildBh99qleTZuyPKzasHTS3qfsncyT36QN5+cSGu/dBCAt&#10;MgGo5UWu4dSNsNT4EYyBWTAszkXhsev49l4/VdwwIUZV1yLWthu1DQJFSX+hyqsbpgIkFAnD+npO&#10;67gMP6uu7WZ04m4NwUcQ3qnuQHVdD9/3EH4jajTJPQLzbnUf1zPE7wwTln2oaX6Au433cY8wrLlP&#10;Nf1ZH3YmHueNIVMpXrGnJt4UJHFcRrlIZRyBvOyrRjpyzD91Ck0kkEsBWFGFJlpmE/8Gkkxu8RJF&#10;mIRjz32Ab6hCtwa/wfnZqjyXUsxcTo6ZnsdJQidKUNoMrdKLLuskSE1H4Wd9FlYvHkddJNZtyMat&#10;D75X50HfcB/PiV4MjHTzPBEISrqUrTqNesDTj+eUPf67wg7B/5Z4GIJ8z/8GRkbRPcA7PE/8L7+t&#10;R2TsUQIvCj5UfGLZLNaXaJ+ep6U6QshJW2AuLzIqQaUA9ygIymuxwm56Xsi8sAWQ8l5n4nLSY8uL&#10;09cvA+8c/45qyTYa44MvR7B+69tw53d05oOEwT64G3dT8e2Fm+EwVeB+AoHQlSAQPKn85GJWABTb&#10;TTvoSShqBYzymhDVELa6wP3QLaAy9MuGh18iErPexpd3BkBHi2oZC9zUh3pGXcMAmqncGptGUUMA&#10;1hJi9YSlqMDaOsKRoKxvFOBRGTYSkA9FA79TRzVZTTVZXTOqLLCyxVSS39X04U59P36gOnzr9HdY&#10;vpHq2I9qy69EJZJL25yCILfZNtxPAEgQioWVG8J4aovqPebNRkCoKtxwnhRNUL3BnG82p2PZsiLc&#10;vv1A2f6CfMlhTIfZn8CjqlTrk5sHj5k0T8jfSpSgQNBA1aw38Hf0R6gEj8HMYy5QdffcgcBFUThd&#10;eovgAwYIvEEBn1hgscN8rzpL7BD8fxJ2CP5GYasrZwt5Lx0hUvpK7urDkv/Hs11aBC+Uf4n5i+N4&#10;sSSqWn0WvwO8WAk+0yFaqKNULryA5ULiBagh3CQMBI8AURSH1zzaLj9e1FaqFVpcS0AJvCX/jjC1&#10;WDOxafMxfPFVPwEzhOa2EdwhNIr3fqguctVJIEE4mHwPEXy01FJOi+AT9aQTGPiKwuHvEoASHtwW&#10;GwSpBGkrtd4HoPEiOLkOT8LQgxDQWHP4nWQEhT6HylstoEDD3Trp7KBqo+KrleIItTYVV1PL+QRg&#10;fcPgQwDsQWNzP+0v7a5E65iKZqrZRtrc+kZGva1d8M49Wmq+l/j0q1EUH7gN3/miyNLVsbD4SwLz&#10;YcKPllQSnwXYsv1UZQIsgZ8kTv8YflIpxpYfaSH4JaVHACdtfV6EoUEfh8z0k6ivHUMjbf37x+/B&#10;PzAHpoA98Jq/H+bAvbZisVL1xldC8hHl+crcFq5DtSvymBtNB2D1OaTyJmVMsoHHy9t/J55/pfzH&#10;1mK5QaqHOg3RLaib6H8+z+zx24cdgr9BCPgmimzaqonwri72d7CbJzWnPMP7eV6/+GoFrH4x8NDF&#10;UIXsgdu4KhP1YPaTqiySssGLS0Y/WEWh7SUExQ5LG9QeeC+gEvNKJ4AyYAzI5DSVMMskBPPg7ccL&#10;05yInLwLqKFiqaFKamrpV4rw9Nk6laTsqcnixShJv/m0i7S0fO1uKICbLhuu2hwqU87jb3kSflpu&#10;h0DPnRexhnCcgKDOKvCkhbYcJiikbZI2POAoX++nuszCUyv34M2TX6JW4MWoraOiqx/DvbuDuHdP&#10;LO14u2FNN+780I4f7rXT6rZT7XUo+1zbKNFli4Ye1NaLbR7B3Xuj+KFG7PaYKr917nwLtu84A/WM&#10;E0LIa56AiNDi9hh9DlMhi2qmNZWkcWnPJAS1os6kurY/5wu4JO1Ikq65b5LfqIYB0vJ70raa/fch&#10;kJDzsSbjzVc/QQt/s/qHMdy+0Y1Vaw5D4811+UsTwURTA/9+hKCeEDTIjY03Ekkql956UYVG/r6b&#10;Novbx++Y5cZ1mGozR6nCguJT6OwRBEqHCc8lQnBMThq7Evx/EnYI/gbxEwR5Fx+hnRkZxPBQF3p7&#10;pQDnKPoGgKI9b8NgDoPOmKiSiz0MMurgWYKDFx1VmsbEC0KXAU9DDnT6QoYM5yIIvfbCmYCyzNuH&#10;2LQqPPdGDY699g32HPsQB57/CC+8/hWefflLHH72I+w7eA1XrrWpDoTahn7cq+kkCIfx/feDyM4+&#10;i+DgF7Fp04tYs+4QVqw5iDUbXsCKda/imdWvYOnq16iojijl6WkmmAk1HZWUhhZco5SgzJPCrYeo&#10;HKm0GJJYrKfFM3sfo7p8iQqMMPTKRsDiLOw7egXf3aUFJpCra8ao/Kjg6odVG19DE5VgI0FY10VY&#10;d3JbpVOkE9UNfN/wgKBrZ7TxfTvnS6fJIO7e5XeaxvBd9TD3swoLFpZQ3RbBh79p8TtIuIjSI+gJ&#10;Pp31ADwIGo/xJgOVZqTaWbkMgSW93pJypNoGOV89J0WGxgn8pPOEoLRQXVus2Vi2tAg3rrYqCNYS&#10;xHe/H0NC4mm1PklN0lhps32LbL30PsXw4G95yrHithn5Gwax4JZM/r3TeMPLUjcerYV/VypDA4+z&#10;VNfRGaKRmPIKGppt+aK28lsDDEmjsneO/HeHHYK/InhaqvjxPZXf8LAMiZLaf308eXswMNzOJYbR&#10;/qAfaRmvQaONhJcP7SuVguSeaY20YYSIl7c8+OgALwRePFpepHoqCx3tqLYQblRm7rRo7ryo3Hnh&#10;Llh6DIee/xp1hJxUYKnntJGWsb6ZVq11hNMR2kTpTJCOB2k/G+X7IYJwlNAZxg93+/D115344osH&#10;+PDDB/ji0wF8/vkgrn00hpffbMKTS1+kKuQFbSHovKT3eS/0tOLSFuhOtaoRa8zQMqRoq6TrSNl9&#10;1Q7mfZSK7Bj374hStFLhJjrhBK592IFqbms1FZxsZ33zKGqbBgk5QpCAq27qRn0r1V9zD+4RkNKe&#10;WN3YzfmdaGjpVmCQXuUWruPjT4eQnF6GgAUyAobqV0aI0GLKY0GNBIqR26NG1YjFpQ2WatlmqjJJ&#10;WdERjtJJIuW59FzWQLUrRWh1pkzojWmwWjNpXVOowmmrfdKpDpP4N9qB5NS3cI9WWHqlJZFbUnxe&#10;evEjBBB4VrMUipXEbC5vSeXfNQ2eXJ+zJ18TjgaqRA+jPNPF1rOvk+o+KnhcOU/vzWPLbTFzW100&#10;CVgbdABf/9CmQNg/1qN6jSWp3gZDKkPVxmwLclLFw+elPX5d2CH4K+LPISh3ail+2k/118foIQil&#10;vtwIOjp7ERm1B65uW2mNsgg7ws9UwgvFVidPz6nWQHtkIFCMvDipqgwEpIRajsrEU+wcL3Yt4elh&#10;yaPiyUBeUTm++pLKiCpLUkdqqbBE+UlxUoGeQLCuXi5awrKJ6kvNl46HfiqvAdXOJgVMpZ3tbjVw&#10;7KXPsWQl7a2kxXB79JaDtGz74aovgLspD24EhittuRtVortJ7DIVFu2e9LBqeJF7So+q72FezEdh&#10;8j5CRSVVWqikfNOxYn0J3i+7oyB4l799t24Ad2p78IP0ANd3MagCWwhDWt+7tQOqJ/geFeLdug7a&#10;3w4Cfxh37o3g3fc+xaatzxFsWfwNqTAjY50JOkJNhsypUlp8Lx0dEqp4AgGtF1hbCEiCUgq0espw&#10;Q1peKYm1buNryC+6jdz8y8jKLeO0FNm5Z7Fnz1Xs3nMFhUXnUXapWt1sautHqLClXXAEt262Yk/R&#10;ZRQXlCMv/zxvcicQl/QukjLOIzW7HImZlxEUehzmALlhSNuu3DD4+6KuFQx3q84UvY/M3wsvfzl2&#10;u+HssQurN+bh9qf3eH4BfYO9ylWoBGrJK/3xHLRD8LcMOwT/prABUE5SUYIyPlRey78Gqpzt4QSd&#10;fju8CS4LgWakRXPX0ULxQpTeXnfaXmdNDly1eXDlfGdNLpz4XuY5e+bCRZ8NF10enHSFcBKlSEXo&#10;pEmGq3sUgre8gAvnmlBbwwu01tZpoODXIJZTelXlvShGUYiDqGumDW0btXVaNAI/8LPKm52IjHuP&#10;F2AGVU86VZHYNyoVs02tyFA5gx/tGqEh7YFa6Z2mqpIeV6nLp2BDKynPGZFkbS0hLgC1UN1Km5hv&#10;YAG8/RJx9IWbSrHKttVL2gvtcC3BfK+Oio9R32zLFay+R3V4r1e1F4qV/6G2l9sNXLt9H08vy6Bq&#10;ioXJPxcG3zzVDqgqWo/3AE9A2QY/2aaC8e2S+bTOBJAUSJCedw8eV60pC37zC7D7wEf45i4VNQXY&#10;99LzzJtDI6ctnNbxBlHH4/vDD3347nta9ZpBfPed9GjLjUd6r8eoasfwfc0ovvphDPcISzm2z73x&#10;LRavPEIlL4nl/Bt7yt+Xfz8z1TSPk4Y3EsnFdDdmq5E/0nstvfteflT++ghYAyPw4Ze8Q/Hf0CBt&#10;MS2x/JvodLPFhCp8+Hy0x68JOwR/dYwDkJZXasYNDQ9iQJ7UzX9tbcPYufMVeGpi4COFDVQuGpWL&#10;5KwRgBraXA9jAS8ShpG2l+HO+W6GQoIvn0EFxs89jPlUY/Ke86kWnQlDAajOQEg6xeLJhSV47eVv&#10;UM2LWEBYW2e7OKU+n206Spj0KutZQ/D8IJaYUPmhBXj55Hd4euN+OGp3wtUjCe7aTEKQwKM9k3Qa&#10;d2Mefy+V6i9NdYx4EorS0eBJeEuOoYHQkc4ENQRNpgJH2meTRYqgHlaFDLy8c7Do6QJcvtaBJkJG&#10;gDzR8yuva+r7VDQQ0PUNVKi1Q2iUXmWVQC3zRwlu4KMv+rBqwz4CMB1etMKmQEJDEpX9aYNpdw2+&#10;hK+M4KD9NHlT9Y2nvtgqYHO7eez1sm3eBLSMJaayls4Qq78sn47Y5JO4/Vm3ukFIvmP93VG08Ji2&#10;1HA773G7uE0NDTLUT3q7hwluWnYq2LqmXlp4qls51jymH37Rg5ScM/BemMobVhq3S0bdEMwqtWnC&#10;DkubpbRV8gbjk8fts4FbjW3m9vvOk4T2FCx4Jhsff0aq8p8ovqFh8R58/aMDkbBD8LcIOwR/Qcid&#10;2HY3tsUwba9UDx4mDCcex1hT147Q8L3w8EiBkZCTQfgGAwFBiElDuAxt8zTQYupz4UrIyfhgaUz3&#10;oBpwI/icdbkqBIJiM12pCJ2lfdAoyoy2mDZVx3VZZEiYLgsBtIdF+ZX4+usB1XYmuXUTEKxroFJp&#10;HOSFSqvcRqVCAH5dO4j9L92AcX4y3HxToCOopAFfKr+ofENaNROVn6STaCxZ8LBSJfKi1fIClvYr&#10;AYokH0vVGClZparSUHHppUOA8NRS8Rho7aXijMGYiqhd7+Gb72XEh7RR2kaTqBQZAqWhUUA9oFJp&#10;6rnNTbXDaKonbGR7CZcazqsR1UpVlpx1DlrvVPgsFuAVUJ3akrklpOfakzDRWKQTQqBss8QGKmcZ&#10;wSF22NNIEJoJIh4/g/UopwdgEntqyVdKeN3mozhExfpt9Qg6yJ52Tu/XD1MR8rjSvjcIpKlim0T9&#10;EYhNbdKxQ9VK9d1AlXuurA7rNh3lupMJY6pq9WQ/WzK1qE9bL78oQYJRxoF7iZrNJyDz+LkocB5/&#10;HkN5qLw1cD+XzcW8xUmouPyFOq9GeP5JqtWoOu9k/LGci7Zz8ufOVXv89WGH4C8IOeFULzBV3+BA&#10;D98TgCPD6B+yJUF//V07Vq/LVKNApKFeOj4EWJ46QkNfrCDhoZW0iCxa3gw4eWYScFlw9MxQ4UKo&#10;OTNkvoSGFtlDV0ArRRhyHW6EqbNnMVzcafe0BA0tss49Hv4+KTh96ns0t1I5UT1JD6wNgrR3vHhr&#10;m2mRCcFvaoaRmP0WtL67YKCq0vEilAIAkkMoJbS0YoclXcRboMfftmQzqBA5T08AGwh0I1WNySqd&#10;C4VqyJkAUI3BFeUlj/HkNhk5lYcq+Qdk48WXP1GjV2poGRuoqOpqpG4gASjQIwQbuZ31dSNoJuzq&#10;awhHgrKuvpfb34u7fH2H3xMQvvnet/BfTMDRnut9BCSENH9bQ3CoFBjvfAIxV7VRTjw3WeywB9W1&#10;an6QGxDtutxEPE2HOBUQHuV+UBVauM/cTy+/NOQVX8RXnz5AM7fl7ncPUFvdjdqaLlr0HqrtQZWu&#10;c09yHXlz+eHeEL75bhRHn/0QCxbx9/UpXE+eArCnVzYjSyk+aRdUqUj8+7tos/l3zKHC5w1Gn8mb&#10;XDr/tjxnDLwpqpufdIgRiN4H+HksrL7hKL30rQ2EjGHebOU8HB4apAy0A/C3CDsEf0HYIChpMJK+&#10;IB0hUgVGngki41l7sWZDEVzcwmkJpc1JFB8VHkHmrs2FXlIj9HkEZCbcPDLgrsum7cxRuWOuBJ6E&#10;B99L0rKHXCRcTqOR+n9iT7leWmJXqhkXwtBVK1ClItLmQ+eWgJXLStSIBkklsVlMqijaNklP+a6W&#10;MKEdvlPHC7Z6GMHhh+DsEcaLP4uQle3hxeeeDhePNG4Lf1PGCZvkYuS2GQhlPWGtyYGLhjDm77kz&#10;9MqSE6BSQ5AXrq1eIW0d4aPnPhoJIoslA0uWFuLG7Xa00mY2NI6qytFNBHQz1VOr9GgTgA21o2il&#10;8mqW9ksqV+nIaWii+mqmYmym7ZQ2Tn7+GS3x8jWHCZJM+MyTESG05gSGrWiBwJu/6yPKaqI9kGqR&#10;cJYRNQaqQWk7lLZOKTyhEUtP266zHCHYn4XJ6zAsPntVj7aZN5SY2GP47LP7vInwGNb3E8jS6STJ&#10;3ZLwTTjSIkvi99ffDCAx+R1Yqf60uhTaf+lxlk6l3VT2PL5S1ktSaAhFGeEj7cAeAmfeYGSEjo5q&#10;XxS1Kl9GWErajihblZsp7apUhZ7aGIIwFmfO2xThIG+4NvUnSdXSBv3z56o9/vqwQ/AXxAQEh/rl&#10;IUh9GBiwDYS/VyOJu7yw9DvhxYvQ2++gGpqlRilI/pkPlRLfCyQ8dTkEiFSD5meivqgAdLwQJDwJ&#10;QQ3h6EEwenhSSRCCki7j6JZF+OXDmRe9ozYPLp4FVJNSr46qyCMeqUkncK9aejAH1BjcGqWkaIsJ&#10;wR9oLe82DeKOKK4W4OCRKm5jMry5Xb7SiSGdGQSeuygSTRrVSAYvWKop1XBPK64XWFNN6UsYYnlp&#10;dyWXkPDTyr5wO2XMrZbbruO+GLlvFhl7a0pEbMKbaoRHvRRCaByizSXcaHfrazgllBuoAJukB5sK&#10;VUZjCOxq5ZkjTZIy04UG3liqCfU6ZaWB6JiT6thYfaXtkUqbsJBcQb0MTzNlUaVyW3zFVkqvtW38&#10;sDxvxZYiQxVostl8nSSOCywFNsYDnL8fVn9Cx5uq1jcLXgEROHvxO9S3cZtaqERpf+uppmUss4x7&#10;rq4eQgvV7dWqZjz5ZCZ8fTPgTXWqHmGgfo/ngoyisRKC3rYx4NKjLh05tmGJDB5/g2QJmGWoHY8f&#10;IS55jJ48T1wITFcp8sq/j5mv3TW7uM/bcf2mTREOD0vKDEN6jmmJf+5ctcdfH3YI/oL4UQmOdmJo&#10;pFNZ4Lu1Xdi4tUQ9/tLLV578JrlnuxVEVEUWhidfe/Ki1BAaCm5UYB6eVHvuGVSFVF+cpxSUnjD0&#10;5AXNMFJxGXRUXPrdVGm0SLTT7gSnC9WZC9WQjO7QEwiBXjk4c6JWlay6S6V3t66fFpgKphn4voaA&#10;ppW82ziCuw2juFs/hsrrLVj8tEA4EybaazPVkSqmyu2U9jG5OKWNSi+WjmpKOmd0VFOSX6cV+Mnj&#10;KnlhGiQZmCEPcZcHL3mabc/jsHoXwEoVZDHG49WXPlbl8qWNsr6pB9W19wnmPjV+uK5ujFYTuFha&#10;g4KcUzhz6o6yvfeoEqsJ7mpVgEESpftUr7GU43ru2Y8gY28t3B4jt91k2sff5zYQulK2SiflwaST&#10;hspUEtLVU/VEgdOKSm1BgbeoRk8BlMBJtdfJ32s/lbmo9hwYvdKxKbgEn33eqZT0vZoxfP8Dby7V&#10;g0oBVhPgMvRPbPFnn/djw+YjhGcGlTV/i8fFUyeKWJSp3ACl51eUPZW1XgrX8jf4Wn5XIO3mydBS&#10;cevoBhhuhmy40gU48QbjxHNBmkI86SJ0unS4uYYjMCAan3/KA8F/0ms8NirpMz9ZYp6e469lni1r&#10;4eHP7fHzYYfgL4gJCA6OtRGAA2juGMHmsGNw1ESrhnCxZHqlQvJ5QvMk5kXozqkLT3QZluZO8Llp&#10;sgk+2kzCz1nDk5+v5b2HexY83Wmj3Xgxq+A813S4u/EicqeN0hCC2mw4eybC0SORFw9h6h6PFQtz&#10;8PXHoqxGce+eLdXj4y97kVN0HhExr6H8agvuEZBSdKCWqubru4OI2PUiwRCvKqbojQI7qlBCYyIm&#10;ytLLhSq2UjoYxH7KUD95lKdK6ZAeYs7Xi7WkqjL4y3I5CAgsQoBvDtYt24PbVzuUza2pls6PbjS1&#10;i8WVThHg229HsWf3VSx5Kg8mfSwWLsjES6/epvqTESZi5YcJTyowWtA6QqeN869cacXTS/bA13s3&#10;vM2HedPYRxBL0QOqbRnnqzpjpBJMgaoAoyNMpF6gN5e3clutVGryPBLVxkmbqiE4NVSuOgEq7bHY&#10;WaMlCfv3naFapeqTm8gdHjdOpRxYC4+tJHxX13J/qGS//2EUmfllMPHmp0p1EagWU4l69IFsh06B&#10;kcdFtoshuY0yJlzVNuRUtV2KLRZ1KG2bXPbPgtvnqc0g8PPVM1Z07glY+Uw26u51EINj6O/t5nlp&#10;S5+RfwJBOUdtz6uR3EJbRZqfO5ft8VPYIfgL4kclODaI9o4+pGa+wRM9Ud3xZXSApDvIGFF5wpmo&#10;Nmm095TGe14QEp5UJJ68w2toadU8abgnMD2oDDW843tSAUpoNaIGeWHp06gMswhGwsmdwdce2lTC&#10;UNrzdsPTIwppiYdRe4/AIDik+Oj58z8gOPgotNo4uLrsIjRy8Nrrn+KHu8A33/XT0gEH9pXDqIuC&#10;hev31GQQxplq/LCEtFMKCOW1dN5IG6V0MKiioeMAlF5riYl5Gu6rVhQkFZkXlalJn4Cs1PdVvp3U&#10;D6yT3l7C756k6FABllU0ITLqTVWiymJJg79/PsGVDP+ARJTsuYhPv+hWnTrSoywqsoHfa5Yn01WP&#10;YXvEyzAY0uFtPUCoHSAACR0ee/W8YEJanjY38ThR6bCR6cTT9iRklIlP4CFYZWicD4HJfbPQKvv7&#10;yaM9i7B0eRGu36pFa/sIfiC8a+UGwm1+872PcOrCV8oi10hbJiHYSkv81rtfwttP8kDzuE0l8KFK&#10;9WV4ye9JT688iCqAdptTeS8QlCIN8rQ7SeWRdr+JkPc/hhRg8BW1Lc9yKaS6Lua6+bdw246IbXvQ&#10;0TZebUbIpzyJnKO297ZeY1v83Hlsjz8POwR/QdjusLY778FD72Ou42YqKoGGlLCXRFfCiSEAcfCQ&#10;3l8qPio2Jyo+Jyo/F3eqPzfOd0lX7+VzRwlCSKlCgs9NgmrRXTpKtIlwd0+BhxstkSetFJdxJ5g8&#10;JGXG8zAtXiLeeucyOjppeWuGsHd/KZVYIjw8YmGRvERp79Mnw8sSz+29ThCOKVBWXGzGosAMmD3j&#10;oNekqe0VVSJWbQKEEq6ErQDRXTp0xkMUrRsVlthxCRsQBYRSgophIhBohV975VNlhe/W0M7K8Dgq&#10;uS/5+8+//jnmP0X1Y0pTEDJTRUqqjTwnxEIravFKwqYtR3GpstaWWyhtclI0tbZXFYMo2lMGHdcv&#10;T6KT54OYrQQFAaSgYt3LmwyVHffFZoWpavl3kdcTIZ06WrH0BikmkcVjJG2YxVSv8rySVETufBnf&#10;3uvD3fp+QnsEn37dg9Ts9+BpCUHgUwk4+sqH+O4uIUg1+/2dYVy71YOnnymGTp9KmHI/qIzlAfPS&#10;VCC1CqXXXSPtpXwt4cHjK9slHWITid0Tyd1/NmXIowC0PJ+kqUQei2Dgsfe20HprwpAY/zz6xh/i&#10;JOPV1Zh1pf4EglSEUn9BRtrx9c+dy/b4KewQ/EVhS4bu6xnF1i17aFMJEcnfM+yn7S0iIAgQnU1V&#10;CdycOXXRESaEhgvh5kq4TdhfR/cMzHZPU7CcSwjO5XSOWxoj3TaVzzxTMNstFbOduLwLQeqSgrnO&#10;CXCiXZ7rug/+Cw6qROJbn/QhIvp1/kYEbXYMLzxCSlcCT+MhKsZCuHik0vYlIzTyHVysfAApQxUU&#10;9CJcnHdBq8vg9koFGWm3ktEqGVyPtDnagCjhQcsowHsYghNQFAgavffDQy8pKIVUdxlY8nQebt7g&#10;7xC41ZKi0zqET74bQmJWGeQpbR7GDHWxS4eFjFAxeEm+3m5lR339CTNzCp5eWoDnXryN76tHVR6e&#10;tHVKrcJ3T32FgAXpBEmWgooUPtCJQiJ0ZMSKJ7fzYQuqagUyDFxOpmJZTSp9SdoWs2H1yqeF5XYT&#10;iiZTHFXzZ6gjbOvbgVOlNdgW+SJVbgzcjTyu1mSYA7IQEfc2Ll5tQB0h/el3QGjUe3DRJnEbZFv2&#10;cLqX28btkeaE8ZBtFRi6eKTbpjzOcgzkJiPHWkJuOg8fd7HDHp5pvPll8ybIG45HLky86Rr0SXBy&#10;2oqMjDd4TgoEZdimbcSSDYbjEBy2Q/CvCTsE/4qQu+vD7/t7gV07X6KVFDt3hBceYUMYeujF8uYS&#10;OLlwkva78RBwiNJzJvhEDboLDAlFJ8JP8sZEEQoEBYgCT4HiHIJoNpWLk3kPXPUlVIf8nns0XGmH&#10;PHWxcHJNpGJ6DwcOfYH5i4rh4BIJB7cogjcZrtJ5QlA5avO5vmJuQxGcqChmusXBd/FevHaiCYUH&#10;v8F0p3hug80OOxK6cwlcJ16kAkEJlcvokaZUq9p+hsB8In4CIu0/7bnqhNAmIDLyFfWwJCmlJaMw&#10;Lt+uR1DYi9yOJHiac3jxUzlJDqX5ICbGKashd4STPK7SopoVRCkmICXjPXzx7YDq2W7gum593okN&#10;wc9y2SwFe3dDtmpXk/QTrVmAaiubP2FFxXraSu3bIGjgctJBYrLSgntlE7i5MFItWmg7Fy0qwIcf&#10;daNWmgyOfYz5TxKmXhmwBlB1+nKd/lSLgfug983C8k2H8PbZWtzjdu1//ku409ZrfQrhQXXqKtW+&#10;pc3UQlVHyAmU5bdl6sbjautE+QmAthsNzxkeewHjBBT1hLsnb6rSE+/pyeU9CqDhDVRuXGZLJgyG&#10;HTh5/KK6MQ8OUg2OiiIctKlBuxL8q8MOwb8ibBZjvFOEJ5ucWCXFp6DTJfAi2keFt5t39iJCjpAg&#10;5FwIiwkr7CywE+s7bodFCQoE3aUzxEPu9LbOEmWV+R2Bokxnc/mZVHGOkpbCdejddsDivhpP+q7B&#10;Aq9l8PFciid9wuHlEQzXWaugdd0Eo347lU40gULVQgusMSVTdVCBSNI1YSEKzNEzETrfAqzZdhJa&#10;AmKOJp2/x/kPQVDlL46rEQnp2RTYCfT+MmS+m66AQJLOBV6o2hg8/8KnqkiDPATplXep3J7mb+ji&#10;4EWIuHLfdAIJ0z5um9jXPbxx2EZ0qDJeVFC24Xu0gsYUTmOxMfgQTl+oVuNyv68DUrIuESYEBpcT&#10;WLhwG115nORGJJ1SqsOBgLGpTenEkXZM23tZv4dREq3F6osay1OdJc6uqYiOu4DL1/qQnFYKvSFN&#10;ldGX8lpa6TzherUm6dnNUR0hGmMsAZuM/Ydv4/W3voNPYAr01iTofCQ/kNAimCfUqNwYxQaLAnTl&#10;jUVSoWSeHFtRf3LDkenEa1sTBI8t/y56Sf7mcXZx5d/CPQ8ubnQSXEaeYeLuGYmQrSkY6JMqRnKO&#10;UgWOEYJjogZ53toh+FeFHYJ/RfwEwRFC0Fbz7fjxa3B1D1MntJuWlpN2xYlQc3EnxGhbHEU5jas8&#10;B1cBDBXWQxB0c0qDy9wUuMrUMRXOTim8ENNpdWmHeUFOc0yisuNFQQvsOWsb5ruuRFZwOC4+W4jz&#10;h1PxblEM9u0MRtL6tQhbshTrA57G015L4KdfCqPHSlj0hKJuK8y0x16aRHjpGMYkQjuZF1gCwZEM&#10;Fz2tsOQIch8m1J9ciPJeErcFJqqtUNo7x+3wT1Z4/L1arpCwIMx06VRT+bh9uw8ffdKD1MyzMPtT&#10;wRrT1EUrbXW+fgepYvYxpPzVfoJmr7KnknKjOleo5PRUU9LzLBbW6kdlROXrvzATz776oWpbfO2d&#10;GgLJVp1FkqGlg0keOiW1DqUArVKGBJ6k+qg2N/mcYFEglI4cK78jtQe9CTV5PohVhqntxrrgd7Bk&#10;9RHenBLhQ/VotRSpdj4d99EkqTlUgNZAKkO/NARYU+Ctj8R8rwhsW5+H5U/GwqQNgl4bAi9rHJeX&#10;dkpbR4jkgkob74QddiMIpXNLjvVPN5qf/g6y7eo1b0ySe+nJm5irO6Gp4XHXyd+A36Oyd3SLxNqV&#10;iehst52Tg5I2A3mYVz/PV2kflPPXDsH/KuwQ/CtCADjxWkAo/z759C68vHfwws7gRSr5X5LCIj2/&#10;UkG4gIpL1EmuUoJzXFIVBBUAqfwEghpXqhBX3vUJTQ83XgSSHqO+z+9QUToSiB60zwaXOFgd1iN+&#10;aQjuHH8WXeUl6Lmchb7ruWi4kIKGsmx8fTwN119Jx4UjOXg+MwVJW8KxbdlWrApcj8We6xHosgFW&#10;x9XQzVkJnctGaDWhSkU4uUdRtSZxSiuuQJ1GRSjKUDptaJNlKN+4OhEFN3HRyhAvUVweAkLZZtph&#10;pWwI221hr+Otd+5i1VqxtwkEDC9co7TL7YaZ9j7A/xCntJVU0F7ylDwTbSOVliRbe1JpaRS8ZJie&#10;2Ng9/F6hqsOoM8l43DikF5bi7MVBLF31LiEhaSQ2aKoyVVyfKp81Dj+BiQwBlJxHydtU+ZqEnptP&#10;MVy9uV3eBLOMk1ZjsuUpcZJcnQlfAjKQv+nnlcMbRyqs5iRuK28m1ghYrCHwMW/FU8ZtWOUbig0B&#10;W7Bl4UZs5/HeuW4noremYdVTO+DjnaRSd3RUcjIcUdoLpeNI0mbUTYb7LMdy4kYjgBZVK/mkWnkt&#10;UORNVJyCGo5I6LtIMwrPD7nxSJ1CR7ed2BW5F6pyG2Fnu1mPQ1AUIaXgw+exPX4+7BD8K8JWNfqn&#10;kDOu88EAVq5Mg5tHHC/GfKo/eTSj2D1JgBVw0BYZCpQdVVZXbDJDrK/0EGvcU2HgyexKYLoY9hI2&#10;vGg1OTBQQbq5ZGKuAyHozAufSs6iXYNDSYl4cPEghi4lob98O5rKgtByJRRtFWFoKY9A06VoVJ+L&#10;Rc2FdDRX7kFD5T588FoqzpYk4qXEcBSErkfCxrVYs+BJ+JsX87eepiVfRRiGKgXnLg3whkyqUCpQ&#10;D0Jbm46ZHilwoFp05rY6OsfBSRNP9Zik2vZc+bmHBy9gJ1pYtxKlbJzdE7Hg6X3wmZcHB/ddyn67&#10;i7W1HuSFTBjR1hkkaZgXsoHHxcwL24vKzEBFaaDSlGFk0lamM4n65PGjShWYSU6iXpXykodM5eDp&#10;pa/hmadfhdVQQvWVr5LLdWLJ9QVUl/m05dL2JwnehA4BaXuAPNWYL2HuS4XlWwwXwtWdy0o7pvS6&#10;+pqzMd+aDn99FObrt+NJUxgWUU0/aViL9YEbsXnhWoQvW4v8yF04nBiDt/JicWJPMq69VoyP38zD&#10;J6+l45uTJfjy/As4+8ohbFmzhaAPolpNgBu333U8n1JDOz1bbipmziMEBXZib6XzRI0UYshIHGkC&#10;8dAQmBoBIm+0plTue7pq2tB5FsOspfV3isbbb55TN+UR2mFVWIH+15YbaAfgXxt2CP4V8ZcQlBOM&#10;N13sjDwAJ+cdBGE+5rqUUFEVUU1J50cqnKjkJtr65joTKuMh82Xq4pwIZ1rdqY4ZmEGr46yhXZ4b&#10;DrdZm+HpuA2uDtvh4RgLvS4ars5PIi00BO0XD2DkUjz6Sjeh74MItF4NRtulzXhQGYbuqp1ovch5&#10;hGFHZRIeXEnD/Utp6LyUh+7LJWiv3I2Gy4dw+3gRTj2fiyP5adi1NRgrnlyDAO+NhAmVoudGVf9Q&#10;b4gjvJPhqkmlaqFakXZLKkRXLUFOG+YqIxt48bq40QpLDiP3X5KO3Q2S7kObrUvl51IYQJSL9CxL&#10;EQlpL5TkXx4T2n0ZQ62GD0pbm4CRIBTFYxD1pkZyUBkTGHoqN3nkqIDU4HtQqVCBhoXKyszvGLkd&#10;GgEH5wswxX6apRKO1z7GAUJ1H1WWjODhdtKielLdGagCLT55MBlTYOHxtWq2wl+zBosMy7Dceyk2&#10;+j2FGALvaHwCTpbk4cKBHFx5NhsfvZaH2vOH0FpxED03DqGpvAitV4rQUpqMhuMRaD+fjLuns9Fw&#10;6y0cLSyBxbgBBp8MuBGAjgS/hjcFF94opEiClEaT9l9R19IW68xQY8o9Mnlz4Xek+cQ1j/Pl3Ejm&#10;92N580nm34Lg9qB6diuG1jES1659qCA4NDSoIPhz5689/u9hh+BfERNtgj+FrXDq0aOlcHaN4N2Z&#10;d2ztPqUEXajmpFKMm5oSDFQpLrS3TrS/ji60mm6ZaupG++nknIYZzpmYTcDojXGweKzDU5aVCHpq&#10;E572XQuD0yZo3bbCw2UpIlZvpB0uQcfJCAyVb8ODq1vRULoebaUb0XEpGL1XIzmNQGdFNFpLI1F3&#10;egfqT+3A/dOh6LkQjub3Q9B6IQqt5UlorMgkEItQXV6MD98vwKt7Y5EVtQEbFs/DfGMAzC5Uig6r&#10;YXAO4zbFw6CjjedF7KEvItx2w83AfTVKgVdpz6KlV720UvuQFs4gVo1g4lTawOR7Gmku4HGYAJ+M&#10;nxbwyXsJD6pmCdULSphp+X2tmd+XjggqNunIcDUUjbffyYPjswk3LsPfkIepq2d9+PJzeQymWGha&#10;Y7PXQVgsB2AmbLz4XR9aTG/C28+QgAB9OHw9NmGBbj3WztuInTy2eRGb8Wr+TlS+konP38ulst6P&#10;+1cOovv6QfTf3I/ea/noKEtCd0USei8no+tiEo9nLDrL49BbHom+CyEYLN+FjvJ0dHzwMp4veR5+&#10;PnHw1KepESJmcyZMnrvgLe2yqvlA1L8cv/F2QYJdjpccG7lRqGPjwfPKU5pX0uCsS4STNoVgzKI7&#10;oGvgebPAJw0NkqfDf0NDtuTpnzt/7fF/DzsEf3FQAsIGwYrK73hR7+KJyotYJ8+JKKYl5IWvwMe7&#10;vIc0bmcTgLTDbgJCscR8T7vrIpbXOYMndgHVUwKt4iZsXhKE8leO4uuyl3D6uQJsXR4JnesaGLUb&#10;sCJgBW6/XECo7UJv6Rb0VG2jCgxCF1XhA0bXpRA8KNuG1vNbUXuCVvl8KO6XhqPzzAYMV2xFx6k1&#10;6Dy/AZ0Xt6DxzHo0nd+Enms70VEVh9qKBNyjavzsZDouHE3Es6kx2LV8I5bpl2Ge6zJoXNYR3KGE&#10;ejL3LU8pXmdNCbc7D3OpFp11khiejbketMQ8Fk5UtVKkVY6L9IJ7ShMBbf5Ez6gHL/KJxGG5+KW+&#10;ouoxlTYyQkE9bErUoNhVAkR6jVWpfwXWDAbByeWlNp8879fFkgdHK7fLmzCUp/cRfEZDIaxczk+f&#10;iEBtJBZ4bsVCTRBWWVYjasla5G4JxWtZqbj6Ugm+P7cfrVX70H69AL0f5mPwdjqGbqWgqyKKN5lQ&#10;9F2JxNjtWPRfDsVAZQj6eKw7zsrxDuNx34aesg0Y5A1pqCIMnVThrTePYm/WEZiNMbBaU+FjiYef&#10;cQsWGtdhkSkU3oSZxbRHWXsJKVQhvfJyfNRoIB4f242B9pnnhzyAy1lHAHIqbYQ6Ob/mxCB4/T4M&#10;DthuyjaH8uft1/b468IOwV8R0vgs/z7/ohlePrQptDieBp7UuhK4eOTBlSB0EYsrSc0EnYOT9Azn&#10;qPfOtJACyrm0wbPnMqgQXT1jYPRYhpcLc9F26zU0Xs5G6639OPfSCwgwrYKr40r465ah8rnd6CnP&#10;wIOzG3mBBqP9QhC6L9AOnwtCz6WtGKqKQEdpMGMreiu3o6s8DL2XwtDP1x3nCMqLwSraqR7beeG2&#10;X1xPaG5g8IKuiMT9Siqba9nouH4AP5zdh6u0gC8kRiBs4xp4ey/gRb0cOvet0HsmwV21b0p7FuFG&#10;cIn6k/JgqgQYVZ4oGinRJfZOxtF6cp6kfIjScyUkBYASctH/OE9KedFuS/6fLaWlkMqvRFVgcZWe&#10;aFGKOltHjOqIkjAVwZ3AdDYTFMZU1e7oa86Djz4WPh4bsVC3BGt9FyJx7Qq8mBaJqufScPdkLprL&#10;qKorS9BWnoXOy5nc/0Q0nA7Dg0s70VcVhe7L4VTWIei+wmNXtgV9l8MYoWg9sxYPeMx7yml/y0LR&#10;dXU7v7OeanAD+q/sQF1pAr69eACxoRk8Ttvga9mKlYu34EB6Oo4fKEFeZCoCtCG0ytx/E88VHjep&#10;LygdUKpnXo6JAFBeS26grhDuhLmrtM3y2LrQSZiN/N7ccOSmv6POw9Hx9j87AH9d2CH4K2J0tI+n&#10;3hgamwewZFkmHFx2UR1lUwlKJegCKsA8BUGZSrhp8qkCBYhihbMIylzMdcrEHMdMzHBMgZvHLpjd&#10;n8LpwwWoKctFzbkQtN+Ix4enDmId1aGz42q4znwKr+VlElyZ6KYS7L+yDZ1lW9H2/nq0n9qArjJa&#10;4optVCthaD6zTkFSbHJX5U5erGKVo6gAaaMFdgRjKy/shnPrcJ/f67kYQYiGoZuqpotqZuTDFKrE&#10;FDy4nI7+D/fh4wvZeOeFWOQnbMHq+YsxT78cFvfNMLjtgEmXDKMxDRrPRKqUJBhMVHTyDA9CT/Lr&#10;5IKWCjUyBllsn/R8yoWuaidKryhD2vLECtpGgeRCPQPYdx+kJJXU/9NKcQFrseroMJmlre8gDNKb&#10;a5GS/rnQGxPh45cIP+8oBHiG4iljCDYs2IzEjcF4ISMCt95Kp/3PQ1sV94cKb+h6LAaqqKgv76DK&#10;20lFx5vHhR3oLI1G+1m+L9+JLs6/Xx6uovOygDEWgzcS0Fa2Xb3uuxaPds7vvrkLXVWE4WXeSK7E&#10;oLo8D7dOH8TGpeHw0lJNL1iLd48VobrqKFpuHsN3l97FjnVU/ppdsD0GlPvuRbVH8IsqlB5tlZYk&#10;NxE6CWlSUTme0nMuvcQEv8kgQxN34fjbHygIyrko5+WEGrTHLws7BH9pYBQjoz0qBWGArjg86ijm&#10;uETATdoBtUVUOwSh+3iD9kS45sDROUuBz8lFbDKhyKmDczZmOadxmUiYXRfjjfwkVJ/LQD3V3IOb&#10;kfiBSiU+dAdcHNfDeeZq7IlLQOulHHRRiXRe2IgOWt/2M1vRcmoT2s5uRvW7K9DC+V2XtxJwq1F3&#10;ZiU6qyLRQsg10RrXn9uOlkt8r3qTaacvE3pXIwjTCDQSpm3n11ENLeM6aJ0rCdgLEvxeRQwefFqI&#10;2iu5+Oh4Ft4siEbc+vVY7rMcAfrVMHtsgkG7AwbdLri7RcHVLUHZWinLJRWUnaT3mRfxxEgID7nI&#10;OZ3I3ZMUFoOMAbbwoqflk5JjAkAZUidjkuV5LB6SZ0hYmrxKVKEEeXCV2ZwOb9MuWs0gzDMsxSq/&#10;pUhYvQEvpybgg7cPorrsIMFXhMFPCtF/O5GQ2o6BawL8LRi6GsrpZgxcCcPA1R0YvBbHG0sSbwQJ&#10;BGM8+q7GoodQa+Nx6xXoVcVj5HYqeqq43LVE3ixi0MllOq4SmlSIfVWE6NUUNN84irLX9yHomR2Y&#10;b9iIsFVr8O2lw2jmZy1XCNEP3kRRPG28JhIaAlDnK48GkDZPnhe8eUyk9thSZHiM9LZmA0kId/Hk&#10;DYMq2OqVCS9zBD79qGYcgrZ/P3u+2uO/DDsEf2nIo27GennX7VePRSzadx4z5m7jhco7Oa2Lk1se&#10;HByzMIdWd64TAeBCqyO9fK656rWEqzshSADOJQjn0A67uO+C0Xkx9u0KQUfVPlrSaHTeorWqykFh&#10;YhzcHIMYWxEfRDtWWQDcjMJYFRXKeaq+06EMqpBLfF8ZTgUTppRJM61u3+1QDHwQTghuoP3bTLu7&#10;HTWnN6KRlrjjGm3cjVC+3oi2S6FoukBrfHEtl12BxrPL0ENlM3A5ipDlei9FEwRx6KjYgfbKKLRe&#10;TcN3F/JQ/moBdifuwvLAlTBqtsCij6QyjIWnqEJDJpxp45xN2XA00sYZaHvFxon9JfgmcuQEhlIS&#10;X+r8aalwpOS8stNS6ECKoEoxVEkxoWV0N9FiSuFUeeymVKAxbMcCr41Y6bdEJY2XHsxC9Zl89N3c&#10;h+ZLadyXOCrnnWg6G8p9iELXpV24f5bHiDHE/eir4OtLW9FZEUK1F8HjE8ljuAtDhN+YQJGq+cGF&#10;bWg/F8ybxAYqxwj0E5gd53nzOBdBeMbRNkeg7dwG3D+3iQp8J5ovH8Zrhcl40rgOgR6rkR0WhtqK&#10;3fx7hKCOx/7O+d1I2y7VgXbRvudgLm8WjtoMOHG/RQ3aziNaYkJQo8/jMbEVW3D0kF5kHgNNNgyG&#10;JDz9VBKaG7ts9Hvo38+es/b4v4Ydgr84BH29tMTd6qR75/hHmDU3mFY4HY5UgHOo+GY5pmP2nDTM&#10;mp2KmXM5pQKczZjFeXMcMuDgkE5IJvMzBpdxnBUN9xlLEL12LeovH0L7lTg00PLWXE7DswVUUXPX&#10;wnHGRmxYuA71kit4nYqFKq3lfV6chGALFZ7Y3v7rvMgreMFfCaHti0DvTQLx2mbCYA36roeho5zw&#10;K6d65IXfVRWG/g9oja+GoLF0E2M97l/ehO5rwRjg9wQMQzeiMXIjSUV3OZUO7Xc353ddDieM+Vu3&#10;C9D+4SF8fOYgCmKS8ZSZytBzE3x00VQqvKClfL+lGM5meWQo7TDt3FxNhlKHMuJBhuO5a2U8bQnk&#10;YfNaXQIvenmAOZWQeS+Xk+f27lMJz1pjBoymJHhb42A1hiLAuBKbnlpFdRyOq69kobHyAK07j83t&#10;DDRLp9AlwqmMx4LgfkAl3FdJO3s1GV2lMRioTCTo4mh/w9FRug0dF7ei8UwQHhCKvVeiMHwjjp9H&#10;4cE53pQIwI7zwegq402BABQIdl/ksSNcB6tiqBa3cx3rCMH1hG00Gq88j31JMVSBQVik34AXU+NQ&#10;czaRMA7ijScGX5UdxbY1idB6JtMKF8NVbgxyI5A6lFSAboSg9BpLKpC0C0pPsYYKUZyGh74YOkMB&#10;Zs0Kwc6oQzwH1Sn4Z/9+/py1x/8t7BD8xTEBwQdyyuHDD2uofLarDgA3GT9MyyJFVN01BXCkDZ7j&#10;SrXHO/gs50xMm5WMuXMz4ThbgJnMzxLhNJMn+kx+d/omLPVfhmvvFdKmptKGhhIwRTjz8j6Y3VfD&#10;03ELlnqvx8fvHqHtyuWFyc+pUu5f3IHeq9G86Lej6dxmQo4q5QrVy8XNtLqiCIOo3oIJBH7G6OQF&#10;/+BSCEY+jKe13ob6C5tQf3Yjmkv5eWUI1eAmzt/MCCJAuS5G3/WdtH9UTeWE7UX+Lq13G8HQcy0S&#10;Qx9RDd1OQwPVzvVXClEUHo2VXpvh474DRs9UNWJCngLnYi6Bi2kvlU+eUj5Swl96f3W0u57a/dBo&#10;CmE0xPMiT6Lio/rxPgBP38OqAKqXd6ayvfMIv4UGGSa4Ce8UpePOuX1ou5JH5ZyI7pvRGOC2DN6O&#10;x4PKCILa1vbZVxVNa7uLAGNcocq7HouRDwhBgq6T6rmHaq9PbiAVhNrlXRilApS2vz4e0/bSMHTz&#10;swHO673C9V8Ti8x13IjHwHXuNy1we+Vm9FzdROVMmF7Nwd3K1xG3bQe8jPx7+W1C+eF0HvcYHk8e&#10;49uZKHvvWSyeFw2N9JyLyuPNQSoNyRBLeS2hRhoJCKWggmcGLTBfayQDoUAld8+ZsxWFxbZOEZ6C&#10;P3OO2uOXhB2CvzgEgn0YHn5ASzyIpuYBzFuQQoubwpOUFzqVjeTPOVARiiqc7cIgCGdyOs0hFXNp&#10;lV2dBI5JBCMhOCcbWods6BzCEaB/EqeOpaOpIk2lujRVpeLGqWfxdGAwnGethr/H0zhzMJMXVAbt&#10;WRBBtEU11N/nxVx3Kgj3jq/ma6oaqpIG6cUk1O5fpnq7FkaLS7UiqTS0ZW20bh0EYBOVXVNZMBrO&#10;baR6DMMDXsgN59ej7uwa20Vbtg7tFZvRK+1oVwhbWr8HVKACwm5a745Kqsur29FSEYGGi4lovrIH&#10;jVVv4PyzBxETtBPzzGtg0q6nwtsCZ00iL24qH17IjpJELr2ftMhu+hTeOGLhqNoS4+DqkapUkOQH&#10;6ryyYDTuglW3AVa3xQhaSOUXE41PTryABx+8hvqyDHRWJaCDaqyHSrf7GhVgeSj3m2rtahThRDVX&#10;zm07RUhREQoEe2nxpWOj/zpBdi2eYCf8rsRimNZWYvAygUW7200l2M1l+wm7PsKv8Uww5+1SrzsJ&#10;zm5a566r4VTSwei9voXQpXq+VohPTj+HoGUbYfLcgLULNuHjN4uoLNPQRgV+tzIdbz+3Hz7WCO5n&#10;ukorEthNxAQAJ6oKubilQeORBnn+i4sqwCGPZqCFpvM4c/oTGwPtEPybww7BXxEY7eNUOkdG0N0z&#10;hg1BuzHXORaumnyqvmxMc0zBFKo+gd5U2uEpc1MxzTkDU/l+hthfh0xMd0zEDOckzKEqdJqZCtfZ&#10;EdC7LMbRLCqQqiJCJwrNvChvn96LdUs2c5mnYXaah9fzEvGgqpgqJdRmxajOHlRQoRFQEn3XI9FJ&#10;mLVRCUr036IiqtiiVOCALH+eALywhQqSNvg8rbLkF/ICbiM82y5tQUuZWOJQ9N4IU22JTWXruT75&#10;rXBe+ATNxW3oIWgkfeR+BWFxYwfu87P7hM19AqS9KgP1V4rwVelBnH9lD+K3bcE8kz/M+q0wGDJs&#10;44QNxdDoim122JgMF0M4QUg1TTjK2GoZxmeyxNP2boWv51NYN+9J7IvfiVtvFKO+fD+6bx3kMcji&#10;dkcT0JFoKd2Azsot6LtBm87ta6SFFRD2Vu2i1d2O5nO8EdDOd9Mi3y/jflyW3t1E7hPVXDmVYkWs&#10;rXf4QiT6aZsl6by9nCqR9rWbCrJT/ha0zV3jr1v4WlSmwLf9CuFYtVUp8ebKQlx85QCe9l9FcK9D&#10;HG8EdaWHqKKjeSxDUVO1F4cKi6h4w1WPuTyCwd1INSjB4yKv/+w9wajxzFSpQ5KKJBXJtXxtMkbh&#10;269beA7aAfhbhB2CvyrkkZs9SgnKv6ycd2l1t6lxw060waL8ZjimY7oTweecjiccCUFX2mG+nz47&#10;BbNmE4wOSXyfghmzkjB9chwjDHNnPI2kkGDcPZdHNSKdFqH4qqwEceE7MWdGAJynmJGxJQjNFXsI&#10;OIKHtrXr8nZe7DuUEmmXDg/a4ZbSIDSd34h2Qq3nGi9OQqL13AZe4GJlg3Cf8GtltBEYrYRZe3kI&#10;Vd02KhoqPQK05zrByou74/JmKsFNGLhJ23trF3oqqbioIAeuRNCCExJVBO/1HVwuVOUoDlwjYKg6&#10;H9zYhdbrSej87Ciqr76I1wpiseGpNfDRb4RVv5Nwy4XZJBVk9tsqPltTVbEFGS9r0GXAzxwHP8N6&#10;LPVajOzQjbj9RiFaq46i82oB+q+lU8kl0H5GchsiCGZuN6Of29NVEUqQh6CX1riHFr732k4uJ9u1&#10;CyM3YzF0jeqQEBMADt5M5c2DEL2agP6qRPSWxygY9hGQ3ZI+c0tyJqO4LlrgmzHcT9rgj5PU/J6q&#10;KH6fy98mZKuoPK9sxcCtFLRdO4oTRw4igAo40LgOxbti0XZ5P7eZ37mRjOprLyIznnDzCFfDAd1o&#10;bV0JO2eqO1V/UmyxBG8OLgwNISmVsiVFxpYoTqXoGofly3LR1sIbsaoSY88N/FvDDsFfEVCPOuzD&#10;yKiU7wBefv06ZjuG8s4t7YElvIvvxhz3HMygKpzhmYup7lmYoaEFJiTnuufCwSUb06kMp6uyWdKL&#10;zKlDApwcNiNsdQi+P7eHCoYKi0qr9moJju6mAvB4Cu6zFiDimbWE5H5e7DvRWraRsUkpvgbaXbHB&#10;Tec3KDA20fI2nt1AhbYFraUbaZ0Zp9eh+fgatJ8JQsP766kGtxGU21R7oICwu4rWlutq5nobzq9R&#10;drju7GoF1S6CrvMSwSjJ2bK89DZXbEVDWRC/F04bSSiWBxMoYg8JVcKwnXDpuF6MhvJ9OHcsAylh&#10;wVhsWQKrRwgstMMGTREMPF4GnRRBSKWFjIa3dhsCPJciKPBJnNqbgsZyqj7Cr4cKs6tsJwYqGARg&#10;J7dd8vwkQXmAYBuqiqPlFQscSQBSBVIRD96iyqNSlPSVPqrVPkkg53d7aIP7BdKVhCXVdm9VPLoJ&#10;xAHC9UHpTu4P4cfvdvJ7w58kovt6FEEfjnYq4S6ur6MijDcgaWrgTeUqj6EUsqhMVJ0ie5Oz4GXY&#10;iHmGVXgxPZ7HoRADBGjPjRx8eeF1bA/KgKv7TgU1J9p+Bx4HKaA7V5et3jvqc9S82Rqp4pOrOkRc&#10;RAlKriC/M8chHDsijmJY7r+j8txhe27g3xp2CP6aGJG65YMYohqUfxcrv8Fc1zA4EmqzXXJpiQsw&#10;xTENT8xNwROE3KNOqfgjlZ9ShATeTMcMPEFF+KfZiZjqKG2DaZglI0jm7MC6xaG4V/Y8L+hoXuDb&#10;cf+DvXj3pX0w6p+Bznkl1vmtwVcnjtCKJSvAtV3cyCltLUEnoWxwWTBaJJdQLtorVG7XBQCh6CPw&#10;ektpDRkyqqSHEOnkxd1SJjaY66JylGg4v46Kjhc3VWD9uVW86IMVBCWdRNYj09YLG2k5BQAhvMAJ&#10;HQJGeo77CIX+G4QDVWrzBQFrErcpkVYxB99eKMaL2dFYv3ANvDw2wqyJpm3M5DSL8Iun9V2OpdYn&#10;sSd6Bz59Zw9hdpBWlursKqFVFa2GqnWfk/2IQCftaveVndyunYQ5FWk51VtlDGEpbXXbaVu5PaJW&#10;Cb+W85uUShyhQuygjW2+KO2Hsizf0ya3lfI4Ve7EA7HBfN1zheuoDLc1M3Dae1USzkPwoDwMgzf4&#10;nYvcf958WuQGw/1vv7oDtRfi8P2FY9gVFAkf6w48aVmN8wfTCcoUKvQtPE65uPz6y3hmfiw8Danw&#10;MNMOWwrhbKQSZLiY8n+EoEydZL6ugAAU25yjyoDpzDLSKAKHD15Q593oUCfPRymaYLfFf0vYIfhr&#10;YmSUZ90whkdtD1//7OsmeBp3wUWTSRAWYYZzPu1vFia7pmMqFeAkj0z80TEZjxGGYo9nOmXiCQfO&#10;m52MR2dH4/HZcZg0Ox3TZsRgnm4DKp/NRvMpKq/zQWi5louzbx+GxbICLjOX40nPlSjdn8cLOZWQ&#10;2oL6s8sJv7VUgGsJso1UNWKTpeJMCCG4XSm2XoJQrHA/5/VcCEYPATggAORF3VoqlWi2KnA8uBxC&#10;e7yZqicYA7fDOd2CrqoQQi2CiimMINqOQS43eI0QqtyK+5WE443tGPiIAKLt7qIi6mbI8p1cV6dY&#10;VVrkThlvK+kk13LQduMILr5ahJiQEHgbFsNLS5tsCIO/fj2ClzyJ04fS0VBxhNuTh+6LUeguCyXc&#10;wjF8I5bbHI1B6aW9Hov+W3HopiXt/YD2lbZXrO/IB3G0pVRxhL6oWvntXm7vfUJo+GYUhqkO74vi&#10;pbXvv831cfleqrQBrkfSiyTPcoj2d5h2vo8A7JVhh5yK/e/h66GqnQwqSR7LUdnnWzvQw2kXv9Nx&#10;LQ9fn30OoasjYTTuxPpFwfjsvT1qFEkXj+f9ayUofeF1LPBNhKcpC1pfOgZaYhcLQWdmcOpoJAQZ&#10;TiYCkPNcTcVwM9I2qzQaSZXJgFYXi4vnv+FZJ23TD3g+2iH4t4Ydgr8iJEta2gNHx/okdRqN7UN4&#10;ZlUBnNxT4exRAgfGE05pCnqTPLLwuHsGJrlnKlus2gYd0/H43Cw86sBlHKLx2Nx4THKkdZ6TCh+P&#10;ILyWuRMdZbywTm1AY0UGKk49iyVPhcB55hqYZzyNV1IS0XY5lyptHe6eeAr1Z1YQhqtoidei7tRa&#10;2mDa3TObUH2CcDy7Hq2MXl78Xec2E4Jb0X6acD0VhLoT66nWgml5N6D6/TVoOLcBNadWo6l0g+oV&#10;lgINHQRd/Zk1qne57wqVEKHSQ8UnSrDtEi33Rf5W2Xo8uEY1WR6ERoJbLHarFHm4GkqwridI1xIk&#10;VGAEe3NlClo+OoIvr72IwowwLJnnjSf9FyB6y2ZcfzsfbVR/rRdTCB0C6/Rq9FNtjdygHb1IZUe1&#10;Jh0QHbS8vR/Fo/0mrektAvcmASz5jbep4gjjToJY2ja7CO4+grBHtvsG7XFVBNUhP7suHRqEK78v&#10;0Oyjku2WmwCh/YCKcYAWe/Ayly0NwTB/q/M8Lf6lUAxKuyBBOEh1KaNy2ngj6LpFNXqLtvdGESpe&#10;LMLy+VsIqkjsWEV1WHaENwpprw1GU0UJns3YAy9djFJ1rmYZ75yPuVR5EgK/iekECOUZMc5awlAq&#10;9PAzJ7cEmMxx+Ooz23OHMdLB89EOwb817BD8FTHKE0/aAyWkhPkw3fGu6Ofg5LJLpcm46g5gliYP&#10;0wg9Ad90xmzPfMxwz8Y0lwxMnpuKKbTNUyRtxi0Nj7vQNrvzvVsK5jg8g0OZCWi7tg+9F5Oo8lJw&#10;+2QRdmyJwJxpK+A8dSVKohNx/3oxQUPLW74N9yXVhVBrPUvAnaeCpD1sPh2M1nMEgcCkdDs/C0GL&#10;jCwpjUDDiS1ofD8YDSepUGgHq89uxg8nNxB+29B8PkTZw44yBqft57eh7dwW3CcsO8USUkV2Ekgd&#10;tJQtBGoTl5fRKJ0qKXs9Ggna1gvyuaiucLQTRk0VXPc5wpBWtI2Ws6UyDq3Xs1F3ORvnD2/EyT3r&#10;8d2ZVEKIYCsLV/vRLb3eBKltPHM42iQnkvCV3thmgrFTchcJpS5OW0S9VgZRfQbR4tLqEn5tVH+S&#10;IiT5kffLJb2FlpfbIilE0nkiwwWlba+Xym7w5i4Ce4dSzy3czwcEbTfh1Xh6E383RO2r2O/7ZYQk&#10;P5N1y7Z0XIgmHOOomHei8UYx3jy0F4HWYHhqglCyM5q/vQ91x7ej5Vwkai8dQtr2BBh1O6A15sPD&#10;xPPETDtM2IkVdqXycyToxBq7UhW6ilXW5cNNSpfp9qlEaXdNIp5aQnt9f1AQiKGhfp6P9o6RvzXs&#10;EPwVMYohxgABKL3EtrT94uITmO2wjWowF7NdCpUdnkLrq4AnaTKOhN3sJNrfRPxhehynqXiMdviJ&#10;uUn4w+x4/FGUo3Mcps56CrEhW3Dnwh5aMimYkIyayv3YnZYG59kr4Th9PaLWhaKuooA2T3plaQkr&#10;ItF2VgoqSB6fwMM2pGtQNfjvwsitVLSdD0fzmVBe0Dt5gceojoDey5IOEonWcn7vKq0nrWbjGaqb&#10;ci4j+XPX4tFzaSeGr8koC6qjq1RihFEXl5dcuZ7LtIT8HVtnQyhVF9WTtNFJQQJa2f7rCbSb0svK&#10;9dGKSuHXjspItFPR1XJ7msoJiqtJVHV5uF+VhP5rtLMS/J6M1e3g5/3XkzHI7ZfOi55rVFXXQ6ks&#10;I9BLe3xfOoe4ni4ZAic9uQTb8G1uK+1s/3XpJNnBdYQSjJIuQ9UnNveaAE9yACO5jFhVwlrUpYSk&#10;xfCzvmvR6ONntlxDqRFoa38cvMljejMenaIwb+5E/6VUDJenoIE3nu8qC3AgrwB+lq2wmoPwRm4y&#10;bfN+Hr90wjiLVvkQwtZuh1G/Uz3tzmA9CA8L7a6pAO6EoYeF1tiQx/cEJF97EIKqKrfXQdrgQ1SX&#10;e+ChiUNYONfZP4bBEQpBaZX5mfPTHr8s7BD8NQFaEPBurJ7jYIPg8RMfYbZjCBzdMjDHtQDTXTIx&#10;Xawvp1Op/iYRhk/MSVZQFBg+PjMZj01PwKQ5BODMWDxKUD7mEEeQrsLqeQvxyTu5VGAxuHs8BN+V&#10;5uBAZjJcZy+Fw5TVWOmzHN+eKaLtjELjiSC0EVz9l6Oo9Lag/vhGKpQwtJ6hCiIY286FUs2FKeUn&#10;1VLaz2/HfcbQNekJlXbBSF6k0hMtHQGExqVwAoyvpbNAhptxvV0CiPNbaBNpP6kWe2T5MtpOLi/p&#10;HzJipZeQkFEYA4RHJ8EiHRZtVKBdMhKDMO3mcm2EX2eVtJ/FUh0SYFc5vRyHBx9koP16Cm1uKpfL&#10;IOTSCcpERgLtJLeToOzm530Eajet6tCtJIzcTud2CejTCfNk/nYG52WobekhrIdvJxB6sdw+gWKs&#10;gpnMG76dqJbplO26magSonuvxtgSqAngkQ+S1XcEhgJJ+a4AsFPZ2ki1jn5a4B4B/oV4jFVlUpUm&#10;44eqQ8iIToaPIQjzfDbg0rO5tOB7qRyTCczd+Pzs81j95FaYTUnQSc1D83646G3pMRKSEiOPW51I&#10;lZGpfO7BZd09d0PjWUCXEIqcvHfoRKgCCcFhe9WY3yTsEPw1oUonDCkQSsK0/Pv4k0a4a3fAgdbW&#10;gRCc5ZKN2TJcTlJlaIMnOVIRUg3OpEKc4ZSO6Q7pmEoYznJKxlSqwamuuXh8TiJmz1mPp80L8eHr&#10;hQRLqlIZNZUZOPPibhicn8GsR5dise4ZfPjOXgIiDY0nN6Od0OuXRF6BVRmhRwtXe3w96k/aLLLA&#10;sOad9QTjVoKSFvZ92lcCsYvRdyWKFpSWlZZYbN/AdVsPqoDvQWko178Bze+vI2g38r30KofQXodQ&#10;gYUoCEpCcg+B18cQq9hxeTt6bhGcVGJtBKokCncTVg1ntqNGfp/wbKC97qiUjpjtqL9A2yp5hdyO&#10;DsKutTxWRde1ZIIvmeCMoaWm6rscQ1tLFclt7rkcjQdUtB3nZcgbFWI5FWcl4VWVRqDFEWD8TarU&#10;vipC7XYyhgnNbn5HQpRvC28KvQSwDDmU9cn8rkoeP6pmmS9D7WS/2nk8BIajHxFkVIcTilDSkKTg&#10;xIPzXOZMNGouxOHGid0IeiYYVs+1WLZgDT49UcR1ZqjxxK1X9uDMsd2YZ90MoykTrqpitDwP2vY0&#10;QvV4VgHf+FSG0anXKj2GllhTRCWYC2eXULz1znV1vo2QhEPDPAd/7vy0xy8KOwR/RUhniFSXVmqQ&#10;MJR/NXW9sPrGY65rCiOPgEvGFCo/UX9/mp2AP8yMI+RkXgomz0jEpGkJmDwtBlNn7sJjM6Lxu6mJ&#10;eGRGAqZN2wjLHF9UHJFng6SikZCoJkSunziAhZZVcHhiKfxcn0bpc3vQUp6r7G4P1YxUM+mT5GWp&#10;J3guiCFtW+FUgluVnRWgdTJ6paAAp61nthAghAjVXfPpIIJtK19LPh2V1nVe3KXBaDm3mRZa4LeF&#10;6lGGnm2jHeb3uMwDSTXhbyh1dIvgKQ+x5SlWbkPLzV2MBHTcTCfE47hcAmEgaSbhqj3xgXQ0XNxC&#10;Ky+wJZAvh6jcvoEbhFslrXQF7S63uZ/Ws/t6PO5TqTUSWC0EanuFDYaiRLsIqX5l06kuL9LeXkvC&#10;0E3a0CuxeFAeRahF8X0SFVmSet0qjxmgMpbyWAI+qRvYXkaQE5wCR4l+qtYBKtoH3AYpwCDTwVvx&#10;ygrLvjbLcMbz66nCg3gjIRhLE9FSVYgLr+zFqnlbEaBbj5DVa1FXuYff5WcXk9B09Sj2JqfCatyu&#10;ksP1hr2c0t4apWCCbbzwxGgRGTY3EfKZxiDVpaWOYDas3rH48KNadfZNPOvm585Pe/yysEPwV4To&#10;wDHwBITtOa/yr6F5AE8vz6YKjIeTWy5trai9NAXBP8yIg+QJihKcNDMRU2ckYcbMFE7j8MS0HfjT&#10;9F34P5Pj8DuZPysMTo954TXa387KdNSe2YA7tK8fn9mDtQvXw3nKUrhN8sHu2F0EQwkaTgSj5l2p&#10;BbiZYNpChbYeNceXq86SNkKq7cwmBZ02gq711EYql024L6qPakwKIdwn6DoJOSnK2kZ43r+wmfYy&#10;DE3nNqDlQhCVYaQakdFFaPVL54J0Kqhhc9K+GEZ1RKjJ8LnLm9FzMwq1V+JRe7sE1R8cRtNHL+GL&#10;9/Nof5/F0EcHqMCiMEy1NyRW9OI2jNCCd3I7pEpzPxXXMEHYQ3Uo4JEhcT03aW8/LKBVzkPz1Tx0&#10;frwfrTfzcf96GqFJtVi+DWO3o1TPs+TudRPoYm0FcApm1xNUMQRRgjJfLPAAoWqzwNG8acSo6SCB&#10;3cV50s6prD1tsKg+UX/SLjhAAP7UfijthlKYIYTqN57L5KD11mE8l5eNxaatWGDYgOxdIWiuyifc&#10;E9BaQTV4/U2kR6ZD5xkFT0MxPD0LodNT4VHdSbENeSyrhFSPcZI0K48MhjywX8rt50BHELq5xSEg&#10;MAbVtbbyWZKdYOsZ/vlz1B5/fdgh+CtC2mRsEJQRIz2QJ/8PDgM7Yp7DlNkRtMRZmD07VRVRmO2R&#10;q0aNTHa3dZRMmk61NzWBEKRKnB6NR6eF4/G5cfgTl/23GSmYNCMCsx8NxO4dUbSNSbh3ci2+O7UZ&#10;dyoOID54J2Y94g/Xyb5I3x6OmtI9qH17C2rf3YB7by+nKiQIL65Hw/sraIM3KoXXI0PjuI5WWtr7&#10;VHU9VHgyrX9nBVo4X8rzt8tIkhOr0cRoO7sBPYRe3furUHPCVqRVRpt0lW3mOteh/XwQGk9xfTLu&#10;+PwWlWLTcGoV1dVaqsBYXH83BSVp21GYnoy9WdnI27UTB+IjUXZoF5ou5dNiZhHMtJxlCeihjey4&#10;kEB1loz603FchzwxT1RfMqpLc1H+XBRO7I/Gu/uT8c7BLJx/OQ9X3kpHXdUeNFcmEcSSBC6AJugZ&#10;8uwUUW8yXzo7pB1P7OswlZwqpkC4Sj6glAJ7UBGmQnIpJbqvELx8r/ImafdlWYFewxneMAhEUYOy&#10;vrYyscj8XsVGqlopWJuE6suHkROVDB/XLVigW4MjmdvRdDmFx24n6ssy8emp57F5xS64e8RBa9oL&#10;N/cMaLXpcJN2PwGgPKif0HMl8FSMz5Nq2/LcEak44+i0A5s2F6G7x3YLHh3hDXhUQPjz56g9/vqw&#10;Q/BXhIKgpCZAkqW7MDwi5faBuJRX8C+/X425LpmYNT0ZM+ekYirV32NOKfj3GbHKDsvY4bmz0zGF&#10;MPz95HD8ccZ2AjAOv3fJxr/MzsQj0yIw44lFiF+7mVY4HT+8uxoNVFvfXypCfnQiXCYvwPTf6bDx&#10;ySWoKduv2qVaT28j8KQN8Bl0V64nDINQe5wAOxOEIV7cHQRi2ymB4AY8OEd7y5B5UqF6sCIUXXzf&#10;TrAJDGvfWYoWwk7yAAWAdadWq/e95Vs5XcvfWcvpBtpIApDKUcYfP6AV7qR6rCnLwFt7M2F0mwcP&#10;l/WMjTC6rIB2uhl74rej7dN3UVN+kPtVTIAWEFZ70HH5CIH2AgH6HB7cPIiWKwdw9+JRfFn6OlJC&#10;g+HraYWP8Rn4WoPgbw5E6Kp5+PTcUdRXlKClLI4qleqR6rSb23C/jLb6qrRT7lAwk1EzkvZy/5It&#10;/09et0olnStSbSaYlnaLGhLYzP2U0TdSfkxeD9ywdYw0UUmL/W25YIOidCA1naPCLt1AG7xGDdNr&#10;KEvEl+f38gYVC3+3CDxt3EBg045fT+fvxqCpohAVrx7AM/O2w+iVB63XfrhrUuGpSYSnVMyW0NMO&#10;MzylN9hSDJ25GBrO1xhyoTflw8taBHf3KOTkvqvOs7GxIYwM9RGEhCBPxp87R+3x14cdgr86BIKS&#10;KtPPqc0Sv/TGDVrbYEwW2E1PwuQZCXhiViIem5OER2bS+nI6gxZ5ypQ4PPpENB6buguPzYzE72dG&#10;4V8IxUfmZmPKnFgCdDWWeD2NT16NQ+P5MFSf24Rvzqfi9d2F0M+cjzl/smBV4DP48K18qrMY1L3L&#10;i11sbcUWPLjCuBysbLGM5R2SwgIyJE5UEqPl/bWcbkA37WMvbW3n+U20pFR/hEP7WS5zbj1hwnmX&#10;Q9B7IxxNZRvQVRmiRom0lRISAj7a52ZukxQvGLixA/1cruPKLtRXPUfblwx3ly3w1KVBq6cF1MfB&#10;YtqJxJ3ZeP3wQbxcUoA3inNwcn8+Th0owomDu/Hm3mK8tb8E7x/ag3f2leCN/Qfx5rHjSNh5FF7G&#10;XTBaEmH0TYbVOwxPBSzHu4fzUH95L8GVwP2QcvkR3BZaWaq8/puEYlUYpHLO/QqqXk6lRqLUVpQR&#10;JB2VtM18PXgrUg3tay2T5G4BoxSQkFEv2wjASDVMr0vKZRF89y9uVyCUHua+G3FUfzw+VbyB3IxG&#10;a3kaPn7/MLYs34kAfSQ2zFuPr84U066n8DdTUFexl1DcjUDv7Qpq7qY90Hvlcp/SFfQ8xOoSgG46&#10;6QnOt0FRUmX0XJZKUB5CpaFqdHUNw6uvXlbn2cjoAEaGCUE6kJ8/N+3xS8IOwV8RUkCBt2GM8KVg&#10;cGQcgjc/qcVMz12YpsnHbLdszJJxwlIcwTUL0+emYpYUTeD0iRnxmDErFXPmZGA2leKU2Ym0wcmY&#10;wfczZsVi2vRNMGmWofxoEq1hLGMz6ioTcPGlYvi7zofzJD/4ui/EyX3JuPPeDtphQu7sZqqUzfiB&#10;Cq+BqqidarCngurvwjra19XopOppooqreXc5GgWEXLaPKrGVqq7x5HKqyBXK1j4gOB8QFA3n1+K+&#10;VJG5QrhelV7dTag7vUGNB26iOqo5sYbLEgQ3thI6wailKqt8fT9WLdkFF7cYuEg9PG0aXIwZcLbI&#10;IzWjYdJtVSW1rKYQ+HtvQ4BvCAL8gmH1WgtfryDMM2+HvyUYftat8PNNgq/PAVVwVVSSuyUa7oZo&#10;WIzbkB0bhrsVmfzdnVSzUv2ZgKuKwvDnVIa3IgipIBWthNuDKyEYIPB6rocTkFEEYQSGbvM9QSkQ&#10;lH0VFSjAlOF2gzcjCfwodNL23peSWaXyECVRl1GEpwzP24X2m+Fo/4y2m/t9vyIDV197Dk8GhsFs&#10;DMKu1TyGlwqpFGU8cQy+uXQQxRk50OnCCLcCuOhL4GLIgJspBW4KgEVw1cnIkDxozIX8XHqGeeyk&#10;+jYB6CLPI9amwNMzDJUVX6rzbHTMduOVM+/nzk97/LKwQ/BXxJ9DcIxTaRscwQ+1HXDxilftfzPk&#10;UZsEoaNHrgqBn1SZFgBOmZ0ERym0QOjN4vwpsxMwldbZwZnzHBIwfWYwPF2W4uTueNSVxaORsGmq&#10;isNnZ44haFEQPKbPh0lqCxbEormUauhSlCps0HBmDe1XCBplpAQhOHCVAJPni5xZzViLVqq8btpa&#10;iQ7pDKGNbLtAYBCUbeoRnLTFsnwpIXmJqrB8PVXlJvQQdO3lUpqLSpDKsfXCFkiZ/gcycqNSbPMm&#10;tF3Zh1fz89RT6HQe2XBzyaEipIJxS4cT32s806HXpUBLG6jxkOeQRBNwUVSKO6HVRfB9BO1zOAza&#10;cBiNkdBqpbSWjJI4AI1pNzy8kqGxpEBn2I5NK5fik7OpuE8oSY+1dOT03diO3tu0uZXyJL1tKu6X&#10;byekJBUngqqMCvEal6+iciQApSiE7I8UnZCpKEBVKIJWue/Kdh63kPHCC4QhbyoyvlrqLkphhpZr&#10;Iai9voHHmhCtKsR7ewux0G8rvM3rURQVTuWYi+azW3HvfBS+vHgECTviYeA+Gaz7uA/cH0sBPKkG&#10;Pc3cL2MJ4S4PmC+CwWcvdLS+GnP+j2GwFMLLOxcLF6ai+p6tU0SGa9ogaB8t8luEHYK/Iv4cgnwJ&#10;qWs0jK6+UQQsy8UfHWIwjQpPwDfNIQVTHZIV+P44mfZ3WgxBSGs8NRGPT4rHo1Oi8MjkSDw6PR6P&#10;00JPmR6NSVO2YM70xXghPRrVpalUWRtwh/bz89O7sWPlVjg97g33aT44kBhCEBAGVC3t52Tc8FK0&#10;lG9Cc6VYwPVUf+vRe2UrRm7tgDxJ7j6t3wOqSlGED2iRu2XInbSLSSl9qr3OK5vQdGEl562j9SMA&#10;LsvzjTdg4GYw+m9TKV2jYrokpbpopWUMsYpQfj8KNZdeQdZ2WmDHcOg1e2DQ7IXJnRcxbwQGzwLo&#10;tbzIJUmYykejzaFVll7PLOiMWTCYs/g+FUYqJG9rBqzWNFsBVgLCYD4Mk89BGPwKYAosgcU/DQv8&#10;n8bxI1RkNzIx/EEchqj+Bm5vw+CHoQTdLlr0BPRdj6NNTyDUogg3KjnOFxAO3t5FK7wTwx9GY+Sj&#10;aAJwC5VhFJeVijq2gg8yRrr/ahi6+X6En0kBiHYCX4oydBKW7YRgO3+r81YMuj98FkczuE0+m7DI&#10;L4g3phT0XMkjfMPReDkVN08ewJbV4dzXaHgI9AhBvfd+mPz2c3pADZ9z0xfC3VgIT4sNgPI8YhXm&#10;PBi8JEUmAStW5KKrc7xTREGQHoTn38+dn/b4ZWGH4K8IjBJ9ozQj4xAUJTg62ksYAlujnsPjTlGY&#10;5Ubr65RCGCZjlittsUsaJs+h4nNMwqTZBN40QlBAOCMGj81kzErEHyYTkNNjMXXmdkyfugSJG4Lw&#10;+YkU1BNstaXrcK+8GFmhEXB53Asuk/0Ru24J7pXGopW2rfXscrSeX4rGstW0YYxTy2h5V6KTCq75&#10;/GoCUnp6aY2pFhtOr6GaC6KlXalK6TeVB6GB6q/lEl+XrqDKW4ueyxsIyY1cx2q0XVyFbiqf1tLl&#10;VI4r0MX5jafWUD3SSlIp1V1MxbkXD2M+ldC0advh4FQAd7cCuM6JgYfDTuhd46FxS4ZOK2pQekZT&#10;1LOKTaZUgi5ZhadnLIw6eYJcIiMeZl0CvAhCI0HpoU2lGqStNuRD71MEnWYlsneFoubqfjRdiiGk&#10;ZGjcVvRJ+a9LtPOXpe2PURGhUlyk+vTg7Z2qPNgDAlzg3Xc9gsuEoP+6FE8QZShthWFKCXZc3ER1&#10;uRVdlTLmWMYTUxXzRiEl/NvkJlNB9VtFxX0lHt+VHUR8cBgsHkux2LIUV1/dw21IRt2FzaivysQ7&#10;B7Iw32sjXKl+nbQFmEN168QbgquuCHM1VP7u2ZzmwJVWea4mEw6adMyVp8/pMpUl1piyMWfudoRs&#10;248RlZc/YoPgmEztEPwtwg7BXxEPQ3BY7s1j0lDdKWco0vPfwwwPeZxiPuZosjHLnZbXI5PTTEwn&#10;CKc6p+AJWt6pDtI+mK3eP+YQi0dmEH7yMCaqxiemh2PKlFXYvGgdPj6ejY5bvPiurEF9ZQaeS0uE&#10;aXYgXKYswlp/X3x3JokKJZ62kKrt0go8uELQEYStF6U9cDWVINUdYVhHKHYQdk3n1tDmyfOFCbwz&#10;61QB1fqy9eigde6+LgpS6gfSHp+nJT5L8J0NUja5k1BsPL2E759BF9fdeHo1Gs8Ho+bcNtwtL8Te&#10;vEI4Oi/HFMdoTHZMhSPBN2fGKrjNfoaKcBUV4QrCcBl0tPkSZs8VMGtWcP4z0Lo8zWWWw+DMeS6r&#10;4adZD2+3VbC4rIBFswEebpth9U6BFK31pDr0dAvFpiWb8eX5F1FTmkZAyRPlaIVp00XNttOiC7C6&#10;qNykQowAsONKENoqCW5a/P6buwi8cDScod2nnZa6i+3yACrpQabt7aTq66nYgt4qKkOpHC2dLJWb&#10;VWkxVV2nYhPu01bXXcnE7VOHsf6pNbC6P42NC1fhwzcLeZwT0Ew1ee9qHg5lpsNbvw2eUgXGUEQI&#10;FsBZPYuGMJRHtFIFOhHuzsYCVUjBhQrQyZANN3kwuzyG1MzXmmjk5b+vzi8ZqimpWXIeyojNvzw3&#10;7fHLww7BXxECQekdHv4RgjwpR2wQPPT8BUxzCeXJnoNJBNrjsxMwxSlVhbyfPDdFxaPTk/HIlAQ8&#10;MjMa/z4jAv8yNRJ/mpWMR2fE449TwvH4E+uwSL8CVa/l0H5tpeJZgJar8Tj/bDF8nBZQCT6NeR5m&#10;XHs5jgonC/2VVIOnnyTAVmLgA0lb2UhgrUA34fiA9vYBL/5WqroOAq2bCqfz0mb0UAlJZZWWS1xG&#10;2v6u8UKvlGUJklJaXhmudi4KTWe3oOPSJvQTAkO0yb202WKrm0vD0EgldvfKQWxaHwwHws7RlAQH&#10;bTyc3dbjSf9VyI6OR8aOCGSEb0ZxbCj2J0eiMDoEWRFByAhbryJz+0YUxYRjX3wMSiKjsSeS0x2R&#10;yI0IQW5MDJJ3ZiHAaxusJnnoeAl8dPF4yrwW544Vo/3mPjWkTgo+9JbvIPwI7Gu08LcjVJGDvhtR&#10;hGE4bw5UddeDCcGNPEbS2SEFE7ahryqSCjKS6pDKkO9lfj+VYrfUWOTxEdvffz1cdZp0SI85FWT9&#10;GXk+cxhabu1H+bvPYcWi9fDXPoPYtVTsFw+h/1Yq7n8Qix+qDlCxpsGioyLWFxFwxXCl5XU37YOz&#10;djeVbZEtCEAn3jQdpfeY4BMAutAKuzO05iweywi8+tpNdX7ZOkVECdoh+FuFHYK/Ih6GoDgU9cyR&#10;YdsjOM9e/BSzNWGY5pqmyutLEdXH5yThibkEIqd/mhWPP0yLxn9MisO/Pc6YugP/Mj2UEIzAv9IO&#10;/24yVeGUSDw+aQuMDktx9kgauj+gXbs6H7W0n9fe3IenDCvg+PgSeDta8f7uKF6QVIuSuPw+IXhx&#10;OaFIy3ZuhU0dEn4dF9cqEHaWb8B92urmM6s43cDPCUPpdDm7ipZ5FW3vGjWVXLnW89tRf1KqxqRx&#10;HQmcEhClBOFFyTUkTCVNpiwSnbdyUfVWOoxuRrh7rMQc1xC4e26FZq4X8iI3Uy29jNqKI6ivILCu&#10;laDjxl60Xi1GU2UhGssLOC1C65W96L59mOpqN/dlL2F0lFA+jIbK3fiB09tn38LKeetg1W6DH63z&#10;AlMsFuqW41BCGFpvFKGDIOutjMCQPA3u5mYqwbUEljwqVIbDxRDq0bTEcXhQKcUiCDRZvorQ5FSS&#10;pyXVRarQSGpMH+f3X4mAPGO54yJvElKdm9Fwlury2g4q5S3ovhxKOMairuogXjuyF/O8V8LqugCF&#10;4eFou3oYPTfiCcg4fHC6CFuXRlLpJmOuawFma2lt9RmQOoGzXRm0w7M9GZw/S5tFB5GGubT/DvpM&#10;zksjHLNom5Mx2zEY5ZfvKAiOjPXaIEgvPMqTz54n+LeHHYK/IjBGCPI2/BMEeXcethW6/PTLRhj9&#10;4+GgkxLpxZzmY5YmB7OoDGd6ZGOG1BikLZ7iKEoxC485JeBPzjF4zCXJVmlaqsvQGk+hOnSZ/BSe&#10;z4hA+/UQNJV5oZpW9vPThxHGC8tpEq3lDG8cjQtGa1kRmk9SvZ1+hgptBZXKEtrVZUoJNrz/NLoq&#10;JPdvDdoZbRfWUBHS6tISt19Yj6ZTK9H0/nIuu5LgW4mak0v5fekxjce99+Jx42AovntzB1rOROD+&#10;GUJTEqcvbKBVprUujUT7jRwciHsS5tlOtLOL4Om8GlrHhZjn4oLLx2KpurIJZKnaEjVe4GE7tzGc&#10;1p0WtmyHSiXpIEx7KqPQcUGG+IWhvywWXeflKXKhqL+cgOqqF5C4ZQsszvPhq1kHX9cVWODug5iV&#10;VnxNpdpyeTMhGIKBiu0E81pl8dsuyRC3FO5DNGGWRWjloOW8bE+0GuminklMAAr8pIy+pBd1ctpW&#10;ZisQ0SH1C8tCbfUEuaz0MEspsKYLVMhXdqDpNO3ulSNIi42lQl2OJ80r8FY+97W8BLVcV+3VaJS+&#10;lImlPsHQudIKu++hSi7AHEMaXMT+eharZ87MocWfo8tR4aCXoqryOoPnTjZcCEF3QzK8fBPx1TcP&#10;eHbxfBsVCIod5r3YDsHfJOwQ/FUxypNPNQvSnsipOYiR4W5OgZrqHvgGxOKJ2bGY5izl9FMwaW4C&#10;Hp8bj0cdfoo/zUzCI9MS8HsC79+nR+PfOP3dTAKRlviPMxIwY048Zv9xHvLDI6guitFJu9p0YTWq&#10;L2UjIyISMyYtxcxHApGxgarv/F50nQ5B34VVGKTy6764iaCTTo0NVG9rVQxIEjDtXg+VkBRGkErR&#10;rWUbVCGDzuOr0HriKcJoBWrOrEdDRRrh8yJez47FUo0zsrYsw7dn9hMuueqRlIOXpES/DMvbiNqz&#10;YThT8jTeLwnG23nb8GpWCN7IDMKZorWoPxsNef5HO1Vj06k1aDm9Br0VIbTVoarggoTAtPXMBiqv&#10;zbSgm6hoqVbP8n2pFHUIUkPV2stT8NELO/BSyjocTtqEo4lr8EbOGpQdXouaC/I57Sut8P1z3LdL&#10;O2lJU3D34kGcO5KNuDUL8G5RJBovlxBQMYwINJUTsJfkkQGE4FUqQAJOKmG3XwpB80VJk9lJ8G3n&#10;PEkDkqaFUAVMKTXWVhahitO2nI3FN5deRfi2eHh7bcIy35W4eCgX98uzUPM+9/1KFt49mIMF3lth&#10;skgazCG46IsJwBzVEyxJ067m3bTAhXDUF1D1cZ6lGB5mKaefr+oKOuuz4eAZi+Ub8tHeLQkxAkG6&#10;DjoRqWNpK6Lwc+enPX5J2CH4q0Lys+QuLCpQIDiMweEeDA+Poq9rDCHB+/DHKRGYSgs81YnqblYs&#10;Hp0Tiz/NjsMjs+LwB3k/K4Gqj+qP0BP4/Qff/15GlsxKwr89EY1HJ+/E1D8EIOzp9bj9Ci+sk7SW&#10;VHp1FXEoTgjH5EcX8/PFCFm4CneOF6Pl3Y14cPxJdJ1ZiQcXZAxxGO1uKAakh5OKr/XkGtS/uwZN&#10;Jzei4dR6qiEGoTpAoI1Q4XXJkLgL63Dn3A7U3nwZx3Jz4OW2EE5TA+E51Qv5YbtQW/o6LXIK2k9t&#10;JQRl6Jg8zS5UVXnp+yCT00S0Sm8t1dvAjWTaTXluh+TfBdnaH6X4AuNBmdQ2tOUpdsrIFdnOqxEY&#10;ubGT7zfTfm9RvbOyzPDNGAxeiaHKi7HVGvy4ED0f0f7foEWXp8Kpwga0tpWE1KVdaLuSjbYPX8fZ&#10;l45h5aIN8NU9heW+C/D+viR0Xt+HB1e5XbdlNEccOlU74k70XAonROW5JJHo4Hb0yHYTjAJF24Or&#10;CGiqP9sD2WPRXxGPviv5+PDUq1i5bAd0nmsQtGgtPn69mMBMoeXejsare3AgNQFGzVo4aTLUIxcc&#10;3Qk2D6pCTT7magqpAvNVOGjyMJsuwYHhSKfgqIooZMJJm0PHsB0hUQfQz9NseGyE4BvG6LBtOmIf&#10;O/ybhB2CvyoegqDcngnBUSm3L6V+aVHSUt/CI1N2YIZLhopJDtIjnILHHVIJQrG9trJZf5gah99P&#10;j8e/To2hEozD72ZxPiH4+6nxeGxKFKY99hSe0s/HzVdzaCm3o/rk02i6koi3D2TD02kV5kxZjvla&#10;f3z0dgHun+dFe3IJ6t5ehIaTq1Wi7/0LQbj3+mJ0UN01v7cKje/S8lKlNB5fhq6LtMilnPcOLfR7&#10;QWgnCKvPbsetd2KQHrUeLg5emDp9LWbOjcXsx9bA7REr9oQn4Is39uHeiSQ0noug7QtG8+VI1NN6&#10;1lyIQl3pLtRfiEH16R344UQYoR1G2OxSOXNNtLlN/I5Ui659P0RFK+30fYKr60o8VZZUbtnFeTv4&#10;PobLh3IZWlTpnJF2vUsJBJQ8hCkRjZVxqKWVvnM6GA0XaWEFgFdi0VaRgOabz+P0i3uw6ulN0OlC&#10;YNRHw0+zGUHWJSgryKDaLSDUwnhsuG1cR+vJYLQR6p0XIqgKBai017TAogLlgVWtBGAjFXXDmSA0&#10;ntlCa03wyu9cyMbZ5w8g0GcDTNpVCF++Dl/w7/CgIhVtVKXflxYjISQEOvf1agick4522CNPJY7L&#10;dI5HAWZ65GIuVaCjroAQpA12z4SDGwFICEpNQVdDLiY7hCB/zynV7DIkbdH0wPKgr1FOR6VZ5j+d&#10;m/b4pWGH4K+KcRsyDkGpKKMssS2RCyXFp/C7x8LUQ9glps7NwmMz06n80miBk/AfU6RzJB5/pB3+&#10;A2H479Pj8K/TY/F/pkTjd4TiI9MT8cdJOzFtyhqYHHxx6dksgiSeYFhDCMTg6tsH4e25ApMfXwy3&#10;uRacPZaGwQ+yqYY20QLT2tJGShksSWNpOb0eHedopd9bic6z69EjqvD9pbzoV6HjAudREXaf2YrW&#10;U2GqesupI6Ewuk3H1Bm+BLaMa87D5MnxcJkWAs20J5EbkYivL7yFe5efx/flu1F/+xB+uLIH1RX7&#10;8EPZHnx/YQ9qKw6h9tJBVJfuJbAOovXaETRd5nLnSmhLD6OmbB/n26b15QfQfv05fn4EDfys+uIe&#10;1FfuR9vNo3y/FzWXShi7UVu+F81VR3CvrJjr342m6wdRd3UvGqoO4F7FXtReOYj66y/ixLP7sXTh&#10;euhM4dB401567YWfJR3PaFZhm8aKD/eHEYRb0H0xFF2ltNEXwjFYSSV7KUo9zU4e8CSPCGiXlJuL&#10;IVS0fH91vK1QjVGORsu5KNrqfXhj726uez18jauQF0Fol5bgweVUdN/MwJfnjyB4+UYY9KG0t4W0&#10;tnvhZqDVJRBddIWYqysmAItoh209xC5G25PlZAidmyEfWq9iaCzSgRKON098YGsPVOfdT6NE7MPm&#10;fpuwQ/AXh5yEfwFBvh8e6cXQsG0M8dtv38KUWbsw2yULU+akYZpDLh6fkUXopeF3k5PxH5MT+Jqg&#10;IwT/Y2os/m0aATg1Gv/C+I9pVIdTqAofi8Rjk4LgMMmKlzKpkGiz6s+sxg9nQvD52SNYNW8dJj+x&#10;CJOnmHEsLxoPbuWqhF4Z9lZ7mtaXyzaclkoyG9F6WqrIrKVSXIbe0nVoO7kU7WdX84KWkvnhaHt/&#10;E1rPRKKhNBWfvJ+Jbau9MddBiydmBRHSqdzOJDw+NRJPTFkPp7krsHRxCILXhmHr2mCEbwpB0o5o&#10;pG+PRezG7di5NgQp22KQFByNjPAkZIYnIz0sCTmRScjdlYji+DRk7ohFdmQ8CmJSkBuVqB5Yvj8t&#10;FznRiUjaFoHMyGjsTknHgcwsFCfxezFc184dKIiNQ9EuRmwC15OM7Kh4zk9AVkwaClJykZtUgHXP&#10;xNGehsNVOhash+DhvQ/eXrFY5BGIgjVLcfedOCrOEPRcIehEDUoh1SvRhOJ29FL5jd7cicFbsVR0&#10;4TyWhCDfD9Cmq4e6U9VKRet7JyJx99JRlCRnw9e8CQHGpXghIxJN5TmoL41G1we7ce34MSz0WQGN&#10;dodKip6rKaYNlnqBtMbSK6wpUg/fmsXXM92yMEctk/PnSlCbQfu8A5cuf6vOK3nA1wQE+f+Mn4Bo&#10;j18fdgj+4pDTT05Gvn4IgkPDUlfQBsGqqns82RMwxy0Ds5yyMG0OrY7rHkyalYPHZ2bR4mTj8Vkp&#10;+ON0GwR/Txssdlji91SGj4hKpFV+bFo4pk+aj8LIbWgsS0P1iRW4eyoYX50/gMi1WzF9ylN4fJI/&#10;ChMj0Hg1Rz0FTTo7vn1nCRqo9NrL16L+1Go8KJXiqavReW4lekrXovnESjSd2YT2iijcv5yAO+9G&#10;4Nu3YwjBAtwpzceNE1kIXh2ImVP0mDp1IxVhFP7gEIXHHCPx6OxteGTqBjwyaRUem7wGjz6xiop1&#10;PWZOWoc5XHb21PWYM30Dv8vpjC1wmr0dc2eGwXHWJrg5BanwcNkM17kb1dRl7gY1T+exFRp3vney&#10;JUe7Ogep1xr3TfBw36ie4KbXbIFeKtS4cFmnEDXW2IXh5BIBV00UnN2juEwqTFReLp60nlKzTxcB&#10;o2YhIpYH4vbriWi7koPWy2movZCglG/zxQSqbN5EpNxW2Vr0X95IAEo7ZrjKG2wr2wR5FKe0Cdbx&#10;ZtFyLgzNl9LwzaVXsGPjLuhd12C+/imcPRjH+fFovBRLxboP7xzeBy/DamgNCZjtTvvrXsBzIBUO&#10;7ikEXzZmEoJih2dzO2e4Zio7PNdT2gulvL5Uls6Du2cqvH0S8e33kn4lvcGDPNnkBiyqUBph/vLc&#10;tMevCTsEf01I2QSB4TgEpX1mZLRPqUG+Q119H4y+GZhCeMzlCT59TjZmzC3An6akYfLsLPyJKvD3&#10;k6Lxpxny5DmqQocU1Snyu1lShj9Rzf8TLbGMIpk5YwW2L19GlZGH1gubUXduG74v3YOimDjMnLwY&#10;jz+2mOprFe6cTeOFK6kcwaijbW6tXI+2Csn5W037t47KbxnaTj+DZlrh5nObUXN2J344n4w7Fftx&#10;OGUrQuebUHEsD3fKDqKmajdunMzGtqWL4fKEFx6dtBKPztmOJ+buJAR3YZJTEq19PKY6pKrq2ZOp&#10;aGdT8c51TMcseV7KrBjMdk7GDMdkOHoWYKZzNmY5JMHRKQEOc+O4XDycXZLh6p4KN480NXVyTYST&#10;ZyLtYhoBlg5PBTKqOaoiJw3nadPgJsHXrposOLlTVXnk87NCOHDqSIvpoMmHh7YEWm0B1WAyzNpQ&#10;6B19sCtoJW6dzEf1lSy03j6K2+/uR87WhXi3KBQ13P/asnQ0XohAxyUplLoKbTzOrfIclVIpsiC9&#10;xWFUg9GoPRkEKePfXJGF22dfxtolYdA5rcUqv+X46O0MtFRE4t7ZCKrEAyhJyYbWYz23ORkO2mLa&#10;4d3cN+6P5AnS9s417sMc2WZJoeK+OBCGLvoCLlMAd9phD3MhnNzisWZVEfp4Wsl5NzLc/yMEZcic&#10;QFCyE/7T+WmPXxR2CP6a+E8QpDEZEwj2EILDqvqvd2A6Hp0Wwrt/CqbNlorSWbSU6Zg6JxOPTInB&#10;75+I+hGCf5qbit/NScS/0hb/25Ro2uFY/G5SHP6/STH44+PPYKmXD745kYQ2XpT157biblkxXsjJ&#10;xJxJi/HofyzGGm8/fPl2PFouhKK5NAitFYTcheVUJUvRc51Wt3QZVc5StJx+Cv1VVJUXwvHtmUR8&#10;cS4HxWmRVJQmTP+DHgs181D6fCFqr+3B3co8fHz8MOJXbYfz5BWYxX2ZOXMHHp9GCM6iPSakp87i&#10;Be6YhpmE9zRCcYZDPBwIs5kuMZjuFoMZHnGYrUvDVDcqINc0uHtkE3iZBGICXNzS4U5F5EH1o2G4&#10;e2bCzZhCGyvVd9LhSLC56fZAQ1jIEDNnNdyMQNSnwsWQjblaqmuqJ0k4niMVmi15cDYztIVUj2mw&#10;eoRhnstiJK5eg7sXX0Hbhy+i8VYJPjrzHKLWRmCRpzc2BAbixIFstN54BR3X8lSPcO/lzeiXR4Re&#10;ob09GwQpvioVc3o5TzpNHlzcgcbKbFw6/gKeCgyGlko2+Ml1qC4rwIOqcDRIMYnLzyMlMhUeHsGY&#10;7ZbEbeT2G4qp8KSXOJHHJRvTqQQd9DKMLu9HO+ysy1NtgqIC5bkjM2btwM4dL/IkExUo5xudxjgE&#10;ZaSSbbTSz5yf9vhFYYfgr4m/gKCcpaIEJZFVOkiGOW8bT94ZDrSzDolUgplUgjmqfXASgTGFqmjS&#10;zGQqQio/Wt9HCENJkxFb/Hu+/8NU6RxJwiNzU6ge18DP0welB6WHNQRN57aghUrtvb288GcuxhN/&#10;XIrF7v748MVkZdcaqfzuX92Cu2eWULE8Q0W4gmBknFmOljOrqGbW4N65nfiubD/2J+2Ai4Mft2Ej&#10;Hpu0AdMeexILjPNx/DDt4vVn8f2Fw/jg1aPYuSQeLn94Bo5/XI7Zj67FjMc2YsbkzZgxKQizJ2+A&#10;44xgTOPrKZPWEJT8fNZqzCYc5roEE368Ebhsg8OsLXCbHQqDaxRcZoRA7xwFLe21xoExl6/lwfW0&#10;tm6O2/k+Eh5zd0Hnlkw1RZi4xMLdMQJurmFUeuHQaHfC1TUSbi5RBF40NJpd8NTyO5oIeHpEQOuw&#10;CoFOfsjeuA4fv1qCuovPobbqFdw+sw9Rm0Nhcd0KHwLKy2kZVnovw/t7C9FW9RxtcYKqINNZLsMJ&#10;w3kst6CJqvDecSrqs5tV77EkSVeX5eCl/YWwaJbB6LgWacHhuHOaN6lLPP7lcfi69HlsWh4BF+dg&#10;zHXmDWIub1hu8jyRLMxyTsQU5zQ84UyHQPhNd8lQEHQi/BwkPUZUoRvVIl/PofreW3JeTjCeZ7bO&#10;N6h2QZWEYLfDv1HYIfirggB8+L2kK0gCqxrcbmsXzN99iqopSD1a8/EZ6XhidgImO0Zh8hwGgffE&#10;NEJwClXg1ET8kdM/TI6nApQeY9pivv53SZuZFY7fT98Ahxl+eDErCnVnd6Hl/Eb03S7A7Xf2wKRf&#10;xPWshmXGMlzanY+eq3FoLafiq5CKMGvx4OpKtFatwJ2Ty1H73lZa4khUn9iC+op0lOwMgnHqYkx/&#10;PBh/4O/8x+QwgjkSjz2xEvOsG3Di2QP4+kIxai5m4Kt3X0Tm6mCE+CzE9gXLsN66GCstT2K519N4&#10;htOl1pVYoF2ORbrFWKALwCL9fKwJ3IA1/ps53YRVAWuoZp/ECq+nsMr0NJZ7LMYqz2ew3rQGwX5b&#10;scFnC9ZYN+EZ/Wqs1C7DFq/V2OoXhFXWdVjqsw4r/ZdhtXcAlnkvwKoFa7Dafy1WmFZirYVW1LgS&#10;K4zLsXHeOkSsDMWOpasR+VQAikIW4M6ZXHTQ/tZcfwWl7zyPdas3ws19PXRUoEaqT5NrMrydtyLI&#10;by2uPk8ldyUHo7dj0H1xI282G6img9EoT8eroEKUijQXo3C/NAF1FYdRkJAKb48l8HVdgsNxO9B8&#10;Pp6f0UZfzsKNd5/FMwHh0EsbpUcSIZ4FV+cCOLoVYrZrLmZRCc6W9j/adukMcfTMtSlAhqTQuNMm&#10;60y7CfhwXDj9kTqf1IOVCEHbuUcWqqkA8aHz0B6/KuwQ/JtDFOF/huDh50vx71ROc1xzMGl2Jv4k&#10;CdIOEbTA4XiMSu9Pk6n8nohV8HuEIBT7+2+P0wpPTVApNJI283+mh+LfJq/D1Mn+2JMQoZ5c1i1F&#10;QysS8eG7BVg8fzkhuAKaJ5bi2cgYPKhMpl1+UpXEaisPQseVNWiqXI4GKRx6PgodVIAtF8LwxfHt&#10;CJnvBqffaTCLClCec/KHaZH4/STa3alhePyPC2F198V7hzLQcOMYqssL8e25bHz8XjI+O52Fj05l&#10;4fq7abh+IpPqKh/X3s3H5VfzUP5iEspfjkXVG2n49P19+Or0UXx19gA+eZ/W+nQObh9Px43Xk/DJ&#10;G5moOhqHG8+m4vuTB/AN48M3C3D15XRcey4OH7/M33krFx+8twdXju/GlXey8eGJNP5WFq6ezsPN&#10;U0X46P3duPVWAS6/nMnfzlBtfl+WH8IHpw/i8/P78W1ZIRqv70fbx6+h6uTzWLOE8NOtg9GSRuVY&#10;CIMuF966RARqN2GRmxFHdq2g5S3A6M149FySNsEtVHXh6LhOKNIad5ZtQ3e55DRmoKbiOSSHx9Ny&#10;L0WA+1N4Oz+Jy6Sh6xKXubUbJ48UwcszCG5UtBqXBGh4Djg70/bOzcYMZ6pBTRYcdAShtGtqJXE6&#10;l3DMJAQLMJsqUUruexCIJsNO3PmmUZ1PMlLEBkE55wSCtMUTjuTPzkd7/NKwQ/Bvjj+H4OiYDYJn&#10;Ln5GJbiGJ3WG6gx5bE4i/kTr9/tp25UNfnRqMn5HCP774zH418ei8X8ejcK/PhGD/yAE/21yHP5j&#10;Rjz+dcYO/GHGNkx6YgEStmzCvQsZqnxVayUt15kibFq5Do/8aSEcH1mCtNXbCJQ4NJetQcPZVWg4&#10;sxbtletQf2klp9tQd3wT6t6T/EF+/0ocyo7txEqTGTP+aMXj07dQre7EfzweiT9OisKUqcGY/Cc/&#10;eGt88N6xPai5eQjfX05D9Y18fHs5EzVUovdu5KL6Zj4aPt6NmmvFaLl+CI1XC9F0PR+tN/eo4get&#10;V/ej42YJuj7IQdcnGai/shNdt5Nwvzwa/VWJGL6ehtEbWRi+kUmIJKOzKgHdV6MxdD0RvTey0cD1&#10;NX70LBo/Poqm2yVo+ITK9JPdqPt4Lxpu70f9jX1ourUfjbf3of52Me7dLMZX14/gzgcvcJlXUPvh&#10;m6h85yjC1ofA3WkFrXQC4VIMN7ci1XFi9NgIH3cvJG58Et+eykHftVz0EnSdpVJzMArdNxOo7CJR&#10;d3o9uuQRphfCUXcuhjeCw1j/ZDB0c0X5LkbFc3l4UJ6ItvNb0Vy1G7uTdtG+SzpRDBwdpNMoGVNn&#10;pWDyLKkilISpbkmY4ZGCKY4pmOGSiRlOGZjikILZtMYuVIVzXKQgbwIsZv72vfvqfLKZ3wnlZ4fg&#10;bxl2CP7N8fMQ/PSbJrjpwjBljjxsKQuTeId/1On/z95bh0l1pWvf/73fO5Pg7d5dXe3ejRMSiAAJ&#10;7u3u7q7QuBMlOvEEgrYbGs/MZGIEh6Zpb2icFri/+1kFM0mGM5k55/uu6wyTShYlXXvXrtrP/q37&#10;XvKsPFgQbBqPMjVw2pLAs3SWzpESmBGMpi5Uh24lMOFjE0LQgOrMyjMHVra0jguD8N2+lWhtTEVz&#10;XQp+rFqO5VmpcLSfDxezpUian4BjlbR/hySvnqwSF4bm2kB0HIpEK593yNKRDYlor4nAmaoonG4o&#10;Q9MbpQiavQgOdovg6hpPFZgNc00urOyy4ewcDxtLgnCKH17ZtA5V772ED7atx4cvrcNH29Zh50tr&#10;sfvl9ah4bRMqt23EwTdfxaF3t+HIByzvvUrIvoTGV57F/ldW49O3ynCqoZSAKEQPAdxZl4bL9Rm4&#10;UpeBGw156GsqRG9NtkrScLkhB9ebyghxbvf2Khz8cBsa3tuGA++/gCO7X8anVW/i8O430PjONhze&#10;/iY+3vEm9vPYGt95FvXvPov3Xl6Nd19Zg4/e2Ip3XnwOsYHxGOO5GJMeyaPVXAufsRsxafwaTJ2c&#10;gSnjZiAlZBb+uJeVy8Hl6KzNQce+ZHRWxKGbv3PXoSz+3gm0xoTg/gR0NqTzty+m2t2KRdPjMXXs&#10;UkTMD8DRyhfQRaXdVZeOc4deQlFaOpVfIsaMK4f36HIqwHI4S/FZDscxhODEYrgQwiqZBv/uMlYG&#10;1a+BJ49LskzLOEF7tyxERm7Czau6Afi6FQ1/g+D/H+U3CP6Py/0geAcdF29h5oIitXqcvddq2HiX&#10;wdonHxaetLwEnalYYJdiQpHQoz0242MTQtDQKR/6jvkwkul0bvkwdsqBsWUwnpowF3/et4nqqgDN&#10;stjRxyvx9pZieLnMgdZ0KZY8EYOjtS/jmiwo3iTLY0ajtSkSPZ8k4EJNOC/wKFyqj4asM9LeEEtV&#10;mYaz+5fh0AcbsejJpXCxmQFPtwRY2qRRDRYqRehAFWrrEEglE4RJEyIxbnQoFVUIJngH49ExoXhy&#10;XDimj4/E9AlReOaxOLVI0uwZiZgzPQXzp2di/pOJWPxEIMLnLEbj2wW4+Kd1ON+UT5teqGZe9DZm&#10;4saBfFzfTwjW5+PKwWW0oitwuWkzTlW8jLKYOPjOCsfS2YkInJeCkMUZCFmah8BF+VgyOwv+8/L5&#10;ej4C+NhvZhqWPp2AOU9GYO5TkZg7LRYzHo/FE48l4YknCzHh0VI8Om0zJtKKznisCE9N8kN6hB8t&#10;/XI0H6E6/VgWc8/DlQbdrJHLknbr0xxclOExn7F8ItmqC9H12VbsfH4jZk1NxuMTfFGQEIezTc/i&#10;UlMuLh8oxbGGNxDqF4uxk/LVzBDp1faetF7XC/wI7fAjhCEB6DSpFN5TNsCdYHYduxbu49eroT7u&#10;VIOy0JLL6ByUlr0nI65UjPX1X2VU6XqG+ZT3AsF7bYT3i8vfyj9bfoPg/7j8EoIsrKGvD9xBUsZL&#10;cHAjTHzWEYLLYTW6EObeBTD3WAZz12WwVMkTSmDsXEjlRwi6FcOQ8NN3KYABlaAegWjoQFWooapw&#10;n4vK18pxsiYdZyWN1ZF8VL9OyzRhIRytQzDJKwj1b61HT1MWbh9ORTuV4IlKf1xojEZzZTAuVAUR&#10;gKHokIzS3L6lJhbnafvOH1iJ6pdWwO+Jp+GpmQEHbRRBmAELbS60hLDWPQNmjnEwdYiGOe8tHOJg&#10;45gAO+ckODon0zonw84xEbZu8bD3ToT92DTYj86ErXsqv3s03NyXYPLEWdjzRhZ6/rIMFz7JQten&#10;Kej5mMr0iJR42vUEXP08C70fZ+LiwRzc/Oo5nDnwLkIW+MLHZwktYgJ8xiVg9PhkeE9IIyRy4DUh&#10;h5YxDe78LB/pKZ6YhUcmZmPSmDw8MrYYj4wvw0RaznETiuE9jvb0sQKWfDxOdT5zoh8yQsPwBSuV&#10;ji9Xo+NIKroPyuJTqQrKV/dn8Dgkh6O8HoPe/ZG41BivBlbLnOD1uYV4bFwcHh03HxuLU/kbrqOK&#10;lew85Wh46wVMeSyItjdLZQqXZLp2rABtaX013sWwHVMM7bhC2LBCtFMZhsr53tVw8lkLZ2kvpHr0&#10;mFACrUcSXn69SalAiS0ZfXD7NpXg3REJv0Hw/7vyGwT/x+XnEJT057LmiJiYDc9WwEwTyyBfB+2Y&#10;NbAYXQxT70KYepbD0mslLGmLBYKmBKAxAWjiWQpjjxLouxVilHM+7bBYY1mQvRAujgvw+rp8nNlf&#10;gNYD8Wg7lIovdy/D05NmQmsdiLE+EXh1tSQgyEZfA+3wHj+crgtACx+31UWgjda4jVDskJRW1TLz&#10;IUYtxnRObHNVAT5+oxx+U2fB3XYBHB2SYWmfxc/NgblTOgGdQkCnwNQtg8fL191zVUYcjXsBrFxp&#10;8Z2yYOmaCiuvdIKe9l1g754HO48UuHn649HJc7FzG238oQxcOJyM9kM8pgM8niZftLC0HgzB5S8J&#10;w4/DCJoIXPpkOf60dwsWz1oItzGB8HwsD87jZexhLpzGZ8N1cjGcJhMqYwvgTEXl9kgJ3Cfkw31M&#10;Ljw9SuHluRKePqvh7r0KboSPx5hsjJmYhImPxuHx8XOQG+SPP+99AecPrkHH4XS01YeirTqYEEzA&#10;rSN5BF4i7TAt8eF4dB4IR2ulr1LWFw+vxQ/VzyMtNAnjPKMwZfICvPVsHs40FKOzMgXddRvx4eat&#10;GDcxCk4EmePEVXAYXw67ccugHVvGsgz2E8rh9Ajt7ng+luUWxq2F24TNPP6ttMVr1fhHD9pl70fz&#10;8OlXLQqC0jMsw2P+HoKSV/A3CP5Py28Q/B+X+ylBWYITqKj9Fg5UUs5jN/ACWEsAFsDII4+wowok&#10;BMUCG7sWwcyzDEaiAt2LYeBWhBHOeRhil00ILsNIu+UwcyiBpcVsLE+PxtmDJWrhpXMNkfi2ugzB&#10;c/2g1QTA2mYB1ubJinHFuFYlmaNDaJmjcKY6FL2H4nHlcDSuHuSFzIu5oyJGJRG4cjAMvU1+fC2C&#10;lnk56l/ZgvlTQuBiH0allwEbgaBLJsxcs6lcc3m8eTAlnC1cSmDjtpIQXAVrl9WwdloOLUFtS3jb&#10;uJfBym0FrJ3L4epRCC+3cEwdtxBNb6yk4luF3sNltJUy8DiZEI5C94FYXPsqF1e+yOBxhuMKVeGl&#10;QyvUQO2AeVHwHEv1N2UjPCY/B69HNxGItI+T18GFVtN56hY4y6yLqZswRtbqoNWV9Y5HyxS0ieuo&#10;qghCAmjSlGKMGRuFCeMDkBIcge8rnledNp20t1c+TsHFxjBcJAhvHqLtPZKLS/sJZB6XrLvSfYC/&#10;3/5QXJO5xAc3EJ4vInppPMZ6x2DB3BDs37sRHZ+U4lJdJrrqnsMLJeuoPBPgPmUVQb0ajpNWEHzL&#10;VdGOk3uqw0lrYDd+BYG+Ci60wC6EoMvYzfB6ZCvhJ4owB0/OX4MLnbKMl8wKkZ5hySNI8P0Gwf/P&#10;y38YBGXKOa0FBqR1hcGlm34khRhjIcj+2vj8zxc1bW7wXo43KbrOkb8cbcOYR3N084FpiU2oAI0I&#10;CmMCRZKoGjrl0f4WwNC1AKZUgAYu+dAjAPX4+nD7DIx0yMEIbSkMtWUwNVmKJP9A/FhZQuUWSeUS&#10;jlONq5AcGgqtzdOE5NNIDg5Gx8F16K2NpnIJxqnKIJzZK6vMRRKOMtuEVriW29ZE4gIVYWtlALpr&#10;lqC7ajHO7Q7HmaoV2PMsFeF0P1rseXAWq8vjs3OjqnOjPaa607hkq9Xy7Pg9tO5FLKXQ8jVnj2Q4&#10;e+XCznM5bfNK2LqsIQSL4O0RhycmBqPy+eVob1hOCJbg5md5uHY4Db2NyQSzLIeZrdopZSGoK4eS&#10;CcOV+GbvHxA0LwVeY3OolAgGgs1+4lZoJz4P78e20jKWw3NSOdwIPa9HZazdSniPL8a4KQUs+Xyc&#10;h7Hj8/HIhEw8NTkG0x9ZiOSweHyyYws6D65A14ESXPu8GJcPZ6BHKT9d6aiT+cJJ/I2jcL4+lscV&#10;SdUcxPeIhX8eta8/i6ceXczvtghB8xcTqJsIyVJ01BbiaMU2ZEQWwsklQak/a6o/6zGltMC892ZF&#10;Jrkk+btpPPnYpQjW7sug8SqnTWbxJCxpix1pmS3twrE0eB2uSl8I41HXITLAOBXgCQClSOz9OgDV&#10;HGOJ8bvwVDNOCM/bhKpcBWrJ2L/u7z+z/McpQYGcDoIqERH/Vc3NLPIfA02e3We7f1Rk2pwOgrpy&#10;e1BCC2jrvokpz+RSPWXSIm6Ahc8GKkBaYc88mFMRGgsQWfQcs2FCoBgSggaEoDw2IiiNqMKMXZbD&#10;1GEVrCwjsXDKbHy9oxTtNbKoUiROVC9HUXoSHO0fpxqciYBnluLo3nW4sC8a53b5oaVCOkJi0F4t&#10;djgSzdW0vrTGpyuCcG5fEDqqI3GpNoLK0BfndvrhfGUSztSswMfvb0bsokD4OM2Ci0MAHGwWwkkz&#10;j/dz4Wg7Dx4uvnC2X6h6ph3sF8DOju9zmwt712BYOdEWuy+HrecqaKkgnVwj8cj4IOx+rhTNNXm0&#10;wFRUsobvoSRck+zN1YRzBZVodQg6aYU76mPQ1lCKz95/Cb4zZbZJDi1jKa1lPuyprDRjViswjveO&#10;xGi3QIyRoShjojB2dAQeGReGMaMXYsK4pRjv6YtJbosxzXs+nvZ6DFkBi/H5rpdoXdegpUZUaBYB&#10;l47WulS0N6bhNH+z1vpEVdrqEvmeFJyvTVEVTndjFDobUlSKr7fWr8PEcQvg5j0TSb6LcWrHKrTv&#10;zsbpPYX4ZNerCFxI5e+SAbux5bCm8rMmAO3G8bFXCbS05g7ey2DHCk8SaGi8qKTpCmxk/ZnRK+Ey&#10;bh28Jq6kCo9Edu6rjC2JIsaSgEsqcNJKF3MCrXvl57H4y6KbWaJ2oZtmwgobuMo4v0YMDqpRrb9B&#10;8D4vPthFTvg99PWzyABnuZfn9/7+0/f/evk7CN6W9ps+XLt5G/MDymHsmApL7zWw8F4HK+8VsPEp&#10;hLVPMcFIwHnQAhN894BoJMlVvUph5kUQ8mIycCqBsQPBaROFJ0dPw5cfrMClg/noqY9Dy6G1+MPz&#10;6+Dp/gwcHRZh4RNL8ecP1uLagXyqwThaYsmYnK7Sx5+vjMDZfWEETBxapT2wntZ5P61gbQK6qxNp&#10;59LQUZNOUObgXNNaHHxvOdZkh6IkNRI5YcHI9PdFpp8vsoMCURYfqysJsShNjEVubAySYtIRFFwI&#10;d9pXjSeV4phVVDZ5cPWKwROPR2P/21vQfXAlLWYhgRdJ6xiDi3UynCeVSiqNalAyOccRgglUaqvx&#10;xY5X4Ts7AV7jqQQfWQ73qSXweCwXPuMTEDA/HVnBycgKisT67EJsKliGrXmleDY3H+syU7A6NQnr&#10;UtLwXEY2Xs3Lwus5MTi+bwsuf/Ey2qjaLtSm4sqnRQqA5/ndJdV+96F0qsM0XJR0/oTztU+K0Huk&#10;AB0NVIgN0Wjn79P95Tt4qXw1HpvoSxDOVtl9Omo2oqe6AK2N63Doozcwb1YywZ0Ph/FUw+Op8KQd&#10;kNbX2rOY9ncllSutMM+vI6Hn9shm2I/l7zRuBVwmbVQQFEXr5h2Pba82EE8CKBkG89+HoHgfiXal&#10;Au9BUC3efp1P+R/38RsE7/Pig1wYEbqibIG0tUj7HetDiZK7f7vfdv+o/ByCfDzAOnbwBvq5r9Tc&#10;NwjBeCrAFbDwWgMrKkEbL0mimqMUnwBQ3ylXFT3HHAyzTcco2mB9xywYOKRilB3tsV0RzLUx8NRM&#10;QuVzssSmZJqOxfmDy7D3rS0YP2YubKwXYIrXXDS8UI7eumJ07CRoKpLQuleWz0ymDY6n1ZOFxKki&#10;WQQ8l1m6qvm3Cqqz2gxcoTrq3Z9JWMZREWag68s1aPtsHVoa1qG1ZgOV0yYCZAM69m8lTAi1Iy+g&#10;59MXce7gNhz9rAoVu6owZmIobNxTCcHlcBpbQCjG4fHHI1H76npCZi3BUoqephT12fJ5Nw4WoF9s&#10;KSEkCx31ENxXPtmCP+55E35zk+EzIRfuk5fDS5bynBCJGU/4of6dd3F+/4c8rm3oOvI6Ln3+Nm5+&#10;9R6t7cu4dPhFWu5XcOPTN3H1yBu01y/h6uHNKuPzFULt4kFabwHv4VyqOxn2ksXXMridLNBO8BGC&#10;8ttc2p/FY8pXQ2Vk+dG2hhy0fPwusqLSqEDnYubkefhoXRG661aju7YAFw68gDc2rMW4cUHQeqTT&#10;/hYr9WdNlSdK0IoQFBDayGsestRqCWw8qRQl0zhfs2XlaMcYcR1bDDefaDQevJtD8Pb/TAnqKnhd&#10;h4oOgrKRdLToMtLo4v2f2M8DXP7zlGC/rsg6DZKkUm4qWeUAg6yPESEV5f22+wfllxC8PSgBJrUt&#10;UL5hL+1wHJXfcoJwleoRtqHKM3XT2V5Rf3J/zw6PcpAOERknmAtjJ1GCeXwuc4qT4G77FLblp6KD&#10;MOluSkJzYw4a3t+Apx/3g61mKXzsZ2PHqmJa5TK0fkD7+2EEWvbQ5u2LwekdocomN++ORFtlLLrr&#10;k3nxJvEi5v5o+87vjkYv4Xh9P6G4RxZej0dbTSKaK+O5DdVQVRba9qWheVcSLuxNo4VNpwrKIiDy&#10;0EXAnP/8Nex55wVMmLSYEEyg2i2m/cuBozstqs8C7Nq6jCBZhXOVGbhQFYdLtKCX6tKpBrNojXNw&#10;iYr1xpEc2ncqrgMb8PnON7BwVgLcxmTAgTB1HJcJ74lBmDJxKnYT9ALhq4dXEmS5VGkEWVMuoZqn&#10;BltfrMlGb0M+rh0sxbVD/D34OZJSv70uijCXNPlJaKmkkmaRzDs9TYSvrCNM1Xf5UBq3S0cLf7PW&#10;airpwznokQHqNfn44+5tWDIzHB4Oc/DM6MfR8Hwx35fH3y8PpxteQUkaj9PFT6Ucs/GSpBiFsHAv&#10;hIY2WGAoj6VzSXUw8bxaCggFgKOX3YVgOew9czB6Uhy+P9at4mdwkBW19AqTYn+LuXvg+idiVXqV&#10;Vcvf3ZsCIeOc+wSvAd3zfz3mH6TynwfBAUKrj+ZXQMjzf6alG5eu3MKt64MYuMkal3+/73a/UlQ6&#10;LVX4/DaVYL8uEebr7x2BuUsUbTDVnMdymAjQeDFYeZaoThJd+1+BUoSiBAWCAkN9BypBu1ToOWRi&#10;lFMOTB0S4KyZjWXR8Thfvxk9VC7NdQn4pnIjbWMwtBpfeNjOpwVMJ/BoOXcQdBWJaKvgPWHWXZ1A&#10;tSe2N5nqMBrnd0Wgh48Fpqd2BeD8vhC11u5l2ujLVfHo3huPlh0EwW5CcS9tK5Vh+75knNsZS1AR&#10;ZPuS+DnRhKmM7SvA6foyVLy+ChPHzyEE42E7djlsvXLg5BaKR8ctRtWLK2g716KjKZ9wEQiKFU9D&#10;Z1UqIZWKW59K4oJ0Hm8iztesxIH3tmHOM3FwH58N5/FlcBqThbGTwzH9iRnY/VIp2vevJvgy1EJP&#10;Fwi23gOpGPwsT4H8ckMKLlH9XpHEB59kU+WloaU+htskoLU+Hp38vB5CuIsAvNjEY6hPxLm9EZB1&#10;Ra5/nIHLfE93NZUzbfPlg3kEaBaa68vR8OazmDGVUHf3Q8T0uTi6awNaqKLbGwp4Hl5GcngunN2j&#10;4ExoO4wRsEm7HyFHCGqpjEUR2vLeiq9p5G8sdvydxDrbj1nD7WTgdD4WBa5A12WBF3XcwE3VxiwQ&#10;lJsu3n4dgioWWSkP3O7DALe92NuHr78+q3PDLLcHCMF+wvGuH77fPv5Tyn8YBKXKu42+W6xZGVBf&#10;/uUCpkyPwUuvV6nKcYCv99/Sre7/r5afQVCGyQzKOsRA0yfHYeUeSTWQr6ywqSRUdZYV54oVBAWA&#10;Ar17ABQYSm/xCNs06NskYqQ2GcPsU6FvSzVpPhexc4Pw9fbVOFubgJY6mRu8AdmRydDaLIW9+Wyk&#10;LfYn1JYTfKm4QgXTXhWDy1Q6FwnMy4TgxapYdFIRtuwKRydh1NEQi5aaIKq+EHRUhaFrXyQuVRGe&#10;u2m3d8Zz23wCIZ3qksCgorqwLwGdhENrlagpSe1FBVWfjs6Dy7H/3Q144tEltIOpsKGy0Xrkw9M9&#10;HM9M9sXhtzag88AqdEt7pmRxpuK8diCLajSFEEyiGpQpcwQYLfIl2uGDH76Kp5+KgefEQrUmr/cj&#10;yzB+chymT52Dg+9tJVBX8b208Q2EW12MSih7+YBY7HRc259OyCapzNCXj6Ti0pE0tDaxAvhUFmRi&#10;4edepQ2+JO/jNh0CfrHifI8sD3q5JgY3uJ+LshCUzAQ5VIL2Q1vw7qbVmDI5Gj6ugcgPDCYYNxLA&#10;ieg6XIbPP3oZfrNT4OaeBCfvXFhRyVvz/NqwkrNwK4C5az4sPVkRspi658OcFaG8ZsHHlh7FVIVl&#10;sPVcBmuXREQlP4vrZJTqwBtkLP0LSlBuci+uZICguzWoi/WGg1/Da8xiNOz/Xr2nnyrwzgBtMd/H&#10;DX62j/+08h8GQWlbkXEHd3Cu9QpmLSqBo1cklgTx4uwVgBGCAzI96Zfb/Xr5KQTFDt/p72YFexvf&#10;nLiEcdN4UVAVWfvITBFZTY4XhVsR9Ak8BT1CUKnBu/cCRz27TJjap9EOp2GEcxoMHZNgbbEYiyct&#10;wqdvrcT5/Sm0dn64UFmAtem5cCQEHS3nI3T6LHy3vZCWj6qnKoLWUxZZpxqsikIXbe7V2lj0VETi&#10;7A4/WjlZiyQcZysDcEYGV3/kS3UYo7KhdFENSc/o+TrpYY5DT3WsyqTSzm17JIkDi/TqtlSE0xbH&#10;4+L+ctS/tgaPjl0CjWsWVc5a2PHi93ENxbxHFuOTt9ZRiS2jEqSNro8iSAlbqjZRqee5n/aacEKb&#10;Cqw2GS0N5ah4jUB9LAwu0sngsxyuo0sxekwMZj06D0feehbtlaXopWK9Soh3EFrn9/K46qkuqwlr&#10;fveOygi+TrXbxO9zOEUlnpAV7LrFhrO0swK4UBGtFOmlJqpdWU2uJlL1mF+vi2VFQMW9M46/YTra&#10;6/PQ0rQZy5IT4O0dDnfHIKyKi8GJqjKcrgzDhQMFqHttC54cGwZH+wQ4uGTCyjEbFpIgV9aNYTGl&#10;Bbb0EAAWQM85G8ZuebDyELssICxipSgrEpZD3yoEZet2KJciENSly9K1Cf4t3u4BUAe8nxa5SRwK&#10;APv6+iAtPBdv3kZs2iY4eS3FgoACnG27rMCo0vWrNsef7+M/rfwHQVCCSNoA1eArFJW/C0fvBIyZ&#10;WgafR9Kwp/prviowu3L3vffbx39d/gZBbiu9wwO9fNyPnuvAjCUroW+XAGvPMlg6l8LaiYqAalCf&#10;6s+AF4gxwWdGZSj38prqKFEQzCL80jDSKRWG9imwtQnDdJ8FOPTGWiqbDHTVLEVnTTZeLCmCh4Mv&#10;XG2XYMnUWfjsjXxCLRandvrS4kURDlG8oP3QujMAnbLQekUYYRaiQCRraLRUUNXsDqDKC8ax9xfg&#10;zG4/tDWGo7kxBD9WLCJIA9BTE0YFSbXIbZt3+3ObQAIihPY1VNnsq4fWofal1XjE2xf2bsWw994K&#10;e9dieDuGYM64BTjy5kp0HylHKwF0oZbWk8ckPcTtlSy10VRiVG5Uq+d53Ccqi1H15vN48slYgiGP&#10;v1U+7NxzMcYrBosfD8CRVzfR6pfiKkHVK4tI0bpekoQMjdm4zt/lMu1tJyF4YW8Qmnf5qzx/suB8&#10;854IBcsu6SCikpbHLVS+XXVx/D6EGaF/sTEO16guu6mWL+yiGt4Th5N7U3G89lnELQ2Fs3MIxnsF&#10;4r3l2ThTXYSzNVE421SMl8sLMdErGK4uGXB0zoKDK1WgWjRLpwjVMqvSKSLjBcUOj6by8y6GDUFo&#10;4yUqsFxllTG3C8WOfV+pGB28I215AsD/HgRv9cl4QOCPP7Zj/NQ4jJuaBWefMGx9eZ96nwIs7bau&#10;zVE+4+f7+k8pDyAEfxog6lzzRjgxoAYGdAD86otTGD0uEa5jStQCN1q3VITHbMDN66qxRG14/33/&#10;c4VRCNxiAFMV9vFpUOxW6FlFUSEth8ZhGeydGPyOVABUhJYutEW8WEzsc2GgzVJF3y6LSpCP7WmP&#10;tWkw1qTBVJMBK5t4eNrPQ+UL63D9yDL0VAbSjmXho+dXYBKtjrN2KcZqHseedSWETDF6G6OodCLQ&#10;WhGE8wRbp4wTJMAu1sfwb7rFz2U5zp49BNm+MO6PiozqsKuO4DxA9XeIaq+BiupAGO1mLFppoXto&#10;lZsJw9NV/rTAMbh6IAPXG/NoRdejYdsGTPEJgJNbKX/TZ6mIyjHGNR5Pj1lCO7wC3Z8sx/mGNFrZ&#10;BKoy2vH6CMIvEVdkzrD0xjbkors+B6drV6L23dfwxOMpcPBergZKu47PwjifGPg/GYVDr2wgMEtw&#10;vYHHXxOHG4cLcONQMa7zvqeJyrCO34PfS+zxxaYUKkEZ9kKVSVXYe0iWzkxEazXh2ZjASkI6gKLV&#10;azc+zVJDdbr28zcgXC/upWom5DqOFOPA9pcx+4kYeLhHYfrY6fjshWQqzTz+Pjk4dXgrirLT4eLh&#10;CwePLGhdCuDsyt/AIR82TnmwZQVnLbaY9tdKBp/zuYNHCayoCC0dcvl8mVqvxc0nG85uvvjuO910&#10;Od3wGAnH+8eZlHsdG1LkqbymG7Dfj1sD15Xi2/ZWA7ROURg7fi3snTMxf0kZOi7ekKtCZafRzUi5&#10;24t8X+X5YJcHGIK653ykIkRNQpf2FTKuIOc11tbR8BwvC9xshvu4Qjw+PQ3Hf2zle2WTX+7zXysK&#10;gn1Sy+p2l132Hkzs4uDiswb2LivgRDVo70IQUilZuVAVEoimDnkw5gVh6pinEqqauRZRBebBSBQh&#10;QWhumwVru1S4aOdja3Yq4VaGlo+W4MTuWOx/dyOmPbYUTraL4Gb+GF7OlwHJqwi6SCrFALTsXapg&#10;2FVL5VYZxMdUXvvj0NtE0NEyt33oj/PvL1FrE1+kJZQpdW20ki2EZgfB0bZfekqj0bFXbHGiev1s&#10;YwA6Pg7Hzc+TVdvcmX0lqHhhFZXgIthSvWrcVsLVsxTjvGPw9PiF+PS9ZWhrysI5aZOUdZHrZGpf&#10;KG58nIiBr3Jx4xNJpRVNRRaJ5oZSVNJePv5IjMrD5zp6Hdy9czF+TBTmP74IdS+Xob0hDz0yfo9q&#10;9srH2bj2sbTdpaC1NhRttbT4e0MItlQCMBOXDqSq7yMgv/pxslpQvZW2t4NKtLM+ln+jKm1gpXA4&#10;VcHyfM0StFJFdu2m1a8KRfPBYry6uoxA94OXRxSWPjUb37yRzAolGefrc/FV5RqEBgTD2mExbGiF&#10;Le0JPvt8aOxyoGEFZ0UlayqdW86yfkyues1Wph/aZejWmqEzsJVeY5tQzJqTjZ4emSJ3D0j3j7F7&#10;5W8Q/MlrjPk+Kry+27dw8Xo/wuLWUJkmw8t7LUaPXQVn93Dsq9Opzb5+qsW/QlCg+xsEH4Dycwjq&#10;Oip0Q1jk9u2fOvHYI8kYPb6AEOTFNWETvGU1s0cSsX37fvWen+/vXy8CwTt9DCiZr8Tbq+99CmNt&#10;OOzdS2HrVKaUoL2bKIFCpQbNCEBzp3y15rCRPS0yFaAsxG4kELTPJEAJQSpEWeTIUbMQWf7+uFC5&#10;TFnalpoE/FC7DWGLImFnOQNuNo9jdZKsJrccl2l1L1QspvULQFuVtAEuoXqhja3wp0XmBV4dTOUX&#10;ROsXissEweW6aLTuoWrcE0C4hKNVLDAh2Ey1dY6qqKsyCW17aZ/5vtO0y2eawtC6n0CkpT1ZvxF7&#10;X92KR8cvgYNbEuw9qXbc0+Dm4ounJy/CZx+uRnNdJt+bhPMV0aoDorcpgUotCd3709FWl6Rmi7TS&#10;mnYcWYsqQnDq+Ajay2J4eKyDlwsh5BmOudPn4uD2DTjdVIRzjcloOZiB9iO56DzCfTRR9daEKsj2&#10;HiLspF1zX7hO8RF8vYf4eYR/J+HXRghKm6ms4NfTSDtNJdh7IIlwDMO5ygVUy2G41phEixyFU40r&#10;sLGgBGOcA+DqGIjcKKrD2mJ+jyScqMjEFxWbsWieP+zcwgn/fEKwgIpLllAoVItSaaj8LN0IQxku&#10;w8daFls6ABuecy0rQlt+RztuZ64Jw4rVH6mYGei/zjC6l0n6vy6/hKBYYbkNqpkhwBdfn4LPpBh4&#10;js6H99hNGDtxI9y8k5GcvpV2WcQBtxHF+RsEH6TyUwjK7A0p0lumA9Kzm6rh4hTDgCilMltLS7yR&#10;hdbFKQQxsWvRL+NIefv7/f7zRQUkIShjEeXW9OkZWDuH0/bkwcaBwW9HlUDgmRF4pgSemQPvpX2Q&#10;qm8Ure8o23QYSk8xXzfQpsPINhUmogTts2BhPA9Rsxbh2PZlqsNCZoCcrNuCwrgUQnAq7FliFy7C&#10;8X3LaRljcOVgKHoPU9HV+REGhF5dAC/eJYQBIVgXRPUVjMu1Ubzg42gtI3Fm+xICMxSXqBLbBIKS&#10;kLUhiYDIxNWmDAKStvJIGc5/shpnP16H9k824Nz+zTj1aQU+euM9jKUd1rokqjmwbmOyqT5C8fQT&#10;Ifh0z5vo+vJNdH72KpXeelz69Dl0Hd5EeG1F56cv4cLHz6P98y3o/upldP5xN6re/hCPTYyDm1cx&#10;K6wN8HZfjtFeCVi0IBYHK7bju6aXce6LV3Hms1dw8vAWtH6yCu0HMwnTKFySJAwHZQ6wDBCPJeAE&#10;sFSN9ZG0y3G4diSF4ItDdwN/n0P8G9XkxaZ4NW9Z5ln3HAikUo5AL61ya30yju/fiqyobEx0i1bT&#10;B9dlx/H3y+PvkobzB5ah6cPNeHKqL7RuiUrZ27osh6NbGTT2uWplQWkTNCcEpZfYxqMIGtdCWLHi&#10;s3GSOdjLGAtynwMTK3+88dYBFTO3b0tbnUDwH8fizyEo8JJhMVLp8zlf3vZ6LWwcQwi+Iqrp9fDw&#10;WQ93rzyMnxSPo3dT9ysb/BsEH5AitRqDQtVuyk5IHjYZZiB/A65evoXgwA1wd8+EM4NR1v6w95RJ&#10;6yVw9kzCY0+k49z5q7rA4P7uDYD+u8/5lcJ/cIfbqQnv3NfXP3Zh7GOpsHXNgB0vEq2zLK5E+0Oo&#10;mVLpGdMWGdmlE4ApMHLIpAqU2SKZqod4pHUSDAlBI20mjGzSYWnhh1ljp+Hz15fz4k1R84HP1q3G&#10;8wW58NA+BVubaXjm0en444fLcbE2EV2E39l989FcsZAKSdoQfXkfTPtHFalSRAWjo4JqkPvpqQnH&#10;xbpIXD+cSHjGcdtwAjGESk2UUgI6q6IJjgI0bkvDuvQorMvJxebcQmzKLcaG0q1IiFwNV9cYlaHa&#10;zq0Yzl75cPWIxQQquoKUZXhhxWq8smoNXiwtxcvLlvG+BGtysrEiOxsr8/KwrrAAW0tX4NllzyEr&#10;aStGT0yDnU8uHEYXw9W7kGomF1OnZCE7eR1K0otRnlOMkrRclCTFYGXcPHz+ZhouHpCB0bGqyFKZ&#10;F1kuE3TSQ9xF8F3l/dUD/F1oj7sIP2kbba/id6e67SZAO/g7XDrE71xPRVlLZXogD3+pfRmLn4yE&#10;t104vB1n4s11tM38nFP7otB6eB3eeW4FHJ1m8VwmwtShiIBj0ebAyCKZlVcGjB2zoc9zLPdii6XS&#10;M+PfzTSy9KooR8LSIQXmtv44cOSUir/bt28wjgRKfx9fPy1/g6DE6QAGBm6xiMIDbvbfQVjUWsZb&#10;IlV5ARzdV8Jj9Aaek1LYO4ajuvZb9VkKfL9B8AEpPPE6CEpHSN/dopP8gwPA2dMX8fgThAWtgSxr&#10;6OSzCg4sLmOWwXNcPlw8E9B4UBeE0rt273bfz/oHRT6vX5QgA0ow2H11EPN8pcZPoA0mBGl/zKkA&#10;zan2BIJGVHvGvDe0z1BF3z6dAJSSpQMj7bAxVaOxbQ6srMPxiNMTaHi2nBDLpBoR5bMOuzaUY5zL&#10;07C1m4/Hxs9G4yvL0FOVQVsXQku3hPZ5KQEWTCsYyIublnevL+2xn2onbN0n9pgXfyOh0EAFJG2J&#10;1TqVeIF/65IsNPujcWaXHzoOlKM8xg+emsnwpDX0cghV9y5OQbB3iIKzWy7snErUQlKyqp6zZwZc&#10;3GPg7BQANydfuDsugTfvPXnv4bQEnh60mO4BcKBtdnEJhKdzGEa7JcDBMRY27smwHJ0JS58s2Hpk&#10;wZ3nycU9H+78u5tLsCoersEY7zYbT7n64OCrZVR8afyO0bh8WNRfJFoI8Z79sWqokMxZFrBdqo/j&#10;dw5Fe2U4YRiNtopwtLPIY+k0ulDtS4jyOx/OpMotps1fixnjo+FlG4Enxs/BXlYCPQdScXJfLE41&#10;bcD64nzY2i+gms+CmSOtr/QI2/HcWqezosv+GwSdc1UREJrbE4C2xbCyL4IFz62lQyJGP5KC46fv&#10;VcLXGc+SKusfxR/feA+CCmSiHKkEB+UF4EJrLx57PI0QzIQLlbnr6JVw8lgDD+810GijsXHTXvU+&#10;2clvEHxQyt9B8NZfX5fbnp1HeBFF8mLKh4M3A5dqUOu9jCAsgeeEUqqzeDz3oq5dcGBAVwurIS8/&#10;/Yx/sqjFshlUaqwX95ea8xJr/hBoeAFY0waZEnDmvGhMHUQFpvHCoCJ0FDucjBGaJIzSpmAYrfFI&#10;QlCPz/WoKPSsMmFmEQFPyyl4tyQfnY3LlJXrqCrBp68/i0lus3hhES7uc/DBmgL0VhXhMkHQXS/r&#10;5gYSdFQ3NYReBRXhvkD0NsWyxKCFQLzYEA7JoNwpA6crpAc5DFcJgq6qILTsITz5OT1Ug6drl6E4&#10;Lgaujv6wp723dcuHjUs6bJ3TqXLzYO9SAlsHFkdZTCoHTp7ZcPGhonNJhotHNtxYXJwz4OSQDifX&#10;LDh758FpNFXKmAI4++QRcAXwcV8GL89SOPrwHI3JgZYK0MmLQPVaSStZxH3mwoUVmdvYUnhPXIbH&#10;JqdgzqRZqH+pHN1NOYR9nIJgd1M0gRZMNRiLq0dSVfuejCm8qgZqy+DvOHRUCvgT0FUdjSsNifyb&#10;JEwIVyCV7DLNR1bhzY0rMMk1gr9vEhZOn4sv9xWi+2AKztXQDn/8ClIiYqBx8IeVu0yVK4G1azYr&#10;Otpgqn1L6RThYyNnVmIyFZL3CoKO/G7OK/i+cmhcCmBuF4Mnns7BtT7GHgN2cJAwvBe//2VhYP0S&#10;gnxBKmG5ffrpt/DyiYXn2BX8neX3LSEM18J77GbYahMRFrEafbK9qqp/g+CDUe4DQbHFogLltn7N&#10;m7xIw+A6Ngv2Xiw+hYRgMWw9C+FEu2XjlIG0rHcYgBIAuvZEnSK8z2f9auExMCj77ugSrL78ZhMs&#10;7UJh68JaX3WGyIWQQQimEYKpMCEUDOxTCcEkQjCRJRnDbFJhQEDqa5MxyjYLIyypNKxi4WI2FRti&#10;41Qi1HO7g9BVUYAfPngV08f7wcBiCaw0T+PF/EzcqF+Ni1Q/ArjOmjDe88KW9PqVYcoGXj0gWVCo&#10;kCr90U74ddeFqk6Tlj1LcaUxAhdpla8RJFcb0lXKq27C43TjKuQnJ8OG6s/MswgGrEwMPTJVIgBb&#10;91LV02nnWgKNI1WrjG10S4HWMwn2fI8TLZmrB22ySyHc3EqpSGgjJbXUaFZE48qozPPgSZCMdl4O&#10;b9cyuHkRjt45hF8RPN1Ww9F1OawJQIex+QRjASz4usanCG7eEXhm8tOoe6WUCi2XFUMMAUhL3BSF&#10;FipaSdMlnS6d9Qm4QgXXWx+Pi7WxuMbvc+sw7TMBeLEmFtcP0DLz92qXXIsV0WippdrbvwrrCwhn&#10;KypWiyCEL16M7xoK0EKYnqvLwjdVm7FgxgKYWPvCyCGfKp422DYepjZJaliTkZbKXpo6WNmNpMIf&#10;aSuzf6jsbbP5+/D7OJSpITN6FsGISXmVGJKBBQKiqyz/DSWo9qC7bdu2E9a2AXCRcYiumdC6Z8PB&#10;YzmVerkabrVgcT6u3NDt4DcIPjBFAHivSFvgdVoDlgGeUL6WlbmNF2kUL6xsdXGJ0nAaTYXB4sQL&#10;zsEjH0v8N+DaVVbH3EAmr6seOvmP28v+dQEi5aef+/dlUIG4n7W6rqdl/yfHCIQQ2Lhlw8JlOcxk&#10;1giha+6UBROqQmNtFgy1mTChOjQkDIdbJRB+6VQN8jpBSCs8zDIDZrYJ0JpMQ8LsAJzavQ4tuyJx&#10;YXsivn1nDcIXxMFEE0DFOR/5kZI8oQhnPvSlAiTQCMA2XtwtewLRLAOndwfi3HZftO0JQusefzR/&#10;tES1DZ7Zvgjnd/mqPINndyzGFVrJc7tkYDQhejAdZ/ZvRE5cImzsfVXGaSN32nlXfg+XIoIxHfZ2&#10;0XCyi4KdJhKOjnFwdo2kTV4CL7dIeDnTxtrH8D4J7k5JcOO9m3sa7F2TaIfj4OkUgzFOifC2T4SH&#10;XTzcXeNpr+MIvwQ4OaUqFe/oGUIFmgaNR57Kdq2hyvLi+x73fBK7tqajrTaFAAsj2INxdvcSHncA&#10;Lu2X1GHR6KiOwfndIWjfR9VLEMpYQCktu4LRtjeMv0Mof4cAQjAC5z+iAt6dhO/2bkRiWAZsNcFw&#10;1SxBfngoftieruZfn2ssRc1766hE58NcE85zmMdzRwjS2pqo8Z2Z0NekQ88+EyNph2Uq5EibNOhZ&#10;CwT5PusCWGpLCKUi6Bn64rkXGtRU3v6BPsatQPCf6Bjh/wqEag7wAONVxgYqeYfS5e/CgufBzq2I&#10;lX4u451qkBWPCy2xLZ3GEt9S9F7VKQTVdCMxy/KfBEApDxQExQWoWBAIytzI29eUrbhNaF27AfgH&#10;bYCZNhZ2nnlw8MqjpaIiGVNEi1BAi8XX3HLx+LRCdHVcU4EhU+ikgVrt/x4EVW356xDk/xJa/E8X&#10;kH/5oQUuYyTNFKHnuJzWNx/mtIVmhJypfS7tcb5u8XXnPBjbp1H1xfCCSYSBbTJGmlMdWqRhiEUq&#10;L6xYmBtNx6LJS/Hntzfg/AdR6NyVgJbKdShOlB7GJQTlEgTNXYDvPirAye1+aqybdAR011EVEgbN&#10;Owi/XbzYCcJL1RHq/vz2peghPNr4uJNK8WJdlBoq00xAntg5D+cqF6Otjna4fhOK4tOh1SyGFaFn&#10;rdLwZ/G342/pGA4f2+l4xGEaJjjMxmj7uRjr8DQecZ6CJ1yn4Sm3mZjq8jSe9JiLCY7TMY5lqs9C&#10;jHN5BpNcZuEJlqnOM/GU1zw8NWYhJnvNwQSv2RjjPQs+3s9g/OipeGTcQtr9NLiKuqG99PKgHfYo&#10;wNwJS9D4h2La2GTCi8e924+W3w+XGsP5vQnFfYQ94ddTG6cbCE0lKOsLX22SBLVRuEA4SrlYF8vf&#10;KwKd+8Jwta4Qf9nxMvwWiIqKgbfHYryal4nrdWvRW5WKUw2r8OoLK+A1bhGsCD5TjYz3JNyck2FM&#10;9WdEtWegzaY6zCIIs2mFZbxgPszscmHlXAwz+2JY2dH2OxbCURuF2spvVKwMDPahf1CyEP0zccbA&#10;lBATlkkGo9uSMPWW0oMhEVthzVhyGVMO+zH5sB+dz8p/OZzcVioIzltQhIu9OuV4D4A6CN7vcx7c&#10;8uBBUJ1QHQRvE4L9/VcYTLdxlVwLCXsOFvZUUu4ySj+HioJq0DMfDu550DplUslkwXtsMn4ksOTW&#10;x21llS/u/C4Eef8vQFBnicVmAM3t1/HojHReHPEwciyBqXMhLxh5TkvMi8LMoZBKIgdmtJHSRjic&#10;tneEdTxGWSdglIVAkOrQOhOGmniYG8/ENALi4LYV6KxIRc8+mcWxHBvyimGtXUrb7Yc5U2bi249W&#10;0QLqLG8zodeyN5Aqh0pob7AaDnOpNlINj+kR6FWFqyJT4wSA3YTm1YMJqne4ozEYnU2hhGAijlev&#10;R14MLa5mKVU1fzNWHLKinjt/14VTYvBayQp8uKoQ75UX4q1lZXi/fBneLcnG7tW5qNpUhH3rCrBr&#10;TS4+WJGFt5dl4IPV+XhzWaZqw3x3WRreWZ6O3ZuL8f6aHHy4IQ/vb8zHe5vy8c7GPLz3/BqsLXkW&#10;j4xJhbdPMRxcc+DhVoKJLtmYJeuYvFmC3oNZtPqx6JHFpSoCeB+qOnWk/fNyUyKuNCUTfIm0vVFU&#10;fiHoqYlWRabZyeuyyHqPLE9QEYWOykIceH0rHp8YCFunEFr0mdizoQzX61eic28SjtevRX5mPGE8&#10;G9ZUqqa2eVT1OTBwTMQo2mFDTRbPdS70HLIxnLZYMogrpUjVL+fcyFbGBhZAQ9s8bnQqmu92iogS&#10;lClzv67IJA5lZhI3EggqiF1RT67euoOnZxZTCaayopJ1YdJg4ZoGGxd+HuGrsU3CNMZjW4e8/zcI&#10;3vcP/46Fp0/qTsKQJ3Ownyf0Oh/fYEDdURD0D9qoglV6g528iwlB2mEvUYLFqr3K0aMYXqOT8Oc/&#10;nlCBMTBwjdtLuwz3/69CUAJTjohBKp9/kyQMT3gWw82DVMYQM0JQ2gJNeZGYOPDisS/gxZFDFUjl&#10;wMAdbhWPkQzUUaIGaaFG0QqPsOZFpUmBtdVSjNZOV/NXz36UjI7d0bR9Rfhg81rY2s2FufUSTHJ7&#10;CvUvlOLcvgRawzCc20m1R1sr08DEAstQmK6aMNq/pQp+3TIHmO9r+ciP76M9pmXuVokOwnFm32I0&#10;V/mhjUA9WrEW2RFJsLP1hbVjJqwIInvnVLhb+CFhbhjO1ryCC9WlOLs3Fy1V5bh26AVcrluPLgLl&#10;Un0BP7eQ+07jviUhaQl6Gpah98BK9DQt5/4L0d5UjO5Dy7ifXJyuymbJQvvBUlz8bCXOHXkF7z77&#10;MqaOiSL8UqF1TIWTYx48+Ds94fE0ql/NU0kSOgn99uoQnKMdPrd7Mc7vlYHisuRoDFpoebuofrtZ&#10;AZzjd23n925lpdDNSqGHFcIFGSzO36p1t6zGtx5vry6jfZ8Ne0dfTB09EwdfLkfz9hRuG48/7loN&#10;v4WLYa6dy8o1hfZW16Shb5+sevX1bDIwivAbrk3HMAVBAlJSpd2FoKldASy0+TA2icSMaXm4flVq&#10;TgGSNMFI29x94upnRaJdclcy2O7W/vcShLR138aESbTdFgmwovoUCFq7i6IthqPrMsZJImbPy0b3&#10;xesSqH8F4G8Q/DcvuvVD7g5NkRxst2/SDusg2M8gCYvcAnOefLdxK+A2thzO3qVw9iqFq08ZIUgY&#10;ei3D2PEZhOBJXWAwoNSgVVUj/2sQVEGptutTg1dFpa7evBcG1iGqF9HALgv6WkJQeg4d8mHIC8LA&#10;Lk/NHR5pk4LhhN8I6SEmDPWtUjDCnBeTFQFJINpoQuFoMQMb05IImzx0V0rKqyJ8vuMljB+7GNYE&#10;lJd2Bt4qLSTA0tBMm3tqRyCVTRTaqX4Egl0ERZusRUwQCgDPfbAYV+qi1aBpUYGdVWG0j8GERyD3&#10;sRQXaoJoiWPww741yCIE7bX+tMNZsHDKhq19EtxpwxPmLMLxPcXo3S9ZZoLRXkWwSOZqyUu4I4gq&#10;Mxg93G/b7iAqUcJ4F++rY3C9gRZ2JxUnFWhrbQSaqVa798dReRJUhJcsHn+hOlTlLHx/01o84eMP&#10;b/dEnrNMuHmUwMcpHbMnLcTHH61Us08uVARzX+G4cljmEYdQDYcRsjwGHo+0b/YQeAI+AV6nqF+W&#10;S/WS7j+aSpF2uYKftzcFbQdfxgvLVmC0xyI4O8zD0qfm4uv3V7DiSEB7bS6V50pMm7qQijgElqwQ&#10;TO2yYU6LbioLaTlR6dEa69EKj6ICHOGguzfk63KOzZ0KVPOHuW0mLKwikJf7turAUxBijA3+NOb+&#10;qyKglIQgjPd7EBT3I0+6LokSpO1lJeHoXQ6tN92Ody7sPUvg6sXndnFY6leIazdlw98geN8//DsW&#10;geAA+nQnUgY53xY1qFv5TdoKw6M3sLaOUe0iWtdCNYldxu25ei+Di0cZ7VUp3D0T8d03Z9U20jsn&#10;EFT7+1eVoBqgzSDl50svs9w+qvqGFjiMNTJrf14QxrwwjHmh6GtYxErREuvTQo20TsEo2xSMpF0e&#10;aklLbJmMkZaZhGM+RlilwcQyDLbm85C4MADHd5Xyok1Eb20ajtW8iAUzw2BhOV9Bck18Bs5U56ue&#10;zLO7ebFX8iKvI+Tkwickug/I8BlJnBCGDgLhqiRWIAh6G2JoI3W9pALBcxV+6GwMx+m9Mfh+z1pk&#10;hCZCa+NHJSjponJgQ+XjaLUYUXPm4wQV6Y3P46nuAmhNZbxhJKEbqjK6tIu1Jsw6CdnehljI8p9i&#10;Q681JuPGwTR08XMFgl20rtc+S1Ol90gy2hoicYHHK9ladr+wGk+OWYKxo9Pg5JlDCC6HF3+nuY8u&#10;xue7V+HiwUw16PnyQZkBEssSw++q6yjpaSCcaYOvEnQdBK0UmVrYVR2mymV+/o2DCbhUye9enYdj&#10;da8jPykXns4L4Go7DZmBAWiuWc3KQXrKl6Pi5bUY7Tmfai4GhjaptL9UXqwYZNqjvnR08V5yRAoA&#10;h9imsaRiFKE4nJWaUv9q3jDVvakvtm1rVDEiKxXqijiaX4GgUoICQcbXXQjeofuRJ5Ia7snpJTBj&#10;vMiQLGv3LDqQdFjy8xxk9UObcASHlSgnLbf77/8/ozxgEBzEAAOCsaAgJPnSRAnKa3IrW/k2bGgL&#10;3MbSNroIBEup/pbzYlrGwChhKYO7VxLOnOpQ75eOEciwA9n/vwLBez00suqcgqCuB+5P37fD1iMK&#10;Nh45MHeWRcvzYGpPFWiTxyLDZopVD6OB2CheMA9rkvEwITjSIgn61tmEYCHtMbexkXbBBVj46AJ8&#10;9VYZlVUCuvZG4GzDJsQFx8PM7BmVYDVxfiR+rChAS208mvdGU21R9e2LwIWd/lRFQbSdvNhrQ9C1&#10;L0R1kAgMpU1QlKBY4rOSioswvFAdhJZqqkKquu/3rEd2OK2ojT9/wzz+noXQuqTDUbsQ0QsX8vMK&#10;0XMgCr2HZFF3f6rIQFyUHmYCp60hGl37E9FJGPU0JhGI8biwT7fg0nWZ8lYVi5aKKMgaKB2NiWhn&#10;aaaFPUFl1nEoBRc+WYFdL63A4+OWwpMQtHaVC7oMbvapeGbSXBx4v4DHGqcUnQwJaud3vNgQhvN7&#10;fAnhQJUnsZ2quIsg7iAU2yuohPm4dW+A6gk/v2spugjqS/siuU0ePt/zGhbMouq2n4PR9k/g2ax4&#10;HtcynNkZjOa6UrxUVgiN9Vy6i3R1zvRtkglAOXcCwlwYsoIbaZ+J4Q6ZeJjveVibxoqNECQsDbUy&#10;UD4bVg6pBJUvmg7okp0OSmeeOBjG2z8HQckJKLHGjZWKEwgOoOfKbUyeykrWPAk2Mo/ZOx82ngQh&#10;lbsz496CjqS0/A31mdzTL/b7n1UeuDZBtcYqA0K4d4f+QtoFJcW43D7c/QlMtXFw9lkDtzFr4OK9&#10;Eo7uy+HsuYKBQXvssQoTHylAZ9tl9f7+gWvc498GXKv7fwKCKijlQAhhiJ2mIpVpxB29g3hq3goY&#10;2MbCjMFoJlljCEFzxxKYO5TRThVTHRCKGlF9KXjINhlDJbu0hbQL5vK1IozUFMJYkwpzM39M8ZiJ&#10;I6+Uo4X2rHW7H1qb1qA8Jx9a2zkqt+DiyUvw7a48tBAqZ3dH4+wHVEOETA+V4Omdi/HDzrm0yn4K&#10;fhc+8lNFrHJPLcHHe+lIkXbBCzW86CuDcL4qCUf3bkB6cCJsrPyoYghyfgcbx0Q42z2DxCXzcGxv&#10;EVVUFK4djFOzNM5WhKCHauwcYdtCRdfC/bXQCks26AtUpu1VcYQQn++LJqCpQAnC87uoHPm3iwdo&#10;SZsScIb2te1QEpo/LceH28oxwWchHD1TYUlF7eyzFl6u2Zj5yFw0vp2JFlr+zmpJDhHKfQfiGtXg&#10;xQZdbsGLMiyGn90pipQQbCP8umQMoXy3XQTlHn/a9zBc2h2Gk9tzUPmH5zD5kcVwpRKc4jEdO1bn&#10;8LizVbqulsZy5IZHsjIIhJmdpELLh4ljGkydZc53IQwdC1T730gqv5HOhKFrHkY45cDQNR8GVM9m&#10;zvmwlmUULCIx5al8XOhQi1+y7uz9GwTvxdx/WQR6DCwBoOoY4TVwW1dx3+K28xevgJU2Aw5eK+A4&#10;hiAcLYPbC9RMHlv7SOyu+CPfK5v9E87mAS4PFgQZFAMSCAJABsUdRpKMFewf1CWX/Pzrs6wVk6F1&#10;L+dFVE4rXAaNYxGcCECtk0zzWo4Zs1ajp1vGWsl/VJJ32wRvi7JUNa1AUO5//tk/LToI8gOVErzJ&#10;wqDs5974clr+BxhhHgprt7y/g6CxbQGMbHOp+tIxzDIRw6keRtpRPVhKT2MuVWAhRlAJGhGQGtto&#10;uJpOwa5V+Wjfk4WWD5bgbGUhXl69Eu5O8+CkWYLJztPx2bs5aG3IQPMeKiQC53JNLDqprFSv7/5Q&#10;XtAR6JZsNB/58u9UT4RFd004baL0sBI+FcHorA9XbWotVck4VfssMsJof+1lvF4JbGittE6y/skT&#10;SCMET+0t4T6icbUxAVdocdtlGlptMD8rEl0HCI9aWmwCqkfm9jbGU7XRWvKYbvK9fVSHl6uicUmG&#10;sNAqX2qKx9VP09B5iIqwPhLnPluO7a+twWivhXAZna3W7XAavRZjvfKx8MnF+GynrFqXRcjJvGB+&#10;xwpCjgC/fjhe9Yq37AlBr+zzQBy6xXarAeSsFPg95XlvI497fxxu1CTh3N4yvPPcBkycGAg3R1/M&#10;e2QeDrxajDN7Y9B9gMezfxOiFgbAyjIQFo6lMLYvUgPeTWg39VmR6WlzVKfICLtM6LnkQs8tn4qQ&#10;fyMApZ1Q2oTNnVmxmQXBP3itmrkhIwkG7lxmEQhKPP8aBO8QmtLkIrEmMS9xeZUPb6rwC4nYCDPr&#10;BCr2MjUm1cQhCVa81zhmwNUzDt8evZtAQXYgwJUmHLVfaRsUMMqLfM4D+eXnPkjlAYMgrecdGRvI&#10;k8goEAb19UtyyT4GxR1c6LyOpxeshyVrZgcvySKzggHCGtK9AM6jC1mbxyI+6w0FLBnsPEglOUCA&#10;DgzeQn8fgUg5N6CG3tz/8/9WJKAkMPlAgfAG+vt1wx82ba2BlYaWWFJlaTJgRggaa6gibIuoUguh&#10;b5kBPYtUqj9aKyuqChteNNa8mGzSMJzwG8mgNrSKh4UmAY4GM/BaRiaV13Kc/8ifljcT1c+uxSTH&#10;WXCwXgwPxznYu7GAwCtF84dh6NkXjPM7aIWpujpV6iyqvipfdBNK53YsQfPOpSy+qlyRjgQqwZZd&#10;frhECF7ZH43Tu6NwrGoz0sKSoLUL1mU/8VgGe5cMONvMJgR98eNHJTi3PQxt+0Ihix9J8tJmgrR3&#10;f4Kakta6l1aUkGrZHaxmavSoaWxJaj6vzNq4LG2WhLSA+cKuAHTXEZx8/QRtfMuX6/Dmc6swxs0X&#10;zrTCWoLFgZbcmxCeN2UejuwoQ+f+bFpsKk4Cr4Pft31PAK4RvqIMz/L7SL5ASaWlesz3BuPEDl8e&#10;YziLpOKnKq2MQOfONBzfU45lOZmwsw2Ci0UUEueH4Lu9WThZHYRzjQVoemsLpo6bCUNzXxjaUt1p&#10;SmFItW5wd6qjKPmR1snQs0lV84YNCECZDz7SNo2ATIcenxs4ZvIc+2LFyndVbDBy6DsGWfVK2/av&#10;Ow4B4NWBa7jafwPXrjPuBxj/g9dUzDLykFP0Mkwsg/kblTHecqDhedK6JcPEajH8Astw4wbfJZxj&#10;bItzGexjzPO6keYbNT5WkhATrOp1NQbxH1f+/67lgYKgbh1hWlgJHjm5LAO3b7FIDzFfY2DkLttD&#10;1ZUI93GiBlfB2XutyurrPqGIFjUU2945ogKyr5/7UtPmJCN1HyEmnSyiMu/zuX9XGEhSMysQSlRd&#10;551uPFZt/TFotBGwohowts3ksdBKUQGa0QqbaotgaJ1NOGbChMXQIptAzMIoa9pjTbqaSjfKKg4G&#10;lnEwIQztDWdjmX84L+Ri2roYwi4LX7z1HGaPXwJ7y/mwt5mFFzLjCYQytO6MQseupTj7IW3fvliq&#10;pCjclGll2+ep9FlSTn24WPUKy1ARuRdLLO2DMo+4Xa1DEo1jNVsQHxgLS2tflQTCxqUYWtpAZ818&#10;pPsFEoKlhFsi1ZUsbRlDAFJpSkdLYxxa9hE8hJ/Y5bMyC4XA6SLkrh9Jo+2Ow3naUJnNceb9xaqN&#10;8rJMdeM+WqpicL4+Ac2fr8Prm8ox0TMYLrTA0qngKAOmHWKwYOo8HP6wFKcrqNJ2RfD7BKCX3+Mq&#10;P1usb1cdIbefMOQ+z+2VpBIROLsnGKd3BaGZx9V7MFktzHR+bxgrjBScqFyHzLh4OGhD4WEVgdUJ&#10;KThTn40zrDiaD67Ee8+uh7Pdo7Cwj4C+zBQhBI1sCgjCDOjbpsDANpUVGIu0/0mmIELPSMAnCTIc&#10;MmBIeBvzOwwzno29ez5RsTHAwBFT3Ce2mP/qprDdL750RWzsPQiqGUqDg6ysdc5Fbm++Ww9bxxA4&#10;ey6n+stXIyEc3KUNci5eebVSvWfwFre9eZXAU1JUxbcM1pZmJGnPFomqOp8lK9JvEPx3KFJ7Shuc&#10;bt7v4B1pD+zhqb5CCMl4KuDgFzJzg0qGAWjvuho2dqvg6L6CNWQKXMZF4esf2/l+1oqSmfemgFDQ&#10;yVd41y+1pcCVj+//+X8rjJe7EJTgksDUzSE+03wdrh4xMCLMjO2yYeZICNpRhWqLoWeZQyucqeyw&#10;IVWivvQIm1MFWqVjlG2GTmHIdDpC0Ij3lvpzkDxbOh/WEVa8gPek4PvdLyF8Fu226QyYGT+O5VGB&#10;6GxYT5WVgi7JFlMr6w5TlR3IxhUqoi6qtPMEk2RSkcHEkkmlQ9baIJyuNCXpUvA3hqv2tRbC7WTD&#10;c0gMjoONbaAuW4okBHVKg6P1HGT4B+FsxSpcbcrk9rLoO2FIlScp9EWBtQlcG+L4mJ9DKHY20HLz&#10;ce+hFEiW5+6aON2UtloZqiPze6NoqVNx7ZMcXPk0Fx1/2ozXt6zAOPdAeHgXUM1LlppCeDvHYem0&#10;xfh05wq01snaK4n8filUl9HK2svUv8u0wFcO81gOJ1MJSpqtJJVNWtLqS3ZplVW6KUElYu2qzsfJ&#10;uucRsjQITvZ+GGO/BG+VF6DlQD5a9lPZfrwOL6xZDTuHp3gOIwk2acYogbFVLlU6oadJpTpMgz4B&#10;qCdzhan89GWcIBWhvgPVn/QgO2XTGifDwSMcP/w1nb7MNpdGGAJNvItU3PeJrXtFIHiTqq+f4LrY&#10;cwPkmbr167Ii4IejrfAYEwVLQtfWuQQ2tOw29inwGRuFb7+Vz2TFPtCFgb5LKlglZu/dBtUYW0JQ&#10;LPYtUYK/QfDfokhNyDOnTiJfwa3bl9F/u4sntJsnkCBijdbLQFkaugqW2lg4ua2B1mE972mLnaJp&#10;lTNx+QatAG3AoCxHyFs3g+v1N3fixKkWiQf08Z9ft8MCQd4rCPJ4aKchcObTq3w4b8lygiycF4os&#10;ppSvZg7oIMgLgxAcZckLh/ZX34ZKwTwVQ81TMMKaFxSVxSgr6SghCC0SYWa4EAsnzsbXH6yh2knB&#10;yQ8icabmBWSHxsPWajrMTKcjbu5MnKlci3O7qKoIwe6aMKodAqo+g8+j0LY7BN21slBREgGZgHM7&#10;Q6gCYwmxRLRXxFAFJkISMHTVheI8Qft95UYkhsTD2i4QZg7ZPO4cWq0UOFjNRmZAMDoaN9PiJhNm&#10;obi0PwXttbGEDq33kSRcZJEe4nPS+fBxMroPJqDnMPfPxxdk2ExdAm4SXtdkfWAZUkPL2nsgmWqS&#10;KrYxBa1fbMDL60sx1iMQboSgjUcu7Nxy4UJlvfDxBfj4wzJ0NGThkiym3pCgBkhfqAikIg2h2gsg&#10;hKk8G2Nw5YhAl99desErdTa5hcr3PCuEszKOsrYAf9z9HGZMmQ8nu3mY5PoUtq9LxanKJJyuCsGJ&#10;AxuQm1EAPdNHWTFRCRKCelb50Dfh+TGOxyieGz2xwyzDrZJ4z3PI8zbEMhGj7AlEZ55nl2z83jwQ&#10;T88rwPWrOvoI1FiNq6Yb0YK/1vYsRcB5+XIfwsMKkZy4Dq0XdOuKiLC7eeM2ZsxjJUpLbKFS/pfB&#10;0CgckVEb0CcN1Hd6GKMXCNFrvFZ0x9Da2YsfT51mnPMakKl7YoP7dXk1f4Pg/8IiJ+VekefSbtHV&#10;eRnHTrYRZjoYDuAGbg5cpJ29jlvXaY358js7DsFaGwR752I4u6+Hp88KPvfDS69Xq20GaYHlVlP/&#10;ZywJyIOB6Xi89na1uAUFt18PBjkmBrFAkOClnyagb5KHEtxAXulbBF0wDO1yYE4lZUwlaEQrrC9t&#10;SrbZtL9UE3a0wbYycJpqkEpwhFUqLzSCkPcj1bjBZBibBmCcw+PY/8pqqrcctOyOwYXGjViXTWVm&#10;/zQsrebA94np+ON7y3Hqo3h0EAhnty9C8+5IXOAFfYH35wm9lr18LglCCb2zO6VXVdrQ4qksCdWP&#10;QnTDaagGz1bE4YfqzUgMTaClWsrjpqUnBM1t42FnMRPJi5ZSla7kZ3AfMqylJlb11jbvC8aF2nA0&#10;E8CtDVG0rEE4XRmEU5LSS3L+NUTi+Ee+6K6IxlUqMRm8rEvxL+uCJKOVCvF8JW3xJ2vwGu2wj3sA&#10;XHwKYUkIatxzCapw2uH5+Pj9UoItg5Dnd6HlbpE5042RKpvMOULwfGWIGosoGaalnbJdDf8JU+9r&#10;p10+T9t8Zg/tbl0J9r60DhO85kJj+QRmTpqMz98vwKm98WiujsXXlevh55sEY9t5MHJKhoFDEa0v&#10;48ScFZdZAs+tTJtjxSUgpCocpU3DCFrkYaLkqcr0Xaj4XbPwkIUvkjJfYkTwpoDXrwAoIXP/uPr7&#10;IrfTp7sxfmIEDE2ewdOzc/Hjad3C/3J7/f1GmLuGUHEWwI2OR2MTiYp9d3uFRSAMdqvPvEq113D4&#10;ezzxTAgikySllzgXac8mllVT0N+utV+P/3+v8kBBUG4vvrodrl7PICZ9E1774CAuqFW1WCvS2vbf&#10;lHaW22jrvIqFvmXQOibC1bOYMEzGxMkxaG7RLZjezw2e3VYFew9/mNv7QuMWiKIV7+kgyPLL4/j7&#10;IsfE0PorBHl8t3UmR26vvlNLxRfA4CyCiQyl0OYTfjJQOo8XT5YOeLRQw23TMVJLZSgwJABHWRCC&#10;lryICEZ9vmZoFUn4TMV7a0pwsbFctcW1HSjHu1tK4OryFMyt5uIxt0mof6mUF3u+ygzTRfi0SRvb&#10;PlpPQu0iVWBrlUyPkzT0uvV3ZWF0UVICsTZJM0UL2FodiJN7o3G88XnEUwmaafzUkgBmjvmwtk+G&#10;q3YBcoJDlRK8WJui1hCW3uEu7kdS9F88RGVJAMmQmY7GWHSJPaZd7ZSByyxiRa9SfV6SzhLa4Ev7&#10;46gek3HpcAptM+10I9Xdn7bgD1tWKghKDkJLn3xoqQhdnWPgN30pvty5kgovE1cPZaKHdrfnYDy6&#10;D8WinQBvqw0jIMNx81PaZckmzc/oFkteTxvOe+kYkRyCbbU8xv0r8fKKlfByWgI7qykImjkBP1bk&#10;E8YZBGYavty1BTNmxLNCWoKRdslUdzyHNjkw4nkzkM4QWuER1jLbJwnDrJMwVIpNEoYQhEO1VIWE&#10;op5zKkZolmDbm7p0+ndU/so+0X/KPDCMfhJP/1XRxVNV7V9gar0UGtmnqS8WBa9F92VdRd5JlThj&#10;SR6MLQNgYR6JoICNVIgS41R/t3SwPHGuF4uDVsDePRAmNjOwwD8Nl29R+Yk5H5S2wd8g+L+2/PKk&#10;yO25N/YRWkth6RYJE4dQzPYvx4Evjqm/DfSLIpMeZGBv1ddwHx0BV+94WNouwfsf6jpE5PbG9j/C&#10;3DkcZq7JsPSk0nFNwMwlpawdJUDls/5xW438XQdBfpCCIAOaz9VwBj79/JtTsPaIgpED1YNMpJfh&#10;FU6lhGEBlR8haJ2qeoKHqSEyhCBBKD3Eeha0UlaiDDMxhI+HW0TBzOxJrE9PpQVch+btwThPCDR+&#10;sBbeXtNhaDoH7lYTsX19MQFEQOyTjgd/tFVGEm4JtLpJ6KqNpg2kQpIhKwcJ0VqqJCo3eS4ruYlV&#10;vEAAdhEk57jN97VbEB0UAyvaYRnwbeIky0qmKjucFUjVWLdBQfBSPdWkLNouCylxX2I9r36crtrh&#10;pMhaw9IO2FIpPbOS0j8d1wjB642JuHWE34cAk0Weugmz9hoqMFGth1dh29oSeLr6wcY9E4buWbDy&#10;pBJ0jILfjKX4057V3J8spp5GAFLpUmGerSX0m8IJ4TiVGbuVKlM6Rc5XiP2VHmLa35ponJG8jDzm&#10;VkLwu5pylCQXwlUTAmvj8SiInY62g4X83TKpjDPQ8Np6jBkbgRHmAaykeB4IwJFWPD+WtL4E3ggZ&#10;1sTXR2oIQ6q/oTbJGCpKkAAcxr8N5Xkd5pAAY8el+Ozr8yrmbvcRNnekb5hxLUFCvt0/tn5e5Pbc&#10;y7UYbkzIuZSpxbkeNl2CgvJ31VRRue2s/Qz6RtPhQPfTWPcDX7mD/ju6sbAHD5/BkzNXYYSxrJaX&#10;Aj0zX/iFrcBVMlTM+cCAtBfKgP/fIPi/svzypMjt2bdqYesTB9fJ6+AwYT0s3FIwekoM6vZ/of7e&#10;z9rv5o1ruHbzNjILX4aF/WxkFryiOjzk9tVXp7hdpuq5M/VaCYsx62HonIVHZhai/ZKudhWJ98tj&#10;+XkhBCUX3M8gKEN1bqinHdcGMGlmCZVCGkxdimDsVAwT5zIY2BdilEY35UqGUgy1z1RTrvQIQn1e&#10;ZEbW2bSfVI0sQy2z8LBFLIzMZiIrSFLk0/K+s5hWMwaHdq/FlCkLYWyxEE5mj+H5nHSqrrXoJPwu&#10;7F6KCzJrgurqIlVaWxXtYHUIzlcF45zYZdrG4zsW0x6KehJAERZV/lRuEWihGvuhbiuiAqJgZR8E&#10;M0n7RZBrnNOgtXgGGX6BaK5aQ9sdT0vsS3WahItNyWo4SrsoLao8gW5PnYxBjOXzKF0nTH0crvK9&#10;vVSabR8F0YrrVro7Q3vaQUXZ3UiFWhWPlkMr8Wx5Lrzc/GDllgFDz2xYeefBwSES/k/74puK9Wit&#10;TGUR9ReH07Txxyv9eNyhOLXHl2qX9lrWSpEV5qg8dQsxxSgoyr3qwSYQv6lbg8jFyXCxjoOz5nE8&#10;W7oEFxozcX5nOiuRMrxdngc7rZ/KSKRvl0OlXgBjO/4WaugL1Zgzz5skUKXiG0XgjRDo2YkCZOXm&#10;QGg6ZuH/0paOfSYH7b0SEbwNyvS3n0Pw10AoN/k3Lf81VogxVKQrYei2XiVw0HoEYMfuz9R7rt4a&#10;QHT0GpSXfqA2uDXQzVdv4NsfuzBugqT5z4Wj+zqWtTA0j0dy1lu6sKU9v31HICgr3/0Gwf+V5a8n&#10;RUFJV+29/tER2HpHQetTAmvPtXy8gsowCQ4egaht/E6959bNy9zuDk6f68GLr2xHW7cMMAWu3ehD&#10;ZMIaWHhmQjN2FYzdVhKGq1i7ZmPs43n48bQMc5HP/mcgSHvDz5DDuj3AYx0cwM1bOmsuXS4RKa/h&#10;d8bxVFIlMLJjsS+GIYEiA2wNHHN58WTzgskgBNMZ3BmEIy8sWuHhVjL3NJcAzMFDkmnGcjYWTJuL&#10;P39QhrM7RdHFU8mshe+CYNrhxbAzewY5oeFoObiOYKPq2beQFzPBUEGo1chQkUCVWuvCnkACiUCU&#10;vHtVurV7pb2sq4lKscoXbXUBBEESjjVsQYRfBCy0ATBzyoORNg+2vOidrOciNzgcZ2vW0GrTasoq&#10;dYSNHM8lWchdMtIQNteo0GShI5naJp0nVwija3x+lQrwWl0y1WqkgpG0H7Y0cD/7k6jApKMmFecP&#10;rMGW5QXw8QqCxpsKfWwhbMcVwc01lpY1EN9VbKR1ziBwZW3jWJwlBGWB+EsfE/YyGFqpykilTK9S&#10;eV46kKbs7zmZQtcgqfipgqsT8cmuTZgzNRgOVHrjnKfho+fi0LY/mYoxk5DfiNLYVFhZBcLaMRlq&#10;jRj7bJYs6NsScgTdEELvYS0VIK3ycMJvhH0a76kGNYkYTkU4ihXb/zH1Q3jGZjWAXm63+2X0gvQN&#10;SzzzxX9CCcpN/g2JWoeRFtGsTFcxdsph4ZELQ1s/zJibg66Luuuiq/Maujt1iVoH79xAW89NzFmy&#10;jMovEnY+q2DO7TSOK2FgEkNleUhtM8j3qg49OpifAlDK/Y7n37X8G0Pwri1lnSVT2VQjLm/v7v4E&#10;Gnc/aD1lAfBSWDgug61bGSwo9b0nZ+DkGZkXfBsDfQSVSp0vU9p0I+yPfHEcls6LGURZMHMrgplL&#10;OWzcVsHKORee49Pw9fdd8hH83F8PUCm690qHjUCRR3o3Vb/ctmw7hN8ZRcOE8NOzLoSebR5rcKoE&#10;LS0VL6qhmizaJ7FRiRgic4itWWwyMIRqcIhA0KoAD9kk8n4Oxoyfjuo3luHMXiobqq6TFcXIjk2E&#10;qcU82rn5WPzUHHxbV4aWpiD0yqLpe4JwlorrVIUvQUUw7qCNft+fr1P18fVOqiGxqM0Vumlvp/cs&#10;pFIiBOsTcKJxK+LEDttSCRLaRpp8aAlpB3Pa4SCqt9q1PI5ItQBUO2FzoZYwJFBlLq8kdb1yQFLc&#10;yxCdBAXGS40xVH5huESLfLk+FW0Vuna50zLXeH8cLh6ksqsgBKtTcbZpDTYvL4KHewBtcDpMfDJ5&#10;rtLg6hyOkFn++LZiHSEVT4srS4yKzZfZLgJjFirPlkoZJC1tf3xek8DXUtDO73Smkgq4Ohhn9tEm&#10;1+bjo+fX4FHveXDhb/uE13QcersALfWROL43An8mIMMXJsPEPBTGllEwsiJ8bKkIZVkEacKwIQht&#10;M/CwXQp+b8fzwzJciiaOtjlO5YgUWD5kNB8vvbNPxcLN/ttqYS5VY6phXoQO4+SX8fTLcu8WHEI7&#10;axgIY00eDGxzqM5TYKgNhaltIA4fblbvkYxIQC9jXTdof+X6CgwxYKy70GU4y3znTJhTzeobLkFV&#10;tU4sqBXv6Gak6fE3CP6vLPeH4Cd/aobL6FA4+WTBUeZM+myAxrUMDp60LJoQJKSsw43rg5AxzDKw&#10;dOD2Vdzq12WSLl/zAQytl6p2JgtC0NKNKtJjJbTuefCZJBDsVO/jx//kOH69/HTZThl0LbcDn7cy&#10;WJNg5UoLTLDp2+VC35EWyj4Jo2iXhmjSWASAvJAIu4eskgjCdAy1ISBtcjFMU0hQ0jJbLYWr2zR8&#10;uLWY8MhDV1UMug+tx6aSQtho5tKm+uGpMTNQ94dsnK6JwoW9fmilYjyzIxQndgdQ4dEKElrte6gM&#10;d4ailfc9tTLNjBDZE44zO4PUEJP22jCcq0rE13vXIWg+AWjlryBo4VQER1faKQI3zS8Ep6rXorU2&#10;iQoyHm0yTEUGO0tSBrHBtbHK/l7YG6oeSxr7dirSDhk0XROjhuR01SUoRSaJF1olJX497XB9Mr9X&#10;Ei4cWkcI5sLdbTHMXeNg4BEPY5cY2mFfQnAhj62cll5mfUhbY6Rq75NZINLm11EnHUCEalMK90e7&#10;LgOqd/H3oGo8R9CLfW6tSyPoV+C11Svg7fAMnK1mYvHjC/Dn3cvQvj8GpwjYL3ZuwewnQmFiFQlz&#10;bSL0LaIIwUSMtE7U9QbLglhUhSMdMzHMMRXDCKThtKfDNfHQIwz1CUwjqkJZXvOr784qZ3D9JmNY&#10;PLAaYX8Pgr8Omnu3oOBVGKrnr2YcGcjsFapQK2d+ntlSvPbG3XWMqehu9okN5jXy5SlonPxh6ypr&#10;22TC1E3mPefxtTw4OEXim+9kOh2vrH4qRxlvy2vlNwj+ryz3h2Bz2y08Ni2NViUW9p6En9c62Lgu&#10;I8iK4OyTA0vbRXjjD03qvf0yzUjN1byGi9cGsch3LSzsEqDxKoSVRwksXZczmEph7ZyKSY9n4kyL&#10;JFT45wEoN7m/N8ZK7u9BsPXiACZMK4IpQSiDplUGYsc0AjBJ1cxDNSm0UVQVVBTDxFoReA9bp7Lw&#10;bzJ+kLX+cNssqkhaf5sZeL4oi9BZQdUUh44Dq/HRtk1wcZ4Fjbk/Jjg9jR1b83G+Pg/NKpNMAq4f&#10;yENnIy0mISVDYy42plCt0TbKlLpKwqKaaq0hFdcaCYa94bSRBAvt4J93b0TIwnAqQdptXjgWTvmw&#10;ox12tVmM7OAonKvbSNudquDV1pCMiweycO1wBi4TPhcJs546WlLa215+dqncqe4AAP/0SURBVDdh&#10;eeNwtio9tYnorI7DJb5POmXEvrZTsXVyP73703G5MQMthODG0ix4uC2CtXsCzMbwYvdKgJOjL0Ln&#10;zMefdpXQBmcqaHbWJVLNEnKEbluNrDaXTQBm0lrH4Qr311Wbpkq35DJk5dB9MJ3Hm4/mug1Yl1sG&#10;T/u58LCdhRT/cHy3p5iQpIrcn4eKV8sx1ns+TKjszAk3Q5t4Wk8CUDKAU+HpaTOo6DPVokrDaYOH&#10;yTmUQviN4DaGDnwfz9mkp3JxgRZVolfaoyU+lOSSzjMFQak4/zFs7t2CQ1ZjuD7VsZOsXbOckM1i&#10;zKdDzzQQSclbhWfyKcre3hy4g8DwcowyXcy4JgAlqa9TAeOQlbB5BJ6aka9S7ssxDKjlJW4xbn/r&#10;Hf5fWn4OQSlSmV65rssbaGITqDJmyOR2c4cSwqyAQSLLQqZg4qNZOHXmKlWgBMZFhtEgvv6hFc7u&#10;SbCUWRxO2awZc2HmWKS2M7WNwRPPZKOXoJTP+LXgvFfkJvf3ICgAvKcKBYWh8VthYB0EQ4JO5pcO&#10;1SRgqJa2yZ7qzzKeVjhZB0AZWkEIPmSVjN9bijWmAtRQaVhlQs88HiYG01AUHUcLuYoqiBZvfzkq&#10;31iHCaNnEoKBcDSbhufy03G+ZjXa91FV7Ykn4HJoU/ladRJaCb/WGklvlUoYJaFtD1Xbvjj07IlV&#10;5QKfd9Qk0eZm4mj1S4gNSIC5DZWHg6yRkg0Nwe1kORe5IdFoP/g8eg/lEmKirFKoxLIIG+6TcG6n&#10;kuyqTaH9TUJPQzrhG0/4EpD7CUECt7uex0JoiXqTKW5dDbLYexxfJyD5+afqV2JtQQ7cnf2p0DNh&#10;OSYbNp5pcHEIRPR8P3xfye9Xl4UWgbr0EDfxc6kCpWPl3B4Zr0hVWJmI3oY0tOyOpeqNowKlQuR7&#10;ug5kUwWW4Vgl7b5fEmxNp8HVagpWJMbiTE0JjyUeZ+oK8dyyTNg7zIGeZQz0rASASZBZPEPMed6s&#10;dGpQBkg/bJGAh3kvTRly/obYJOD3tNB62kj8X70FiE56ScFv4G486JpK7sb0X8uvQ1Du4uI3Y5Rx&#10;EEaaZ8FAU8zjyoSRTRKGGwRiwcJs7pv7Uu8G6g8dJQBnwoxxZmybDmOtZDMqJhDz8PCoOUjLel69&#10;r1+mi6rkI9cYu30/A+BvEPxfU+RksMZUPVi6yUZ9fdIZAbzx9gHY2AfCzi2LECuiWilW2U5UFmSC&#10;0UwThVdeO6ICQxIuyO3IZyehdUqGDd9rLe2BtHqyGI6tByGoDcfSoBW4JXHK253/RhCo7XivU4O6&#10;Hb38VgP0LBbARFKzO+fqGtCpLoZRWQylvXqI6kKGVchFJL2NQzWphGAifscL7PcyBs2CQWyZCmO9&#10;pxG3MBAn9q3DhcpUnKrIQtO7qzDr8dkwN14CW+NnUBAWzdc3oXUv1Q+B1FkZTwhmoL0hA6f2ReLU&#10;rjCVx6+3IQW9BM5lAqv1vRBceDcYF3ZG4jwV4omdKfjLnq0IWxQBM+ulMNImUXWk0EbFE4Iz1bS5&#10;C02bcfkwAUsFJ7b4AoHXvIvb03qe3xuLFpb2ygQFw/N7YgglaRtMowJMp+WOxamdAVSdsgYyAVVP&#10;ZbknmJ8dqezrcUK8PC0PTpoAWNDG6UvqKscUaC19ETHLD8eqN+DsXgKdtrejVnp/JQM090H7fXJH&#10;CEu4mi1zgUCUJA+SX7FtXxhf9+Vvw/ceWI+vPtyMOVNCYGc1Cz72k/GHlZm4UJOP09uD8cPeMuQk&#10;0NKaz8QIAnCYRTxkLZGRNsl/LQayqpw1wWfJ82N1V8ETjA9rEjHMhtbZIQJDDefh+W06N3JHDaSX&#10;WL4XK3dBKBW7AuHP4+in5d5t+cp3CLwlKoGDnk0hwZwDcxlaZRyBWXMycOOmjD+kQOgDYtJewFCj&#10;xfz9ZPF/WdYhBxb2RbB2SoPH2HAc/FiX11AWcJfVFgdk3rtcX/f5/AelPDAQlKLsLc/2qTOXMWZC&#10;tLLEGjfCzLUQtp4lhBsBKMrOPglPzcxDby+D7LbOnlbWfwtD82CVhdeG75c5sVYu8jgbBpZ+yC97&#10;h58h75Qg/e/XhFKLSs0st0+/OglL+6XQ1/BiYjDqu+RjhPQI0woP5wX1sAyyJQAf5oUm9wJE1Uly&#10;d+DtSFm60SIRFsZzseCxmfhu1zpe8Ck4tisJ31ZvQqy/P6wsF8HeYh6iZ/vj5L7nqcgycfaDpYRh&#10;CMGTiWYC8TQfn6+KUCpM2ua6q6LRsj0Ibbzwu3eG49xH0i5IlVefg++rn6UdDoaF7WKYOqXA3DkN&#10;dq5xcKYlz48IQXMj1Vg9wbY/ASd3h+P4jlC0EUrt+6gqa2lTBa4EURfh2LKb++TnX6RiFMvbSlva&#10;Kmm8DiWgtykal6gEmyWvYWUkbTHff2grVmcWwcMhFHYehTCXtluXVDhSlcbOCyAk1+M84d7K45ex&#10;iB31tMK14Ti9O0DtQ6xvOy13N5Vv792B2e17AwhaAlSmFX78HBpfXYPxbgvhaDcfU8ZMQdMfSqlS&#10;c3F+RxRO1z6PUN84PGyyQJ0jfYJGNy0uWanAYZa0ujIukHA00GRAj2r9YUsqeFHuVPQjtNEwtA+G&#10;lUMAvvqTzFHnTcatMh5kWVjVLEj8SXzdaxu8XwzdK/Juue3a9zlGGi9kpU0AaiUbUi4sZWiVSSSe&#10;mUWlfY2fwfd9fbwb9l5RdEcZVIC5MHeSxeFz4OBeBlPrUCRn0jrzxr1z/yIQpK9arLkcy88/+0Eq&#10;DxQEZX6w6mXjbdnK92FouRS27pmwcM2BtXueujclCE1Z61nZ+6Npvwwc1d227/kSw00XMZByYMYg&#10;snASK50Djaypqw3Cuzs+Ve9T7TUylei+x/TPFl3w9lzsw9RpMgYwDobOpQRbLh6y4QVjkwrJGjOM&#10;KmKYVi4iUYWJVH/x+J1l3N37WIzgRWdsFkk7PB2POI/Bl++Vo6upAMd3J+Fk0xYsS4+HhcUs2FrM&#10;xswxj+Ort1cTgmnoqPCnOluAM7slWzSBV0XFVx2KZplDyyLp9WXpzYuV4bhaRyvMv3U1RlE1puEv&#10;+9bAb+4iqukFMHVOZkmFrUsMnGyeQlFsCFr2r0QnAXj5SCJaqOxkhTpJgnCxjq/R8krbX0dlnFKc&#10;Yr07q2Q6X6zO8nI7scGSCv/q/hjc+SoTsl6y9Ox2NyWj5cgGrMrMgqudzOJJh+XodNh6J8PZbjGV&#10;8EL8UEXbup/vqwolDAP5W4Sh93AMwSpT5GTeMNVlneQwTIAsqXmpOhg91b6EtD/VcCxO1qzC62Wp&#10;/C5Pw9r6acycOhV/3FWOK41Z6NydjB/2vIQZT4ZQ5YVgiKz7Qjs5hKpcZoYIDAWCAsQhZrEYZcFK&#10;yiIDQ2lNh9nlYATBo8dKeRgrpelzSnBVLaokvXM3CUEZlCwNOzqsSfvdPwdBqUxv48TZHrj48DMJ&#10;YkNZwIlxaylDq4zCMXN2jhr6JbfNL9djmJk/ZM1rGZJl7CQrG3Ib8yRYUF03HZFeYe5bGmtk9wJC&#10;/sMr7b6f/6CUBwqCMqap/5Z0XtzB98d7MGVGHmzcEmhpc2ArnR3uBTB2y4WVJ8FoH4TsnFdUz5fc&#10;PmJtamwjFxcB6MDimK+WJ7Si2pk6oxCnmmWIAT/iZ+01/73g0O1IB8K8ovfxsFEYjF2X80IpwcO2&#10;WbTCkpMuQ02ZkxkjQ+TCovp72CqB6jCeajCBUIwltGNhbhEDa/N5cLdyxfa1VD8NeTi2IxpHK5dh&#10;a0kyrK1mwM56Lh53eRSNL5Sgsy4bzTtns8xEa4WAL4xWeDFObF9Ae+qPczuXqrU2ugUkO5bi9PsL&#10;0FFDi1oXSFBE4Y+7y+A/Zy6sbOewooijqo6FraOMqRuDvPCFOFVTiFYqsKufJKKN+2mVqXei5Ajb&#10;1gpJWy9zk6N0ilP1EEfSnooVj8OFuijVKyxrHUsvdi/B21YZRqBFUK1G4MyB5ViTTeBaP06VHwhT&#10;l0BYOi2BvdWjiF/wBE7USFtkLL9TEG31UpzbR8XLY2+tCaRC5nfjvttknnBFMFp3+aFj92J0VS6k&#10;yl2KY3tpkQ9sxZbcRGispsHGdjoils7HVzsK+H6qy4+S0fDSKvh4LoKeVhbByqK9TVMD2WWKo2T4&#10;ERssSnCYeSz0CEFJhGvoWAg9uo9hhJK+UyKGms5H8coP1LlHv8xfkyQFA6p9UIc0Yc89CN6Lr3ux&#10;pvvrvSSnuvyZN3CDMewbtoGAC4EJY9eYx2Run4qhegFY4lvM6wS4Tq7N9V9JUEbQkvM6cCimakyF&#10;uWMihusHonj5bu5ZBkjL+ia0v9xGXJXK/yGf+ZP4fdDKvzEEddZSV6TjQYp0PPAkElJy21PzJzh7&#10;B1GpJEPjspw2ZC0s3Qg3nzSYuyVi0hPLcOKULsVV7f7DsHWKUFl4bT3SYedeBEe3cphaRWPVur0q&#10;QCRjhyzgNCjJEAYlTZekMdItqamsDAsf3i33P+Z7RUbsy23/wdMwtI6CsUsRjDzKMEpSscvcUq2M&#10;3aJ6IAhlYR6VoJMXmMpTRys8nErQUC8RVnpUqlbhsLEZj2eLIqja8tBNVfP9zni8+3wixrjPhJPF&#10;Qky0mYkd6zbhh12FVEoBuFjth2sVCbi0L1ElDpAxded2++P4+4uoBoNxqS4OLbuo7CT5aZ0/4RqI&#10;o7sj8Kc9hYhbPBWP+UzCY2MXYNLoAEz1no0ZjhbYmvgMzlTkEEDBVHMBVHfhBJwMxwlCR20kOhoJ&#10;3N1LcEFmp+whnCoJpGpJ4UV1Vh+rxieepzWX11rUMYXwc+Nxnhb2DG1u5yfL8PZKXwROG4eAWUuw&#10;aEYg/Gb4IvSJyXgl9RnCNQc9VLotH1C17orFuR2EnWSzORDL7xiglg3t2e/PimAJWvcEq7WFW/n6&#10;+cZgHG3MwJkvdyErJhcmmidh4zAZy6mkT9WuRUsNf6PaPHy0dYVatsDMOpMKKl+tE2LASkufitBA&#10;0mfxvBlqkzFSlL2k1bIuUB1eek4EpVMuhrMCs3QMwqHPddM4BX4ynfL+nQ23FYD4Kv+TCl6m1Ylq&#10;vIWb169RObL0X8Jgn65N+90dDZCEDuaO6TCxK6LNLcRIKtao+BXq78dOXIOLdwps6IZsPQp5PWQy&#10;vjOg0YTj8alRaG7uVeATRSr3fy13j+Xnx/ZglQcEglJYf9JW6CCoA1Mfy/J1H8DE2g92rsWwc1kP&#10;G1nbwSsNZm4EIWvLD3ccVUHy6Zd/grU2FNZ2pXDwzILWMRcOjgXw8knFN9/rBlj39VNl8rMk0Wr/&#10;oG50/82+W6oR+V+GoOqQ6cf5lpsYPTmfwEuBEa36CF40RpJqSRq2bXQL+Iww54VlnqjmphpZy/q2&#10;BKJ5HEyMUmFtlgsjWxmrNhml6YTXgbXorU7HhfpCHNqzEo89Ohcaa1piw8dRGJ+P7xpfxQmxd4cz&#10;0f/ZetrRYoIphioplnCkkiT8uppi0NUQgfbaIFzaH4YrTf4EzBKcq6Iiq8vBwTdTUftaEQ6+swWf&#10;fPgH7H99Axq3xuLb99IIrjRCMwHXDxJsDeG69PW0oVeoDHsOR9EiB6CzKZzvC+T+IyDLcw5+nqVm&#10;jXTui0Q7lWkLrfi1I8lUkym4eCgJrWJf92fg8melOLYvG19tL8Kfdj+Lz3a8iK/3PI/jVatx8XAJ&#10;j12SsMqaIcHooMW/Skt+8VA82pui0fNxEtposS9+lokz/H1aqldQHa7CqYoinDm4DGe/+gMO7qvC&#10;ZJ8waB0Ww9t9Bt5au5zbPUeFKu2RpXipPAfOmqUwt8yAoU0mzw3VHVW7JE81kpk+rKRGWSeqYkQA&#10;GrCM5HkdYc/Ki9ZzmGUMPMZGo7NXZg5J841u1MC98ssYuacMdXOMZMzeDQpHAaGMNLjBuGM89t3A&#10;IB9fvHoNT8+XBeCjqJJLaIcZU5aBWLdlh9rD7j0/QN8kEjay8hyBbEeHo9VGws0pFIcPfq3e03eT&#10;x/BX+N2LYTmu3yD4v7b8NID+GkR3FeGtgQH08WT2XBlASPRmWNpFwsWrCPYuhbDzZhCMzmeNn4KC&#10;ogoVAKdOt2LsxHRo7EqgYe3u6lYIC9qLstIPlQq81XeFNkGmEN2zCHeLOo6fHtc9GP70tfsUydyL&#10;AUhzjV/IZio9gowQHKZJpyrMg6F9lrrIZNElfQuqP0teSJbJMJIUWlbJMLHkhUY4GvIiHGUfQRv0&#10;BGIC5qClYR3a9mWitbYEX+5bj2kzl8DYkvbOah7GuM7HlhWrcXjf8/i8Yj0++2gL/rz9WXz/4Rqc&#10;2L0GzTVr0da4ChcaCtBKZdTWlEyAECLVQWjetUipxTNiSysTcK46VbU/Xj1SSpXHz6uWOcLxtM6E&#10;aHWUbinL+lBc/TQOPUciuT+qPyoxKZ1NEXx/iGqD7KiJQI8Miq4Ip3qTpT+p3Gpl3Q9ZB4VqTSC6&#10;PxHt9fEqqeup3ZLOKh3n+JnH9iSiuSEd7YdTCcIAHK1YhKN75+FEpS9O14bhDIH+w55YnG0oRNvH&#10;a3DhyAZ8V7EOR97dhD9tfwsHXnkRlc+txM5nS/DaupVYPCMWzlYhcLFagMfdnkTN86txcm8eTtGy&#10;n2oqRkakPyuUhTCjOte35e9uo+sRFoUuVljWhZF7SYNmbFsMfQ1BRHU40o7njwrtISM/RCY+z7gU&#10;5/CvQFDyTUsFPICBW3dw/eog41GqYGlSJFAl0wtvTYePQmMfRGeQCAubJJhYBaD+wHH1t+TUtzBs&#10;ZCTMrQlBbQ402ijGxALseE83v1hGLEiCEemg4Uf/3bE8yOWBgqCsATJI+A2oQdADuM6TKoHUdaUP&#10;2UVvQuMQDGeXHNi7ZcHeO5s1Yhbmzd8Eugv0kZgh4Vtgo8mhCiiHoyYRc2fmo6tD7PIAg+6SWq+E&#10;bhi3WL4/2YUrNwfRJ/ZBBY2uxuS//xQERQXKfGK5vfCHQ7ygAmHunkcrnK3aAg0dsmDhmAdL+zyC&#10;jxeROYOaIJRiShCaKVWYihFUIXr2MVQA0zGftvBUNS/2PSlqqMzZpnWIjYyDjfV0ONn4wdF8Kby1&#10;czB93DOYPvYRTB8zEQvHP4H4J+ejYHEw1kfF4oWUeGwvz0b9c8U48tpyKq+taKsvR1tDLoGQzEJr&#10;SsXWQRXXWbUUPfvmEF5P08ouRZcox7oIyOLqauF2gqltfyAuHPJDSxMfN9Be1wbSXkp+wmi0EKpd&#10;ddI+KIuhh6BrTwSu1sbhKqF4YRcta0UAv0eQUozSqSFDXjrqqBYJ0raKeeisXcBjmYPmxhCcJqy/&#10;r03GsbrlaD70LE4feB6fbV+Ng2+twa7NZXilOBtrkuMRt2A2Fk+ZjHnjJmOW50TM9hmNSfY28LS2&#10;o1oeA3uTWfC2mAjfSZPw+VslOLGXoG1Mwpd7ChHm6w9LTbDKBm4mowao8PRsJXVWKmEojzMIR6p4&#10;2xyCkQCU7DLymgOVo2MyhhjPwzs7Plfn/BZt7K9BkH9mvMnrN1j4fhlLyNB57fW9CAwrwMlmyZpO&#10;UA7K2tgCSmD9+j0wNlwCW9rcx6ZQ8V8aoEocwMy5pbCii3BwKIK5RSSmTk1HTeVXahu5XvqoJm/e&#10;vK5cjqD3QVd/Py3/1hD8ZREIqmQFqsOkD320xjfFqvK0SuPx+i274GgXA619FFzHpcCOlnj06Ez8&#10;+INuOlFh2Zuw1cbDgcEyfUo+Th/TBdng4FX0y6IzvF28MoiiFe9i8rR4fPlNM1hxqs9WPcZqOAGP&#10;45+BIMuALHDD21c/tMHGPQQmTrRW9rx47HJ4nwlZa0RUoJ5ZglKAqhCGMizGxIKvSdp9KypGAtHM&#10;ZA6muksPcTGBkYmOaqqrxjyszgyDu6UT3E3GYZzVM5igeRpTnJ/EZIcxmKB1xgQbN/gYusF5mBbu&#10;I+0xxsgFE83cMcXKBwu8nkTO4mhsTY9B9bYS/JlAPNVE+1ldRrWYq1LUd1J1XaxbisuHAgm0ALVo&#10;U7v0vNbJeh7haGn0R/OBxeg4FIJLR2KpLEPRezgWnfWEZXWYUoGSQbq9IhQ3GhJxTRZcqg6nmgzC&#10;1UOxtNJRuEjL3MHXr3ycTFUYhu76pehtXELoLqGqjEXrwTKcPvg8vql7A/vffRvbSpajJDoe4TMX&#10;4OnRj2K8nQ+8rT0xRjMGj7p546mxbpj7yDgsfHQClkwdD9+nxmPxE5Ow9OnZ8Jvpy9cmYEXcDJyo&#10;K8K5pjScO1SCundW49EJC6FnHssKqgTGTukKggb2qXyu6xwZapFMJSjjBLNYOUkeSDmPsvIcz5N1&#10;ODwnxeLEOV3m5/5+VtQ/AeD9IEgOEXAyXk+yuHA71q7Xrt3B/CV5+L3eZEydmYofvtel5u/rv8Jt&#10;BnH18m1EhW7CkN9NQmryC+pvXx87hdETAqj+gmBi6oelfivxw1HdPPj+vss8lqvc/rqy2H39uoQJ&#10;v0Hw37go4qkwG8TAIE8q4dXHQCIb1Z9q9nyPxYuKYWo3jUpqAWxs/bH9g4OyEbbvPoTfD5lMBViO&#10;E0fv1rID0gAt7X/Ajye7sSS4DMbapbB09MO6rXv5mQykWwwaAlepO/lcvna/Y/tpEYmqUm3x1kNC&#10;z/YrwQjW0Ma8wAwcC1Um4pGSpNMmAyMJPrG9+rIIu6xBLFbYMgEGVoSmZQ5MTDJhYxCMcTaTsftZ&#10;XriNZTixi6BpLMDH7+fjzTXxeGt1Dt5fvwY7tjyLPdtexN7XtmDP66vw4ctr8MqmdXhx7VpsIDwK&#10;E7IRsygCSx9fgmmeT8PbfCxcTN3gbu2Kpyc9jrTwULyyqgAHP9iAY/WbceHABlygVTyjZl2kEowZ&#10;BHACLtFKXzxI61rrz+MhKD+JUkrwnh1urwlDpyx1KdllZKU3SaRaoytXmmSWSCS6JAkDn3fU035X&#10;xqF9fwrO8L3nZOjN/gw01xfjaOUG1L+2Ea+uXI/4JTGY4v44XExc4WnlhQmuEzD3qTmIDAxHRnI6&#10;Nq7dgB1vvYaa7a+h4aM3UL/jNRzY9QYO7X0TjTtfQ91Hr6Npz5t8/hy+rF6NbxqK8F19EX7Y/zLW&#10;FCyDVuuL4ZZp+L1lBoZaS0KEBFZYqbo2XPsMXQ5InqdhVOjDqA6HyrmTpVLlNdOlCIxapdYDvtUn&#10;HSI/B+D9IKgLY6nYqQIl1RZvX/6xHVrXUFi5xWGo6WI8NT0d7V20ynf6WVHrOknaz99AcvwavPdO&#10;g6psaw/UQ8/AHjOejseuPV/hmm5XuNV/kWJBkipIR5900EgRdfqPB2k/aOWBgqBKfS9KUJ1QGTZz&#10;C/2sRUXqyxQ5sbxCwt5Lt/DOnloExa3ApMfi8cYbe1VQnD5/AQVl23DqbnryW309rCl1vWbHT1zF&#10;pCdzMNRsHpzG58DGLR7T5+Siq0uGEwjUdKmQFAS57f2O76eF8aYuhIE7OmWw+tndGGUWDhP7Ml5Q&#10;RWpQtKGjLLiernqHh1slY7h5AvSlU8SaMJQGeFp2PU06zMzzoDFJpZ2bhZAFQah9bwu+rdqG73a/&#10;iL9Ub8Of6rfhq9pX8UXNOziw510c3LcDtbveRPWeF1Gx5zV8tOM9VOzdheqKfdi7Yzf2bq/A3g+q&#10;sOPNvXh29SvISV6HwEWZGOMxC5Ym3tBaeuPJCdOQHBqFNzduwpcVb+Fo7TqcqluB5oYSnK1KVTNQ&#10;dOt1ROBshSRD0FlhUYJih9tkCczdVIkqhVe4SrPVwseSWab3QDwuVIWiWdLs18TjXHUyftwZT1VZ&#10;imPVy/Fd1UZCeAueW1aEWP9ITHR7Am5Wj9HqP4VpE+ciKSwdq4o34K1X3seH7+/G7t2V+GDHTjz7&#10;wovYsG4Lnl3zHDav3IDNKwj/9c/hlS2v4NXnXuH7X8YHb76Eyp1vo6niD6h8fx0O7noNb255HZNH&#10;R8HEMhrDZNYOz80QK93URinDZAiTVYLKIP0wKycZyjSMKnGolopQI/Ny8/Gw3iy8/Ic6FVc3rrNi&#10;viXx+SsQlFpbprwNCAR1dvfl1w/jIb0FrCwzYDd6GYbpLcGq9bvUW2/1X+Z+daMd5O7ylVt87SaO&#10;nzqGqqpGnDunczwyDKb/NtXf4BVeH9yvBODdm1hwife/HYcc14OtCh8sCFJZSYos3SJJ0rYhS3CK&#10;jSAEB2gp+PqdmxIusujRbXQTRKdabhFk1xgMF/nuqyqYRPf137mEwdttDKrLuHHtNpJT3oOhTSQ0&#10;Y7NZ82dA45EFB7dg/OWbc7ogUjU1a9R/EoIyTlZq377b3dz8Fho+OQV9yzAMN8tREBxKJTGClljP&#10;MUelZhrCC2ykTNCX9idehCOpQh62i8BDtPayPrGZaQGMjeN4oc7BjGcikRpRhLyw5UgJLkHo4kQE&#10;L47CkvnheGJKIKZOjcKkyaEYM2kRJk72w6QJIapMfTQcUx8LwbQnwrFobhJCArKRGFWKstzn8Oy6&#10;D7F+1QcoX/YegoPLMWa0H+w10+HuMAtLZ4Zia2EKPv9oM5oPbsH5hnyc3BNOK5uArpoE2t04qtIY&#10;KsAwXDwsNp2WtpE2uCZcKUEZItNdK7NCItUsj+4DtLi8P1UZgd7PS6j+qC4PlKH98Ms4/PbzWJWR&#10;hdlPBsHJeREcnP0xbXoaUhPWY/OqN7Fh2atYU7wNK4tfRmx4KRbMScX0abGYMEGW6ZwPZ4cl8HIO&#10;gasDt7WdA0ftYtjZ+sHRQbLxzIG711MYP3YRZjwRjPkzgrBkRjwmuSfBaFQUjETZucRDz10qKGm/&#10;zVSps4bJfGENoWeTiN+bx0AzvgTDnJIxVKbQaYphYJ0NK4dg/Pl73SwRNZRLzRD5ZyBI1ShrVlPp&#10;SdNLVNzzeNggAOZu5dCzX4aRJmmwcQrCN8clQ/UAmckYFvXIfcuynf1SOct+7t5EHPTfvoRrfZdU&#10;443cpGm6+Ww7vvn6GK5fY/Tzo3VFjuM3CP5bFfpLNfbqOmvAzvar6Oy4gSuXhVC6m9jj/puXGUzd&#10;uHGnB1clWPi6CkLWircJzL7bsvq/NDR30wZLu8ltvPH2xzC2iYClaw4sPbLVLAkr1wwYmfvh/Q90&#10;a8bKAusi7yTBq27N2Psf418Lga1W8brNWh6X0Xn5BqbNXokRRrkwsFumknCOtE3EI3NfxOQ5L2K4&#10;dSz0VbaSRD5OVslXf2cbjt/ZBatGeX3aYj2LDIyyoloxXwoj2i9Lk2CYGkXDyDgchib+0DNaglHG&#10;gdA3i4KeeRRGmAZjlGkI9I3CYcD3GFOJGpkEcVt/mFn4w8BoPkzNF8LC4hnY2c/FpEcTMG/xSsQk&#10;vYnkjO1YuGQTXD3ioLGeA2fNaEybNAUrs+Nw4MPVOHVwAy1yHs5XpKKrOgVttL9tjYEsIejYH0lr&#10;HIVmaQukte2SdU720vZWyhzlUJzZG8Jt43CyJgtnmtbiaN2z+PTDzSiKTcS0Cb6wt5mplvz0mVSE&#10;eQGvwT/8NSxaugqPPBINBztfWFnIMS+CqckiWFgGwtyC9tEmChptPGxYgWhs02DN39KMv6kpVZuJ&#10;pfSk8t46DCY2/jDiNvrGC2FsvgCGRotZuUTC1DKT6jsdI7QxeNg2UmWKHiYJLng+DCRlvlm0Wu4g&#10;LqcBeWu+xHCHeDxEhShttv/PMF/+Zs/LEr6s8PpYUVN9MfB+CsD7QVBsKQOEFaaou36cvXAFPo+k&#10;0V5H85zLujMlVJkF+L+jZmHNs7qhMLK0q7QfquwvLP0SY/2s1Ptol/tlbKtMJtCtfNjWfRtvvv0F&#10;YmOfx+OPR8PHZwaaz0karXsQvFd+flwPWvm3huDfBRFrOYmuvR814anHE6gAirF4yQaUlW/HV1/r&#10;kksyqmhzr7CCFXUoa7VeZSXLoBykcpSeMcnwq4rOJvRcGsSTC0swXBuhem81zjnQuCeo6Xh6hlHI&#10;zXtXBZQEqag7GUwtPXm/OvmdakCq9jsM0EHIAk8DKFu+Aw8NTaElXgsDKolhZgGYNncjmj65jdzS&#10;Rti5p/CiilJDMYbxIvi9ZSwVYjjVRiwvCslplwx9KhN9Xnz6kryTxUA6V9RaxjK2LQPGMgSH7zHm&#10;e42pLmXcoYENLyxa7lG03LK9PNe3lv1QefLv8pkGmii+JutqhFB5RsDBIxNPzd6CMZOXwdouCraO&#10;fgTKTBiYPYJJk+agLC8b+9/fiB8rVuD4jlSc2BmAM1VL0VwjyVlDca4qmK/74exHfLwjEu2749Cy&#10;gxb6Q0JwTyJ+2JODv1RuwuGdb2FZehmmjfeHpcUSmNslwsoxBRb2yRjz6Ep4TVwGS0lVRZCPMo3m&#10;90uCqVaGDhFqhJS5fRrMHdJhwWIm7XdSYVjxu8liVvzO+vK9LQmrn5QRNnFUdVGshFihWFGd8/sa&#10;2MrvmQwDy3S1eNLv+Z1/z99juHUkhhgGwIHxsGrDl/jqGyAs9m08ZBbM88L9URmamC9C0wFdYgIZ&#10;6nL7FmOFp196fiWhxr3yyxiRwfjSZKLoyfj44pvzMKH617eLhRG/m5FlIUyc01Sl99ScfFxRKywK&#10;THtZqV9T8BNTNEiYDspsKgVAWTkE2FP9F0yfXQYDE1aChokw5fFOejQEvZd17YoK0hKmd8svj+1B&#10;Kg8UBHWZooHG2q9hb7cUtraxsLKOY63ui3GTEpBd8Ap+OKar6W71yYBTSbrAYBmg3ZAhBgJC6bEd&#10;4GMBIW8HPzsFa+8wGHukwNQtl/DLhyUtkY1LNkzMUmgNN0qzDW9SYwsEJQhpwX8NgsoP8553t+9I&#10;2v5BVNWdgL5JOgO8lHaLFyqVhYN7Girre3DqArDl1T9D40XYUdEM0WTgIcJwuE0ML9J4BcbhVDQK&#10;ZrxIR/F7Sxkh81otknihyHrFtNS8HyVtixaJMOQFry8XPbcbSQAK8NSC4QI/llECQJaRhK0+wTBK&#10;1KhVDGGSBEPeG1hEw5zAsdSKqgqHOZWphV0QzG3m0mo+hoCZi/DBxpX4y84XcaFpFRVgJlpocdv2&#10;+eNSlT86di5E5y5/dO4ORVdlLJr3yXKcySoJw7H6V/HOxrW0o8Fw086HvXWwSoNm6UqYORJu/H3M&#10;HATg8TAlBM0EdI4ZVEZp/DthT+CZEICmLCb8u9wb81j1pSlBvpdGmhYIe9t06MljVfjdpcisD20C&#10;1bbkAOR3tkuAsfQCswIxsMzitrqFkoYThCOtg+AzOQsf7jmPY2clVdV1eE7IITyj1T6HG4cQLqm4&#10;dFmCRKbCXeappsWV8y5t2D+J31/GiFrtja8P3hBsAXUHv8dwVowjCWgLx3QYWhRglC3PhTYSdh4h&#10;+MtRGdQvdetFVvCXWY+LCpTB/TdZdNeG8HTNpg9hSvU+wmgBbPg7OrqUQk9/CeITN/BzBXh8k3z+&#10;XQD+BsH/xeWnAaQrPFu8nTp5Ge4eMbBzzITH6LWwsS+AjaReMgmEp0803qOFlXfKGL8bfZJX8DKD&#10;7TqDk0FHAN4RK6HWXQVeerMRQ60XwdgzC8aiBD0EgrRUzkWwtMrBjOkFuHRJN9RFavc7arAp9/Er&#10;7Sj8R7ipIkygKRdIW88dTJq6hhDMVFOwzKjcTC2jUbqiDj+eA75lefH9r2HplYyHqPKG320jHEGA&#10;DbNIIezSCCzpVSbwrCSVuyiZWAy1iMMQluEWvKgJvxECRPMkWmLCwPxvg3zvFQGEWOx7A4CHS8oo&#10;2sXh3IfkztOTxA0aAlMN00mClX02VWW66r2W1000kn4/EI62C+BjPwMpAZmofnULTtVtof0tQ/P7&#10;IejZvhiXdy3C1apQdFdHUxkm4ceaHBxr2oDaN9YgNTASY5xmw9p0EWwIIwtbyXxClSpJSW3jYEw1&#10;OErD34DfU882hc8zaEsJO96bOctUNoE7/0aFLI8l/f0oqsPhtK+y+pusATyM28m9/I73yggWaXuV&#10;GTwqPyC30eO2evK7SFIEU1Fesp3kB/SDod0SvPzuH3GqFQqCq7d8jodHLeLniaLPwv8ZOg+pGa/p&#10;4gMy3k9WeZPaUkLg7+Pip0WGealpmjd1EHzz/SYMMfbDEPMwnoNY6Jnm8rwnUaXzHBs8g517dUk+&#10;BqkEBwcvUwXSAt+iPVazm4Dui/2IpS3XN5tHNxBClRxPZRwPC8aZgdESbH1e10Gog6A0FQmI5f4f&#10;x/K/e3lwIMjnUuMN0mZevnoHS/zXwtIuGbYu5TDT0rI5rYDWdRmseCFZWIVgxepdauzgLdbKt8Q6&#10;yDisQWlDuc7aUtpUlLxDYvaLvDCCYeiRCwNaYWMqClEgNk7LYGaei/HjUnDmzN21R/4lCMoGUkQx&#10;SgcO7/m0fE0tRhLWhgSRlbaIdiUKT88px6df9+KH5j78yMr+lV0noBmXS8sVAyMtbbmsSUybNtyc&#10;F6iFgEsym8TSttE62/ACsY7RDelQ7Ymi+ggQAnO4mRRdz7MATzKhDCXY7mVGuaeWZA1dKUMJRJ0y&#10;pLo042N+ljEVqcBBzyqbr2cTyFlqGMkogtOcitXSJlTZWB+Xp5EVEYPGbatxfvcKdO1Ow/kPwtFR&#10;nYZT1bn4oX4NGrdvQUF8NB7zmg6NyUxYmoXBQr6fjVjQFFp/Qs0+iecjgUpNmgQINUJOembFeg4V&#10;ULOMJLSGEoBDaEWH8V6UssBMXnuY9w8TUA/z/Q/Z0NbyN5H7e4+lSEeHDEIfYh6vfo/hquIQFc3v&#10;bk5A8vsOMQ2FhVMoNry0H0fPDeKbEzfxpx9vY37AVvxez1epRmPux9TaH40HT0t48PzSYdztqJOZ&#10;TfeLi58WsbAy0uGOjM7nbdWG9/CQoR+BT7tPCBuYy4BsOhI7nkODudi45SP1PgGtuAtxRjILRG4t&#10;Fy5jzrxijDBcAlN+f5n1YkTQy9RRG8a0nUMovviTbvlPHaSl20SKjHjgMdzn+B6U8oBB8AqtqW4B&#10;9ZIV71CZ+MLBuxQat1UwtCmijSujpVoBjWM2VVYw7fEbuEwRNkBgyRgp1U7IAL1FIA5yn7Ju68wF&#10;hby4wmDqVQpT10KYCkRpuezdVsPGZhnG+KTg2DF6Vd4EgsriSq/0r/Wo6XpkuBFVJAOOLlrdjnx1&#10;hgHKQOdFaMXjNSGgnLxi8PZHf8ap9tv4/vwgjtLRP/vuUVjTKg83oS0lIPQsCSzrDAKIKoUKZigV&#10;0hBC8GHa5YdYBCDDCAe1ILhAj+AcqQb2EjACPwJOiup0IfhGEoAqSzKfj6BFHG7DYi0KkTZMch9S&#10;PYySmSy81+M+9DSyCl4GYcVjsKVltMtSg4hN+FsZEYbGNkFUzjPx5JiZ2JqZhj+/vwlnal7EyaY3&#10;8P3hD/HWts2Y90wEHDVz4ewQDQeHHGgc+Js7FWEU1d1wFx6bYyIMnNJh6s7KyDUbhk7ZMHCUz+Ln&#10;21M9O+aoaWrDCTSZs2vkREUoae75fBTPmxRZ7U0tfSlLYtIpCAylyGtD7dIwhKpxqICeENNTOQH5&#10;2aKWTakoZZ6wFP62FnbhtJUHcOzcHXxz/BpOtNzG9srjsHWP5u8SDRPbbAw3DMGjT6Th4mXGJmEm&#10;PbOi+GX8gVqN8H5x8dfCmIR0cjAIdRxDXskrGGIUDCNaWENNIoytWEnaFhBm/D6G81Gy/E31vtu3&#10;r6gmnsG7Cw93dt5AcPhq2t8lhJ4kUy1RC2QZ8HyaSzupRSjmLijDxavSdihb/BKCv3as/97lAbLD&#10;8pw14KBukZj9nxyFxtWfQZkKM0LPwqkEppJDTVMAMwaoNS8mQ/OlSMt+Rc3fVc1zkqGj7zJuysR0&#10;7qWH9nTqtHyCIhbGzqVqeUkrbTosWXNaOyyHxqYcPl6JOH6CXkg+VYJVwCa1/a+0CQoE1ch8ySYj&#10;72W8yjzkSzf7MGM+L2aTWJjZl8HSKZfwDkdK7ts4cf42L7hb+OHsHRznR27c9icCWaxpPGEktpUK&#10;jiptKCE4hOrn91SAD/Fvv6dqkMWaJF2/WMGHqNIeosoRtTNScuLJ2La7Rca6qeEevJfn8l7JZv17&#10;7vdhsd0Eo2yjFogXC07oyjhG/btra4xSywRQSUkmHIJGnxDUo3IeqZXlKRNhZjEf7nbT4ft0ILaW&#10;b8ae96uQkbYcTi6zYW4VSvDx99XmEDKlvNAJQFtZw5dKzymSSjyJAMiiJaZ9I2CNCD19wlaANUqy&#10;uRDOAsRRavFzHh/hJscwjBAUtSj3w/iaJKQdomVlwffdU4DymgIj961+B37nkZIqS8PPFxtsmUwF&#10;rVtPRM88AFl5H+C7o7fx52+v4OiJPpxsBopWVlIp+quM22bcbhRVWykrY7n106WoaZLS/EGsyLTO&#10;+8bFX4uY0bvb3IVgfukbGGocxuNKIGjjYGhZwOPi9xY1O3IWSpe9pd6n6yEmvAbuqCmhoZGb8H+H&#10;Pw1jOiM9TS5LIbfJ5fa8NhgXD4+aidUbdWMNZTytDoI6GywA/E0J/i8ufwfBgcs8dx0ETB+uE2wB&#10;EWthRAVi5pBKyyBrKbDWJBBNWKwkmwwDXt94KQqK32eQsn6mFb41cEnZYbm1s3Z/5NFcjDRLYvCX&#10;0H5kUc0kw4oWwkJLlWJagAnjaYfP3l2FToJVyUGZwvSPlaCwUoJLgMlIV9tKWi55bcNzu/H74YEE&#10;SCHVTTatZiQ8aLsb9/fgx+P9+OHYDfx46gaO0mWlFVRjuKk/DDTRagiNtP1Jan41fMOewOPF/jux&#10;fnfVjiid4Swj+bqA8iFeTPeAJwOA5bGA7x4QZSDw7wmQe7ZRZbsWmFAhDqFNfNhcgEFwUj2JgpSM&#10;y2JLR1B1jpCU8gTwMNt4BdphBO8o83AYmC3FKOPZsNYuJfzCYGA8F8aWwRglitSMx0Y7baDJoRXV&#10;tUuqQeHaOIKWCo8QHsLjGyqdPFRlomiHShudBZUrVajKvcjvKtm3f2cZj+EEnTz+v/xdJDHtw/z7&#10;w/yeD/EYpUKQ7zKCv4vAUV6X7z1Sfh8pAnzpICLkR3BfRnYJ+D96SzBuaiYOHWnGMamQvr+J77+7&#10;jc+/6Mcz89ZiiDHPBc+DAX8bB5doNTZQmjpk5TaBEh/y/AsLf8Up8O+DAkHp0JAw4a14+bv4f0YE&#10;8fdIpopLgJ5ptvrehvytfz/iGaxYrctTKLNH7k3JLCx4jwrQn+qPFZUsAKWVlF5ZVI+itHNgZh4N&#10;rUsAvvquVTXI9KnxrtKuw2tKjlOH7F8c24NVHigI3hF4DfQSKLoAqKj7EXbuMVRUCbBxoZW1y4eJ&#10;cybM3XNh7VICO9dyaAkZY5MFeOPNerVN/yAttYz5ozTs7byDxx7Jp13IoHJczYu2BPZUQTaEqrVj&#10;KbfLwuJFa3H5srT1MFBETioIyhCZfxaCrKr/CkEZbH0V3x2/CGfPPAInneonTy3EZGIdgbXrP8bZ&#10;M8DJkzeoPntw7HQ/Pv66H0Fxb1ClBMGYqlBfxheKCqLNEeg9bJtBJZjOIs9pFQkFWcFuBIEia+HK&#10;eiYj5G8CN7G+0ilAtSv3upkQBCOBqVZO4z4fJkhkULD6DAJEAY+gUHNmpW2Sjw3sM2BMxabP9wsM&#10;pd1Oj9sZ8jNGEkajaCfNnTJoyRL528bDSrWd6T5bT/Lv8RgN+HmSO9GYCtOUFZgx1buxNkt1NhhL&#10;lhZ5LKv0UTXq86I2tJH22nyM5IUuSxHI9zRwyVVlFG2vvkxtc+Z7Je28zOUlsCVJhaED9+uUw9fE&#10;yrPi4DEaKGCk8DVaRfk792nBuBlmHgK3SfnYVXsep89cxY8/XsGpE3dw8rgkNThOqPA78jeVJTVH&#10;GoZh0ZI1qt15kOe4T2YeCQTFAci5V3Hwj2NkUIZa3aYK04Uztr5QBz3+XkZUrNJJZGjJ76tJ47Hx&#10;3BjMxobNu9T7ZBC+3A42fg2tHe2ztTRL8LdwyuN5ZKVKFS2LxtvytzbQ80dR+YfCZtzkZ91Uc5Bl&#10;eBhjVHe4Etk/O64HrfxbQ/CXRZHktpxAsZmgtbyNOUtzYW4fDFvXPFg6lNJmZcOcAW/jXERALofW&#10;tQDW9nGwcw5CZa0ut+DAzVu43ceAuHIb06blqAQF5k4raIOLYEN4qGU5XfKhZxiN2JhXFNCkHRAS&#10;PBLkDPZBAlFXJCjl+CSu5F5sMou6GPhcrIZYDh63DNe5Le2J3FtswkZI58Yo1tyGDFxDTQwWBmzG&#10;n769iTPnBnD6xA2cPH0TP54bxJ+ODiI6/Q8wdQiDoTZGXcDShjeUllUAJSpNT03h4gVASz+Sj/V5&#10;IYwUeyRtZ3yfEd+nR5UrvaDGBI0+baXYarWWBq2mKLNRvJhGSNIGaQ8k9CTfoXRaSKeMoTV/J2kf&#10;5D4UvAhCGW4ynGAcZklrSKAb8piMtZkKYNIDLs0Slna0+1YEnY20KQqYJI2YZGKRjCzyWTw+1Ygv&#10;ti+Zx0lbzdfNeBGbE2Jm0jNtx79rs3lhSydBKqEpbV3cJ2FnJjZdesxNZUxkJs9hrtremHbVRJvP&#10;Y6XS5+8yjMc3hN9VFrwfLoqaKlmyRZsQgobSlGAQgEmPl+HDPa04fQ744duLOHXyFo6dvMNzcgdz&#10;F7+KkSZx/A3kd4yFofFMfPCubs3fgUFpA5R24nu2UmJBgkZ6i3XtcHdFonqugqaf6FED96nq+Fhu&#10;O3Z+TcXsD0Puf6S5jO0sZHzwd3QgdAnBd99uVO+TdFi9rFunz+J3NwliBZOtZq2MkHNIGOrx3Brb&#10;EfZmwXB3i8G33+uGjd28RQuswCzHeTdOVXzeO+4HszxQEFSBpQDIwFEhBXyw92NY2C+AlVMC1Vse&#10;rO3EBuTxItGpQWlzs3LOgIlNOLzGJbOG1w0WFZAxBjFnbi6GGIVS2SxjsBVC48Sal0EnnSMjDYPw&#10;4rYj6v0yzAZgEbBJ7f/XgbBy/9Ma/6cQlKDnawp8BKDqkBElKQF/UCkPY0fClkDQs46GvU809jWc&#10;oQ0j/L67ju++vYxvj9/A96cG8PWPA8hbVgmH0bSq5kG0cfFq2IghISJjAU2omPRk1oOkdyKs9AmI&#10;4XyPvjVBaxSGoaMCMco0gqCIo1qLItxiCeEoVUaY8j2mCawMCDha1GEmtIy8V8kdpEPGkkA05zFa&#10;EHgEwXALvp8qUcbjjSDgRljnEoTSe82LlduNksw43E7lSWQxEvtrTuXJC3so72WojwKt9AqzAhpB&#10;8KnV3CxoAWkz9fmaIfctbWH6PF4TgsuIinOkeST0zQJ44fvBUhsJ73G58BlfgImPyRzxFfAcUwBH&#10;N8KT28hKbNLuOpzfS42vlLGB9rLMaSSBGIEh5hG0wJE81kjYuaUjOuE9NBy4hO9+BL755hZ+/KYX&#10;3/8gqv02Y6yNFWoe38vvIQOxLSIwZow/LnZe4QlmbPSzklMjAGQmkZx/Oe8Sn6K6GKl83i/v4zt0&#10;WaQZA/yzTPOURdP77jqbL786D1tHf56jaIwwz+JvJUqQ6tYqhtCdhc8/0eUOlNsLr9TzvC1mXBN2&#10;5jwPPD/DrXIwhDEgzQkWDnEYoT8br71ySB1P3y3dVD656RSqHKfAT8pP4/fBKw8WBJV+1528AYJQ&#10;cHKV0RWbthlWjoFUgrGqU0OyTJvRGps5lcCMitCM1k3yC+pbBCJe1oOVmJM5xgzExOTneKGEwtRl&#10;Ge1mIfeTodoYzZ1SaVFDsP/wWRU4A4PSLsgiwc7tZJ0GmbakKxL894Lpbvk7CN5gwLPI1DteFRda&#10;r8Pn0VzoS3sYAWCoJYRs/JFV/AFO8SNP/NiPH38gAI9dww8n+3D01B38yNc/qjqPhKwP4TZBLFMY&#10;ARNDyEUTDvEYwftRpnEYahSOoSahGGERAo1rPOYsWI/07I9QurIJm1/8E7Zs+xobX/wjlm86gpzl&#10;dQiJegtjJxXQuoZQUQVTYYnto0q0lNXVqPYINgVYwnCEGa2ytP/RJstwHNX5QtU1nNAbZs7nosru&#10;QZDKTzLhGKqSTmjSygpk+R61tACLtMlJu6D09konhb5SnFR+VJWmtPeW9gS8JgrG1mEw1YTAfXQk&#10;Zs0vwabnDqN2fzfqD3bh4y+v4fBn11Dd2IE9la14/sWvEZPwLp6cuRoe40RBRlLpBvKzlhKGvrSz&#10;AaqXd9JTxcgpqUZFXReOnqD6OwZ8+8MAjv54C0cFgEevqd88q7SWwIlmJZFK5ZmO341YgBXl76q4&#10;kFkbfX1y/mWs3k8hKMDRKUEJW1GCErXSI6xchVSmqkKUYVs3+b47uH5jEIEha/lZAbTE+fytCgjr&#10;LMI/HGMnRqKjg9vx9u135+DkHkTIR/H8y/hNgaAMXypQnSJmDhl4aORMLFpcgpus82W4Tl8f45SV&#10;thyr3P52Xf308YNZHjAI8uwpiykWow+3CB45pT+e7cL0uenQOPvdXW+EStCpACaE4CjbfJi7lrBQ&#10;Gbpl0Zb5YtcHh1QgyG3btjoMM/WFiXMhLSK3k2SnTmL1IjDlmXy0ShYZ9XkyWr+LUS9DEwSAYmVu&#10;6IokxVTzNQWEcqwSeHeLPCeuBYSDgzoIKpjzVra2irAIphVMIoAJCm0Exk5Nx4EjnWhuBk6dGMRx&#10;qsJjJ27hxJlBnOJrp1tAdXIHVY0XsPH5I4iOew8LFr2A2fO2YNa8zVjk9wJ8Q15CVlEFXnnvRzR9&#10;QnXzA3CO2507D5xlOUW7J/s6S5ck98dOAn/59joqapqRVbgXk6dLOrFIPGQaQoulm60idsvQWi5I&#10;Akva90QJElzSASP3YslliM0Iwmskrae+JkNZXGWhCQ9Rh7K4lPQGCwB18CQs7w55MXCgnWbFpWdd&#10;AGOeMzM7nivC2MQqjOBLRkziH/D6W3/hb9OB74714Qy/j5TT5++gmd/jXCtwsrkfJ8/wNYLrDL/n&#10;n78dxJ7qZjz36qdYvaUeJWv2omjtHqx/oRGvvfNHHPqsF8dP6977PZX2SSruU6dY4Ry9jh+P96nf&#10;uuZQJzwfJYyMqEItZCpbLN1GKL74QjfmbkCmRYobkIpQzjNPujr/6h+Boq4DQkYGyJzzAToCaZMe&#10;FCrK9txOclkOMi7k9txLlRhmPF+tbzxMUvhrCvC7UQvhF1bG/etucfHrMGzUItrgYugJJKUTySIL&#10;oyzz+Zsxjs3C4e4Vir98LRU4I++WjJPlZw8IcHUg/Wt8/jROH9DygNlhnj2eMJXEgIqsj1bi+oDO&#10;GB/49Fs4e82Gma0fQZYAc+dMQjBf9ZQZOAgQZSnOHCoKyaQSjZYzuvGGBw7/CFMqAz1ezEYO+bTV&#10;shIdL2zzxVj/vC41/80BSb4gySnFEutuA4Oy9shNBrAkZJXXBYQ/UQIqsO4FF8GnLhAJRGkf1IXz&#10;V990wMEzioEbr9rZjBwSYekaidWb9uMEwXSSyuTk8X4cO0YQHr/GC/Uijh6/jB9PXie87hCMtG7f&#10;3cFnn1/HkU968ckXl/Hln6/hzz/QzjH+j7L8eHoAPxy9hR9+7MMJXuTS+3zsuNwP4PjJQfx4rJ+g&#10;vcGL/5ZSoN8c5YV/sBflmz/FuKfKqPiCqUjCCSfCzYqgk55iK52FlZyI0gEzhLZbOlRkiM0QWuqh&#10;8j7axhFSRPlRIUoZKn9Tf5cOimT83iwOvzOLxlBrqlgZmkJAyvg2mQM9wkQWxUpEbPJ72F15nkDj&#10;8Z6SlGe3aVP5fY7exFH+Lt99fxnffH+Rqq2HpRvfH+3la1TPP17ne67hGyq6H07y/axIjlJRf3eC&#10;6pqP5bn0wn/7/RV8/S23/74X337Tg6+/7sBfvrmEr7+7iW/5eYXrGmBgH0u1Lut7pOOhYbPhH7BG&#10;ZsbRzjIOpFlFOu7UuMB7KvDeedeNv5M2Zf7LmL2JW7evsQzg0pV+HscFXO0b/H/Z+w4AqYp06923&#10;uxIm5+7pyYkMYs4RAxkkZxhgEswAMwNDjgoKBkwooqAiJgyYFUURRRTJMMAMOUscYJjQk85/Tt1u&#10;QZxd3f3fe/tWpvSjp7tv31u3btWpc6q++gqllNNig0rbdxxHXJNeCIobws5iLNn0SHgGtsfsZ61J&#10;kY25BxAT1wU2xxD4Bk8g0x7LjkbDBiMQrc2X7IPQ+PJULHeF3S8rlSRXh22pFkuxMG9u8HObye8f&#10;0/5gIMjaxQemSmceKh+uNkQqcUpmAO9/vBxNr+nDyjAAUU3S4GhEydhwLI3sogEZodliMwu+ga3x&#10;yKzFppKcLQbu7jiejXsgZVI2oskEI+OTcOOdw7DjwCleg/032Z+cYXX5zz/fgPc/+M5UHOWjpFTf&#10;FbKSXwCCP1csd+XiZ2KJFzBFJTlQDxnxLOr4dyILInOibPeN7I8W7R7Aqh/FSAh0eQSq7WzwbNzb&#10;8k+ykciN5hQB8TTtLP8+R1Ar5OsZ5O06w0ZOMJDtZEPefgzrt5wwsm6b3G4IGoblbCvGjnyyy7xS&#10;5OtvnmvbVv5m6xlslYsOATiXDOnz788iY9xbiGyaQsmaSuZG8IslEzSO1vJBJIuLJ/DFDLXcVvi5&#10;Jxmht5m0GU5AJPi5AZGfeRH45ILjdsORK49HVCp/K1cXLX8jIya4BkUmoefAhVj45k5s2k7gI9hv&#10;31XG+y8hsJXxPipdVmGB4fZiw5a3E8y3syzydljlsWXrCbOJ1maC46bc46bMNm9V2RUiN09ld5ag&#10;epbnOEUjK+Tvt249y99bZfDRigI0vXUM85pq/CQdco2xt8HSpZut56eJMXZoqgcWA7SerWWu565n&#10;bepCBetqEYqcclFhXf1sHWIbtsSzC5eauluuXQ21kRjfDMueA6+QTghrPJqdwWBE1e9OQD7O+gMk&#10;D3kEPv6dESkn6qgpZNmZsMemUKanUB53R70m/fHm26vNNRSJvdwp39oSA9LGpESUN+XpQjP5/WPa&#10;HxIEFcTAPSZnLR4vQ3GpNeHwwWdrcM0tybDFdEZ0s3TEXzMBjsZjCII5iGo6njJ5DHvPFNwikNtp&#10;BaG8/7H3yHR6I77JKMTEj0BQSEcsfsfaK6LYeQpFJVqpAry7ZBNi6/XEFVcnYu/uU+Z7NQBrOV/R&#10;L0Hw54Ygu7CRXHAvTF98mY/Q6D6U33JboaRRsIJ6g/Dgw1+TuVGyUrrm7ajCnv0V2L2/iHYOu/bQ&#10;dpO57S6jFWLH3gKzQfeOfbT9/PsAG/c+MqHdtJ3yOSw3Dr/bCXx52/m7HeXYu6sS+3ZWYi//3rGd&#10;7HJ7AcFUjsEllIgEXjLIHVR8WtM899UtuOru6WTUmk22fAK1Mbk2jfKOJbjFEvDIZD0JigJCL36m&#10;zxWLz5evfube2PkkkE1qdQhftcG8D1lkQENK5YbDEdiI0jhmEMJi+yFn4sdYs0XylgDI6+eSyeXv&#10;LWGeipm3SiNht++sImBXEMwEjhVmFnc7y2n7zjLsYNns4L1v36mO4xQZ5BmC3RnK5FLs3E1GrOEF&#10;nlMgmLeTnQjLSKxyKyWxynwHz7+RLDxzyscIIAuUg7VWq3gGdUPrttkoLeHzI/gpeosVpfm8BLbs&#10;wuevSqK/WU8qy+BkfSkig+w5cCY8Qtoh9oqB+GyFy2uhjB0pv9+9rxBX3zICwdGJ8Anpgg49J2oU&#10;Eas27kdCoz4IY8fiiCFjjh1F8MuAg2w9yNEOt9+Vhh/W7zWgWlxiSd8ygq7yaNiqy87n89KwPygI&#10;8oXMTF7zcpxWeHy5GZQ5VeM0FnQAHXtMRlj9PmRYSQhvkk0AHIPIRtlmrDCsyRTKhy4YPnKm6V2X&#10;rdqL+GYpiKcM9vPphayMl3guSglJ3QorcsdnS3MRzUoZFZ/JSpiImdNfNnkpLRYICoCZF02AuHr/&#10;X+f9l5+xn6aVo/Ac0LL9I6gTolDuk4zztKNeMppeMQSzn1iJ9ZsIAGyUuWQp29SoyfC2bCtAbm4R&#10;WV0pWQ3/zqcM3Hkcm/OPGRaYu7OQfzuxcVslNpExbSU4bGYD30LbnldOiV1F8CPAUjHtJtvMo3TM&#10;yyskUJwjMBA4twsYnEZKGjlJmfz6F8dxe9c5BLVU43TsHZVFBphNwMsmmFGyxVMqEty85HrDv73k&#10;m0gQ9BEIysmanwlM/OoTPOOHw5Ps0ZvMylvRXAiAf3UMRHSTVMyY+SnWbq7EZrE8yvWtZICbeT8b&#10;yYK3EMxydxTxOxrzuIn53kiWu5lsUGC4eZvyTBlLQNucp+9P8nuWC1+3bCXIGyZMGZxLAGRnsGFj&#10;ATZuOUMjG2S5bGN5rN9QiTff2YduA56nkkhFQP1hBOhxzP9IBET0wTtL1qk6sA46Wf8kdzWWZ9W7&#10;88/ZMsKN6RBNnSVoljp5PN++v3QT/MPuY+c8En+z9UaL9iNx/GQhvymnfLWY4suv/Yig8G5keV3w&#10;5sdrTW1JGj4TXgFdEB4zGfboCfCOHIw6AZ0QFd0X4ycvwlFXoI+yqkKyPo0zCvx4+YvMAm3VU7FC&#10;mf4+Xzf/aPbHBEHzMPmADRBqEbk86LU2mNKVdVIV7fS5Mjz+7Ce4/s4MNq5EhMYPgiMhFQlXTUN4&#10;8+lkialoclVHgsoR85uhWXPhHXAPevd5EkcOqGJLrp7luQpx+FghbrhlqAlWGtnofoTXG4Mbrh+G&#10;bbnHmCdWXdMY3GNCyqcqml4v7HX1mftzmgC83KrwryzeTBmcBHuTCfA3spisKDoJUQTw9p1nYc4L&#10;a/HjlnIjUfPJCHMpCzduKWbDLiMIagaZYEUw3CBJSzmoMa9NlI2bKSXVsLfT8shwZO5Z0Dy+7uT7&#10;nXzV99vJCHMpjzdvO8vznjLMMDf3BL8/gw25Z8F+Be8uP4O7uzxl3Es0s+sTTfCLHEWAmEBgG0Mg&#10;HAXveqPgyXvwFDMkCIoR+snVJm4kArVPR9xwAqMmVAiKBEOf2DQENhwKe7MMzHjia8PoNm0lgMsI&#10;apvJXreQ2eXuJeCxE9hA5raVZbCJTPaHLWVYub4U364tIUsqwxoSKjG4rbrHHQRSza4TLPM1uy7w&#10;Y5ls2uLkfVayDAl4uSw/Xm8zpe93Gyow//Vd6Ju6EM2uHwt/AoyfxuXIXMVeL7P3wy13j8GJAj47&#10;VsJKxQI0/gmsjKbGuZ/vhc/Z9bUBHoKgxv74NmnYHIJXVwQmjEZg/VHwsrfD3Bc/1Sl4LOsR6/S5&#10;EiB12GPo1HMkzpIGfr9hN4IdtyI0vBc8fPoav8Z6Vw+kdH4eK77aJ6cJk8rK5Ip1Fpqs0/p4uSTq&#10;O2Om3SgvLhA0QzQCZvcwzR/T/nAgeLEpieJrK05tmak9X4soA8oplZV27jmM195ahuRhT+OKmyh1&#10;YwayQaYQZLqjjvdVmDJljjlu1febMDB1HEHGJXMFqhWlpgee8fgb8A2/DxHNxiKo4WQ25skExHQ8&#10;9dy35nunlj+pUqmCqaKZCvZbvatAvIjHVuFEYTnu7syePaYvAinJveuNJTuaxjyOhCN6COKbZqN1&#10;t2cw8eFvsPizI/hxa6UJ67TvECiTrZlfOfjuJlBpxlSf79ds6R6CHoHhu2+K8dLLeXhg1rfImvg5&#10;Ukd9gJRR72LM9C/w5PxN+Or7swZgtxAUxbw0XrZzF2V2/hnsJ/js2WNNtGgJ9Zc/FKBll8fIipLg&#10;Y2aKx8MvajIBcSJ84sbBi0DoUY9yN0FL+oYZJqgoyYGxOQipRzYVI1eZUdC2lTbjtJ2G8KbJmPzE&#10;cmyT9N9F2UtJK/a7jfnJJUBtpmzfSODPP0zA4r0t+nQvRs34Ah0GLMDd3efhjs5z0KL7U2g/aB7v&#10;6y08PXcdPl92Cqt/KMdWyup9ZhUO86/y4Dk38e9VBMCl3xfitU9+wv3PrMeNHWYjpAnzTVD2ktN3&#10;wynwSxhjVqeENNEQQDs8tWCpgbsKPuTfkpV8sCJ2FuE3IKQ6yfzsOY6EywfAOzSFHR9ldsMxqBuZ&#10;iLu63Y+zZm6EEOvURFsp68Up7DvMB8z0yadrcOutiejYcSxShzyGJ595i0BuBfYwSdfR74myvAz/&#10;0ZmUjerzdynZHx4E3aZKqcCSZezy5MFfWqrN1C2mpaQ9mLbtKsBbH2/FY89/i7HTXsbIUY/jtVc+&#10;Nn6DWsJ5tqQc+oUqTmW59jauwEGywCtvSqSMTkVE8wlkBmMIgrSwoWjVcZoBMDYJc+x5EJQQ+o1G&#10;wlqrrT5LnPIhBF77aD3qUiL51U8nAE6Eb70pBAytfslEUFQaPMhEgskM612dibY9nsCwnLcxY9Zy&#10;vPTaTrz1wSG889FBLPnkIN779BCeX7gZDz32NcZN+QQDBr+EW26fhgjKWD/jOzgYPhGD4OnoB7/I&#10;/saH7qpbc5A5YQneX/aTAcOdBNIdbHs7CEo7aVvIrL7fXonvtpZjNRnUG58V4KoWDxH4FI5rNGXZ&#10;aMrksZTAI83YYN2EDNSJT0Ndhfmi7NUa3QC5zsg5mjLaL2okggmMWtoVGD0IWZM+xnoB3q4KbMyl&#10;lKfc3barHBu3O7GeEl4hrHIJYJ9+exxDJ7+NhBtHkEUOgh8Byy/OWgHiHZdMac0OLnYAouqn4Yrr&#10;RuPultPJ7J/BkPRFGDX2A4yb+jmGjf0IPcn2brtvFhremIOoKzIR3JC/57n8G0jKk4U3GIeAOD4D&#10;lr9mvz0iuuP6e4fjIOUmH69r28rf6OQEggImvRrVYknV5xZ+Ci9bW0RQYvtHKzgrO2Yyf1uDvli5&#10;hoWtZOqtlljqvyo4K6rIDCtx/EQpCk7r/NZhSuWKRajxcEWUKSer0wQLr2XGp83wjOwf18U/ul0y&#10;ICgzjNDMftHIBCVZKig5NX5j9YtWUkX++Z0AsIjvVYf4aRErTLmCHhg4pAT8aC0cMT0R2YCNtvF4&#10;NhCyhMZZCGNjd8R0wzerSSuYmANe1w2CfL0ob780HaPZQK1jdkJDmUeLKnEP2YBXVD+ENB5HBjUB&#10;9noTEUa2pLWk2ucisJ4cjVMonxLhFdQHfsH9EUa2Fd14JCIbZlCqpyPucoW/IsjZ+piIJN4hg+Br&#10;SzHBVUPiFJElG1pba6ufhdB6w2AnePiF9YZHSBfENR+KjPEf4KNvCrHkyzOYPX8LRk39Cn0z3kDr&#10;QXNxG8H3li5P4t5+83FVq9lkSiPI/jLN2KAmdcT6FK3Fk8BRN44gqKCvMUMQSBBUFGYvNnjf6GwE&#10;x4+Gg1LQN3QguvR9Ht+skSy1mFru9gqCYCll7TlsyJcErsI6Au8jz6zFtXdMMdsgeMYMNksCfRVd&#10;hmwtsP5ol2wlM+W1FQ/RPywFPiH94UPZ6BXQA3X9u5N9JZJ9pVDC06LT4MnOxSc2Hf5krhqv9GYe&#10;FVHHN44MMGIMAYqfx6fAI6w95r66wkjZUq0SkhR2u5r8PXOBn1aHmLW6rHUKG9gzcTo8QzpDWyL4&#10;RuagdugwAi3LzNEFjz1lBT1VBHRN+mkSpVhj3XwtLRfNE6rq+k4eQqXirICzlJ2wZu10LeZQE3QV&#10;VfJW0MoorXH/HRGP/uB2SYEgq515NXusajCED79CvbZm3Sg9qyrP8LvTKGcl0UbU2gip7Cwrc2mV&#10;GVMsdhahqOIMyqpO8TxWpJnM0fMJIn0RUW8SHPUnEgCHG0YW0zAbAbb78MQzH5njeDH+Rj2uGwSt&#10;vPw9E3NUfESxVdfiFbz6wToypu6UiBkEqglkbGRMBBa5ZyjoqEdEBjwjhsPbMQzB4dmUyqMRHD0G&#10;/mRX3uFszNFaK6xwSsxjPH/LxmyLG4+gmLHwCFVILTE2yleyN7Ey/4gh8HMMNqH17QREzzCFcUrB&#10;tffORoMb7ifoCriGEjCGojaZ0mVkdrUIHrUIHn4NFMhAAKjJDy3RG0mAFXMaCR+CrAKbekURjLQ2&#10;mN+H8vNAE4NQgRAoi8OScXvLWfh8xRnjvC05v0OrYjTDq9nsfU5sP1iJbzaeQ2rOW+wMeM8CPV1X&#10;4bTI1nzIPn1jxxG8RvNaBJJI+RtqySDvOS6H181GKPNhi2WZyPWG+QpIYP4SmM8GY8n6RhJQM3l/&#10;mfBQnEb5QhLMvRViP3oCGesw1OEzvqnVcBw5Y+3dUSYAUiSW3wQW9YbSpRo7tJZq7tlbSIaahgAy&#10;ca3V9osaw2cx1uTprwEdkc26ZpJZhknw43mkYCw3rdMke8eoco7y69PsQAms6s0vSqVkg2VmvFLA&#10;K7CuYYJ/eBB0j83otUxy2LUYvfpUhDLnMR5zlPXzNCqdJaikBGZnTZOMKCZAnmYFsjZGOk75077L&#10;NISwMdtjpiCEYGKvNxQ2yq7o+mRcjp5Iy5hjwFfJvWLg94CgOY7XU89dJidq/v5kURXu6jCW4NQP&#10;NjIlvwiyJk0qKKipGq6WpxFsfMK0FnckmehYAhg/j2ReFEiALCxIa2RjJFMzEUKWFEDp6UfWIcdb&#10;bwKmR9RogkUOFCDVN5zHETzlqO2jsFS8zyA2SBNCi+ZLZhSsCC0Nc+BFwPBtMMZYQMMx/GyMGTuT&#10;g7QvgdBPS+oiyDRjBLQCJcpe5jWQsleBDUIIUtr/Q2DrGz4At9wzHe9/ctwap8srIwAWYXueE1vl&#10;/0cwlKP31xvOolPi48z7QDMRE8KOyJNA6xVL1hk/liBIBshXLwKYImRrPw6zCkVlx07Dx0GWGzqI&#10;jHgA85cC76hUgjS/b8Q8Eoh9Eyz258MOwZQty1l5DoojALKMgshivUNb46XF35jnW04wMmuEDRP8&#10;LRBUhVBdlKKwQPDzL3awzvQya6P9InUtPocYdmIs21rB3dBv4KOmLgrcNPEnJljKjrqUHbYVAo51&#10;t/KEqTNKWnK8eu1+PD3/a4ydugBDMqfjuQWLCZRWjayU0+Fv1sM/vl0yTFDrIjVLXFJSgXnPL0bG&#10;sAcwPGs2npzzCT77PBd79heYRexWcvI35ajQekqz8RJ5GGuUma2tYgV3VbKNW4/gihvJkuIzYYuZ&#10;jJBoLUtKR1jCYILgcNjJnFq3nYpjx8XjVN/kMC2HVFW83658YqyWJ7/AV7N0VVi4WNt/9iR7SUdg&#10;xAgrMAIbqUJDaftHX7KygIihCNV6Y0cqvG394Rnci5K2D+KvGI7IxqkIb5hC6ZtEAE3meVIJOgPh&#10;4Rhk4gh681y+ZEle4VlkmjxvRCaZpSVZAyhXQ+IIWHGKHqNVIQSR6IEEx4Go60hEbXt/1OL16oQO&#10;QB2+96LcVTh87yjKbbFQyketEvEnkGhGWBsWmcg1YWm0JOaxL60neg16AZ9+eQLbKYG3yxVnywnk&#10;7zgFOTuv21hqZrXX5lZhwNAXCRZ9yB7JfnluTwK6Njz3IiB6Roulit2xQyBzDogeDA9bT95LX3YI&#10;qWh4zWjceNc03N3uIdzV9kG07voEbms3E5HNCJTxiewQ+rMsNK6YirrMW+3QJHYAVvRs36hRUDRt&#10;L1t33NMhB2fYOZlxX3ZaVWafX6uzq+6Znjc+f4NB50HwhQU/wNu/HxTC32x1wPx7hI0gExxFOdwH&#10;HTpPhkimfqz6WaqxbdVRss8S5zmUuLwJzpHkvfXOt+jRcyIaNmfZR/WlvO6Mv3o1x6jxT5hjVNWJ&#10;0wZQTV5+ztelZ394EHQnAUqZxknYCw7LnoW6PtcRKLrDP7QHIuN74sa7RyJ91PP4ft1B1y+UKIM1&#10;ZqiBaI25ODXAzHO61nUKBBtdO4jyMo3AMJGMZhzCyLAiEoZQHhMMI1Nx+eXDsXXraXO83GkkQwwI&#10;mspXfZ4tY55J/xRUs1J7E1eeZW9fyp4eSB/5IiV4H9gitW2morekk30q5FUq6pAx+If1Qnhcognq&#10;2aL1ZAwa8hweePhTvP3RLry+JA8vLFpP24inn1+DidM/Rd+UebjmDoWwSiaI9TOBRRWpWbOTAXJx&#10;CReAUUITWPxDUxFM1mSLGoCw+D645uZh6NBjBpIzX0T2xHeQNXEJUrJfRa+053Fn5xlodFMWbI0S&#10;WUb9CVj9DWB6RylSSxJlZSLz24UdSD80vjIDnXo+hjnPr2O5kv3tAMGuhKyPDHAHAXHHUeTmneZr&#10;JXbvB2Y9sZqMKRkOraIhmNYlyHpQ2mq2VvEONdYYpMkXe0/eQ2/Uaz4ErTrNwphpn+LZhVuwdEUB&#10;Vq+vwPpN5Vi3uRQ/bCjFslVnsOi9fMyY8xUSh7+AFp0fwC1tZ+CW9o8i7ioxyqFklCwPxU4MT0VI&#10;RFd8ttxyZNb+0ag4y7pBBBJt/63nq+9N36iJLwsEJ01+D74BKQiKIgNkndLYpKJme7Fz+0tAJ/RJ&#10;nGUiG6kCKeCqs6oYTudZFJdQLbjq5MrVe9G5xxQEh7WHv70j7Nopj2w9qukQhCd0wKpN+5U1Mlbl&#10;gb/hufRabR4vEbuE5HAFQdBiZB8u3YS4xv0Q2yQLofVHI6LZRAIAe97wnmh0dQoyRz6HlavyTWVR&#10;ba7U+J+6YA3AWEMpJm3YegiX35SE0IYKuz6WIDge4ZQwkWRJDjKIKMq7hg2GYfNGy63GAkGFPv8d&#10;IMjvtQNopcIbVRTy4FOs6FZj2a7d9K4h+yRzCyejCnSQSZFtxTYfjgEZizCewPbEs9/ig0/2spGX&#10;GNDYS2zfe7DSBBLYtb/SvD9wBOa7bfKp21yCF97cgcGjPkLjW2YQoCSbc8igtCcF5W1kOgLILBtf&#10;MQ6JSa9hxqwVeGfJLsothZc6h537FFCgArsPATsPVSGP5/8xvwzvrTiC2S//gPTxr6FNr5m4+u4c&#10;NL1jFJrdkYMbW08iWD6LGU98icXv7yTLK0M+2d+2/EpskIPyjrPYtpMMcNcJvv6ELXknsVOO2W/l&#10;o8lVY0zorqC48ZS9OfCul4VaLHPvmDSyN5ZHQjLs9Qei4bXp6J82H299sB/rt1aZFSY7DwA7eJ78&#10;XWXYs7cCO3eXGgfwTbQdzPd2ls+arefw7bpz+HpdKd78tABXt3iAbJdsMpzlQGD6q1cnDM1aaPBO&#10;4c8qtbdNBTs7aVCXZK32ubpM8xQalhZiqk4Iw/r3fxp1vQebSDna5N2bHYUC3AbWy8SffdthWOY8&#10;VSKeuwwK/uvUhkrsHIWmwrMFL3+J6ITu8PBvT4WQAu2VbGswBvZG48wa79vb5uA4q7KmAY2ykKpR&#10;cI/flO5/bLtkQNCMsZm/gaPHS3HTbRkIjkiEo954solpCIoZhejLWWHkAEs2FMsGlD1uAY65vOxL&#10;SotZcdlra/WH9RE2bT6Mq24chKgGKWRko2CPHI+I6LGIoWSMJADGUDLFU57+8K3lr1WpTbHZ65sx&#10;QTYAwwSM8QPXTKEVRphIqwgjGgA3nxN1CcRWQAa2LqbZT7yPwJDWZktOfzslT2QGguoNwYxnVrMR&#10;WzOpu9jId2wvxN7dJdhBFrV1yzHk551CnoIJbD7O9yeRt6MAubtOYyOP3U5QXLKiHDe1f4asJ904&#10;MHuTZSpazHV33Y+pD63AZ5+fwtZcAskuIG9PBbbuLcWm3YXYSMDavPMc1uedxYZ8AsrOYmzZ48Q2&#10;Akru3nK+r8APm4rw1Q8n8eXqAixfcxpf09ZudSKfoJRHcJKD8uZtPN/2s9hEwNu84zjWbf0JG7cV&#10;YH3uGWzdV4XXyWavuX0UATmRTD6H8nkUWeVo1I3NRp04Se0R8KQsV4DZvmlP4a1PtiN3ZznydjOv&#10;eRXYnCsn8kI+u9PYtIn3z2uJqefmMi/rjvP70/z+MDZt1eoa5o2gOPXR7xBCQNJm9gFkg96B3dGo&#10;UU/s2FlgnqVUhpll1dJIeR/okfELI5HNf9YjFtC5Tf2x6QxVIQWDfMTt2k2Dh28fXkPBJzQznQqt&#10;wbbFjIGXb29Mn2IFSdAkXmnZaSoD1glWRmHuI0+/h6CILvCQV4BDwWcJpOHDTZzHiPo58AhsiSfn&#10;fWB+X84La+JN9c0E8WXbuLDNXGp2yYwJuk2SWGna9NcoZ3qTDU4g05kCW9wYNpxRCKbsCyeri22U&#10;g8CwbmjVIYcMhbSByXJgFiCx4rIOnTjuRIt7M2AL64MwMaboSYiIGUcAzEZ0XDZiKZuiyB5WLrd+&#10;b/aDdYGgBX40tRBj/McAHvPnBkPNHrrfm7FEuT/wPnjo4cOncOddqbBH9OV9DIGClfqykTa5eRTe&#10;XXrQOBPnK/xTfgl27igl+BVj904n9uwuxz6C1wECil7zdhRj254Ss8JixYYKtO83j+eh3K1PMAkd&#10;iKjGmUgZ/TY+WnHasChFr9nF8+TnEzx2n8GmfeewYV8xNu8rR+4+gswusqrdTmyRjN1TbCx3xxls&#10;yS8imysjGAmQyPjIwHJ38LrbisjKyBz3aNa3kqyUYLznHLbtPYPcPbTd/P3OSmwl6C5ZdphMcjRZ&#10;9wBEJAxDqIYCKNf9Y8eQCebAh43d25FM6ZuJJxb8iHW8910/EYDzTxFcz2DDJjJWnmcHzyfbxTKS&#10;5e8gG+Tn+9h55OWR0RLUt2w7bRjjkqVHcdWtE1m+A6FN5yPqDYdfUFvMe/odPhMCSlklOycnn60c&#10;4jXUwTqiR0lgk2iVyZfPsvOPvVzPUXXSVAZ2e6xWHTpMhXdAL7J67dGSbnwoFYcxMmY8gv36Yf4c&#10;K3K0ohVpmEbVppDVY+y05+ET2hrB0cmWa01YFjuH4SbYRCjrs19wX1x9wyCzsklEwOxbousrj8aV&#10;pwYEq/3ij2l62JIOlVi76TAaNk9CdMMRrNzav2K0CdUeSgCLTKBEpgyJZqW3ObrjiqsG4otlW0wF&#10;1HkqyihLDWMDevebBt/AroiIHYeo+GmIIIBqvwwLBEcgISYJ61ZTgzJVUL5UwFoFIiCzwO8fmAFJ&#10;NhI2LA2EmwbG32qeRumd99aQCfYwgVPN/r+KvhLeFz0GPYc1Gyl/xQbVyAlcGzcT5L49g08+O4S3&#10;3snDG4u34osvjxHgy7E5D1hHdtcv9RWyib5wxCcjgMDevstTeOOdQ9hOMNjE82wjm9tJANyZX0gQ&#10;OUMgO4u8Q+eQe7CYLM1JBlpGACx2BTM4h3yCWf7ecwS9Qv5WJiC0TCs/8rRZFP/eQTaZT0mapyAO&#10;O0sJhDyfvttXhk28h/VkiM+/loerbqcEju3PDivNbGRkixpJ1qTAq2z09TNROzIR1941EQuX7DGs&#10;VsC8lgx4M88lkNWywHUsly+/OYfX3tqFaQ9+hlFj30L2mMV48JGvsPD1bfj0i+NYva6IoA18u7YK&#10;97FT8FEwWUlTRZwO7YUOXaeZdejlzkoyuGKzQZek5c8gyOcjELRkphsCXR2aJaDN87Tqot6bR4wu&#10;3abDy78HgYzAFZMJ76hsBBPgQ8KGIiaqNxUFH6SOrdS1KlFYDIwc8yJ8gtuy3srXM50AqsCzmbDF&#10;plHV9Ed4wiB4+rfG1AetIK9OeTxIsrtA2Djxm7Zx6dolCIIKUqmeGxgzaSFlbC+yCvXwCtI52uw9&#10;4YjVto9jEBU3DtFauRCWiObNB+PTpRYQlpVLBlnjfI8//QGZQVceSykcOwVh8TnGUTqSLCU6agiu&#10;v2Y4duZZsQkrKJk0oK2+32wMRaZnRZJWw9F7thOX/QyCBghd4GucZC02WEzqoHvIHPki5Vln2Ai8&#10;2oRIki2qYTrGT/kGC17ejYceW4MROe+ja+9ncfOdk9DkyuGIa5SMeNo1N41Bu85PIitnKZLT30V4&#10;7GAE2XvSOqN/4lz8+CPZo0BoK9lensJLUZLmHsf2rceRR3a1decpSl7KSjK2jTvOEbhKsJkMMZfS&#10;eCMl9wYeu2nbcWxRgAKaAhVs3k5WRttCWZ6bTxnKstmkUFZbeT5eZ8tWBUAowbbdZIVknsuYh6Hj&#10;PkZEk2EIqT8UwfFDeY/D4E/JFxRhBWQNjsvAX4K7I+66YXj7870E7EqsoxxftbUAa5mvtdvLsHpj&#10;BV59exeSM97ElTdOREyjdARHDoCvrSfP1YeAmojIemlocs0otO70CIayzHqlLoa9wQh4RSYjUEsp&#10;4/rCL7ILPvpyOx+KGJni/GlLBG3RSmZ2IQjy2Vh1zvUQ1WlWlLqMtE9Gdq81vPxSp0OPXg8QsLoh&#10;WDP0ClAbNQEhUWPg6dcVt9+eiuIinrtSq1IqcYZ/54ybj+DQ7gTJwSaEvq89E/7hirmoPV8GExS7&#10;UM20Q7Ore2HnfqsOakil0gw266qC5xoQvARBkJWAFUlpy7ajBIIkSoZeCI/PYG+aQyAcw95zJKXW&#10;aMqQqQiPnEwgJLsLG4D4+j2w9CsrVlxx2TFTdVeu3o+YhAGIjBtFQCWIxmvzn5GIoby22/vhzjuH&#10;UzZrNoUVsFzrQ51wlgvMtHTvNCulxvoUzkh5crEG0zuzlv4CBGUayylHORtbGU0pnyzr6hvSEUSg&#10;Do3LMmNWgZFpZrIkTD54cmUx7ieD+XkqQiix5F4TJJ+48MHwCh5IEE9CGCW1I2IQ4ig1x497F1s3&#10;V2DPjkpaKdkZQWvHcWzNP4EtuUeRu+0UthMUtxNocvc4sXV/JXaS7Cq0liTzLr4qzNUuSu48SmOF&#10;38qjTJZt30mAkwTXmOH2s0amavvQvF2U2JSlRpKSsa1YfRaPPrcWt3d4BEEJ1qZH8m30CqdU1N4k&#10;2islnK9kvx4hPRDWMBEvkN3uPk7Q3nGaDJBSfW85th4E3lt2FB37PMH7JqOjrPUNTyWQZhjZadOO&#10;cnE8t8pNG0vxO5/QgfC0D0Kt4MFmdlaRsYMTklHb1hJDxz5nVvBI7GpwuLJSsvQcTQz/vBy2ghOw&#10;g9Mz05gh6XslQdMkjfWW8TP+Xo75AkOlwSmPwMOvE/MpF6IxfEaTEBg6HD7+LZEz5nFzjNnEna+P&#10;PP0+PAPvNsMhNoK09n7xc2Qz71QE7CDs0UMRrTBfwS3wxLNvWb8lg5SvaxU7XVUvtgjy0ho5fMmN&#10;CWpyw+zsplhYTI/OfgP+IXciukEqwsmkQuNGExBHIiyWwBc5icAwhUA4ga/pZHoD0PiKAfhhncUE&#10;StndnzlXibtajYJPYA/2vnJK1kqMUYiKHY2QkO7o1n2sNQvIhmMNoFfCWeFESanAT0DG92XF/E6u&#10;EjJWUjYqzRgaOqEarwprQFBNT5GyS9hstHrF8gt76ZVvEWjrihDK4gABHRut9vHwi6BcjFLEmeEI&#10;ilFwCOZPK0z4GiD/vBg27qhMBIeRRYanEeh7Y2zO29hLEDqkWdTt57CbzG7HrhMmDmGuCdZKKUtZ&#10;nEd5rHG6z749iuff2ISZT3+Ncfe/j8kzP8FTz3+P197Ox1ffnsLGrVVmxceeQwRJvm6XrKYJJM3a&#10;Y75qRlmTIj+sKcLid3YYiXpji/EEqn7wDhsI7wjtBayd8nLM/iPy1dOKD92HLzunsIT+eHLeD9jF&#10;82zcIVZ6liyygjK6Co89vxrNb+Xvwvuac2m1jDaa8gofxvMSOLQKhO/1t1eYomKPMBGytTtegBy7&#10;o0fyNxmoa++EK24diPxDCqQrsetae2tM8lSmcVuCHp+bAqAKEJ1OzRzzqcm1iv9v3bIXPx3WbL+e&#10;p1i9QFCsEHhm3lIEObrznni/sePI5EaTlbODim6J1WutOsef4cXXViAgoiM7td5wUPLaYwcRMIfA&#10;x5HOzymh+extBHUv3+5o33E8Cs6orpVb3gXqbEVMaWZohf+JWV7cTi4lu8RAkM9fUpiAYwaWK8tw&#10;trAM93VjRQ/tgOiG2QRByVkyQrLC8NjxZFPjEBo5igCYjah6BJOwvrjuxiRsy/vJVEqlJ575AD4h&#10;bRHegN8nsHHyd9FafubfDhMmP+s6ionXVwMpM+AHLHnna7z80hLzdzkbShkrqglxhEJWSzUU1VR+&#10;+TMIquKy4YgJEihLKrXET/KeUqr3w/Dw7Qh7HHv/6FRoQ3TvKO2Vy4ZN9uQ2P4K51s66gdFO9ijW&#10;IBAflDQPedsrkbetCLmbT2LbtgJspazduvMk8vcUUsJqvA9QNOeFi3chMf1VXH4z2W9CIhnmQDbA&#10;vmRnvSnh+iOuyRBcffM4tO/6FIaNfBdTZ36JOfM3YvEHh/D2xz/x9/swZ8FmzHjsG2SMWowufZ5k&#10;Z/IAGl6u3dH6wC+U54pIIlizYWulhgb8CVjeUVoamGFmr33IgHzDeiF91GvGr3Bj7lms2ySXmgrK&#10;8SqMnvwxWd5AlsEglkeacT5WJGu5/3jxHCaqNTsuM/7m+sx8HjEM2lpUTtE+Rm6LHbbBi69/aZ6V&#10;k52oFWLKbWJ8Fuj9bOzoyp1kXmJ86gSZ1q7bj4aN22NIxtMoEu7pmcoTwDhMA8tX7jC+q8GKqi05&#10;7MhAbc9W6NFnjPHOUvpk6WYEO+4jACrSuXbf609ZT3DXNpwsK21yFRRBKWzvgVh2Diu+YU/DpE6/&#10;Sh2t2KhAkOeT7lDwrhoQrObDP7KxtrJysuJVUr64Vn5s2nqIspiNLVwzgGMQkUDwixtp9oyIqCfn&#10;5xEExeFmrDCccjfE3hutWufg4BH14pR9h0/j2jvSWAkHwNZQa0onIqH+NNjsHfH+J6vMMRrP02Sv&#10;Vq6IReRt+wlXNu2NyNA78dILS80xqp9aBiWpW6GGoV5bA+fMs7JuZZ8swwWC5ThBELTGJjduOYb6&#10;TZMJQr3ImJLhEzcUtcmgfCOHEEjILFzmG5EGP34WpLWyvCetC/Z19MKdraZixXenoc2EduxQANXT&#10;BJNz2Li9AFvyT2PD1tMmPNcb7+1Bj4EvIKIhpWNEMhkZgYXX0dK8IDIqLeMLJliFxincPNlUGAEk&#10;ZDBZcjIiGwxBbJPhiGuq/S7S4UiQY3Air98bXrZeBL5E2KKH8Nh0M7NpI2s17iIEcq020Tpj/wTK&#10;Q1dkmNqhfdCu19P4YaP8/aqwjXncvKmEeQemPfAFwmMIorx+UOwogmYm6oZnGgD1j2HeCfwyrbBx&#10;mz7XkkIfAonWBWszeV8ef5l/Z2TkvGhtpE7mVl5R8Is6JbMYoIyAaGb1qTjKS+Es4d9MP/yYj2tv&#10;SiQ4tUEgn9Eb75L6miQQsvw/9/90Do2vToZnaH8TnEHbiAbaWmPJx1Y4/CNHzuKmmzPgF9yPbD8b&#10;gVq5Q+kbQCavMvInGwyhbA+J7cbyvAUvuTYMKy1mHlXvBITyzfkFCGqMkX9ddD+Xkl1SIGhkisZj&#10;NK5iHJBlViVd/u0OxDccQFaURmmsAWltnDOCDVdbO6ZTNg4hMGYhkpI5jN/5+XfBwOSHUewa5nl0&#10;7nvwCr0P9gZjWUEfQJBtBK69IQ2Hjxbwuqxo5ppEMaZSZzn69H4QtuDeiI3pi9DQVli46CvznSIf&#10;WYyQQG1cZQSC6qn5pwFBVVmtJT7HY07ws1MET4smvPHOegJKG0rHvvCpRwkXq+VXAj8CNJmQv9b/&#10;hqeQYaWSCQ6hDYV3aG9cfkMG3np/lwmLlbfzrAnRv3PfOWzOO41te8rMJIXCZT30+NeIbzoE3jax&#10;tCGU1tnGhSNAy8jIlgP5GhBJxhYuSZlFOcu/+b3MLLvjNX3Cyd7I8MTy/LS/MRlMMEEvxIzR0QR0&#10;BD4tzxPwubfmDKBc1d7DAnf/+CH4W3BX3NhqMpauLDDgvGnLabP/h1xdnp27CTH1UuBjE0MSy8uE&#10;V3Q26lAmao8T7V7nzTLwChPgDDKuQN5hgwnkyQS+NN7PMJMH7WtcN7AbLr9uKLayU1ASCFZUnrGe&#10;hxi6y/iITP0yQKiJrnKyedcyth27C3D9reyMFC06YTA8+dy79XnCSGRJ4nJ5Dajj4zmTM57BX706&#10;mPXangHt0affNAhHzxZVYMCgaajtcQ8cZK8BWtIYPZpMcCL8HJTtYbwvMt6g2O7wCLkB989+kbVE&#10;44AEulJeh69mLFJOiheAIEVyDROs7sM/vunxu8ZyKG3KXStJPvtoNRo27EMATKMsIfhREofFUg6z&#10;MYcSUELj2EAi+1P6jUZIZA4CKTkefeJj89sjJ4rRprN290pFZP0Z8PTrh7FT5/EbNojScyQGBDRe&#10;S2n16r0ICxsER/hoshWtLumJ2Ibt8fV3riVYTkri0kJWVDf4Wfk2Movy1wzAy9NfIcCY9yrKrirK&#10;fNZrDB42HX/1vwPesemoFUE5TBAwoaPIaORC4ecgWyAYBkekoJZfNzS6YggWvLwK2ptjQ+4xAt8R&#10;Mr+jbPQF2LztNHLzy7FmM5Az6QvYYymzHEmmbELkmuIYTgZCsCALsYUORbB9CPxtKQQurapQwNR0&#10;eMSSkcakkpVKohN0BTTRSWQsaSzHVFPWdo1bhskpm6DEfHkzf2KXAQJYmj12NBniGDMhojXO/uE9&#10;0a77NCz9eo/lg6hJkLxCbCZQL1x8GE2vG0ewpQyOGYo6vKYHGZVXnLXrnQeB1iNqJDyZ5+CYEQiJ&#10;SEcQr6u1y/7hSQQSSews+DgoNcnYwqJa4dOla81zkaO6kx1OSQkZlXkmejbngdAACwGrjNq1qoLP&#10;nM+n4EwF+qc+jTrB2s+YHQHZc2BYf1xOxrf/wFmelUBUeZIK4Li5xtIvcqk0OiLI3guRUS2Qu2WP&#10;+Xzi/Ytwmc/trIeDYNOETmQWbQzZ90TeK58HmbF/eDcERd6LGbNfBTGT4MoaTvanWWyjQJRZJnd9&#10;suzSBkDZpQeCqqyquOwDJUutzZjKzWonpa++3IrrbhkH/5DeiEnIQlTcWNgjRhnHXG2srU3HQyiX&#10;g2LGsfEnIYGguXRZrvntp8u3s5L2g69tMJpclU32dNSAbaWTstvIEGsAfPKkhfDzk4P1GASHDSG7&#10;JBiEd8CdLdNw6IiiBpOxGt8zVVCZKrDGmiS12HNr/IlgaECSja5Km0npeP7y0IlC3NluFOqE9iD7&#10;Gc7GPgLeWpAvdkbAspFNBYRRljl64LZ7p+DVt7ZjF6Wktuk0e5HsEBAepRVgW7789oAJM74iu+hJ&#10;FiOZSgkdqQkVyd6RBmADwoay4RJMQgho/M4vlBLYMdiE2feMUCDTZIJiCstOUm0wHPWTEdaAn2kM&#10;0TGAQEQ2yIYdaKK8CEAz2Kglr8XGaJKmBNggAsiNLabigYeXYc2mc9glv0Qy17XaDnNPJT7/7gzu&#10;aPMwr62QX5T98WRTBGMFQtXudd4EXA9eq5YjjZI3g+ceYfkbMs9B7CS0mbwvzYeA7EgYBq+Alnh6&#10;rtXJlZWTsbETIpnio7QAxdSjn82qX1Iacsiv0DpzpmfnfYS6Ae0M8xbDDOD1fe29Wac6YuV3RG2m&#10;8oqTPOdxvpahmFWka88p+EutG/HCfGuYZPm3u1lXuvJ3vcj8WMbR1mRWiGRwGO+TgF/Lpw0iErph&#10;wavfmM7QKRBk/SiXJ4KUhTvP+s+V1xqz7NIEQQOEeq+ACmKDlJgCE4sQYseuM+g/4FEE2+5DaNhA&#10;RJnZ4pFkI2r4WfCNHQXF3JM/VoCtB669Phn7DmkyAxg9+WX86bLr8ejTXxpQKqssMIBWYXa7q8S5&#10;QifuvpPSMWgggU+TAGyMBJHQaMq3wJYYkvEwKyzxkhkyDrWUK26zQFBgqLEnMUMex4vIbUYOtGUa&#10;i2JaufYg4i7vS/DrQdalmc8c/p1JJiXwSkVc0zQkDXsBPxJI9sq1Za/2ITmJvD2UlLv4Sim8Rast&#10;DgAvvroe9oSBlI4DTZAG/wg2ZMpLWRAZYSBByi+cIBg+HKH8zl+bkFNaNrlqNLr0mocxk7/A489u&#10;xPxF+Vj45i689MZOLHpnD+Yt2ooR499Dqy6PotHVmQiNH0xGMwB1QnqhVlA3w5w8bT35eRLim2Xi&#10;vt4v4OHHV2LV9xq3lMQsJ3stMUvbNvH9j9uB/sMWEVQJgOFplLdpqMt8uXe189bmT5Gp7BQGwTcq&#10;md8nwdMuICbY2YfCM4wgKalM8A2MSUIt31ZITp9jxetzPQ/CigleKl9NVh+XsR65hKVMnZNTY878&#10;7rvv8hEb3wnBkf1YbnLBEbCzs4hMhKf/vXjdNWZXXk45TDbolBM+02fL1iFnwlxeCzhXVIVO3e6H&#10;XwiZpECUsjeEoK1hG19+5hnUBt4hLdG200QqCQtUhb+akdZOclbnWcP2/pFduiAo4z8CGlVwE2GG&#10;Usfa+b+Kla8Szzz7Aa69MRk2yoxgNlB7dCorMiVxfTKW+iMICtkIJ3PxD2yH0ePnqd5j79EzePip&#10;13HkpJyZFcDyJCsk5aqR3JU4ePA0rrqCjMyeyvMNQ6CDks8+isCRhVA2Tlt4Gzy/wGIfVuMSAMod&#10;Qz5pAkKNOamSq6cnyPI44/Cq73Uv/Ezp2QWfsMHci2D510WPNSDoywbvae+H0VM/wXaqrC1kexty&#10;D/P1KEHvBDbTNhIMN8qvjwD40ZdH0PwGytpIsTmCBVlrQIxCSWUSRMiaCDZBvH9bHGUwJZ49ehBa&#10;d3ocjz25Bsu+OotNW4DtVPjbCVBabqf9gbftrKRVYRv/3sA2+0NuJT5Y/hOeWrgekx77GiOnfYLh&#10;E5Yga9ISTJr1OZ5+aR2WfH4E32+ugjZW37XtLDZvPI4tW3n+bQRvAuAPW4G+Ga/DP3ogmRJlNAFZ&#10;+5vUdZAFstPyYF49wyhzydwDCEC1gjrhb/7dcNVtD6Px9TPhSVnvTXnpzU7Nj5K1TlAr3EM2ffi4&#10;5VSvuiEne0WMtoYiWN6m/sgsRSEXGUtZqFMlWDqr0JWS3duvjdn2UgCopY0BUUMI7GnwDGyNZ5+z&#10;Au6WSzprXXlFEYqKS40fooSJHuXMR16Fp+9N7Fy6k71TSocmwyu4GzwD7kVEvY7o3HM0Xl70hdl4&#10;SUmeX+U8QSUZoGaDFWxBqdq2UGPGLnEQ1GdumUlUMfhXSiCU+4s1c3zsRClefvVrdOw2GfUb92ED&#10;64g6jjaoE94Z3qF9KUkSYXfchyDbdZQtawhHVuXVa1mVJi9OszKySxdt4wW25R1Gk3qUeyFDyCy1&#10;amEkbRLl2ESz2sQ3pBMuv7YPfjph6XOLrRbzPGqArrEo5Z0XkOuZRhkJfbym5aoh2aNLaRx88v0v&#10;kCV0IzOSxLPkmF9kEprekIl3P96BPQe0e9wRrN9yGNsVREE70uVRFu+pwuerzqBtj8fIxrqRTQ4x&#10;kasDNFlBRhzAv30IKv4Rg1gGfRAY2QNd+8/Ga+/twgYCniLT5BOctm6jnN5ail2U1Zpx3rpDq0QK&#10;zISL1gRvUfCFPU7kHqw0y9zyaLkE39x9BMuDPAdZqqLR5B2oxNY9pQTBs9jJPGoWOH9XBZkr8P4X&#10;J9Bt0EsEau2Nwk5K44gRmQbYPAn8CtnvSbD2Cef39r7wsXVBVMPBGDlpOaY9moeEKx+Ah0LYk9Uq&#10;JL9XNDu7uFb44htrdVBJqQBPLFBlbwGd2SPGXX8MA9SQiraxdPLVem5vL9mMgJCu7BjIjCm5NXQQ&#10;RFYuh+wQdhp1g9riyTlWQARNipSXs7PUFq5lBEG51/A6paw3k+6fjRb3DMANt6Xj5jtH44abM3Fv&#10;uxw89fyHfG57zUSaSXzexvtFlcJQV9FB5kUg7a77NVatXcJy2G3nx9z0twV+ivpyjO/PWeDIdI71&#10;aXP+cbz85lcYOXUu+mc8gp6Jj2Ng0jyMHPkips+Yh+15O4281moQA0RwrSTgKbTtpqBx89YDqE/2&#10;5AjPNuGpAgmC/hHjyFLGUVaSXSrIaUg7PP2cNVtcUU6ex0YhqSQWwj7+ZxAUaRVHFAQq/6rwYgCa&#10;6NHuevIfTB46F5d5t4YjfggboWZfKftCe+PGO0di2YoDJrzWzr2UldsLsU0bjxN0VqwpJgA+Di9H&#10;L4Twd15kV/KXkxuMkXSRQ2mDTSzGZtcNJ/P9Bj9uOWtWjBiH6F3lBDwn5WoFdu+1AhMcYL+yj7ab&#10;wLaXYLfjQBV2sJg3EwTX7yzEln1ObN5r2ZY9JSY6jYIwbN2l5XiKKlNgNk3fx2vIV3FjfhVmzVmD&#10;a1vcbxiebzjZKNmfH8HPN2wEWeswdlZDTQxAXzJ4H0df1AnogLvazcBbHx7EitXArfc+Bc/gFCOJ&#10;A2NSYK9HqRzRgSz6A2EKy7yCzErgJ2AToPC5Gsnrqkd6dYGgWY4pxsjP1ef16PMY6vh2pYRNIzvV&#10;c7bKzi9iCPyiUlE7oC0WLPzMPGNnuRz4C1lhrMkuTdbJV9TJzk+TG2dLK/FTQTmOn9WYbwUKLNX8&#10;c6ogXVXINbOXCJ+/GeDWpJnqnKnXF9T/GvuVXXogWK0JRGSs+qb31KydZmeLWKG1QF6NgB+bf60k&#10;bqBhPoVAUlAOJTHK8nL9RlJE55U00sA0e2k1IoLiFurAhLg0skcyg0iyq0jKVEoxL0o47wiCFAFS&#10;DPPqG0bgp58IfDyPkw2xzLhbCASthibMk1RTE2TOeXGXaXkWrcw1MH+yoAxdek6FBxud1hV7haVT&#10;wlLi2nvihluzseSDfGwjYGljcq0A+WT5SXTu/xzlbm8EajZcPnkECROWSWOKYjXhyQgJ74vWHWbg&#10;46XHCHaKAXgW6zefMHEAc/PLkEupu4FS+OvVxXjzg7145uW1eJaS98EnvsGcF9bjzff246tVRVhP&#10;5rhlVxU27yjHlt383a4ys5fwpu2U5LvJEHcSUPMIqLvkplNF6XwC0x7/Bje3fRAhDYayzFIgp28/&#10;O2VwaAZBMIMsNYPlmW4iZfvFEsAjBsAvrDv6p8zHqjVOfPtDGdp0ehp1/fohhPemmfKgiJ7wt7fE&#10;7Kc/NMVoJj/Ye8nhubKMD5kdjApdAKjvLwRBTVRpAkLPhA8Dy5ZugC2iCxmfonynICSG19AkjPwe&#10;2RGp/L1snbD4fSssv+k09XwNg9NzVIUSIJJ56pqummc9ayvJ1UXjzD934EbJ8AgyQGMGAPneVa9r&#10;7O/bJQiCrDCSjqbyuCuIKrSrUqsSuqJHV5aqUrESmopFIJLrSnkJe/yTxBoFtOTxrJViXuWUMWVO&#10;yl8CptnmUHXSxQhVtyVvKnECh46exA3XjUNgsBiVfL3YgAk0AZRigfUITmQJmhWt69cZC19yO1FL&#10;rgtEBYLKu3VdZdVigeYP65qUbyXnxD41Pmih86Ej53BPuwnwkTNyAllnRDZCKGm9ArrjrpYTsWz5&#10;YWzVKpDX83BH6/vJWAYwXylkgKnwoJQ0e40QLEIih8FOZuUX2AuDkxdizboSynvK19xzyNt2Bvnb&#10;i7FtuxNrN5Zj0du7MDDjFdxw7/2IaEImFJMEe/xQMq++CI8fjoQmo3BLiweRmrEYLyzMxVvv78Wn&#10;Xx4mOz2Gr1cWYMXK0/j0syP4+KNDWMTvZ9z/Cfokz0PCjVmoG9UXf7H3p3ylNI8fTZAZhWAHWXQY&#10;ZXoogZH5NfKd1/GOHAT/qH7Imfyx8Sdc+UMJ2nd8FF7+XREWMxzhsVkI4736BbbCI4++beqBAlSo&#10;4zPPXZGiBSgqS5a5yv2XIKjORru66Rh+xsOSBkxDLb82CKk/DDazu12aYYABUZqBVsTrTNhj+mD1&#10;xl16ejwXryOgVb3T6Vj3VHdUlwR05axzpc4zlL4F5lXDK1XFrJ+FfPrMjDVZZpk1E2wN79QA4O+z&#10;SxAEVTH+QQURkEhJsDKL4RlnUzYEawcxghBlaZVWDGhHL80si3kR5bS7lwBSlbecFdraG4SskL/T&#10;EiqzvSeZobZI7NH7Afj69yVbYOONziTjGm62gvSISoFnRBqC40fBO2Qgund7AMWK2sW8mjGnyrP8&#10;W5MjypfaiuEhbIIWOzESnH+IWWgNsrZWNLuOMW3LO4mbbx8NH4JQBM8fJBcLMVHHQLTr/BRGjv0C&#10;9ZtlISh8EBvoUARKOhMgtKzM7dqhkF1+gd0xJHURtm2pwj5NdhD4duQ7sZNsUO40Sz4+gD6D5yO6&#10;yVB4hPaDR1gyJSkbv3F8zjSTA7YYghfBKiA0FX62QXBEpyG2QYaJln3lTTm47tYJuP72SWh8VTbq&#10;NVXUG4JJ1CB42QeQyaaR2ZHNxmt5ogKHsiOJkN9iJhldNrxCx1HGK5oOWWv0QHY0PTB8zBIjob/6&#10;7izadHuK9zbITOYEE5BCwgcjIKQjxoyfz4JW+fH58bmW8VkaUGGhGqBxlTW5PnHK6tI0FqtPhVzu&#10;sdi9+8/h8isGMy8aM2XHxnwEagleGPPJvAaqU7H1xI23peGnk6xHPEc564UV3YXnU4ep+sceziy9&#10;M7EDz7IjPG2sgu+1OyIvaCqoBXo8h/lbIKj81oDfP2M1cvhiY4UXG1RFUoUv1X/a6IhgJn88M/2m&#10;yZMKsa1SGhsF5aokMGslf0fgqzrHZqGQ6QqvRGkt8NJMnRgEjxo5Zja8fNshhA1DjddPIKGF/XHa&#10;1U3ycwS0+1pYWA98/ZXl9mDGjHguDb5rBliuG+KGkkhqhi4iaEywWOkKxGDJcx7M9MknmxAT1x0h&#10;jt6ITCBoEAQDtdIgZAi8gwVyWnhPhirHasdQ+BKo/CgrA6PTYYtNgW9wZ/Ts9QTWUuJu21yCrRvP&#10;YluulthVYvmqcwSbdxHdMBl1Q7oR9AgCZLTeUSPIJhX9RSsadG9kaTynXxhBiMwoNC6TwDsE/o5U&#10;Xm8w5WwS/DQDah9MwJMrC4GXgOzHc8l/z8eWDm+bVq0MIetLg7c9Bd483lvH21NRO3gkfAmCgeFJ&#10;lLf3ISV9AXYfBD78/ATuav8w/hbU3YTgDxQIEgwv87oXg1Iew5lzZGMsozJ2NmbfYJagSk3mLlfV&#10;hwrWByfLtsjUDIIfOyX5f1qTJ2TTb36Puv7tYI9mhxIxEop048/OLiB8LEKjxiFaK0G87sLoMXP4&#10;LK0OuYy/N+cluFlgpufN67HOKIJ0mTa+/jvJDYJyiK4Bv3/NakDwV6ZxFIVHYmPAWVZ49sJmj2EL&#10;SP5RUoPQIHkZAVKRRixJIjlF8GQjMVKb6aNPvkcgG6ifbSgbfzrl2gg2SrIjhVAiU/ILyyAYkf2E&#10;9MDE8S+b31SwcWqcUq4YkmvCNfEQXoANUAfwT77KDCvU5/yvzKkVMYp7Z06D9z5ah4ZNeyIkogfB&#10;h0yJgOQbSgCmnAyJyiZ46DXrZ//FIPm3US5q8/WbWoymnCzAdo3ZbSqgnSMLrMSqH5zolfgiz9GT&#10;jb0vgXOgWX6mFSKeZENm2RqBXrO0HuGpBETN1mqXu2TebzJ8HIPgY08iexKbI2N0yVofXt+LQOdB&#10;xqiAED5kyVri5kXTbK9f5GCCZCLf9yP7U8SZAZSeBO+wgagb2BE3tBiF7zc48Rkldot203kPXREU&#10;Q1BV6Km4gagdcC96DnwQR0+L12mCQmO66rjUCbIMXca3/EelJyjUzG2JBYJ83mLd2oTLDYLpmXPg&#10;GdQZoXyW/rwPs6aXHUtwNJkryzacnYMjvD1WfGOtHZZblokyQ8DTBJhRHQRGPUN3KuYlDh9x4uCB&#10;EuRuOYHvvtuF9RsOYd8B1lHWKQGgmwlWX6dr7B9ZDQj+yiQltRdIAav8KVb4s3wtR2GREwf2nMRW&#10;Vr7vVu7Aim93YOWqndicexj7D51DEUHGhTMmqVGZBiTwozQWE1QEGw1gFxWXoXXHSfAKTkSQiZIy&#10;gqCRzUaeSRajjdPJAvVZQE+0aTMOZwuZL+N/phliyWpxEjYeDUDxfKbFqH3KzDVdYEizfB/ZSMg2&#10;StVgmZZ9uwVNruqLYEdnE0dRMk3BOIOiFKOPQOzINEww0JECWziZlr0nYpsNwltyqzlSblaVbN15&#10;BrsoMddtKEe/QYt4/GCEJ1A683ixOG+CnAelq4n/F8v7onlQxtYlA9SMrQ/v21PnpvlGEhQdaZTH&#10;iuaTAz97FjyDyRrDJJ+z4GHn7wSKBE+v0AEmwICnoz/LK9GYtqP0CuvLv/sRcPqgbvB9CK/fH6+8&#10;sweffXMa1985BR7BPQhIBE4Cry0mCXUCW6L7wKk4cZadBMukuEwzvAISrcZReVtlaMBP1JuMy+w4&#10;aJh+Mbmgk+XJYwlcVWXsJPnbc6VVaNt1IkGwu1nvLOkv4Pamyak8KILynwDZvcdUE05fG/pXGP9U&#10;yutSMnxRQFc6frIIK1duxzPPLkXP3tNx062ZuObGLCQ0Ggx7RDe+DkTzq/th5sxH+Tt13OwYCYS/&#10;rs819ltWA4K/MosJSkqacFZElk1b8tCtWwaaN+2FGFbAsLCu7NG7IyyiM6LieuLKa9PQuftU9B80&#10;DVNnvoIf1u01y5bcSaGzSko1hlhIyaNlccCzL3wBz8BOCKunoAZpRgKbvSHIygSCoXKpCBmEG24a&#10;hpOnrckQSW0LBLXbmBoNWSbBTQP3mhG0kE9sgLJIsl73o8asxk0pXVR2FMUV1vVXrdmJq68fgDo+&#10;rQzbCyL783FkUVpmu/IxBGGUoKEKZxXeA7PmrETunkpsyD+MrXt+whaC4MY8YGDaYkrpQYZBBkj6&#10;kf14E7A8CWq17cm4jPdQJzSF4DcctUJHoHao9tIdTnDMJLClo3YIwdI+BJ5kxb4h7AiCmAebQHA4&#10;2RzZo20Y6toUz08yOoNsL5UgmMzzJ7lsML9L5Hn6E1C1hed9CIzqhUefy8Vjc/NR/4qx8ArqbyLa&#10;+JNh22PSUce3Nbr0uR9HClh2TCUskzIZwUz7b1RoUJggJ59A4xsoP00n6wIZflWZ2FcxStihmEAX&#10;Gv91ymelEnm7jiGuaR/e/0ATQEJL87yjksz2on5RgxESOQDB9vZ4483vzHWr2KmVlWnLTM38W3j7&#10;w5q9GDv+Rdx+Zzocjvbw8aX5d6W0TyTTTiZrT+Y9DEFUvXR4+d2Fx594luepRGmpNfb7y7pcY7/H&#10;akCwWlN10viKgAXYs+cQ7ryDPbCNoBU6GFGxIxAROxzR9bIRqXE8NjL/kD4Ijx3AxtYXTa4ZjB59&#10;xmL+wk+w80CBYYhOAlEpQcxZQXZZfgZHjhWh1X0T4BXSFiGxlGiUjb5kYH5kPyFkEZKjwQSS+k0H&#10;kXWdUIYMAIpxiK0UlWitsKiKSAo/Y6MUKGo8S9GqxUstNwk1DI0RitGehEJvlbjGmDZs2ofW7XLg&#10;4d8BwWqsDgJyFJlYpHZxG44gXj+m/jCzdnjTTrK+7UXYtKsAa7f9hM27KjBh5jJ4U8p6CqDCJOVH&#10;EagofcO0uiTdyNhaZIW1bYNQK2QoagWPQB0BnCObYDaS18uGZ8gwAh5/T7Dzs2l8kuVgp4SmefEz&#10;L756Eji9wljOxgl6GM+hc2fwswyyyEwzG1zHnoq/BQ1AwtUj8eAzuRj1wGp2LkMpgRUMI4flOQL2&#10;yCzU9m6PNh1G48gJjcMRACsLUcYysZzaCSQsS01AVVRq0kITUXJTKiZbs0DGnUp4nAKVala3UkyQ&#10;ac3GPZS9nXlduSLxWbKOeEcPgl9cIoLjB6CWX0v0TZxlhiY041+m7TIJtCSE+H7NbqSkP4XI2L7w&#10;8OY5AvsjLHIIwskgFSwhQOOLfDaBcrqOTEVdhdxvMRIFpwXAVXz2mpipGRP8V6wGBC82MSfDnlS3&#10;LMBRWvLeJkRG90FEVAYlZA5CorPMbKQ9eixCFXw1fjyiGownE5iASO1LEdCGvXcrNLthAOa9thwn&#10;iy3AKuU5neWWt6sYY4PLu1F+dkUwWZd/pICEkpDnDojQlqBDaF3w2fJN5ni5YxjXFzOGRLF+tgI7&#10;91trlpVKKHvFTqzldZR3BEbJb7OXiRgNioybRXHJWZSo5THt2n0S19+UROnbESFxGq8j6IRnwz96&#10;FBlZGppdOwVLVxQaR+gN2yuwMb/MRHBe8OZ2hDYQwxtCaTuavyOoMf9eZLQCQd+oYQQtMjwxN4Ws&#10;kryOGsn7zCGbEfDx86BkeAQORh0/MjlfNn42/ABFcyHj8SeQKMKy3HPkpC1fSj/+XuZN+S5A9I/R&#10;lqBkjGStno503NbhBTzy4n50HPwG/koGWpcg6W9AYzgBkPfm3QV9+s3E/kOabOCzYHmVaMa16gzL&#10;iM9E07LlKi8LBMUOrWknKx07WWr29p07732WH0FHzslmrNdicstX5ZERd0IAWaBf7Bh4RQ+FFztG&#10;H6oFX4JjvSsSsWnrUXOs6WeZDh0twaRpCxHboCc7AW2alcG6NRqBkeMRFD4KgaGZ7Cz4LCLGwJdl&#10;p3iHtpj+sIffh2WuvU60Vtk9LqhUbb2usb9rNSB4kVmTCqpK6lXPsTGc4XvKDWLhiJxFrKj9ENV0&#10;FPyitUh/CEErG0HR42CPn4LQhKkIrTeZlXgcbFFjzKSH3Dq8w7vizo7j8OLir3HGGpb7uRE8NfcD&#10;+Ie24znSEBg7iuBBMIm2Fvz7hWsXuR5Y9p1V2bXqRE7QcqNQevb5T9GgWT+kZs7FV9/l/SzBFciz&#10;ooyNtJSvZhxSDdViCWILijKs5V3aJU1pF2Xcfd0mUkp2YuMliEWPgQfBWCHs/SPScPXNWXj8mW/x&#10;40ZrtcZ7n5xEsxvHmc3Ia5PBesWMhieBypsM1ovvPbVMj52FgpP6kM34RfNeIgVsA8kwE9lZDMP1&#10;d8zAPe2fQutOT6P1fU+hZYfZuLXVDMQ2I+iF96MM7gPFHfRykPXY0wywepJd+soxOlbBUYdaQREU&#10;FzFhONInfY+5b5/BHT3noE4MQZWfe5jI0TxfxAAyzLYYO+4VMxanVCYALC1iWWhSQ+BHADGLsStY&#10;dkVkfjSXe9Guvadw/0Nv4YZbssmau6Ne4144drRAaEMWyGPY4Sh9uHSjmZEOIAD60mpFJMOvwWCW&#10;Z2d4hLfBUy9ZAROUTp4oxJNzvsC1N2aS9XUh+CcbFyIfATzL31vrvR0E/bDRBPxx8IkZB//4UQiu&#10;xw4lqAUemPGKOQ+zYJ6pHOr1WsMG/3mrAcGL7DwIaqZXAHiKphk79trHnbi77XjKs04IaTgEIfWH&#10;swGOQkD8OIQ2egBhjacTOMaTCUwgg3uAsnYa/x6D4LjhlG/dTIj2Vh1HY8lHm+QPa5KAa2DaM6gb&#10;0A1BsVnwjyVTihuFOgJYgmB4vT4EOHfIJbnksKGqrbLd9ug/E3WCesI7tDPZZw/c13UCPv5sqzlW&#10;qaxEEpmyTzKZDVzgqUlMrS8tKxUQSuZZqPDTyRIkjZhHcBmAumRXXjEEQoWXJ+j4R/RgPnohc9wH&#10;WPDqbtx6z8NmhlYzvt7Mb12yRg+yLS+CjsBJDtZ12ajl+K2oLR6OAYhqmIyO3R/BlAeXYeGbu7H0&#10;63P4bk0F1m0B1tMUs/DL1SVY+O4BTHhwOe7t+DCa3zgWUY0oKR2JlNuUlZED2Un0JxvsRzAYjMvv&#10;nIzBoz/C3LcOY8ZzO9DkjvvxJ3tXeCYkwbceWWRMCi7TuGtCDzwz7zN2aOp8KljmGv8rNpMR5eww&#10;rJDzksKa5ODfLpeiIpLD+Qs+xzXXpZDZ34eQyDQE83lGUNpuUfBCpvISreywmOB7H61HgKM72do4&#10;gtg4Pkc+9+helMMdMPmJD8ywiM785fLVaNU6CbXqdoOX3yDY5OsYqp3zxrDDGMPyZ2cSl82OheYg&#10;8JJle5AJ+ytaeFBrdO83GSf5vMzdUBG4rbr6XGO/bTUg+HdNPaoqlhxRy8iaLKmRv2MfbryLMieM&#10;0qXhMPjFU742nILgJg/A1ngqAghg2qMiiNJQKxlCE0bCFkeJE68w7/3hYZNc6oFeadOwUuvKmBQB&#10;ZOiIRajr14UyeCiC4skkosnC7CmIYCNat+6IOQ7a2tHIWkqzggrcetdE+NqHwK7lbdED4BnSFzYy&#10;yjGTl+DgMYvlOSsLKfuKaFqkz0bD2xAQGmOr1NhUsaJsM2mGe/qj7yCyYQr+EpQI7wbjUDshG74J&#10;ZF5idAlkdLwPv7gUAj9ZLj/zpvz1Jmv04v3W1jid2JfC1xOAatl78D56ocvgeXh7ST7ytzpx5CBw&#10;gNJ6y9YqfL+2iFL/GD784hiW/1iM1dsqoRii2phpI0Hx228L8fGnh7Bg0UY88+IaPL9wo9lQ6an5&#10;32PxpzuxcmsRlm8sw4THVjE/GbweGWN0Jq9NyRhLEA5si6aX98ann24w96fQVE7jw8nOjb2a5j+0&#10;8kIBUMvLDqK09AhZocXqtm4+goGJjyHQ1h1BDjJysmItcdQmTGHxfbF2jct/U52InJeZPl+WTzDr&#10;x+PGk9VPZh1JxZ/97sG0J6xACTrzrKc/IJi2g7etG0K04kUTYPIICBtuzF/jqZpYikiHpxgvj/GK&#10;H4Hg+tpVryNuvCMNh36yhlOczrNkfjVjgf+/VgOCv2ms6C6ZUVxsAcu3P+5Hw+sGs7H1QBArp6/Y&#10;YINJCG4w2bBC7YbmzwajlQJ2gaBcR6IJHDGKqJxKuTTQVOjG1yTj0WeXopCt4zTbUdtuZAFB97IB&#10;DeLvyA5sibj8ilTjH2ZSVTF7fCt46k8FZbjxzknwDskm08xiXrQ0TXt85FAu9UOLdqPx8VdrzM+k&#10;kkvIboqoBS0HXTJeAkIFQUCg6CRbLNasp+EqwFff78etbR7A30LJahoPQZ3IYUaiefF+6jiGEBAJ&#10;NlEpZChkgxGJtBQCIJkXG60AyDNsIGqHdEfz2ybg4efWYw3V/OGfgM3rKzBv7jpkZCxCx04P44Zb&#10;x6HhlSNQv/kINL95PG5r9wCSM1/Dcy9uxkefHsUPPzjNcj6F4MrbT2AiOCrCzMbd2lgdePm9fWjR&#10;eRb8owehjm2QCfMVGDPSOF17BbTDPS2zkZ9vdSCaxHCyEymtPMX7VGfC58pyrywqZ1loNcZPfMYW&#10;uHz37R5cf10a/ILaw87npiWGIbGjEEIg9AlNRwwl7qaNzBBTBSV1pSsO4GrWi/DYRD6DLHjZe8Hb&#10;3hrDRs8zobH27D2JxNSZ8Le1QlBoXxNEVlLeMywFviayNVlmuMKAaRxU46zp8IkbQUbIDrWhlgJ2&#10;xo0tMpC3WxGORFrLjGT/uyufaux3Ww0I/g7TgLNAUP5Y2kJR6dMV23DNHWQbEZ1gb5SBwHqSxRMI&#10;BJPIfviqSQ4zkJ9llp8FE9RM5OSYNNgaDIcjbgIc0eNRx78D7uqQic279+N0aRmGjX0MPo574WPr&#10;jECC0B0tslF4VrDHpJlfE0gBOFtcidvvnoY6ATkIjh8P//hsExPPP3oswuqNZSMbjAhK2AdmvYGC&#10;Qsu52knk08oEE/VE7IEAKHPKX61Sy+y014XlOHzwZAUyxr1AgGth5Kxf1Ggy2LE0a+2xtsHUulzf&#10;2N6UfQNMKHsf3ptXeCIbcR/0TlmEL1YWI5+s75sfijBh0le4/fZZcGg5WTCPD+RxIVodMoQgQNZj&#10;T+Z1+lH29jVh/BtcPhw33j4J7bvNxqBhizB2+meY+OgKZE1fhv4j3sF9/Rch7orxlMrJUPTpALJS&#10;O8s3gHn1CbwPyUOewAFtbcnkLD/L+z/J+z9GQJL/p1xfCGBlLJeSIgKKGJU1WPvSK8sRzfsJZD5s&#10;scxf5GA+y1QT/MDXMRT+ocPR5PIMHNjn2nNE68VLz7AgK3HwSDFubpGJ2t4tCWa345EnXzXHfPFV&#10;Lpo17w//gDYI5/nCIsn6tME65a0sIHYoz69IM9ZeMH4ESEXX9o9OJ7AnGwl87R0p2OQGdD6zyjKq&#10;FJpupLo6W2O/32pA8HeYmwlq3MWsvhB9YsrdeRitOsvdox0lbCr8Y7Ut5Hj4RU80s6v+0RrToWSO&#10;1symNj1irx4v1qaQ8ZMRFD4NwZEZqO1/D668uR8+XmbJtnkvfoorrx2Ey+rehOTU2ZaE1cQGqYtm&#10;fVnzDVC17zoTdW2jEJRA+UzJ5EOg9eQ1Q+pPIGshYFGW+wR1xKCU2Th22gJvLQS0woVpgoX35wJC&#10;OWOXV5INVR3nK5kSj9AmUk/MfR2xzfqhVkB3MqJhCKT01X64PqGZBKAUSr6+BMq+qO3oT0mciHAy&#10;x7HTv8KGfJYPFeMbb+3F7XdStgf0RV3fJMrF4QiQE3R4NtnSCHjaNBmQg7qhI1AnNI2AQ0AMJSDa&#10;BpAV92aH0Be+YXwN70nm1I+sNBF1wpJRV64zNu1zMpLyMtMMA6hDiYxtjxdf+cqwX6USw9KKUFZJ&#10;tldxmoyYjJc3bNyGWJbai7dMs8JMT81digB7J/gRlG0JYxEYr6jUCsk/iM+SnVd0Bur6DMR9nR9D&#10;CWW0CkmRXsrkA1qu8gPadcpARHxLfOpi4S8v+hph7CgDgnvAzo4jkM/E20H1wPrgyfN5Eeh8xAoj&#10;FGQhlR1MKoFXe0dnIDQ2FbV9WqF9l0nYdcDaVbBCM//GQVu9mp7br+trjf1zVgOCv9MEgho/c5bK&#10;HeEsSskelA4dP4eMkXMQGN4RXqF9jINsQCzZWVw2KzN78qjhCIwewR6eFd4+hA1gKCu7tZtZoFw3&#10;YkbBHkUZGTSQjaU/Jk5eQmYm+XQGfQdMxSuvno8raCq/8V20mOGYKa+ReSUjoB4bVjwlVAPtMMdG&#10;y2t5EGR8w8gI5bPm3x69Bz2EA0ctcHOS9ZmADuVsUGRDVdRrChlWVi73DbEngoRWoliXwVertuO2&#10;NsNRN6AVfEL6IihiBBmcnJop10KGErQojcnA/hbUDenjP8V2sr/Nu4DHnl6P+gTFgKAu8LUPZpnk&#10;kCUqIOtwlk0WgU/Rn4dTEhK8CYy1QjIoa2mUnJph9tAa4rAkAuBg/mYgjx0Ij6g0SvMsBMUSWB2j&#10;ydjI0EIImL7tcG/7Cfhe2ptJnYTMdQum49K4rtOpzZLYkZVr9Q0B0DUGuODVlbyv7vAOTSQgjSXg&#10;ToZ37GhTlpL+/mRkEfXTUdujC+6//wPzmzIy94oyBcjQLHMRGWcFln69Buu3HTQbHY0a/xK8A9vC&#10;l4AeTDntQ2XgRcnuFZ8BbwVwpUrwpXz3YJ3w5XW0ZaYil4fFkxWGJSIktCvSM55FwRmr0y3XahWC&#10;eZX8PF2Lx6urqzX2z1kNCP4TJiCUNFZEF3IMNihrrE7uYgtf+wY33pmJOkHtCHD9EBKTwl5/MELj&#10;0s1yqeBI9vZm/93hCDV787JhRPdGqPbojZwKm/1+RIaTQfp0Q+8eD2DP7mNmNrO4lAyUr/INlFO0&#10;pngNQDG9/eFqMs+O8KN8845LgWd8CurEDIIXgVBh5b3DxpB1KUhDKryD2yMx7VGcorSmuOc9KAgo&#10;GxXlfYXkMBlNifM08nbtQP6uI+aeLkwnSAtnP/ceGl01ELW821IWJpHJaq3xGMMKPUIGEtwH4srb&#10;p2Dk1KVIznyH904paesHO6WqjwIkkAGbpXRkRFpFUsuWhMtote0E0TCNjw3n55rg4PeOIfyMACs/&#10;RJq/cUdKRx0e6xOuqDYqx2G4zLMDbBHdMPmBxTjpAgtlXdC2ffcZzH/5Czww40UUnNTSRQEX75+A&#10;aEWCtoYWXl38A0KieiJIE0xkf3UjcsjSJtHGoq7x+VNHNphMsA+i4nrh66/3mN/J7cjQaLFqdk7a&#10;2EjpxOkitGhJgPdtaZboada/roMgzw7gb3wWteIS4VUvmcCXSbk7kiyTnWI060t0IvzsXeDp3xo3&#10;3ToSC+Z/iSLiHZU2z69lktaadrF2PjBzP9XV0xr756wGBP8JO58UmICsjI3J8sOzKv+eg8WYNH0h&#10;rrg+mZW5M2xRvcny+sFGCRcRO4RyKAXBZj3uEDiiEhEc1gsh+jtyPEIc42EnMwoP74W6dZvi/qnP&#10;mHMqCZDKpbVMHpgXOXBXluP46VLc0DKVTKKTGUjX7nIelG++8dZ6Xe8wDeQrmskIguEgSuP2mD5r&#10;iTmn9ip2OrUa4hzbk1ayKDoK0GfgWNRr2A7d+jyCh2e/j+9/3G+iarvTxryf0H3AdLLANvAI7A47&#10;r6PNfwIJTI64THjaKY8lkWkeZG5ixF6Uul7hlP1kdrXtSWYVSR1J3jCBH8HbOFPTxCgJcnUdafAk&#10;i/aiaTWIIkZr5jQwjIzaMQxBiixj78H3HdC97wzmca8rd8CBU2V49b2V6DV4NhpeTmYV0hn163fD&#10;gX1k7gSSMmcRSkuLTXQWleWGzYcRm9DbjMf5CQBjyJwJSt7RI+EdNYZ50CZVZOyUpnX970Jiykwy&#10;Sf1UwxOWW4p7uERrjpUKTp9FSspDiIzuSibYgR1iEoLj5U41DL6xyfCPJ8urnwy7PotJJQD24/23&#10;h4ftTtx6TypeeHEZjhy2Cl3M1az/1lCM6hohXk7zhq3rb1fdrLF/3WpA8F8w1keCH6uh/PBKySjk&#10;WOuknNSHTLsOnMaEqYtx423ZSGg4CN5+7eDh3QE+/t0RGNQPQSGJCAoiQwgiOwpIhGdgbzbqrghw&#10;tEGL1sPx2htf45ikK69VRvanMO/lZkxQjYyvlMXlJZYcn/3CR/AI7mwctgNiJht5pVlHX0pt34jR&#10;0AbdITFjEEwgDAodhHAynvc/tMYexZfKK0+QaWqyoBJU9ri1JSVgQA8yR7LL4K6IadAbHTvnYO5z&#10;H2LvQWtcqpB4vOi9b3F3lwmoHUAwDOhNoB/N49MQHJOBIEpzz0jK2BjL3/CyUMrLqBwz5uelUGFR&#10;lMNaUcIOQOzOl+zQWyG0jOxleUWmECwyCOxydCbohWfC5shGWMQY+PmnoDbZ35XXpWD2nCXQxuRK&#10;ew4cxtPPv4E7O4zkObqRdScjyDEW/kHpaNYsjcxaedfY3U+GAZeXnyPzLUPi4Omo7dXJBI/wjMlC&#10;7QSCc+QA5pEdCT/zDR9PFku2RkCPqtcJK3/cbV1QQCRWzmdk4g1qfJXlojFjjd9qOfHyz/MxOmcB&#10;6jdm+YR3Q0BoL3gFdIUfyzfQpr/bU/52QcMbk9A95UG8+tEq7D9uTebIf0eArbwa53ae00S3YRXQ&#10;s9LYrqLZ1MwO//9bDQj+k2ZJYk1UWBKVCEhSpjE2hUEiM7yAMB47WYZNm4/h9Te+w9SpryAp6VF0&#10;aDcOd94+AjfdMBx33T0ebduPR99B0zHjsdew9OsNOOFaUqJTS16VXWBqBIoWbQJ/mj1HKlDorEKb&#10;TpNQ168PHPUmw48Szocgo4H2EDKzsNiJbHAjyTRHkn1m8e/+aH5lMvYeUCCFChSVHmXjVYSZKhTw&#10;0ncwfwIie/wYAgOBM5pSmg03gIzqiquTMemBN3DC8giB5lpmz11MQOqBuj5dEGhPRYhWmkSOY+Oe&#10;QFAeT9CjLCcY+pOletnJUsM0FpppRVkJTyeLTONrillNYlOAgchBCIhKhU+E1gVnUwaPJJseC4cm&#10;T+q0QWxMW0yZuggHjliZKOZzWLBoBW6+bQjz2AqeQV0QEJlBeTsJweGTmaehuPHWTJyQHK5UYNpj&#10;vOeT5revvfM9fGydKEPlApQFj7hh8KyviRDNhivySxaCo0YinAxRY3vTpr9M+GGpSYfy/59NH6oq&#10;8G/zlXxi9Jkrbc09hBUrtmLpF9uw4MWv8cD9r2Pc2Ofx0ivLsPy77cjbdxKFIneupJiRGmesKFeA&#10;BblFKWir2KYLBFkPFEdI4V2rq6M19s9ZDQj+d5gqLkFKstiSRgIqjTephVyQeGBxYRVO/HQOhw4X&#10;4OTpYjZIVmzX1+5ULpAjuIrkyKy2puuoEWhW0wJCt1vH6rV7KP0GElwUJ280JVYOguKGI4jSLjQ8&#10;C46wbLMvsE3jaGRXnv4dMWrcAqvtailecQmclNtqh0lZT8PT1hWhjcYTuMYa95sQsjh/7d9hG2z2&#10;v2133zR8vnyLuW+lvYcOY+qMN9H48hT4BBBAgrJ5rWnwc4w2+38EJ6QiOFqbhitoqxUvUKYAriFk&#10;XCEEWlu0XEcGkzHxHiKGwhbDPGviICQJnj7dEUt2mc28bdpobXSvtOrHPNzXbQKv15HsOhk2ym5t&#10;YxoUkcXfTkBo7Bj4hHRFP7I95bXcqZUVhSzTQpxkZ3NHy2lk0WSMmrCJHQ6fWLmsyNF7GELiyf4i&#10;hiC6PsHbrw169Z2GwnMs9ypCj2acNRbI56BO0Hhdm8EEmpzZNdaoYBcau1M8yd9MmvTSjLW7/lhm&#10;rQSx/q623tXYf4vVgOB/k11YeeXFL7lkokCbXlyuNZrYYJsQ8rjQQ3/rM/6E7FINQT07wa1Ks4AK&#10;m2X1/Hwx17D+4LnV+OTpXE5241rJ8vpbP8AR0wuBEUkElSyysRwCCdkcZWmQxh+1xwcbuZ0NPCwm&#10;FfUa9cUPa62xtEpnCaWXNckze95H8Axpj7CmE+AVobXMBBKHNvvOQijZXJgiMju6IzymEyY/sMhM&#10;tCjpX01EjJn4Gq64lkAX2h91A/qaFTAhsZlkVJogopEJ2qNGwUYLichGKOW7nUxR546KJlul/I2I&#10;J4CH94eHf2s0uyYR4yYuwPqNh6yyY1J5Pfn0e4iKbQffoNYIl3N59BACH8FL0aqjR5EFjoa2D9A5&#10;5r3o2qtF62tdjs3PP7cUAf5deY4xsEeOIQPVBBKBOTqTTHIk853FvynXbZ1x5z2Z2C/mzJssd5by&#10;eVouRhbwqdxk6vTkyK7o32f4qASGmmWXKc98lm7JzEemZY8W0GnGWh3ahZ2oZRYIqtOrAcH/SasB&#10;wf8mu7DyWkuZCIKSyAq1xIagpXeq0O4xHNEwzW9UOPle2tcwPMlqjfXJeVcD+S7UvAj4zDItJxti&#10;eRHKS87xTwvA5s5fSvnbhUAzgIA4Bv52gpi2xpTzbzzBkCzHFjcKkQk58AvogiFDFYuOP9QYo+Ll&#10;MS37fjtC63WnHNSqhTEIiJ8Cf0pCG0HQP5RAQyCLlA8bgdU3sA1uvysHW7a7Qn2Zf4Gde89g3ktf&#10;oXPvmQhLGATf0IEEp1QDwtqtLiSCDFCBJ8K0pwnZIaVxeOxIRBCEAoP6wsOrFW5pMQJznv8A23Yd&#10;cfUZOnsVjhw8g4EDpiMkpC2CbT3g0Haa9oHwopz2j0mBrz2FbHUo8zcSwWEDERnbEbn5x805ykrP&#10;sUidKKSOv/OWoQi3JyEyfCzsoewwHGTM4ewgNHZKCW6LoQQOvg9XXN8f23ZakV/MZlolZ42TsiGA&#10;Mj2iC0yf67kqyk85y1V+fXrmFawTmtxSp6fvyyiZFfnFDXLu1wutBgT/d6wGBP+b7OIKLOBTw9V2&#10;jGINJmI1/9ZqDeOjZ6KPsGmqVRhnXcrSsrNkBRqrIwskIJrfqBFVaDyLx1SQXRD4qghYVTwWlHZV&#10;5af5KuDkefnv2x98h7j63eAd2IOMb6Tll0eJGKCldWRafmRIgWrkjkGUmL2xbQsBjNevcLJxMw+F&#10;lOdd+8+ApzZV1xLA6AnwIStSyP8g/t4/jPI2QvEOCTRkSn/z7ETmNwRr1ubx6rwLcy8WbCl62Bff&#10;7kZa9ouIa5KEOv73EfQGEKiHmp3eQsnc/BWFWpMwgb1hD+uGVm3G4/XF35swYVbSuXROJ44dL8S9&#10;LYfB0/MOgtVghDM/YpRBvDdvMl3f+IFmxjWEYBbB8/sEdEDq0Mco9TWWqrFbq7P46NMNcER2ofwe&#10;RlabQ7DUxk9DEORI4udpJtp23YD2aN15DLZoB3imcnVKlWR4Gv8lazd7/dIMsLkkq0y+pPqshOXg&#10;VCdIOVxOllhOdl/JZ6TRPOuerDJy/676OnTeLq5vNfbfZzUg+D9mqrhifhrNE/jJvUGNQAEQyA4V&#10;eYRMwWzpSHDU/hKlZI1y5C2lXioTmzTN5O8lnpVssJJAqE2YygSGRpapka9Dsyv7EgTak4EpNt0E&#10;AthYvo5DQLji1I0mQyJIUCo+/eSH5jdq3E5zDv7+8y3wCW5PBphOOTwKgbFkjnKQDicIho/iKz/T&#10;TnmUkKHxZJu23mjUtBd+cLmqyJG8vPIUSius88l978tVBzB60qtoemUSgacT/ILawSewHbwD2qJe&#10;k2SkZjyHj3nds9Yt8O4qWB7nTMRksdXDh06j3X1ZqOt7FxxRAxFB5hgSoVUxY+GntboEQe/YAZT+&#10;qbBFpCLI1gsNGvXCxs3aSF8AwxOLqjGljJoDTzsZM9men0A0PgsB8gOMS4Sfowu8g+5Bl95TsN/l&#10;XF4Ksm1K3HKd44Kk5+OG6l8maxV2MTu54spSE7hV+9VUmqhE7Lj0nNQhVltvaux/22pA8H/UXCDI&#10;xicGYIGhCxCrXBGJ+Z3GA+ULqJVQ7kZ14lwV8g4VYvWWo1i18TDy9p3BnsNnsPPAGew9XITjpyvM&#10;wnwl1wsToUP+hEybcw8gKXUmJd5ggmES/OzJCNNWm5GjyHoyKSPTKRs7oVWrLJw9SXBgfkudirBc&#10;irNFVejV/1GyoS4IjtZKBoHEaBMNWttZav2wwENLv3yjMmBLGA6voB647ubh2H9QspqgU67ApCd5&#10;t9qsymKpCht2+CcnFi5ajmHDH8WQ9Jl4cs572Jp34ufQYlrdXMJ8lFUwLxoe4Odnecqu3abiLx53&#10;G6dlP23U5BgBn7Ac5inbRFzxiBoMz+j+CIhMhD1yADy878H06a+bc1aQPVsbVVXhdHEVrmoxDHXs&#10;PUzsRF85KscOppxuj7/53oDLr++DZ+d/jNPnrCdhcXRyc97ATwXFWPXjPrz46grcP+tdDB3xDIbl&#10;PE9wfwljJi3AtJlvYubjS/DKW99jx/6zhgkrsYvjs7K2bNAG/FXauMsog+rqTI39b1sNCP6PmcDv&#10;4s/cskavagSlBB6yP40JMhWyxa1cswvPsBH2GDwTV94xCvWuzUDMFSloeF0GGl03FI2vH4qrbsvC&#10;TfeMQbueDyFnymIsfH0Vvvk2H/v3WH587iRc+fjjXHTpNgWhka1Ry/tusrb+ZpIjQrOf9n5o3DQJ&#10;u3dqUF/qvJjAY00c/LjuCOLrD4A/WZ4/5W9Q7Hj4Ro6FJ4HHl+zSJ4bgQyDV9pUeUckEoiTUDuyA&#10;xKTHIKWvTcOrNIZGoHeSDZVSHpa5APrXiayXnYHiAZQoSjIZqQl4QHYqKJoy/S3U9WuH4Phh8Ikb&#10;xWsq8CylvVmrPRzeUUPgy3z4xaUSoPvDI6AdOnedgXPnKFXJrEEmBjNbrzD2+xBavy+CY1MJqJnw&#10;sA1EHTLSa24bjAcfW4hd+86X4bHTTsr5zZg683V07vMArrwhHaFx/eFt60dGOgh/q9sbtXwGoJZn&#10;H1zm0RO1vXrTehqJ3+TKIejW6368sHAZjhU4zX2Us06YsV9NZhHdf10/auzfYTUg+D9mF4Mg6/8F&#10;prFC7QdSQqA4W1KJJZ+uQbf+k2GPawO/0LvhHd7R7MbmT8kWEKMNhrSiQs7EyfANS4GPVleEKIYg&#10;G11QJzK+brju2iTkjHwSny9dh0NHrA2VlAQ9X363HkOzH0YTHuMZ0I2NVQv6hyAyOhHvvvujOc5y&#10;/dAKEks2vvb6DwiP7kr2OMys1ZXfn3d4Drwisw2L8ophXuoNgnfCINSNTiKj6kcAaIkFC77gefi/&#10;8EfjcRo/IxBaG8hrLJQdQIUkYQmlrvbxIPDwusKIMtJFZynZY3mBycMny9ZT9rZFSMxgnp9SPG4i&#10;QW80tFmTZLAcqr20faeiyGg9bkh7XHVjGrbvIPAxDxVOjXcWEJQ1bqogqcvwl9ot4BfcG0HsBG66&#10;YxIeeWKpCXPvTtvzDmPBy58Z+R0R25H31BneIb0Jfop0nY5AsmBH3HjjQxgQPpySPJ2MeRjzqA3f&#10;aXIG57PxDyGTdrRGq3bpWL0237BaPQzFb9XrL+tHjf27rAYE/9dNlZ+NnZKohMxLUuvB2W+RobUk&#10;i+mDgLgkOJpRpsWmWG4akXIWzqQNo8zLgD18BEIdOQi1j0OIGdTXRMUIhEi2RiaZjc89gu5Ds2sy&#10;0DfxcTw7903KTSsAqNKe46ex6K1vkZOzCNc0H4lg3zsx56n55jtrJlsbzZfwb+UMePGlJWbvC61B&#10;VvSX4MgcBEawoccOhV90b+a3EwLjFQpfm7SnwNPWBlGN22H99oPm9wr6YNxSBHxiQcZlpJyfa0yM&#10;f5uxMX6n8QAy4cpSAaQkoxMFZ8vRsg1ld3APOGJ5fXs6wiJGwcb7dkRMQLA9h2WQjSDHULM+uo5P&#10;a9xx1wBsy7OuXVrsnpEtQbmT5yQAv7roC7TrMAlZoxbg7ffW4JRFfFFAGv7e+ysxJPUhNG40BD7e&#10;veDl3Qf2MIJbODsigp0fOwNvBZJV3D/KcbMnc8QgSvA+LPteCGKHEhiRTBNjzEZYwhAEh7N8bDfj&#10;1dc+ty7EZMrgF3Wixv6dVgOC/yYrIwCWUg4XUgP+uHE/uvZ7EH7hXRHaIA3B9YZYcQflTByhRpjB&#10;13TYIjIQSgByhGfBHpqFEPsIBNozCKBDYXaKU/y5OO1jnELm0hd1fbohJLAH4ghWA5Mfx+vv/YgD&#10;p84znh07T+HDD1Zg1849ZoZTa2HLCRhlmiSR76ALCBe8+h1sMQQ8R2+CYCq0KbtXSBIZEcEifADB&#10;O8WsAgmM0kby/eAR2hLpY56yJKABPS3616x4dTOg+oxlIrpqQFCM0crj/Je+gl9gezOTHGI6BJVB&#10;CsuDZaR9isnMHDEpZF498WevG9G6Ww727LfcWUq15pYAWEpZblyUyqww+IXnSswqE3favvsYZjzy&#10;Gm64ifcV1A6enp15zQEI5bXCyMKDwsmCI4fDn4Dny2t7RwykWeH+fcMTeb+KEDOQZTCQTDCdx7JT&#10;YsclR3Xf8O6ISOiCl1750twfHzutkuWrzqa64ZIa+3dYDQj+m0wrP8rIhkrZUNX+Dx1zImX445Rc&#10;rSi1Egk62l92KBsU2YbcUwh82t1OKy5sUfK3G0RgSCEokIGFq8GpgUo+UxbGZyAsLgM2MhZbwGiE&#10;Bo1F7bp94RPUFdffPgTTH38F2/dbrh/uZLl5iKkJrDQdYPmpudOHy9ag8dXdUcvnLp5bzEvsiEws&#10;ZhIBQhsyDYMtTi45ihjTH2H1emNz/gkjATXBIWb3awA8b8ZX0sUStVZaTth3tZwIvyCeK2Y071kr&#10;OLS5VSI7i0GwxabCkTAYXrbW8LTfgu6DJ2DvCWs291wRAdz41wlgDRQbNqjVGwKhUn60ZfthTJz6&#10;Appc2Rdefm1NFO8wylwb78UvKhF1Q7uyLAl0kYPh6aC0jUri39rnpD98InvDK6o7vCJ68/1gAh6f&#10;ATunoCiy0nAy9+gc1AnugPjmPfHeZxtN+ak/MfEbdb/S/UzV1Ysa+9+3GhD8N5napgIilJaSmZQW&#10;mUCfhWQvT839yKzmCLSTFcYmQcvKFDMvOGwCG9gkMo3RlF38LKYf5XI/BDq08XkS5VgqmWCaWfPq&#10;F5aKgNBUsiXKMspYR8RIAiLZY7SiyQxAHb+70IyAljlyFvbsO8b8SKIpXwI+yVP5wSm8FoG6jPkq&#10;1WRBFXaQZeVMeB5xjfujtn9XXj+DEjgHtvgxZEYKgEDWFDWG189CLb8eePCxTwwoOSvJfH4DBI0f&#10;n1bKGP4IvP9JHgGwDyWwnJdH8R4zCLq870gFG6UsDSIQBXTEbXePxKuLvzP7o6gzKRX4Mf9m2aGk&#10;OAFdYcIEwsaTmem9d39AfFx7+PjcQ2ndH6Es4yAyP8Xz82Ln4hHbBz71B6AuWa1X1CB4hg8k4x1E&#10;EB7E4xTGvz+8yYw9wvuZNdqaOAomACpAbkhkEmr7dUDHPlOwPv+QyVNRcTlKSuSnaB66ef6GeV9Q&#10;H2rs32c1IPjvMnmlOAWGlH8Vp9l4C8hX1GSA71btQ8tW4ylzOyNIMQkJNMFhExEYqmjU4wk02oi8&#10;P0GHYEmWEmTYSKqJvuKjEO0CCwfZIk1BCWzRiQhP0AZBIxEaM4LMivI1uD2aNO6FTZu0V4YapSXP&#10;LFBSHk1W+LeCQpwmkFmzppKSX363C4OHP43Yy/vjsuDWqB3SnmDYl0xQjIgyPWYs8z4Id7eZiJ8K&#10;yin9FWuPDJMN/++vgiBIQBuh6xUYmv0iavv05H1nk/FS9pMB+gR2Rl2v1vAP7IDWrSfj6SeX4uhh&#10;axJHLNLJzqRUcp7AZ9ZYa8a5XMvcxGwFQDSefPP6o+jcfjIC/TvB7khmmZDVKvIOOx2PmD74W0xf&#10;eNRLRl2yTW+ycU/FQGSn4huazLywc2FZ+0RqawUFQR0Bu8YrwwfjMp+7EdekC56c/xHk662cnS1h&#10;HrQfiCLl8r6ZKZaDnKwvvPca+3daDQj+m8wQHkV1JkuRE215VQGhSO4hatHA6dNVeOypz1G/GRui&#10;fw8E2dNhJwsMJMuyxWaTtaQa8AsloIXGkf1FJEFbXGqW1Dc0DXY1TkrUYLJEbRYUTIBUCHr/0N7w&#10;9GuJzl3GY98eawZZICHmp8ZpGKqyR8DSpt7OMkWcPks7RyBU5BKDI2al7MY9RzFjzmto0ysbsY27&#10;w4PnDSQ4ewT2gq+9OxwxbfH1d1t5fBXlqa5hAWD1IKgza2VFGXYcOIEGV/bCf3ncC88A5bcrwiK7&#10;4prreiFj2AP45OPvUVzkQmn5XJadoO0nyTpiGHUZAabUrNzQPRHUdU1F0TYmaV6K0wTnzKxn4ePf&#10;Fj5BfcmuR8BWbwx8tVyOHYZn/DDU1b7J0Znw1VI67QoXRtALZXlqmCJW8pcMkuXuEdgR8U16Y+T4&#10;p7Exb5/JlaC8hMxTUX/kFO9aS8dXPXN1LirnC++/xv5dVgOC/y5TIzBAQNYiB1rjRCs/PclQ045M&#10;Wr/5J2SPXoAmlw+Eb/B9xinZ10ZWxMYYFqdgBALDZDJBbXROsIsn+MVnwd+ehrDoLETGUgpHDIW/&#10;rQ/8wzrhphZD8fzLn6DgdBFbIllomVxixJYIGMyTabMEEWs8TXnR5k56JVsk7giqBD9uCFLSNMa6&#10;3EOYv2g52veYinvaj8OdLbPQ/JrOeOf9ZeYYI3n/AQjyH4KVJVe/+m4NrmvRE936zUBa5gK88vqP&#10;2LL5KE6dFqOrLsnnREENzn/P7PPeLFCXA3kFQdEq79Ms4yMsc7JO3u/0h15BsyuTUMenE8s2GV6a&#10;aCJb9o0l8CVoA/psw7zD62k8Nhm+IT1NQFdve1cCfQdcfn0Sxk19ERu3WrvPKTmdWiFCQKcZGU5g&#10;ZyaYIV6QLzUg+H/LakDw32RsljQJYK0gIWshEJVVaIUEGRPBUEu0NK7lTtt2/YT5r32N3oMewxU3&#10;jKIsTkUd797wDkokuKUY30E/AqF85hQCyi8kjSwqka+9ENNwEFp1GIvH5n2EvUcFFlaqVEQUp+LV&#10;WbOVv05sqcxdBVvs2cISHDl6Ejt3H8LmLXuwcfNuY1sIfvsOncWJMwQVHl1ARJQdL6zEwaNncOrM&#10;OZ5bYPRbIMirlQisKnCqsAhHCoux/zSw42AhfmKeD+w9jB9X5+OzZdvw2lurMf+Vb/HMC1/ijXc3&#10;YOnyXfj2x0NY9u0urPhmMwFzJw4f+qXjuElEHwVA0AqSMt6zU0yRH+86eBaz536EVvdNQL0ryOyC&#10;++Avvv3gaUtGHb9+8A7oSetC1tcbja8eiuvvGI6eSQ9h/hsrsOeolsFZSXK8rIQ3b9xyNM4r1yC+&#10;10STPMEJyjUg+H/PakDw32TnQZBgwP+0H7CAyIxhiaEREGVyqqbAczUzySyF8XdiyYdb8eScrzBi&#10;5ELccucINGjWEw2v7EsZ2dfsVHfrnZlIHzEfCxd+g9U/7jU7xymVUpKVOp0oLyUDLeWVJdFcSWHj&#10;Dx4oxfKv92DGQ+9i4OBZ6DdgOrp2ux+t203ETbdmkDUlotHl/RFdT757XZDQdDCaX5eMK2/sgbad&#10;R6J/8qPonTgLyUMexdzn3sPJk1qyZs36CvgutAvLQ9S4inK13FmOI8cLMXrKM2jRPgvX3DEC19yW&#10;YeRxUFQ3gv1AeGlrzvAB8Hb0h4+9P/zCBvO7dPiFJiLQ3g4NG/fFHS1GIjX1Wcx+fCmWLNmAvPxT&#10;ZGjWfRL/UFHKPPB6pU6FvxK/pRgnNdyafxgLFq5EzoTXkDX6JTz48AeY+/zXeOHF5fhoaS627yrE&#10;MUpp6xdWN6HnI99K4/voYnv623IMZ6GKBbITMFSaxS0VUAOC/3esBgT/g0zAUV06fqIA2/N3Y1ve&#10;buTv3IuDh4/i+CnFtXMdoKSGV6JQUOdQRvZ34bnWrt+F2U8sRu8+M9GsOeW0I9msN/YOSoWnfzI8&#10;vJPg40dm6ZfMz5LhFy7prYmEdHhEp+GvIX3xt6DeqOXfH3X9kxAQlIJatVrjvg7jcMZIWMlVOUv/&#10;vYavzwUaGnt0UvaW4o57svDnui3hrQkH5udvkUNRJ2qY2f2tbng6vCLSoR3aAvmZtrFUnEKZv4PS&#10;38FjmNdanomo5dUHvkG9ENcgEW06TsSHH61BGQFQSatJSovPEpSKVTgWYP3M635Pqu5eauw/zWpA&#10;8D/ILmRRGqdTxBnFrbu42aqJ6zON4/FgGlmYmAmtlBJYqZTk5NtVG5A25GEkxA9AUHAP2GwDERGT&#10;BVv4CITFjURQdDpC4oaasUdHdAaCI9IQFKk1t2nwiyYYxlF610uDT1SaCUQaGjsWWt0SEZWMmNju&#10;WPPjfpMR+Qm6HaCruy/+TysnYTrH4zQ8ACNtQ2M7Eeh68zpkeQk5CIhWuPthCI4cZmZ0HdHDERKW&#10;hpDQFNjtKQgNY960K13oELOVqSNWwVIJjhHJzHcf1Alqyc/bo2On0XjrnR9xsoBFw4s5S+UKxHJk&#10;+VQ4tZRP0l3joCo3zZpbJaq8usv/1/dQY/+pVgOC/0F2IQjKBITFpZpMqaBRosnYcOWErX0w9L4C&#10;JRYIEWRKBYpMm7YfxqC0hxAcdge8/DvAP2A4omKnwh4+EbYIWtQYAmCm8ZnzjxsEu8LjRyUhJDYV&#10;9vihsCUMRRD/9o9Ogm/0QMrSNASHTzIRmiNih5IJtqZUt/bmNe428hMky6runn5hvA9nWSlKKCkl&#10;N+e8/Dl8wlrBXp/gq9BZWj4YlgEbmV5o+HATANUhNyBbChz2JISFpRAEyVZtSWb/Eh8e58XvtWmS&#10;d9QghDRMRnBCEmoHdKeM7oIBQ5/FEQKhSkUq1jiMs+xUhu7ydY9h6m/3e31Xbf5r7D/SakDwP8gu&#10;BEDrvcBPMQq1mbg1mWKckmkao5JvXnFZIUoqSo0gldh76c1v0PyGFNTxb0tWNBgRCaOgCNT+oaMJ&#10;dJMRHD0RwWR0CtzgRxboH69lfAS2GLK96CEExwwERcnIyMgUA8n6/GxD4AifgqiYHNT1aoXs0XNN&#10;2CwlA37KI0H54vu50ASWAiHJYW2IrtHScwSmzIkvMK8EQgJZSIQCpmqvlCwEOSwLtA+HX1Aa/INT&#10;+Z6vYYPhS/N2pMKLrNCTYOgdPQy+CcPgGUuZTilfOyzbbOf5l4DO6DJgNrbvs1aalGkG3MyUWwOo&#10;F5a1lUdrcufCz2rsP99qQPA/yNyN8rxR4laV/kOT/C2m1JOge2b+pwQ8gl/sYNjjshEQPtoEaQjU&#10;XsWUun4EC0Vm8Y/O5ms2Wd4IeEdmEES0j/Fw+EQOR0DUKITGj6M01p4jCuwwFKERGZSj6QgI6IZJ&#10;U1/HmeJyAyruqNryDLfCh1V/X5bxMLEx/leGYoI2QZ1n0Z7H6SOeJbvsCH9HIrRxkx/luo8jmyxR&#10;MQ5zCHYj4RFqbeOpEFlBMSlmBY13hFaApKNuxFB4RGn8cihqRWYRDCfDP2EcAmLTUDuoFdp0HYND&#10;RwstNijAZudSfR5r7I9oNSD4H2S/BkHNuopp/R0jCBWXCgyBt5YsR1R8e4TF9UdYwnAyutHwsBME&#10;KTOD6g1GAGViYHwqAuOGkQWOIOsjSEaPouUgoN5IBDYYSWlMi7QCs5qxvziyMq3lDbwPDRr2wdx5&#10;X1rSkv/IsVqM1CyNYV61RLC6e7rQBNSaNZd/nRPnUFppxSAs4WkenrUYMY36wTOiD8E5mfkkSEfl&#10;wDdmLHxixsAriqAYM5x5pxTWmt8ossGIJLOeWoEl/PhdQNwI3uto+PCeA5h3Bauwx3TBX2o3xoTJ&#10;T/DqksS/zVpr7I9lNSD4H2S/BkGCCyXk3zcCivwPyyox6+EX0bBpJwTZ2xHEBpsVEiENJiBQmy6J&#10;6dF8FJw0XONvIxBMORwcTclJ862XAb9GZFmNcyiNR8KekI3w+KHwJvg5orqiV7/7sWa9Fa5LbKpU&#10;m4VrdQaBkBkXsv1OEBRj5W/JYCXlNa7pZN7NvATT8lU70bLrJNTxuxNe9u5mvbIv5a5fFAGOTFWB&#10;VX0JgD4xiQTBgSb4gU+E7nUIGa+k8hDDerX2t25QB7Li9rjh1nSMGTcXK1euM3mtlP8M81Fd/mrs&#10;j2k1IPgfZL8GQX6usTfNIlRjAkKzeVNZiWFT6zYdwkuvfoc+Sc8jpqnCb/WCd3gyvB1kUGEKFzXM&#10;BCkIoSwOJaiExmbwb4JiI0rlRpSY9VIoLwegbnAXftcT3fo8iPc+2eTyQSwneGkCxglnOUGsXCxV&#10;Gpdf/S4QFAASOGkKpqBZb40RisZq7a2ASeloQZkJmNCl10NIaEwQDO5hNpUKCOsLX96PV3gfgnk/&#10;MlZaRF94h/amjO4HD/8eqOXdBcGRPXDl9QMxIOVxLF6yEbv3kSm7QFarSswewjVy+JKyGhD8A5jR&#10;u9WYgEerTrRpk1xiXG3dhJLakHsE8+Z/hLGTFuDutjlo0Lgn5XJX2MI7IsRxH0JCu8LHry28fbW3&#10;bwd+3gX1GvTBfV0m46mnP8IPq/caH2Aly8m7hKClqC3WzKqsurz+YxP4/Pp3BkkFku4bYColYdu1&#10;4zRemr8cnTuOxk03DMT11w7CVddl4JobM82GTo2b9cXV1w3EzXcko9eAaZj1+Hv45PN12H/Q2iJU&#10;SafXHi+KlqPrq5Quvn6N/bGtBgT/4EY4IjujkVU5y6rI0jQDagGAO508W4b83Sfw/eod+Ozz9Xj/&#10;wzV4Yf4XeOTRJZg393O8tmgVvl6+i6BTgELtV+RKPJO1Trai2ACutd74XwXA3zKBldO1+5yA8XxS&#10;fIITR0px9FAJjh4txb79xdiWdxo7dp/B/kNFOHrSiZJf3LM1C+w0TuNknTyvZoTNGKsB4uquX2N/&#10;VKsBwT+6mXE2Sks27gqCofBDK+VKtfk3AVFuIb+ElN9O5WR+5Zq0UMAHaNmZJKUFfv9zICiAlfuP&#10;a/WJcfjhvbkHDH8j8QyuMUZJda1ekbvLhcAnpikWq/e/vnaN/XGtBgT/0CbQE1hItwow5FeoWVsL&#10;qDRuV0ZQUKQTTaBUCGT4vQms6vqNAQd+pwmD8nJFutFscwmcledQrGVucsYmKP2vgCDvReCnPJho&#10;1byuNqsyzuBaZ238EQXIRXyvwAb67Bw7AQG1IroUWb/jPZWVOckEFWzVuke31cjhS89qQPBfsIsb&#10;/P9Uo/9X7OJ8WQEZBIQW35MPnCUBBWpayaHJALIpAYD8+RTxRJMDBBjyRQIiQaT8DPGwkEBIENSs&#10;LY9R3D7J7DJeU1ZdXv5ZuzjvvzLNeJPKWuOGMou9ufd1tgBOep0AaF4VMUefaSlcibkv41tpfuP+&#10;rfXq/tuyX+ftf8Muvt/qjqmx/36rAcF/wS6urP+XKuyFeVIqLXFi2tT70adXHyz97DMDeKWlYk5i&#10;dwS0cgKkDv3ZeA4tEXNSNpaVoMyspeUxlJD8AY3nVrxB/qmxRRMnVBhaTV7+Wbsw79WZwerqjPhu&#10;mf5hXt0gLh9FYwJ4HigA1f25QO/v2cX5+t+yX91vNcfU2H+/1YDgv2AXV9b/SxX2l3kiQJVVYfHr&#10;7yDQ34bmTa/CgX3WdpRuOVipKV6RRBeg6FUfKbCqmTXV+jd9rxcRSr6av3mMUcxujLkoH/+KXZj3&#10;6uwXwHexGRCUuc934WeW6T5qQLDGLrYaEPwX7OLK+q9VWDXM6j7/e/bbx7uT/jb54mtZiRACWPza&#10;EkSFxaN/n4E4U3CGLI55lhHBKAjd2GbIYGlZBUoIfvpbZyUxNKzPgJ2AzxzMb+QZrfDMfL04Lxeb&#10;zmT9zb8u+PxCu7hMLzZN8pgxQSJvtUY0JMb9nL0KnlO/OG86h851EfDxpi58rS5vxvSf69Xcj/v9&#10;P2Hny+HXduHsurnfao6p3nhanflXn1dv1rG///g/uv3hQFAL3PUq37Vfmip4GSu6GjyP07EuM81L&#10;r3pvKuAvK6QZhzKtyzITVcREGuF5TcM7b9aso5WH6k3ntCKSWBXdOv58xb/Qzv/OfR9WpBO9tyqy&#10;3pvPmL8zZwpx+PARMrxyMjlFPuHnUoZCBabn5ixAsH8oxo6cYD6rcPK3PM5MlvA/c+88p1P7c/CP&#10;pZ9/hbQh6fhh9TqWkJQw753nVJDUcjJJhZ4i1SQwarLCnVfdu1XeVjlY+SxXqCqe3wrjbz2Ln+/d&#10;dT8VBFRJbYGtueAFqUquPXJlqVSgWY1LahJE5xBoEZlZNjoJS82AndvKeTJF0ylTmetvAT+vZTFg&#10;axJIZWB9xo94j+48u8tYSX+b8lQZML/Wpu66T+sefvm89DuVpb63jrGenZ6JBbLuZ63Prd/qO6fJ&#10;18/G45hdfsfr03Rd69zWdaxzKC+a4LJmvK1zWuc11zTHWL8xHZ95tb4z2w24zuE+l/Vb6+9Lxf5Q&#10;IGgBgioV+UIZK/fPDU6m91rNUA4nj3OyQsk9xERadn1WxppWxvdOZ5kBEmdpGcpK+Vs1wFJWHIEG&#10;35cTJMzGQTqvaWQCV+vVvaEQ65HJjySl3rMaGxOTUcQX5U8NSU66qsRW/DoN2ovpyAVELdK0P55b&#10;x2kzdE1U6HjrC9ZjlBRrsL8K5wpL0btXf7Rq2Q4Fp87yuCp+V4bSIoGDOdyktT9uoW1yvbNSRSnz&#10;zHuuVKAFAlGFJDB/M3xIDupc5o2ln37uOtJKWs0hU4RqNVSr/K2Gb7EyNUgn86uycP2IyYwzlmsZ&#10;XxHzrIkKPivmk8VofP2M14srlZwtxbGDx1Fw7PQv8m89Z167pNQ8F/OdruE2A4qqA1Y90LFW+buS&#10;q0yrTf/gO5W12SXOtW+J+YzXdrIMzrvasBz4mUwZqyBY634FbiZOIr8XwKhuaVP4CtORqD7J99E1&#10;1sB8/6OkJZDqUMrF1JUfnte6vn5X/Q0oO/rGbWWq76pLvL46M6u+Wt4C+tt6npeO/aFAUI/Y6gFN&#10;Lfz/Tqa3NxVOGvCfSyY7rld3JTMMiezFhM9nhXN/LzO99s8gKNOxuiN9rwrqRElJEf8m4zt9Dnnb&#10;9uB0wTkz8aF0YP9hNKjfBE0aN8fhQ0etc7raxZEDJ7Bs6ddY+OJreHL2XEyfNhPPPPUCvvtmNUoK&#10;rd9XiakRVCq1DwaLr7y4El3a90L9mKbYtWM3Tp8+jU8+/hhbtmzhKZk7NRgXE7LuzcqnQNDN1HRP&#10;J46fwgvPL8Tq79ewLPUbTbiQzZmJGd4nr1VWqrtkOTEPX3+xAqOzR+Pu2+9BQnQ9XHvFdRjQOxEP&#10;3T8Tn3/yBYrOaJ87XosAILz42VhYFqv5JQia8jpzBq+8sggzZsxE1vBxyBo2HlMmTcbYMSMxKjsb&#10;Y3OmYOKYWbzuVDwwdRZmPvQIpk2bjokTpmDs2EmYPOkB7N93mBdRmVZh29YdmP/CK6acLYC98HrK&#10;i3J4HgSt51qJ9es3YMP6TQQyPWuWm+qFypznPHTgEHbv3I2jR45h7eq1+PablVi7diPWb8rF5tw8&#10;7Nl7ACdOFpgAsErqqErZARp2x3svKirGyZOncPzYCXaCp3Ho0GEcPHgIx0+cRkFBIQrPlaDoHI8X&#10;AWb+BN4XJuVddVL5dHca7vL7o9sfTA4LLMh+yGyOsTKokh48QNt/DAUni3DurNMAyKkTBaxsR3Fg&#10;3wHs27Pf2C5WwG1btrGSbsAPP6zG6tU/smKVmB5XIJi/NQ9vv/4W3lj4Gl545gU89/Q8PPHIk5g1&#10;/WHMmvEwHpg8HY8//AQ++2gp8nJ3GIbmTmJqyp8lEcUIrEr2xutvIzNzJPLy8s33buZqNShWRlZW&#10;ASGbi/mdvlOaNeMRxETVw4qvVpn3Sh99+BlCgh3o0a03zrHCK4kxzGVemze9GragMIQEOhDhiIU9&#10;OBwOWyRfI9C7Rz+eZ4U5/mfKwPTW6+8gwCsEw1KzmBe+f+stBAUG4ZqrrjaNVUmbiZ9nDmo0LhA0&#10;rjVWBOu87TsRGODAwMRk816zzZZrjgWCmrhROnG0AJkZ2fDz9McN195AFjoCI9Iz0b/XAHRq3xlx&#10;UfEI8glGzw698NO+n8xvtEeKAERBZbVfcZlcYNSBXACCSgcOHMS1116P8PAoNG5wJerHX46mjZui&#10;+eVNeD/XsByiYAuM4+fN0aRhczRu1AxNmjTH5c2uQlxcfcTF1kcu64brdHj0kafwlz974LNPrZ30&#10;9NwuvKZ1nJ6ntRpFfxcXl+C22+7AnXfeA6eWr6i8+HDNzn4sg6zho5m35mjU8HJER8QhzBGF0NBI&#10;hEdE02IQGRmDhPh6yBw2Eps3btEF4CxWfdJzrkJGRiaiomJ5TMOfLSoqDvFxTXDbLS1x5x2teb/X&#10;o+W97dG6VQfcfNPt6NypO59LEoF+PI4fP85nIsVh0XHrPi4N+8OAoJKYh0BwEnv5+vUb4+qrbiQz&#10;upoM6SoCwS1o3uxWXHX5tbj1+ltw83U3oVmDpmhcvxGaNmyCpmRRDVjho1nZQkJsaNHibhwhULrT&#10;4w/PRpBvIGz+wQjxDUE4ASTKHo2YsFjUi6qPxglNERcej4iQSDSp3wxtW7fHwpdfNUCkcTRVeIGG&#10;NvdRUm/cpXMP/PnPf8Nnn31hPruQMQpQNOfANm5A0ICjQJDvx2WPQ6BHMFZ++b353UGywBZsXL5e&#10;AXjnrffMZwWnziBpcBq8CSqt7mmPxx5+Et8sX4VN63OxdXM+li/7BhPHTUMc2Va0IxozH5jFRuVE&#10;8dlivPHKm6gf29Dcx7YteeZ8zz/3AoJ579GOSIwZMYqskfk0LObXTNDtxKzMbtm8DaH2KKQmp5vz&#10;CNUl6+V+U1pssboTxwrQuuV9iAyPwZynnzETN+6kPOme9+/bjyceegqhXuHodG9nHNpz2JSh2JTA&#10;rxQlvCrB9SIQVN5KKJ33scPbs3sf8rfvw8G9P5GhHsfZMwU4dvQ47ry1LS5vfDM2r883LOrEiZM4&#10;daqADOo09pKB7dixi3lWB2XVs1kzZ6Nu7UB8vtTqPMyzMUMA1YGg9bx1vuaXX00QamuYr/Je4eSB&#10;6nhoHdr0QLi9HmY//Cyee+ZFPDTjUTw39wW8suhVzJ//EsbkjEeH9p3YianOxeG1hW+Y86pKCAQX&#10;zH8FQ4cMRwrLWTZqJBlv5mgkJQ7F5Q2vR2xEI16jO/r2SkLbVp1w26334O67WuOee1ohKSkZhw+z&#10;PJlxgaC7TV0q9ocDQTWw+fMXIC1tKOXMNEyZ/CCmTXmEleh+jBg+AUNThqF542aIYYNLG5yKp2Y/&#10;iefmzMXLL7yERS++gkUErtdeewM//rjWVHxTSZmeeWIOIkMjkJU+Apt+3IS8zXnYnbcH+3bsx/4d&#10;B3Bk3xFsWL0Rby5cjJwRY9AgvjHsIeGYMX2WkS2m1xcg0pQkVXuT5QT4h+DLZVZj0m1YxsbLRiTe&#10;JxMIssnwC4tBTBs9mWDgwMJ5iyibvsPdLVrCs64PHpj2oPm9QHdo6jDUvswDWQSs48eq2X5Sicd+&#10;QTZz6w23I5zMsGvHbrjzlhYI8A7EVc2uxsZ158cO5819HpG2MFyR0ITXDsRzj80xn5vJDAE8s6jy&#10;N5MVAkFKQaVNG3MRTBY6LD3LvBcIaixK7jnlGrc1ec2CV90AvL/kQ+sYpjKyb92u8uh+Bvr7yelz&#10;4PUXb0wZN9X6iOdzklWWVvF8AqJqQNANXtWlcgLRNVfegeuvuhclhdazqS5JdkrGKk1nh1HrbwFY&#10;8fUP5r25bzOE4b62+7rnr32aklQg2K1rL/PslcqdvDH+reHANvf2QL24q1FYYIFmdamC4PnOG0tY&#10;D2MQH1Yfq7/50XzuwtnqE8/f5o77cG3Tm1Hh3m2VnxUXaVxSTB5UDkUEa5YeJfL5YZrq29kf0f5w&#10;Y4IajP9HqbSkDPfcfS8iKTPyt+e7Pq0+aQBbckvpuafnwh5ow5zZT5n3v0juRupKkmkfvfspbrzm&#10;ZsRTtn78/qfm8yr1/C75p7GZzp16EiAc+G7lavOZ2IFuQ/ZrEFSD4TvmZzylU6RvBK5udA0bRDSu&#10;aHolHqc0d7r21Zz/3ALYAuxI7DPo5zFDa2zTxUp5fifLQeNqSp99sAw3XHUzHJTJLW69m+d6gmzp&#10;oPlOkyVKT81+Gg4/G5K69Mcdl9+Ay6MaYNeWHSpyAxBW4nNgji1WZOVl7ZoN8PO1YXj6SPNeIKix&#10;O3VWysiH731CqR6JcaMtULOGBM4P0l9outaJQydxy7W3ksVfjn27D5jfiG2VaRWLufavQVD5M5vH&#10;qwiZLTEwjWkqlZwrozq4neqgLYoL+Xvm7+JrW+eQyrB+M3HC/ahTKxhrf8w17/Xdz/ftur4bAPli&#10;0gl2RA0bNEOvnv112yaZ8uf/JecqcfvN7dCw3rU4dcxCKjPmKXAl1dPkhSasdKzS808tgDdBeECP&#10;JHMNfS4gFCN01yE30BYTVO+6/h7c0vxWVPwdkLci6KjtiLla93hhu/qj2x8KBC05rApsVUDNzPJj&#10;1/fm2eL06TNo1boNYuPikZdvBQLVjLE146nGJzZpNQKdQ0xH6dknnyFbCsPcp541Fc0c45oYMG4m&#10;+lutzHUdpYdnSEKHIDM9my2FH8isOmb89+7r2BPhlNPr1m40n5kK7K7ENB0q+xkENV5DCTo5cxyi&#10;fSLQ+d5OmPfM8ziy3xoj07VPHj2FG665CY0SGiN3w1bzsWGgBEDNdkuSa4xTgChHaA3MlzMvU8fN&#10;gD0gHNMm3m9+o1ROAC13DaDPefxZeP+5LubOeBxrP1uJ8LpBSO0z2JzX3eAN8LjBwAWCq39YC1+f&#10;EIzKGmvem1vR/TEfxUUlaN+mMyLD6uGnQ6fN127gEStxg4/1LAicigfG385lh/SnP/0Zi994y/oN&#10;n5HG1qz/1KD13GXnmSBfjJl+hFmTjFYqLSrDFU1uw203djBg5HbjcV/XfW3LrN+MHj0RHnVCsXnj&#10;LvNex5wHQQsIreN1HXMIfjpyHAnxjTAwMcX6gEmMmAfj7OlS3HjtPWje5GYyQau8NV6qp69ZYzOL&#10;bIYf9CMef+wcbmh6C65rdjNl/UlzvDuf5p5p7o6ppKAYLW+4G/fc0ALlZ3lO/t4ArOu4MtdvlNz3&#10;a7WXS8f+YCAohqEK6K78VmPQjKt5+myBp06fRruOnRATXw9btm0zD5/th5WB1ZjnKOfvVIHcACpZ&#10;piQQDA2yY+6Tz5r3PMq4xLjdYrRBkFxmWP1oVqVavWItokPj0KV9NyKt+ZGFakwlhWXo1qUvYqIb&#10;kC1VD4LKtYx3oprLW+CP+ee0kRNhvywIXy6xxhKVygUQTEtefxd+df2Qmphq3HrMzyRZ2YjMJAJf&#10;Zfpb1zLjUkwrv/oB9WMao1O7LigTo9R3KgOWh9Lzz8yH15/r4PFJM8370YOGw/u/6hpwVBJrFgtX&#10;pBfl2oTWZxIIBviHYsLYKea98iO2pbRl01aEhkRgUP+h5nOVeWmpJk307H5t6uD0271792HWzFnY&#10;tGEzT8asGobNEyqr1cwOqzx/Nh1Dc99XcaETlze+FTeLCZ5THeHXF11X5gYZpZycCfCsG4aN6y0l&#10;Ya7xCxBUOeh4nss6JY4cPkYQbIwhaZnWB8o3ZbxSwYlCXHPF7ZTlt6P05zyIKbtqgKkU/IxMr5Id&#10;VlVJFZJ7DUWsowHy86wxWzO8QDrovndrEo05OVuMdrfei44t2hDxeRJ9auq36i47OYOsVnu5EEgv&#10;JfvDgeAv/7aM1YevqlxVOFtwDh3IPhJiG7ICWT25YY2srWaLSlUevjerKQgWBjuZHp85Gza/EMx5&#10;xJLDWl2gwASqbCYSMkGQV7U+Y2VSpc39cRvqRTZEr869fwZBTSYolRaWonunXoijXF7vAkHz/QX3&#10;o9BXCv/knhRRuHydd3zWZIT6RGPVl5aMrlD+Xd9NGJaDkFp+WPjcy+Y70xBd5aJXAY0JRGDe8wdW&#10;8eD4gVNof3dHXFHvKuza6ioXHmfKg+mpR59E3f+qhXmzLdA7dvAn3EvpXD+mPg4fOGw+E2iqwIz7&#10;C8tBSSDo52PDpPGW3FXZGmnH9PbrbxvAfuqRp817M1Nq8nu+DKxnaJWB27fSnQxzMcxfYO0qI3P8&#10;hb+/yPhzvjBZ5zl7uhj1Eq7GrTe1RUmx9Vl153AzJKUnHn+aEj6KIGgx7fO+nXz2phNUuQkI5cNn&#10;VaDdOw7A39eGERk55r2Se5Ls9MkiXHf17biq+c0oElvjZUweTNkrT9bfksfuzm5Y6lhE2htg2zY3&#10;CKrMLwRu67qFp87h5itvQas72phhGtVnlYFFFCzA1H25f3fhPV8q9ocCwb9nSu7Xc5QHnVp3Q72Y&#10;htiZt8d8JsCT/57824yMUyN0g6BV5/DYg48hxCuYIGg1WDEJa7ZXjd4yNciyUtf4DdPSd79gb51A&#10;VpZmSRlmQccrlZwpRtcO3RAflXB+AoI/uzDfVsV0uc0YU16BUcMnEjzC8f5b1lijRsNMJBdnJUb0&#10;S0GkZzC+/uQr850A8nzD+LUZVsZzVhRXILl3ChqENULuOqtxK8Nq1EovzlsAz1oemDfnOfNe6dP3&#10;PzYz5lnDskzedX9mRrRMQResglu18kd4ewRhwrjJ5r3K1lBvpjmzn4bX3zzx4eL3zXszrKBy1PNg&#10;3qyksrDeu8f2lPS3NZDPu+c1Fd5L7PPC8qvWTBmbM5jznC4oQv16V+O2WwSCVp6rA0F3eSk9yzKI&#10;tMcgb7PFBLWSxchW5uPnsUf+LXcgUy5MuZt2wNcrhCA4yvpAZaWJN6bTJwlUlKvNm16PU2SFSu7x&#10;QtUX9/mVeYFXWUkF7rr9PlzR9FYcr04OX5DXo4dOoBnvr1eX/lZeaKpDFgjqOHUcv7zXS80uCRCU&#10;adWFUvGZEnRp1wMJlKE7tluM5/eA4NOPzYHNmyD4sAWCpkKpHcl4jFaTlGurSc34KVHNjB02Af51&#10;g/DWq2+bj3Q+NwgWnS6iTO5KMK6PTesp65RUQS/Ms6uSWhVVIMgGxt48O2McvGrZ8c7r1gbn/IbZ&#10;UKsCsgakwU4m+O3n35jvNO7jbhTVmQFBZZm3PTpjLKKDYvnblea3Jh/mS+DDdz9AsF8QFjw337zX&#10;Pct9JXVQCvy9/fH6q4vNx1aHIDZsFdzKFT/Ai2UwaYIlh1W2rlNi1gMz4X2ZN7760OVvp8kNykCz&#10;EsfFZJhFggCNb/WRATF9RpDQuKw1Bmyxrt/VoPV7gy9W/gqoDBo3vA43XHcPCk4JgFReFju60FRW&#10;blb39BPPwu4Tjq1rtpv3vyft23UEwQGRGJU1zvqAeSg3e6eQhf90Ejdd3wJXNLuefxeYz4yDvoqK&#10;HYaGZHTvGtJQWr1qAzukUKQMyjbvlZRHM1zgyqtM6aeDx9Ek/kok9RtilbvuXeeqAcGf7ZJjgloh&#10;0eO+PgTB+tie6xrTUcM1ICgmUT0Izn92PsIDHHj20WesDy5OOr11CZw+WoDZDzyJYA87hg4aZsbY&#10;jE+dMashFRMEu3XsjvqxDX4fE3SBoBrx9MmPEDzseG/xx+Zn/MZgcWVJORI79kScXxhWf235EAos&#10;3I2iOjMgqP8JrjlDR8PmFYpP3nHNZisP5szA++++Dx8PH7zw3AvmvWaX9bsd23fgmiuvRdPGV2DL&#10;ZotBmug0bJBKK1d8T5C0Y9qU6ea9AUFXOT007UF2En746iO303ExAVAmaWc1zn+U9LUFglYZ/a4G&#10;bcpYv7buq/BsKWXobbjlptY4eUL+iSwT2UW/U1npWkqPPfQ4/P8SgslZ0/DxWx/h8w8+Y5l9iE+X&#10;fILvWO4/frsWq75Zg2+++gHrVudi1bfrMefxl+Dn40DmMEsO65xuENy3+yCuvuJmXHfNbcah/x+l&#10;o0dOokeXgQj0jcbyL6zhEHXwAujqQPDQvp/QJIEg2H+odcu6f77WgOB5u3SYoKtSlJGt9e8xCHGR&#10;9QiC1uxwdSBoTJLEBYKvvPAKom1RGDdiDNas+BHfLf0W337yNb7/4jv8sOx7fPvpCnz85od4Yvps&#10;dL6nExrHNMPUnPtReOKcOYfGYzRL6wZBjQl269AdDeIaYtM/AMGfB7rJrgTMSk89Og9/+7Mv3n3d&#10;8qtz8nsBYWVpBQZ06IFoHzt+WO4CQd7Hhef8lek+dRwlVmZyFkI87fjsvaXmM11fEz9K7769BL7e&#10;fnj5xYXmvSZW3O5DLy14BT6e/hg4YDAlJQGQ5VlWav1uJcsqwDccD05/2LzX/btdc6ZNmArfWj5Y&#10;+cW35n15xTnmV9GfrYjPkrxyH1pBNrnqu3X45pvv8c0K7XeyEt+v+hGHD/9kQN6Mc5rG/Gvw+pWx&#10;CAUAJugCk7O0Ejff1Ao33dASZ82SPOXtot/QTFm4QHDWA48gyicODs8IeP7JA7X/dJmxOn+qDZ/a&#10;fghiRxLkGwGvOnYE+kXD1zOSHUEkAsgep01+yJzDSH+X+9GBfUdw7VW34vKm1yFvq5bOHceB/Qdw&#10;aP8RM4Z9+mQhtm7Kx9w5L1E2382ytuGxWXNNVt15u1AOu01p5/Y9iI9ohIwUa8hCAPjLevZr1nup&#10;2SUDglpapaSF+b0690N0WCwr3E7z2d8FQWPmELNUrhEldIPI+mZsMCIwHJFB4Qj1ZUX3CKA8shFA&#10;ghBQxx9h/g4M6DoIR/dYu5qVF/P8JayoF4CgVmZ0bH3fb4KgPrQAgZLP9dvHZz2Ly/7sTyb4iXkv&#10;EDTf8J/BnfsgrG4g1n27xnzH0/zinNWZkvI3akgO740guOQ8CGoCSGnhy4tQp7YHXlm4yLwXmGiW&#10;WUmuLkkD0+DvE4Q3X7dksfu8y79YSSCIwOxHXZMflLDuMdP7J04jE/TH98u+M+8tFmgxQaXCwkLc&#10;fttd8Pe3IYbMPcwRY5aShYSEISjQbiYolKzoLr8DAGW8tMWCLJCW1BYIXnXl7WRh1nLDvzcm6JbD&#10;0yZNR3DtUDw07mG8/9p7WPLqO/jgzffwyvMLsWDui5j31ALMnP44j5tlwOqJR+cb6epROxCPzHzS&#10;nEPS1t2pnTx+Bnfe1hphtlgkxDVCowZN0aRRY1ozguONZKktEM1651E7AA3rX04wnG/GmOVszaz9&#10;Kq9uU8pnHY+210POiAmqSj/b+eNqQPCSA0FNjGhMMCY8/rwcNo1dIHh+TPC8mUMw7+l5iAyOQF+C&#10;zBuL3sBbr72Fl1942aw0WfzaYry56E0semkRZk2fid5deiMhvAFuuuJWsiqXGwtPa/z1XIPhZ06e&#10;RZu72poxwb8nh63GeJ4JGubF/x+e/qSRwx+8/Zn5Gb8xhFUuMb1bd0aUlw1rvjk/c/zLc15kLlam&#10;iZHs1FGw+YRi+adfm8+U3HL42bnP4S9/uQyLF1vjm8JnAz48h9IOMo6rml+Ha666Dkd/OmbyqbT8&#10;y1Xw8wrDow+7Gz/vxwWeU8ZNgs2Pef3alVdF4DGzqharkxvHd999jw8/+BjLln1NFvgDviUbHJk9&#10;FrVre2HWzMfM7xRVx2J3v8N46QtBsMxZRRnaAtfSJI2V8Yt/o+RmWkrjR09E3f/ywbZ11szs70mr&#10;vl2H/yJrnD5tlnlvQFD1i+lsQRGuv+Z2xMc0wcMzH8cD02YgOzMLkydOwv1TH8B4lpNcjN5f8jGO&#10;H7XGDDXmau2W92vAdptS7sZtiLTFY/JY93CEZeePqwHBSw4Ei1nRe3TqiwaxjX8fCFo/w8vzXibL&#10;88MLTz1vffAPkiThgqdfQrhflFmJsSdvrwEFVXw3CJ4lCLa9p53FBP/BxIg+dIMg/zCH3T/pYQOC&#10;H79rhbgSCJLDmkmZAe26I87PgR9/XtL1y3P+ylwNsZidQ68Ova3Z4bVu1w+Bq1UAzz//AoGnLt5/&#10;35LgblcVhYRyRzZ5fdFieNTxxuhRY5hf6/ulH6+An2cYHn5otnlv2I8LeB+6/0H41PLGO4tcTs8q&#10;H36v67qtuvTJx8vwX/9VG3PYMSnJ08S6z9+4VxmPuxAES0sq0LzZTbjl5jYERF1P9/LL3yhdCIIj&#10;s0bB3yMIWzds58lYt8o1S12KUoKSJLPFTNXhaX20Ncb3LZ/Hn/9UB/e75LDlt2md79Txs7jy8hvJ&#10;BluZ90pullhdkmuN03mW19HGV/8YBNev3gg7mfiDUx4172tA8Nd26TFBTUi074FGCU2w0zU7bMa3&#10;NLBugJAg5QZAmVWXDBP0p+x95TlrTMxyTpV81goTN3upQLnAypWmjnkA3rX9MG2CqxdmFtwTBmdO&#10;nMF9bTqjWcPm2LzeigoiMDaA5zqXmaVkjTUBW8WgXOAxdfxD8PprMJZ9bDE2Bc7UahfldUTiEDg8&#10;g/HJO9akiXVO67zmnGYSQX9bDdUtsQuOnsFNV96Km2nHD1ky3oxb8TdKL8x7kXLYC0vetUBQY3H6&#10;zyy4VznxMC3b69drAAJ9g/GRa6ngR2TCvp6hmDnjUfNeZVrptM65+NU34fHXuhibOdp8LqBRrDvd&#10;T5lx5iWgEKxKFUtRIalcwPvhe0vxt7964pl/FQRdz1tJ4aU0O3znHR3Md2YCijdjlZnbrLzpVSlz&#10;RLbx+cvfttOUuSLmaM+WcjJZ+ZuaqsN8lytuovQ205dfrCATrIUnXGuuVWbupXtHD58ii76FINgW&#10;5fLl0/+mM1Bdsp69PhNwCmRV33Tu8nItsavmHl2mtIqKwL9uCDucR8x7Xde9YqTGLLvkQLCo4By6&#10;temCRrENscsFgsb/jJWd1Zymym6BkEyVT+mZJ+fCp24AXpprgaDOV911ZPzHHPPVF1+b8FXpqZnW&#10;edTI2JjYbOEsKkWntl3M2uKNay05bNaKktdpllSALG9+Nilei9dTQ9eaVzKXMcMnwO4djrUrrXE/&#10;CFRcvnfyZwzwDMCTD1tO3QJBXa9M0snlSiKfM2M8v6LcKC1f9h3C7NFIS84w701+dSvW15jzxAuo&#10;c5k/JZkFbjqtVWbMr8pKjZdJ7KhRbBPccdNdOHXsND5573MEk5k+84TlZM0fkLHqH2D/zr244err&#10;cPO1N+KnA4f5EcGPYOIUq+KrCY/F/9jkQYhho7dO8TFB8C//VQvPPWPNVAtnzG0yVfc8fmk8lpcX&#10;G1Q6QwbcsP41BgQFpsqgFIHpFI3xPU+uOqLfKg0fNhLe3sHIc7tYGaBUQVnH8K0+NJ+7J4+++Hw5&#10;/vSn/8Jzrtl1XUfSX+nggePMw3VocTuB2FXe1sTN36tjf/8+L2bRX3z6FWr/lyeefNTl5M+bNJNs&#10;rrqtw/izX5zjUrNLTw6fkezrjobRDZC3xfLzUgU320eyVgh0BETGXBVFaS5ZR5CPjbLYmhjQ+VTR&#10;qruWW2JqWVhsVH0k9ktR+zDnEggq6rLSwN5JiAqNxTdfWX555hjlwcXWFA5esKiKai2Or0LpGSfu&#10;vrUVrm1yAw7tPmR+RgpCsyr9++98gCAysQ6t78OZU2fNZ/I5MzvIaUmhq1GKaZhJCv7UWVKOrBFj&#10;EORvx5K3XZFcdBhP6SJMeGr2PIJgAD583zVpwu8FfuUEKuXSOpYf8nXuk/MQ6BWCmVMfw5svvYsA&#10;DxvefWOJ9TtJTpWDK5DE9CkPINAnAAvmWf6HFtvhOXX/YoZ6LjQnzU2yP2Eeav/VAwtfetW8/9dA&#10;0PpBwaki1E+4CnffdZ/rHCyTi0BQvzMz0FaWkT400wSF2JHvcrZn3tydps7Pt+Y3BgRd+frs0y9/&#10;AYKWb6NVD/bv/Yl5uBot7+n8c3m7Vckv8/7bdjEIKnjHn/70Fyxc8Ip5b40tW3Wbh7vy6s7vpWmX&#10;HAiWnClB30690SC6PrZtdAUYcIGgJYSqB8EnKWP8PILIBK3K9A9BkKa0LTePIFgP3bv0NbN5pvGz&#10;YbvXjL4w52X4EywmjnEtKVMWeYwatbXygJWa71Wf3QCw6pvvYfN3UNL3RLlZ46svZbwuAaTwTCF6&#10;du2FSEc0nn1qrvmNbkPBS02Fd53L3diUPvv4S0Q4YtChbWecK3TFW+JxPxvT4488Aw9K+08+ssYh&#10;z4MgwZX/mX2IdWJ+XkKW26tzX9QLa4xO9/ZAs9irseQNa1WI8iwA1PilZNnObTtweaNmaNawKdZ8&#10;52K2PAdPacpM+TQgd0F+F734Gv7259p4+UXXs+B5XG2+2mfxS+O5BIIqCKZTJwsRH9scrVt2Ne/N&#10;CGs1ICjHbPc1UsiWAwIc2LVzv3lfHQhadeM8CH704VIT9OHppy0/UzFy98z73j2H0KiBwmwlmrwp&#10;iQm6r/3P2MUg+Cmf15//9DdTZkpmOKQGBH9hlyYIdu6N+mRo2zZZART+IQi60qzpjxhZ8eKz5+Xw&#10;b4PgdtSPb4xunfv8DGKGkZVbwURz1+WjSb2r0CjhCnxI2ehOphHx0no1gOBKx46eIFtoCxsl9ofv&#10;WmN+krhmiZoanEvafvv1SsRGJxh74bmXUFp0AYJckHR7X37+jZnVjY+pj++/cznfitHpVBdc+7FZ&#10;T6JubW+CoJsJsqxUZjyJEa0EDmdliQWETGu/X48r6l+LRhHNkWBrgsWvWLPK7s2UNFOuSDZKr7z0&#10;CuyBdlzX5Dp8/cn5memLU+k5Jz5e8gluvOYm1Iutjw2uWXU9P3ejr+5Z/NKsstWeMEonjp9mOTVF&#10;uzY9zPvqQNB8ShAU2ColJQ1FYGDY3wdBXcPUDeXLHIIl735EEPwTZs1yjc3pWFcPs33bTkRF1kPS&#10;4HQrb/zY+u3/Pwh+uORj/PVPtfHmK5brkrWniDWWredrXUtW/fkuBbskQFDJ/epkQ+rXpY9hghtd&#10;gQvMxIIaNGuFCVhAuWqMjcAtbR+6fxbq/MULL7rGBK1Ket6qu+beXftNaPvW93Y0IZv4E5Q5rY2G&#10;FIKKigezZz0FW0A4mja6Gu8t+RRnTruY2AVJ7jSrCFDt295nAqVOnjiNlZn5NZMS2qSHsspUaubF&#10;NYj+xutvIkGRssPrIy056/+1997xVVbp9vi9dxyF9HJOTs1Jo6nYRbGiKB0SEkoICemNBBI6gg37&#10;4Djq2B3L6OgwdkdHHQsqNuwi9oL03ktCetZvrb3PCQFR537v5/P7A9j6cE7e8767Ps/a69ntxfvv&#10;fYYN67Zg84btWLNqI1761+uYPeNKHN/rZHO69HOa8OBzFpxEvVSGkAA3//FWph2GV18NMcEQCGoY&#10;QceZNprTnRta6g1gKNz+x7vhj0lBUlx3usOWCcru7e4ZPss6CC0Y/hfd+D7HnsF7U1BTMgX/evwl&#10;fLDoY7z/5sd4+bnXWf83o9+ZFyI+0oF+Z1+ATz74hIBhy/u/2TFijN7gg/LYhi2bd8Dn6YExowp0&#10;kaXVtj2dZLMPBDUpolc2hMpVWFBumODaNRvM35qoOBAEQyAWeinWC/96hSB4FG680YKgdYdtfF/T&#10;Y/C4A5g+bTavh0Bdnew+EAyFzmX5NVGeFf7xyBM4+r+74pnHnzV/61iuI2OC+8vhB4J7mlCeW4qe&#10;gR50v0Jr6X4ZBEPu4Pzr/oiwo6Lw4D0Pm787A+DPQJB/K+zeuQdDB6Uj0ZuGjz9cYpTOHJBJ0GrR&#10;QQtN7Wa/8SN/XUCwPAMxUW6c0ed8lJbUYFrtXFSVTsak8lpkDMlCwJuCY3v2xkN//RuNTsYlRmn3&#10;2nYs8iZ9U/zNwe1YH3zwEcpLqglyx8PPPJx8wplMpy9OOO50uJwBOOP8GHTxMCx6w55sHQJAs4zH&#10;IIXEWAgevO9BdEtNw+L37MJms1VLdUaxIMh0yaB0rJhe2anHdm6pQ9awbPRKOxHvLrLvQ9HYmplZ&#10;Vl0QCO2hCba+Vn67EhMLqtk2xyLV0x2euETEhDuRRiA//thTUDi+GM89+Ry2bNhi7tf5gsqrOUDB&#10;AOBvMyc1je3YBEAEwS3bcVH/Ebj8shv4O9tRR/TrMIZOIBha9hLKt8YEB1w8AnV7dJ+uhwDwl0Hw&#10;zTfeM0zwttuCExT8TSe/KHz22RKEh0fhyivtsEhov7fC/nn/eWf7SxJ6/tGHFhg3/LnQIRXN1Jcj&#10;ILifHDbucGgMSIuCczNz4CCj+DI4K7ufO7wfCFKpbYeKP990u3ln7zP/CA7wU3s6y35p0SjE0hTu&#10;ueM+nHziabibnzK+Vh0HpbetSRnF2my2zLs8tFA2UyfLdDsBvXqchF5JJ5hj1M8hMP7xupuweaNd&#10;uqKZzWamoZlUw1oIPnLfzYyyZv+Yn4aG4O4HJvEWDXDeFdeazftzZl2By+dejXvuuh9vvflux8nT&#10;2gssUDGn4GgQzvjDAjMaDOOsr9uDL7/4HLt2BQ8/ZRp6VzOxwUxcaGxQoCFAEFiENv3r/SE/fLfC&#10;AIbKH3rTmoJ57aQZz2O9KCJdZrVpXeUbryzCqy8uxOMLnsKH73+K7Vt3G6M1gfeJTQpA7ZIftRzz&#10;yTx3boeDS9DgdT/bWOxu4/qd2LXDAl876lmP+4Og7g+5w5pYWrliLVat3MD0VU7VdwgAJYo/pB+2&#10;LpTfDeu34qkn/4kVK1baIpi4rd6sWrUKd9xxJ5YsWcL7bXqd9Uqftl5tfqzY+PeXfc/YeNrwzpuL&#10;kZ2Zi6+WfB28zvwGQZB/mr7OfPKfw1UOKyZolkWQfT274GnccsMt2LJuM0FJikNjPigI8opwioq1&#10;ife+t+hDbF2/wyh1SOE6K16H8O8mgom2NenQ0o3rtpk33DXrnQ4EFOvCEhT0+snGen63gKlAXSaA&#10;NWPPrr3YTuPcsmorGnfu+13r6JppDM280RwpfwAISrllEBqz1Bq+/yTILZV7KoM2LNCgDDMidqk4&#10;zZIaC5aK35y8zPoKgaDErD0zdaV7WM2MRwethoJlUrauVUcGHBhC73kWCOrQUMXxi0GPEHjate1O&#10;QMo8mCPGzASDlf3a4aCi/PE5s7xcZbL5sGDAzqttj6nPziCo9lXelWcNQ4QCm9IAsQ7U3besSvGE&#10;9EPPCjiDDwSDAEosft87PWweFOxY5T4Qk+hUHbWlgDjUme8fbNlsvOoI7f261hH01ZRBHY/VE10L&#10;tdf+dXR4ySEGglIa25MapaaYRg5+mkNC99mlUc4mgpTsXrotz0U/a30a1YhGLmNvRSPBik+aZ6jS&#10;1KV94BeSzvkQSNiXpUtxGTED9ThoQLpHyl/H9Ov4uQctrfVmLE1B6e9lPg6wG1OIlqZ6xs1nWvdS&#10;9FrLzmNRIaOzRqt86NOAIQ3DHPwqA+A1BX1Y0X3W4GVAncsREpXd/ifGt++7oET9Sqiu9xOVQXlh&#10;XZoOhSXTchrWjq3DUPy8lxdYF/yFeSDM8LqN3QKtTadF4CnglChRgaAa0HQgcivFfHXwwv5t8UsS&#10;zL3Jh0Bc9S1hTSgHHaLcKl+tphzKvwVGASIf7RTnAekqv8HKseVh+ZlX6ZOW/vAWA0bmGuNTvZpJ&#10;Jn3qbn6apVRtdXxmD/Y07jGQrer6aU0dFr79Bd5Y9CV++Hqb6atCQZ2h+WRhnvzHQjz0t3/j82/W&#10;Mz6WjfrS2qrOV/Ha0iqNDps5TOUQA0GprBqW32WIITsxQpU3yqylt1QGKkuLvmsci8xM38lJgtel&#10;hIzJfIYUVEZsJQQ0naVzPtSbt1DZtJVKDEiMoalR6VujESg0EdCaxQSCEwO76ltxzwMvoKLmJmQX&#10;XYPSybdj5uULMGPOg3j5laUWHRnaqMB6SVFTixZUq6w2zl8Se2K2xIKQjNCAiwxf9cPvxtR5XTCw&#10;71nFa0VJhyR4lzHGzveorjuk47riFpQQQPiUgTZes2kyKJJOYttO94dE9wXzcpD7GRGFX9TAfE7S&#10;uey/JOaxoNjy2DLZVFlOXQ/9pvv4X0eeQkB+kHg7S0fEyqepWzHP0LO8xOuGUatdWAaBfOiRUF2r&#10;/rT1TuClPPy0vg4Tp96Lk/pUwJecDrdvCHr2mIAxo+dh3tX348PPlmHb7kZ22sCnSzah9/ET0DWy&#10;H9J6j8Tk6ddiV506XgKgdM7kjeVSx6P2OCD/h5McukxQiiYFlo3wH8tIxBb2UBF3G4H53EX12slP&#10;yQ4+U2cNmUpibEvCePjjvs9QnJ3k5/kQq9qn8CYufheANrcIIPkbryu+N177DsOGzENkRDqiorLg&#10;dOciOm4MwqJGITJmNHz+HGRnzce7b/xk0+djjTSgJuPaWEDeP/19wp/2Cf8W89H6QyPMnwDb5jck&#10;oWdtfo3w2c5iDDskwYud07Ry4LUDnpMRdhbmx9ZXZ+mcJ91zgBwYB0X37Z/u/mImHULlUtzmIQGo&#10;GJS4Fj91QzANe19I9Kx06eBx7yeKVnnqyC//kRKYT/6t3/kZGkYwor8lSkv3MFtmiIB/b9naiPH5&#10;83FM2FAkuArhdRciNmYkwqIH4+iYAQiLvRApx2Wj74W1uHDQXBx/Si0c3gKkpJWja9j5GDSwBHvr&#10;WTb1fMFiKn5T9GDZDlc5BMcE9xmNxICUAUDNou7lRbZ+kDV0Fo17acBY6/jMrg4jjMtSgX0SVNbO&#10;AHhwEJIR78uHfYYmZ/xxRUTF3tyIObMeRIo/H664IiT5apDgKIbTmYOex1chKiEbiWkTkdZjChzx&#10;hUjyF2LWrEewap11nc2EhFxd414xEYb98xBKXD9YscbG/LbJDdKBEWICvNYhoWdVJluuULk7RH8b&#10;JFHdyRUNulRiSobt6FPxKh4b737Pmu+8aOqWF1Q5QSToAMBQHCYe+2nv47NB0Z8d8elnRaFbTLoH&#10;l30gqL/1IPOvzlG60aZPilzsToDFW4PCtmZCYrUHxvsz0XPKW4fwH7IuI9KBDr3Sp35TesFrypbK&#10;Qkoa2i/94EMv439+dyoCSUVI9Fci0VOKs/teggsGTUPicTkIixuMo6KGIyx+LOI8xYjl70k9p7FT&#10;HYOAdyRef80e0tHWTN1pJgoyC0YEhkzioGU4TOQQBMFQg1JVqWxmr2wHCNJYjXIFFSCkbMFrIXw0&#10;msF79wEmlT4IilLUAwEwJPvnI/S3/bQAaFlbQ8NePPnUizj/ghzExp6LRF823Al5iCf7O653If58&#10;90v45qedqL3iPsQGhiDalQmXrxBRMaMQEdkfFwwowWPPvIyt23eYccdQvAr754GVYdBB9cD60Gy0&#10;sTkxQM0s7+GzmgnVg3q28/MydAtAxkBluCxDR6dgrFwWJHatSSTVgcBLbl/Q9TNl522mjll+vUZT&#10;41G6oDiDadixNj5v8ts56KriFPDYvKg9tSzIjGUFwddMtjA6Y8ySjjL8XDpAUP8pDoJfe5s6x2C+&#10;VE7zXWIiM8/Z3DAtgqbRo+D1XxIzCxssn+rfnk4kfQqm0dFxSfS7nSyzOsd6MwDYQM9VR/634d6H&#10;HsPxJw1Hao+x+P3vz0Be7nysXNWI7cTwD5auxU1/fhEjx9yAlG5FiIgegVjHSHoTw3DKSaX4x98W&#10;m2SbmqgvLZv4fQfbgWkxD/S1mZzNs4JtxwN1+dCWQxIEpVh2oF8TEE3mNY4tzVI0/S7FpjG1amxN&#10;kxf6TSeUyJCpuB3PCSRk5EEj1ExscDLCjOVQgQ6UzsojYLGTDrreYo5ZshMlzbjpppvRvefJSO15&#10;Hk7uk40TT56AvmdXYsYl92PZavviHBWDZogX3v0cw3Muwdn9p2DAsHm4eMhMnHLGaFw8eBzeeueD&#10;TumFwHYfKCtt/XewwOwZo+YT1iZpdJrEsfFIWF+G1dHg2+poOHVoaqg3xvRrQTOYdi2kgEqGzrRk&#10;a6xnTQTpcAjzXRcPCKbMvLyrvh11GkO1lzuCftdzTWyv5hY7YdDKvDWbY/mVX1sXvyoyeBOx6sq2&#10;qQGq/zBoQkrDGQeNu0NUj/W8bwfztZf5tTuEfjtQV/fuZmNI7xRUR3tZD5qoA9btaMB7n67CVdfe&#10;jy+/1r5ldRH78r6Hjy75ZB2efnwx7r/n33j2qXexajlB1NiE7tzJfzXso/yok2IH0K7JNs3kW90M&#10;6dHhJIcoE5QS2mUCWukvJdhnvLIAwYs1cMOUjJbo+s8NU1clukMvqm6kkWtZx6+DIJ9hVPtAUKDa&#10;QCBsoLI14vvvfsT3yzdh1eYmrNrQhBVrm7BsZTO0FK6O+r9uWz2Wrd+M79ZtwXrq8OrtbRA21jGr&#10;DYx3y7YWbNnSjIa9Ahlj0SbdfeAnFsx0+dvmHXUE1i344ttN+OaHLfiRDPOb73Zi6ddbsOSrjdhd&#10;J+BiTTTqOcK9mAGf6wBA7aBo3cXf6qF3YqxZtQ0LF36BZ577GI889jbueuAF3HH3c3hywbtYxOu7&#10;SE3kwtnBfDGmYIehyacWnX8nEFNtshw72/D6O8tw693/QtWUO1BefQfGTfgDhqRfguGZs1FUcSPm&#10;znsQl1/9AO66/2V896MYjHnUMLom7U5p203g3M1PAqEYpan/X5FQgwbbRmOjO3Y34dEFr+KmW57C&#10;NTc8gT/d8Qz+8ugruP0v/8Yf/vgEbvzTk/jz7U9jwYKXjCKweg8ed0iYQHMrAadtF6UZO/c0YvFH&#10;32Hhm9/imRc+x4uvfYe331+JdyiL3luOT79cjS++WY7NW3eYzlrvIf7+65/w2Sc/YNnyzfj8m1VY&#10;9MH3+PjL9fh22U7sIYnT5E1DI9ulRUxROs6KCepC52DwnZdZTKM7O6kz2/e0Y/vOZtQ3aFJGO5jU&#10;xhpaCRGFw0sOQRCUgVkFl0Lp5OAmNnxDXRt2b2/C1m2N2LC5EWs27MWqtXuxbMVugsM2LP1qAz76&#10;bBU+/GQ13l28Cm8sWoalX27EijU7sGVHE4JvY5QNGIUyr9g8QH4JBOV2NZvtZJoQsb284vl6xXb8&#10;jb325Kl3YfDwubjwojk455zZ6NNnJk7oXYVje+fjtL4T0fecagwffRWuv/mf+HRp8OQYBgG7evEQ&#10;ENr05IoxLxSFKbP+iOS0/ujZexxOOLkSJ582Fb2Or0Kv3pVITBmPa66zG+t1u51BD9ajAUAyHrIG&#10;w94IbI10vWprb6YL3w9ubyac3tGIdWfB6cqA3zEQJ/RIx+cf28XAhi2bNYwN/CQbYgegMius21iP&#10;P93+DIZlXoHEtHyEx49BZHweouJLEeMoRXjMBETGTeDfuYiIHcO/M+HwjcfJp1SgMPc63H7rU9i+&#10;TR2YwKCZYEhGz46GMB6s/18W23gUfjdgxjg++XINfGkD8buIfugSl45I/yhE+EYhxjcOsa5sRMem&#10;I8E5HD3TMrDkI3tA7sHi3l/oNpM16t4XX1mCxNShiPdkIMadw3gL4EwshjupEAlMK6VnJtz+s3Hv&#10;A/btgV8sWYGz+2SiW2IWTjthCrqzjry+0fAn5iIxMRuzZj3ITkvtrc6OpWb7t8qdBjsZSgvZsTyZ&#10;0Da/vz/8ArLHTcGEousxfOR1GDzsegwdPg9jxs5G7bR5WL5iFePap8P6PHiZDk05REFQrMYqwMoV&#10;m1AwYQaGDZmEfudNxJlnTcFpZ07FqX1qccppNTjhxCocd2wlevYsR7e0EnTrXgR/0lj4AqMIQgUE&#10;jgnod9EklE38Ex742yJ8RyYVxEMqm9wjAY7cawmVh9fszgL7qfwYF0puV/C5xe9/jdyia5F2XC7i&#10;aBjhsUMRHTcKXm85PK5J8DimIeCeDU98BeLj8uFw5SEiLgPx7gz0OHYcivjsM0++3eE16WRnFdu6&#10;n3Tx5OapE2BeRoyag64xA+Hw5sCbVAF/yhQaHtNIlFQh3jkYj/4t+OpOMjSNZYVYstigeZk847Is&#10;ESgrvxkJrnHo1nMqkrrXwN+thiA7Gd0DBUjzp2Mp3TUVtKkp5K7uNe4jc6Z16oY99rt4MpyeUXC4&#10;JyAhsRqupGkEhNlI7j4PSWlXMI9zCI5zGP8ceJKnw5s6He7kKfAlVsKdMBZu93DkF12Fr761gNsk&#10;FsO4Lbb9XB/2E+mFhPdqiJcf+GjpeqQeNwGOQBHikkoRnzIRCd2Yx6TJ8LG+PL4KpKaUITZqCGZN&#10;C75ylE9a1q14O6WrjlDXtUSKnojiLy65CRExwwl8pUhIqmE60xDvm8I6qITTXUB9y0FY5Nm45177&#10;zhgNS1w+5y5EdcmA1zkdCfGTkZx0CeLjJyIuJo86koHF79qXhGlbXqP2YAu82OkYBtq+m2I7iS/Y&#10;kZ/YeyzCws9DbNwYRMWUIC6uEh5PCY7pei4qqq5HXb3cY7Wvhn1Upt/uTA4lOaRA0A56S+3YmOwZ&#10;FT759AckpQyGm726N4UGl0pDSiuDr9tEGloVklMmISVQg9TEKTiWhpiaNAWu5DJ4UipolLUEw0oa&#10;XwXcnjzKWJx6WhXKa+7ER19tMvHL8FrZLWv3hz2wUkBi3Up9NtLNbAjunNi6qw0zLrkPicnZBDSC&#10;LY3bk1SLAD+TUqcitTuBJbWav5cjMVCCZKYbIHAld6vmvTVI7DYLKRSHczyVeCQqKv+IFSvtGGIj&#10;2a45ybh9Bw2Abhj/06n3WaPmI87B+wPl8KfVwkWj9nabwbrgJw3S7c3FqSfn4isCgYLG7dCurXEa&#10;E+W/wgyWAzQsfkPN9LsI2AUEh2lISC6EO7WEeavfCbvzAAA1DElEQVRFaloNkpJG4fMvCIIMza2b&#10;mZftZghAHcPW3W2onP4XAh5BjGDg5/Pe5BmI81YRHKpY5xWISchGbEIWAXs0O4exiPfnIbnXJCT1&#10;msrfJ8EZmAI3851yXDWi3YNw0hmj8O6HXxugaSbiH0wnDpTQxAa/0NgF+G34bMkaglwFXN5aOPxF&#10;rCu2v59A4aOuEAA9/lJ4AxMQ7RiKc/tPw7bdStGmaUWAyAu83NbMzoOg30Y3XRe+/mYbuh9bgmhn&#10;HoGvnIy2DAm+ifBR/NIBVz6S/OMJdP3x1BNvmHgVVq3YilNPrUBcQjF8SVOZJ9aVq4r6WIauEedh&#10;QuEVaCRYtotpk/FpTkVzVK2k6y3Nu81whJqtqOw2hEePgdfPZ71T4ackBSYZVnnSqQX47ke7FfNg&#10;dXW4yCEJgoQgfloQ/OzzZehx3Cgk96xAUo9Z8PWooVQh0JPG1b2aIDiR7sYk9EydhONSyWj4d2rP&#10;iQTAKrKSGqR1n0aZge49p9PQJ1N5SmkoWTjxzEJcdd3D2LJVM3pSPhqU0qdRmJ0SYlD8WxOyCku/&#10;XUVWNhlxzoEIEGSl2IkpM8kCapGUPJnAx3hdYxAdM5iKnonUbmSj3rE0xLEEqzwCTSUC3WYyT3Ns&#10;frrTQGg45/crxNuL7PH8LU0a6N/JdHfTtLXTBcjMvBGx8ZYF+lie+MBkghfBkCzH7a9mmQiwBJ1B&#10;F9VgK91UnTLS2kwgJFjI1MWwNFNpQbAVOQXXINZRBjcByUn252K+vWRpiQHWV/JoLP3KHi/V0rqV&#10;AEhANrOPwIzLHkLXhOHwpBUbMHaz03H5ybSSyboS8+jyDsbJpxcja8xcDBo6A/0HT8fZF4ghZiPO&#10;LeAshDdtCmK8BEOWJdCDrM11EVl6AbZsk9stBmXb4GC6EZKO2V0DgmJLbVi8+EfWQQk7hKkEqWKC&#10;VAkS3AQrI+VI8JYyr4UE52xEOjLwwiv2CLYmTSQxTo0RK27FZVxgzbi3s0Pilcuu+Cu6Rg5j+5FZ&#10;Jk5EjItMzFVB1k9QSigi08tHons8Web5uOvuZ0y8wRET/P3RDxEelQ4/O0U3mXs0693hYf68WfAm&#10;DsT7Hy8398kDMSCo4mtogCCo8NTTixETP5T1PYmdHpk/gdDvL0daWiH17Dw88qg9Fk1ZP7CeDic5&#10;9EFwyY/siTORQnfXnzYNPrK7QM/JBESBYDnZVwkcjpGIp0uaED8Iid4RcMSTObpHwuvLIRMrJejw&#10;mZQaCp+n8Qe6sydPyaWCXYzxuVdi/VoNTlMZDRuxLql6aP5pwudfrsO5FxaS5VxAcCtBStJ0+Dy1&#10;8HrE9MppEAQ6bzr6XVBFd/MGzJx9O6688q+oIeMcMIRsMTCMQJNDRlhDoyRg8vkkMqPuPWisroHo&#10;26cYq+mmK+isQs36ySCFyyMzrrcgSKblpSHG0f10kgG6CIZufvd6Cfj+iYiNGIa5s+1LpOweX9Yh&#10;69Fs35JRav0cQ0bmXDgSaMDJs5FAVpJAQErw1TJfpejRKw/ffa/jpTTTvIN5sW3w4ENvItafidjk&#10;Ari7ifWRNXafTje6mnFlsU7GYP4fn8bqNXugnYXbdwHbWJwNm1vxr5eW4OKBMwhQ6XSN2VHInaQx&#10;O/1lSOpWzI5jEB5dYBmUJq6U9sF0IySarDFLcgwIWoa+cOGXiI/LNSAY5yuCk4CYQFc1wUOApjjd&#10;clvVcVXh911GYuYlwffMiPEb11FtrkpqIejvpR6o3O1YtXYnjqUrGhM/ms9OIogyLt8kxDop8VVw&#10;O0spZHrufETSXZ0/355QpD3XGnqoZ180KvMqRETKkymCi+zR4SVjTSxGZPwITJn5gGHrYupm6RLb&#10;vaVZnkEzNmxswBl9Kgne+WT/E+nZ6HsBklPz2Hmej8rKq5gO86+DPNhpH6yuDhc55N3hT4Mg2P14&#10;sr9uBJ9uU8kiphgQ9KcU4rgTSjFn7t9xzz0v4KG//hsP3vcCbr3pCVx3zaMYnTUHp/ehsaXmEoAq&#10;6Y7SnSAb8xgWR5bYYyJc7nQUFl6PXTrkgElrOURT004qsQXGFSu34rwLK6n4A5iPUiST9aUlXYFk&#10;zzQEvGQzMcOprMX420OvY/36PVRo85iJSya9en09br/3eZzal6whkIeUtBlwEUD9iVNpoEUEaIJ4&#10;XDqmVN9h1sBaIFbZ6YYzSxkZ13WAoIdswEFXyJ06zYCgS4tuGU9K4iVI8lWxA8jGy/8OskoaVXNr&#10;PV1qutZy58VseT1z9DxERdNN9AsELbsMpF5CxkqG0X0cvvnaTtzokAgSFKxdV4dTTy9DhGc8IpMq&#10;4aDrHO+fhHg3GaHKk5yO55//2DyjYHCMQa0YCmLbubmXI9Y1Au40AnC3WjNWJ4YWn5CBYRm12FFH&#10;9sV7Wfqf6UVnCYGgbg6B4IsvfoKoiGy6wwRBMq0YMrQYZzk7Lbro/IxzTWR+Cd7+GkTFl+O0M2ux&#10;fpNlW2KBYn/tLUQsjck11bH9re7dff/ziIjuD6enAPGuMsQTUGMclQRFAnkC8+8iMDF+H9sxOqo/&#10;/nSznaRqMsu2bB6/+GQ1Tj2ZrrQjk0As8COT9DJvnhLmLxNvhLwAtlVr2xY+u9kMw8yedT/LlMUO&#10;qoYdH9s6ie439d3pHoKLLi5jx21f3dnUsJv1Ip05eH0dDnLIgaA1HipmEAS/+GoljjtxLFlDKRLJ&#10;BP0EQm8K3drUiTTk8Tj73KlYszaEPPsH6fLSrzcir/AqPpNFFsmeO6Wa8czmszMISpoUoIHQzbvj&#10;bnvSs3lRUPN2gqDG1oDZc/+CsKiLDGsJ8F6/jwDsvRIpXrrlztE4+4xyvP+udWsODGJFoZy9tuhr&#10;nHhSsRnQ9ieRGSVOo4tLNikgoqvmSUjH668EjwYzbp5mZ0GmeguiYsaSPZQStMgkCILxdK0Mm/KR&#10;Vbhr4HXPRiBxOuLIhk45dSK++saOEzU0af0djUSUlmyniaiWnjUPMXGaVJnDOASsLEfyLMQ7Cchp&#10;4/DDdxvNs3ZPKvDoYx/Q+LMQSzYSwfqKSaQrTPc5qVs1YmIH4brr7DtbzGsH6Ia305gFJm0UnbgT&#10;OrVl0ZtLCSBnI9qVgeiEsQSlCQT3bALKEILhuVjyTdA1/A2D1po7s+eaFRuaVX/uuQ/NhIPbOx3x&#10;BNY4stpoJzsXTVzQbRUIOjwC7kkElemIis3EQ4/Y9jaTX010fZsIispzqyaT2rGtrg3nXVSNuIRR&#10;ZMnFBNgKxJH1RcWVIDKuiuBKVp5AgHWWwc02DY/sb5bhKGiNZRsZZUvwdZ2PL3gTXbqcRZ0rYH4I&#10;ogTPOObnKLLSopIbzT2mw2rWOHUj3v/wB7q9I5HomwyHeyZi2OHGsxyxCWNYxkF4+eXPzTMtjazz&#10;Ri0WFxNUffy8vg4HOeTd4S+/XoXjTx5H4NJYFEEwlSBId8zHnjHBPQ5n9K3GTytsry7g0BID6KQW&#10;sjnCoLm6o74VlbU3w5E4gkZPl46G7E0iCJCReWjYiallOPv8SVizQWNpWr+lPcgtWLN6F4Ern0Y1&#10;zozLuBPpArn5rGMGkjxlZGBZZJ/2OPkWzS4zz1qXZyyUQcdl6ZSRFgNqwB9vep5KPJ5pTzYzpg66&#10;Vh66hylkY1ERQzBrun2do3Flg7ODRUV3Ijp2HNMuM6AlVziGbpknmWBEIPSQlYkBaVIgMXkqmcso&#10;DB95FbZtsyzJnHajFcz6zvwMy7iM7pSemUVDLDXjXK4AATShGD165OGnHzebe4mc5mPytLtxVOQw&#10;OLpNQXTSFMQm1vAZusHu8eh9Yj5WLN9u7mtlOtBYlnZImEkF1SU7FE2sMPmGvS2orrkWA4bVImvs&#10;lSgouhnpIy/HqDFzkFcwGyvX2oNWTfv/inQGQeMTMzzxxGLERk9g3RIwXMUsV4n5jCF4dT9hthlP&#10;c7Ku4llvrsA0dI3OxMBhk7CnjpEoHuaxtVGdRRP1xnbDT7z4FbrEDaH7WmAmWMSUEzyFSO7O+k+o&#10;RHhcOdMoJbsto5tbioioAbjnfgusjQ17yL4VH+ue9L6B+pdFryQ8Zih1iazSw7y4JxP8qxEbOwIL&#10;HrMH3WqZjEL1pFsRGTmCQDiFbXwJgXumYf1dIgdg1pz7WQ+sJzZPcwP1q4FfDmMAlBxaIMge2Bxz&#10;RXdHywUUvvhqFXoTBAPdyKAIgl66sl66B36xooRs9OlTieXLLQi263CF9u1UPn5qS1nbTuzZy7/5&#10;248rd6DPOaUEvbHwa6aSoOH0a+nGTLiTxKqy8MQz9q1xDXQx9NBTj78HpyvdAKCTDCyBDMxHlyqF&#10;rMvtGIvMkXOwdbsYVjtFOwOo9GZ022SGPbtmaLUjwrrWy5fX48RT7JiQM5mGkFRNZjsNPgJRAlnl&#10;ADKP7VtUbkXAeBhKSu42IOhJKjezk9FkEpoccTIvmqX0BCqNW+tmXE6fhK6WcyTmXvpX83xTw171&#10;DawXC6oV1XchMqqcDHQ2y0TD1rMEwViynJ4987H8hxAI6n3BbcjKm4dj6LY5afwOurAOpZtYicjY&#10;kcjOuRZ7zbyS2q+ej9CINZ7WFhrX1LpKrVHUgut23tuOHbuasVe3EXx27daC3zb+bWdpmwTWLPrB&#10;dCMkGuc0bNGAoOoJ+MeCdy0IemaSZdI1dRWQPRUi0pmDQSP/jPMHzcfRkZlmvFB7cmNdOexEh2LJ&#10;Z2stCCoz2nHUaMcaNXowtvhWHB032pTVQaBzOCeQwRcit+hh1hfbwV3CthDQlhCgytj5DMbdwSUy&#10;ZhdLM+ujRUMRtu0//Gw1O1uySl8eGR3d9Xh2QE6CafgYnHZ6GdZu2GXuW7x4GXy+DPgTS8wSKIe7&#10;Gl52dE7XGAxNn4lN2+x6TQ13aCxRO4VUDQerq8NFDikQlBti1u2ROenMPYWlX64kcOSwBy6FL5WM&#10;hyCkNXJJ7N3dnlyceWYVVq+2DK6lbRsNbiuVWcsM6hnHHl5rQL0O/eTvcy97hK7gMCRrcJ9xuOWW&#10;JhMM+L1rzDBcNu9ho2By4xSumfcIIqNHGPCLJ/CKTXjIxpI1OeHIwCV0lRXojBCy9lLq+D3omtCY&#10;xA4FBtp5oIH3vSzS0OGX0kjHwt2dbloy3SK5tAQuF6/16j4Cq5ZbRmTHBYHi4rvoao02hicQFAuM&#10;8lTwexW6HzsbQzPuQBRBLyGlFK5kjR1pDV8evN7BePnFD00cInXtbfbQhslT78UxYfnsTOgC+4uZ&#10;l3wyEw32l6BXrwKsCDFBlmbT9r24IL0WXf2jER0oJbCUEUQ006llHkNQWHyTWcYhZqb1hEQo0Rmy&#10;FLJfgl+zOTtRE0wtBBZmQj+zbTXppO1kAIHCLOZmWRUPG6ljsfcvSGcQ1N8KTz/1AeKi8w0IxnsJ&#10;UATAKE8+jolOx+gJd+EPd3yE/4kYhBhfDn/LYznGsQ7Owx9usGN4Zi1SI/NFMFZ47Y2lZLyjEUnX&#10;OiqBYOUuw9HHDCNzvRF/uuNThNGdDk8Yj3DGFUlm5/TRHY4ajL8+tNA83661mmaccSfzuMeAqnI6&#10;c+7DZKFD4PIUsH0IrHStfWSE4REDMf+mBaZDycu9hoCeYZZ1Jfj5e2IpEv35BMXheHuxfcVsI70L&#10;c3wc01G8B9bR4SaHEAhSb8wuBTawligY2KI7/MNGHHtSNpK6lxCwqglINQQwLYLVbFkO3eHyDiZ4&#10;YNAgenP7TuwlI5Sx3n7Py+xZR5EJVhmXWktDXHSHtYYvPGo4aqbcFVQqm3Z+/lWIcWSZNW5mHE5g&#10;5S2BV71/wjDc90DQ/dE4El0/Oic0UFsWuzhZhl/PtHfCnHvIaHMnzEeMcxTTnsjyEADJ8Fx0t7xe&#10;jcll4dvv7Xo/AyoMBUW3ISwyh2UmKyA7iPEW0t2biGga0HG9q/DJ0jpk512FLjEX0cWuILMkU2Y9&#10;OTxjcda5lfj22+A6MjJjwjKqa/+MiMg8sprpjJOG6C6nq0d32FlqQHD5MgvCzAF21rdhcNZcHEOW&#10;GuUj6/GQSWm5SVIZukQNQ0nlreZOMwzQrq15ZFOqC515978OWiepQf5fn+kU4JrTm4lXmhVVeO21&#10;L+CMLyIIzmYbVZMNFhPYyxAWNRL5xTdj2doWnNhnNOK8g3mdAEnWq/yfd/5E7NxmAQvUEbFfdRjV&#10;Vbfhd5EZBMJJiCML9PkKWWf98M/nP8eNN7+I/zp6sGHE0ayLWM1E+wsRHt0f/3jSznKbGVuz3EdL&#10;nhrNWlNNGK1dtxfnnFtKJk4gdJP9J7ANEuhex2WzQ5uAWZc9jUBqIeJN/slAyTATAxMQFX4eSouu&#10;s4fHUJH1VsBWdiT2dKXDe1JEcsiBoPZBUmXoHmzF19+vwYKn30dyz3E0cLqyBCOzPo4s0JtSDl9y&#10;Lo47QcdTPYQnH3sf/37hY/zzmcV45O8L8dmSFQQ0wmDbDsKTXZD813+8Z7ZR+RmHR8tLCIbupEqC&#10;4kQq+XDU1tgxOYGFwpjsuYiMH2nSc5q07cLrJL8mSEbg7/+wb26zx+RLIQU2AlEJldMMWIsdapdK&#10;E3twICfvD4h3ZtPFkStbSgCma6r1dlp8m5iFt9//3sRJaDX/5hX8CV0jc+lGkeUll9CFpdvHjsDh&#10;KEev43JYT3vMgutex2chJmEk2Wq5mTTxplWRCQ3DxcPmYt1ajY+SYVOqagiCUbksv8YUWafeKiQm&#10;zkGcoxjHH1/EuOwYn8JaLdM4rxph8dlIIGuND5SxMyBws75+FzYIE2vvFhYxyP3dxvI20K1twu7d&#10;9Xh/8RK8sfAjvPXmUry96EuzFvKNV5dg4YsfY9HrS/DWW1/h9de/wsKFX+HDD77Hrh1iTYrnfwOC&#10;lrG/8spSxERpBnaGGa+LS9Di+EkIDyMTzLqczwGXXTmfQHUqwYfA5ZzMziSfHcAgvPW23l3N9mvR&#10;hFATmfh29D62CF1jx5PlkY3RfY4IH4iBAypQV9+CSy69H/9zTAbTqTULxcU83YkFdIfPJQhaJmhe&#10;oyoXWzpNd7W5QWJ+wquvfsy8DaY7TKBzzmbnQzCkWx2ZkE33fRzbT2sR2cm5WQ62pcudiTNOHodV&#10;y2y7NDepfqRrWhrDTsfo2MHr6nCRQ8odtgIaUQvKyi/H8SdkocexeUjtUc4espagRXdYuz8IHr4k&#10;AkigCElJRUhNLqRbkQ1XfCZ8nnRERZ6EeVfYF5dLSfQGNYUn/vkV4txFxp32JVUTVCsJghV0DSsQ&#10;Fj4EEytvNveFQHBszmVBECSzIggmEAS9ieUEQW3/GoYHHnjB3CcGqG1OhgUeAIIaF2vDHt7Tijoa&#10;wthxNyDWkQ23twJOKr+XefD6p8BvgDALCwkYNmhclEA87npExkwg8yVrSC6lO5dDIycgxZfjpFOK&#10;sHK1XSrx7LOL2SlkkAmNp6tczLyWmx0h4fHDkT3mStRpEoBhQumtOKrreLpwk3mfXLkypj8NcfGF&#10;OOXUSqxfZ4cWFFas3onepxbQQHMY30SyHxq9ZqUDVQYEp8x80ICgJqPa2rfQ+G29vffOV0hO7AdH&#10;/Plwu8R6hsHBT49rODyO4bw2lEAwAg5nOpyuEfD5L8bTT4d2WxyoD/tLCAQNDhIMFJ577iNERuQw&#10;PguCMXTtE1zldDMzMHjobHPPp19+R0A7l+yLZfbUIDZQjN9H9EfttFvM7+boLYbrr3+EujCA5SRL&#10;TiRb9xUx7gvw6COvm9/Lq27F0ZGjEUM3NoYsWpMjTm8ewiPPweNP23vMO2eC+dVYqP6UCgaJK66+&#10;dgHvH0EgLGde6N2wM4px5SDWPYHtV0EWSBAkG4x25yIy+jwseOgV81yTXqRFhqktkRYEWRdmnePP&#10;6+lwkkMKBPUOEYHI7p2tuLh/GRV2KLqlliFFW85SpsIXqKU7SgBMLEWA4JFIQPTTRQ1QYT2uAqQR&#10;zLqlslcO64M5s+yrEc37fWWpDE/+8xv2/mVml4ePLqMrwJ5WW6woYeGDUVoy395IwFIYO15MMD0I&#10;gjJ+AobSZpruhHTcfXdwzy4N08xoy4A7QND8w1+ltGQ4/LZ9VxtGjRUTHM8yMD6WxUsw9vqnsyxT&#10;KGPw1mLLBMVi5U2PHns9XfIiA4IJScVkB3l8rpqgVYbeJxVgzVrLchVuv+N53juQhkSQTSmFO5Uu&#10;FV3ouLhR+NMtz5l7svJuw3+H0aUmCMYF8sx+Ww/rNTYuH2edVYMtmwUsym0L1m/chTPPI6jQGBMC&#10;1XZ9IJ9LCEwmU8oiE7zX3Gk3/hMEyQIVFr3+Jfzu4UgO5CMphfWdxrwkE8iTSuDzlrEDUJoqO5k1&#10;XevouEF46hn7Ss9Q3f2S7McEgyCodYpx7Cg8XjJad7WZFdY6xsjokbjwohrs3quJK5Z97AzeN8oA&#10;Tzj1Jd6fg269RuHbH+0WyrWb9+K0vvnoGjUc0a4iMr0ihNN1HXDxJGwP7moZP+F6HEMQjPfTjSVT&#10;tCA4gfedi6f/ucjEY88eZF4lzLMqyehFcBHlpm1N6HtOFZlpFvNbRu9ELnoOohy5dL/ZXglk/HSx&#10;j44cgPTMaWTJWkSt+MT6BIDKyxEQDMmhBYKmB23F3ro25OXMQVIgAyf2nozU1CokpU5CYmo1AoFJ&#10;NK7JSEmejAB76tS0Spx48mScfFol+pxZgjPPKsLpp43E3Xc8bdkClURn1Sk8/syXZCT5SOSzXjIb&#10;N9mSRAYZHjEYZWX7g2BO7qXskckEma4zRTsl6ILz3hQab3JgHJmgdX/IA6nndFH0GQRBGYBRfiqt&#10;em6FrTvbMDLzBjIW5iGphm4QAZis1OubRhY4GYmB0XjvQ7uxPjS2OC73RoTRfRVzc5K9OAgsIRA8&#10;kSC4dh1BUJMNzLImZ4tLr0dE7EV0iQlcBG5P2nSyrYnsRPLw7MLvkDXhPvwuuhLRvkmIScyhi0v3&#10;mnUaGzsBZ505CVs2Kq/KeBPWb9iJM8+lobtzmDbvoYsZ52W+CZphsWMwOvcGaIUGW4zPbEFLk53h&#10;fP3VpXA5ByA6Jp2u/EgaczoiPWMIyKUEp4l0ISsIwlXGnRSzj3GMwBPP2EkclfvXDPtgTPDZf36A&#10;2Og8uFyzCSaKm+n4Slhv6Ti9bxHWb7a+6N1/eRZdu/Sn61+IMDLC+MQiHB3WHzfd9qL5/d6HX8Mx&#10;Mf0IgGTbdIMTyPAiyPD+cq9956+YfEbWFTg6YiRZGt1WD9PykM0JBHnfcy/a1QXGHWaHbl6BwLpk&#10;tpVZ6oY9A1Phb39/F9GxOhhDbLKQdZvP9AiAzmKyT3Ya7MiSe2Tis6V2L7c5IcboEsHPgKB1hYWr&#10;B6unw0kOqTFBLbBta93NXq8F33+7AZ8v2YgnnvwW3XoUIZBSyF57EplfDV1fiq+aoCFWMRq33vka&#10;Vq/fg5WbdmH91j3YuqURTQ00mGYNttehMWicjz72IUEwm0BWRcOvgI9MSeLyF+GYLhehlCBoO2s7&#10;HpebfzlBkEyQ98STeSbQBffw3hRtNaOb/Jd7LAhqu5dmQu15eDICKa1YrdwhKawAEti8tQ1Dh11L&#10;V5BucCLdIDJKjxY/O8kK2fv7/Ol45wONUfF508sD2ePnGxBMTJ0BJ5lgQnIBgbOGrmY5TjiRTHCd&#10;Jj7oOgdntL/5Zh3d5GzGnUVGWAJPig5smI7YhAlIPaEYPU+biwj3DMSKyZAJxXpzyK4rERuTiz6n&#10;VWCzWSup3LZgE+uzX39tFyP7pBsc46misU5mvDUIj8vGoGFzoPXAhpW0akxQ41bN+Omn9bj+hr9h&#10;yoy/oGLyvZg84wEMzLwaUax7p5byEJxjAwQRputKLCfzGUYWZZmgDHv/Y832F4Gg2dtN8NV3hSef&#10;JKBE0sV3zjQgqAmLeH8FwmOycMrp7Cg2Whf/x582oleP0WRtBDHt8iD4/NfRQ5FJdr6WWT93wDT8&#10;PnoAdEyWJ5EdBUH8rL652LBeY6pkcJtbcdZ5U3BURCbTYDpkcWatYMI4luFivPbmEnOfthtqTNC+&#10;hY55Vp8qfaAuhPYF79pDr2DMPHSNHsc8FzIeuekliCVAuz0FBMPB+EvQDbbsz65BtUIwVEdg6uQI&#10;CB5STFDso50gGBqfUVi5ugGnnl4Kl2c0GRxBj+DnoREGkichrXslQXA4/vXyUnNvq2FcFsDsmFwj&#10;Wpt3EAStEt9w41OIiskkqyQTTJ4IfzeCYFoFEtPKzTjQlKm38zk9a93XKTNuY0+fAVcKDZWus5f3&#10;+5OL6X4XweUYhWuvftLE29CsBdH1FCknnyeGmLEgihZdh5YyfPPtHvTrdxmZHxklGaCTTDDeXUIQ&#10;JCOlUR7XOxufffUT7+RzBCFNMI7OvgGRsfnwEwRdZhlMIbwBbdmaSLArxlqyNd2vJUHNwROQX3rp&#10;Q9bTIJNX7Qv2eC+Fm6AQ6x8FBwHckTiX4DiToE724dNyDYJSdA76nV+LHVtVhwLUFuze3YxBQ6fB&#10;4SFQsuPQeGA8GaQkJiGfLKsaa9drZljr1XTgqtZp6kVYtv0EpaGWXPD0R4gkq9YpQLEBllkdSdIk&#10;0xk5PcPx0st2693/Cwg+9thbiGFH4XLPZntVI5YdjNZSRsWPw4mn5GMtwZxPUoDampvofg8mkBcR&#10;eIoRFj0ePU+oxeTZT7Nu6OaSHUcm6MShUkREXIz5f7DrLRV+Wr4TqT1yEU7XNYzuciyZYCyBMFpj&#10;vP6hHSCo2fE2duRaGmT8A1aEdtRIr8WWdXK3wp13vozfh7NNxIbJTB10hd3ucnZwYzFoyHTsquez&#10;VKZ976YWE1RHq6VXR0AwJIfWxIgUxSi4dhrUE9TasHLtLpx+RgGVMofAR/CiW6qlIAKulG5UGl86&#10;/v2KnUzQuXdNLVQy9rh2QzwVhgxN8YlVVVTcifCwsfAHquFLmUgWqEMJypHUg26NIx333feyiWdv&#10;gx1nu+W2ZxERN4Qu5UTEJdF17VYOfxJZqb8YfrpMo0deiR07lEspq9bF6dgpaaWMmWIGI2V6EjLR&#10;Rz9AWmoxjdXOCJtlMoxX+5hjYsdiaPoM7KiXsstlakID8XxE5lVkgnlIIHOL17Yruq8CQZerCief&#10;Wor1m+xi3GZt/CcQ6wAAhfvvexUJ7rFISp6KRP8VZlmQOzWbriLT910KX9JMsh1NKJXAT2YdEzkO&#10;Ay6cjt3bBSw0UnVI/FZWcQvCo0eSHdHtI3tzBpgPLcr2a3JqHF55xe59ldHLMLUHtrF5C5/dgeZ2&#10;dkBBhvrE4++ak2a0njHaW2DYmnbM6KgrtzsDbyy0bSgA/E9BMHSs/sN0Y6MjLQiKpUb5CICeGrrs&#10;45HWcwxWrN3KFrJu6DvvfgmH40ICzng4yL4T5J4TfKLd48h0CUj+8QSkPDLjPKSlZOPHZTpQQlQO&#10;+PzztWz/MYjx0Z12F9KdJ5OlLiX4JiAi5jw8+y/rDpt1j8YVVresCS7WpJBQXkHTbjTrtHSG2//8&#10;LxwVRsYu1plQSMZeBqejBJHhw1CoJTF8ROPNWlup8b/fmjk/XOXQAkHpiuxPSm56v1as27gbfc8u&#10;RCINNqDjmwJkQykF8KeVsFcuRhKVcuFrdhFpcyN7X+2XpSG2NBH8qIxat6bwzjvLkJqqc/wmmq1m&#10;HjIRgak3heCWVIjUbuPx+VI7QN6iM/loxu++/yMC3cbBRTfUk1YNNxmh05tPYClDMvOTljyGrlhw&#10;QJ/K3qhdAlJWWaggXIovA2Coo13kF/2JLCTL7HbRXlQtvPZrfDGl2iyYnXfNQ+ZerW0UEMpWRmRc&#10;iQiyFR2k6iCDimO6OsLKmVCGU06lO7zBulcCwRZ2AOYYfXMoAHDFZU/ASTbko/vrIdg4A9mIcWtM&#10;cRqBcLJdtEsACHimIDpqHC7qNxW7tqu+xMitC/nP55cQhIcw7UK64iy/dteQacmNjYrLwEUXT8aW&#10;LZZ9KxiQat/O0m+kaM2hrf/nn34fEVEXw83OK56sOpbtEE/wdas9XCPxzpv2eKvfAkEBgepV5QuB&#10;4H33v4jIiLFkxzPMxE0MgTCaIBgRl4fkbqOxbCVddZWJHeOuXY0YMWI6uoZrVrqSz1SRaReZ7WwJ&#10;7GBiPeOZrzwcddRglJfewmeUJ1vHby36AQnekYjg7+FiglpuQyBVZ9I18hw89ezb5j4Dgsqj2DzT&#10;tExQEalTZjs12TqZ/4cncEz0GLPW0KxtdJWTtU9ERPhwlJf9gW0q0Ne6y84TICp3SA6sm8NTDikQ&#10;lJ5o66b63Vaj4O3YtGEPzjkzH56EUUhKrCKAVJm1euaIrNQCglEGXnreusNELzIEMqEWGjBBNBSW&#10;LF2BiwZOQVxCJrxmD26VccVcgUp4kzQYnYGi4vnmKH8mybyIVek0kXaUl89HZOQQBAhUZhIjlQCa&#10;prMKdbrvWJx9ziS88NLnfCaYmIze7J21jEzhp9W7ccm1TyA2ZSzdwAlMt4jlKEaipxLHJ8+EzzEG&#10;p588Ft//sIZ3qx70bKvZQZCRMQ+R0RnwkLE6yBij/SyHl+zDk43T+2Rj/QaNw7HceuGOcUXtIQAK&#10;u3Y0Y9igSsTFjDWzz/F0/7RAW7PcDr8OGND4Uynd82pExoxH/4tmY/cuVQA7oGYCBwFn6/YmZIye&#10;g7D4QfB2L4KPbFhb8zSe6aRLGRE7Av0GXoJHn/gYm7bZXSmhIB68YXMDvvt+K93Q2xDlGsw6KKFb&#10;XsWOZ47Z65uUVM1OJR3vfWBB8DdPRFGk5qQdljNYx7fe+RzCdFyVxi11YgzBLd5bhlinmGAOflim&#10;g2qlHvb+Rx9dxHyPZvmLzXKaKEcxwUwHLwjYJiDSMQq+5IH44CPbuYY60oWvLWXnMQRx7Iy0hlD1&#10;GeckeCbkIjqmP/Ug5NKzI9RuoTYBGKGQj2v1kOnc6dY2saNWuO6ah3F0WAbbs4zAXWEmqzTUEM72&#10;njXjbnOP9EkA2FkOWi+HsRxyICh1EwhqbEhhw9o9OOuMQnjoriQn1SA5dYo5vTmJbmQyAeXYnrl4&#10;+gk7FtMRGM9e2uPXX63D/Q++jL5nUWljB5J1FdMN1drAWoKgXGsCiycTffoW46cVdmdFc7NcDr3f&#10;wU6mfPHFGpx7LtmKl64l3WJfGkGQ6Tu0VCdJC7bz0L1XDq69/h/4+pu12LqVis9CbN64B+8u+gYP&#10;PPAKBqbPRXRgNBJ6lMCZWoqERIJ3SjHSCEbJzny44y7GP59+16TXJEbXZpmVcYfTr6LBjiT7pVHr&#10;8ITEGWRlU8jmsnFm3zxsJFO2IEjgNqLBdxqaTmRlWPLJj+h9bAEBW5NLBB+CuRbhxvkqCYbsDMQQ&#10;PRU0vBwMGXYlGmWfZB/tLduZvh1L/XHVDpzUpxhHRw1CYprKTQZFV1BH62tML9qVy+/j2dHMYWdy&#10;K66Y9xz+fPu7qKx6ABdeeAV69uB9LuZBp0/z/jgxWe9UstNaeMmsPd4BpqNSOJhedBajHAYEtU/b&#10;gu6NtzyNLhED4NYki6uS7qyWmRDYCIK9TyrBqjV1ho3plQEq28aNe3HCqVWIddEFdrD+xR7jyqgj&#10;E9ieOkU6HcVlV7EuqYdkYzqoVuH1178kCA6HI7mSLnc1WaNmu9meZNcuz3C8+ro93cUczSWhG9sZ&#10;BAWOLcHXFShcecX95iSZGHaGkZQITzU7ikocEzEcs2fdY+4xbXsEBH9VDikQNMsjzHcCkXEpCYLr&#10;6tG3r44rKqARz6CSToY/ZSKBsBJpdK160CWeMOHPuPrqp3DDdY/j6qv+jqrqu5A97gaCn5aSDILT&#10;lYmU1DICJ5kke9pAKuMhGMR7RqF77yy8+mZwYoUo3KzFeaQbcsebg8r/6ZKVOKVPnpnF9KcWw5da&#10;ZXaueFOnIrGbBvcLyELGoOfxBRgy9FKMGX0Nhg6Zg969yRSYdpw/F/EpNJZuWnCsxdr58HnHwU83&#10;0O8chHvvesEYSRPTM29g0x8MYoJDhs9DRPxouOm6O1JqyUJmELym0tDH4oyziskELaswM9Dt2rmi&#10;ZRhNNDzNjIs26YTjt+n2DaEBZ0M7SuLoLsYnToczZTocZGI6oisyZhwGDpqLOoP9LH+r3om8Ew16&#10;lSOvfPz5apxzXi2iYoaSweUbRq5Zap3Tp8W9LsYR5xqPsOh0HB0+FMeED0PXqAw46Do66Do6tZ7O&#10;NxGxOvLeHFBaQvd4BGLZAVx22QN0U21di+kdTDdCsg8EdWCFBZPr5j9O93YAfHSz3YxfZ/85KdEx&#10;2TjxpFKCoPYoC4RYtw1258XUS+4j2PSHkwAWE0N2GluOGIKgh2DuTc7Ay//+xNynWd4W9UYMixf/&#10;wHbORCw9iK7uiQgnCEZTotgJuBPT8dZ7IZdex4lpaERnMu4PgtoOGdrpMmP6n3FU1zFkrXLf6Zaz&#10;LqNcFfg93eE5cx8w9ygcAcFfl0NsTJAWYBREWmONYuOGRpx5ts6F03sxZlBBa/ipA1UJZslVZpmM&#10;j25ZfHw24mOzqPij2KNrXKfQ7PNNSp5IV1AvQCpBwF+NgI/utL/CnCl3xjmVePM9OyBvToExSz3Y&#10;W5tBfq1H00Z1m48vvlmNUeMuJXMYTAAuIQDWINBTB5NqO101GaJOeqaLRAYSE0cXiUbv8k8k49R7&#10;UWqQkMrfySQ1CRNIGg+XcxhOOn4UHnk4eI4hDVsTK/YdvBa86mhLA4Zqmc4o+HuRdfaqoUs6A4Hu&#10;01gf43DuBVXYtNnmzyzMNWOpWmStAyjkimmZhn3L3FVX3YdYx0UE7Up402YzT3PJSgmE3VmPvbRM&#10;ZyzSR1yGRqapTqi1ZQfj2EFQrkODmeABfvh+Mzucq9mxDECcI4sMqIDtQDBkxySG6WEH4UjM5Wch&#10;knqVwk/32ZNGBphWxHoi40oi2LgmECQHsyPKQubY2Xjsybc0isE8CzyU9q+DoAFJdlbaoqej9hWu&#10;vf7viIy6CKlpZNYpFdSJSqRoq6NzHM44swJr12mySbOsWn5l2e27nyyDP3kQdSGXbVEGv4edq68Y&#10;0XEDkDPhSrNW1bysnxnTO0AUPvxoGTyBkay3CkToqP1kdijJZYjyZLP9R2Lxxz+Y+1padzN/e9gW&#10;Gpro5A6rczd5VkG1R1nLn8az7qZQT7Q3XFKBruxI5l6+b1b6CAj+uhxaICgX2IAgDTsIghvIdM6j&#10;sbsDemnPdCR1m0q3dApZYQ2VXS+cCS6gpoubljKV7vI0As1M+NOm0m2bTKOYTMY4CSlUWK+bCh8/&#10;lu5ZEWbMehTLVtqZ1QYZB3YQ9HQEF8FDTIPKRnWmi16PvUHXeMPmvZg95z4c17sQXSJHIMo9Ae4U&#10;uoUEVR+BLqXnLKR2vwQpaZeY94/40mYgsafW95E5alJFm+Hjh9BAMzDvskew8qfg4QYUga1OvNH2&#10;O01sKOyh9zZw2GyEEXQSUjLpBo81A/cOL0HeNQynnzEeGzZZNmQOB1VEDKpLu5tA40maEBA7bEd2&#10;zhx2EEPh8JUixluOLs4cGjHjo6t+zDFnY9jQGmOwOhW5pWUnjXk760RjjfbF3goCquf/9SHyC6/F&#10;8Sfq3SIDGOcgdKHhRjkmkPkxbmcBv+ehS9QYHBOZhbCYMfx7HLyB8eh1fC5KK2/Ewre+QL3FFhO/&#10;OkAB+c904gAhllHkMbDDoijMm3cv/uu/eiE6+iJ06dIPYWEDERszHEcffS69iCLs2KmEtGZPE0d7&#10;WK5G7GV9ZedNx++OOhWx0SMR1mUE4mKH4L9/1wt/DR642t7IupU+BCcyXl24BBGxZ7PdR+J30cPR&#10;xaXXe47G0VEXslMciA+X2IXuAtvWlt1MSyCoDoXXJPxHwxWmg2X6RQWX4fddhpDV5yAsNh3RrjHU&#10;pVz8rsv5uPJqe1S/9YyOyK/JIccEO5a2GDAENm/ai3PO1x7X4fB1oxumdXqaWEjUjHEBmV4xgY4s&#10;L6Ajh7QPtoSuWT708h+HZxxdsVG8Zzzd6RE444wSXDrnb/jwg7WGfSg0EywaafCt0FoyuZbsrQUo&#10;snaCYBuvNbbsQmNwpT+zifffX4Mb5j+NAQSotB5j4E0cTWZJgyC7jIodTSY4loxiDCIdYwha2ZRR&#10;BJ50nNWvGtNn3IUP3l9hTitRkJJrPZnWGEo0IaQj3xXq6tuRW3AFjj05E2dfmI+Bw2sxNONSnHt+&#10;DV39QpSWX4EddCNVdx0gSNGnqU/jyMo1tmD/6afLkT3+CgzLvAYjx/0RWbnzMXDkLMY7BWPGzMSt&#10;tz5mjNW+9H4njVjjjQQbunU6iqtV7IaAqqDxsm+/34hbbn8Sk2pvxNTZd2F8/p/Q7yLGN+RyDB95&#10;DYaOmIeRo681e4zv/MtbeOmV7/HjT/u2+bVo/LJtR6e6V1l+g+mICVKM689neAmL3/8Gc+feidmz&#10;78SV8/6K+Tc+hUsvfZDu5p24//4XUb+XDJmucwvEzjTk0Mi02/DO+0tRVX0diotuRO3kO1Faci2q&#10;J1+D5Ss3Mg3qQZNAUBMcQl5g6VerMG7CJayvaRiddw2Gs1PpP2I6RmTNxviCS/Ddcr2aQIyeQNts&#10;3d4DQbCxiQDJDr61pR2XX3YnzjpnIoaNmIsBQ2rRf2ANzuhbSn0dggULgvuQDyz/EfmZHGITI1oi&#10;bBwXKpBFie3b65GZVY7jCATnXDgR5/ebjIsvnoKLB9RQgQpxap9xOL3vBJx1bhnOv3Ay+g+agiEj&#10;qaQ09qKyG1FdexvuuOsFGuDnWLXGLnVQEMY1NGhCgekKfDQZIQA245H8kZ/mO0FJrqVEJ3gECZEJ&#10;O3c14/sfNuCFFz+l8T2ISZNvMacCV1Xzs+ZWTJ9zL676wwI8/I+3aHA/YvXafek3NrCUdJXkIJkF&#10;sRTzEm6mrROg9bfeR7th026sXLcd6zbuwqatDdi1qw1rV9dj0/o92LmdLqFhe3YGkUXpAAnz3dQm&#10;fyOAm3V8vK5tbtuYjV3EnL0sy+atzSyHXZgt7G1mnlT3Zt2hlnqoHcRgzHCBWFTwJfTBTqpz0Eud&#10;tu7YQWCux+66Zuwm1WuksR8Y9CL4ZlJO7aZp7ziAlUJm95+CoNhjC+o6hit+LaiTaTVnPQqYqF/s&#10;MBoEcAzKHaPdL8gLbm5SmTUsoraQDuggDrLz+jZs3dlqTgTayU5qw5YGU6e76D7XN7Ku1emwXAI/&#10;PWtcWD5nRO1Kdqjr2ma9h/W+jfW/Z3c7du5s5vcmrFtTh1XLd5jTqG15lYcD6uCI7CeHFAjKXqTS&#10;1BcqHhWGwKM3d61esxEr1m4nGOzF+g0N2LqtCVsJAGs2bMfyNZuwcv0WrN20E+u37cWmnY3YvqcJ&#10;e2i/UlT+v1/Q4adt7VoDJ6Oj0tIg1CsbzNXNTNecwsxP8zdFX1vpTspNVu7s9j6xK2tIBwYW5RcC&#10;yymlVmJKm59iVCHRcy0CRhqOZYbW3bMhlBn7lwlyqzQAbxiU8s1LuiUk/McAoaxaZWD+tfi2heVT&#10;V2MumqBImTdeaxbgE+BMfHpOjaK+gZELso0w33Ip9W5cMSvlwzJ41as+FbeN01Qs72lvqyM7quMn&#10;n2e8zU0EB92qLOh2sS1Thv114mfC23SrBUEdmktQJnrbNXUCPNWbhhVUN6pPdSp6faZmk7X9jM+y&#10;ze17pVX/yoRca4ITfzfDEaZcvE/PM02WlmBrX8C/r870KaVhtnmf+eQ12xasJf7c4d7zdyMsn9n9&#10;wbg07NARla0A+zUUVHVMz3QUnct/RH4mhxgTtDYnRmiYEQ0mND7Gy78ZdI+9b9+/EgMFtDgpuNbg&#10;2VNdxAqo7Gb8j/cxGauoYiIyans9GEHw99Bvcg/1UiGNIYrNCNRsmvYhiQBD5VDZZNwWKOwZcBRj&#10;aLpmHw2JdhfIeMzeYd4v6LFML+guMg8CM7sQW9dlvMH8mrSCcSnP5m/dxwv6W88KJMRUBBQyauWL&#10;wKc8aemGFqjbAyf4rHnGFMXGqZIpKsajtrFlogjNVEbGY87RCz5jnlNUEl1WmVRmgYN+031B2Zff&#10;3xLeboT1y3ZQm+q6fS2DrqmNyVRZv7yb1wVMLJ+5T78rHWaHKKVO1rQJ79ewhx3Dk/uv6xZU1X6M&#10;OQiMtp5atQOJ95k9vQbUQ3kL1olJV+UNXbdp2u9qV9UB42a9qD7sNlG1BT9NovzKT5uG4gzFc0QO&#10;JofYmKAAQAZmJXStma6c5GD3WGX+del8vyQUz/9FDoxT8v9HukfkiByR/eWQBsGQ/BKoSP7TODrL&#10;wZ7538rB4v0tOVg8R+SIHJH/mxzyIPi//f1g8v/yzG/JgXEeLN7f+v2IHJEj8n+Vdvx/BpJpNGPj&#10;/ZIAAAAASUVORK5CYII="/>
  <p:tag name="ISPRING_PRESENTERDATA_0" val="Tmd1eeG7hW4gVGjDuXkgTGluaA==|R1YgVEhQVCDEkMO0bmcgTeG7uQ==|Tmd1eWVubGluaGs2NEBnbWFpbC5jb20=||ezZENzJDMjhELUMxN0QtNDk4MC1COTI3LTFFMTdERTdBODZBRX0=||SVNQUklOR19QUkVTRU5URVJfUEhPVE9fMA==|MQ==|aHR0cDovL3RocHRkb25nbXkuZWR1LnZuLw==|SVNQUklOR19QUkVTRU5URVJfUEhPVE9fMQ==|MDM5NjIyMTU5OQ=="/>
  <p:tag name="ISPRING_SCREEN_RECS_UPDATED" val="D:\E  learning\NTL-THPT DONG MY - LUC DAN HOI CUA LO XO DINH LUAT HUC 1 - Copy\"/>
  <p:tag name="ISPRING_CURRENT_PLAYER_ID" val="universal"/>
  <p:tag name="ISPRING_PLAYERS_CUSTOMIZATION_2" val="UEsDBBQAAgAIAPNWyUzWo37aRwMAAOEJAAAUAAAAdW5pdmVyc2FsL3BsYXllci54bWytVltP2zAUfi4S/yHyO3ELY1yUghhStYcxIXVse6vc5DTxmtiZ7RDKr9+Jcw9pN6RVapUcn+/zuXw+rnf7ksTOMyjNpZiTmTslDghfBlyEc/L0bXFySW5vjo+8NGY7UA4P5iQTvACwmDgBaF/x1CD4kZloTjoGF5mJkyouFTc75D5H7man0ytyfDRBF6HnJDImvaY0z3OXa0SIUMs4K0i068uEpgo0CAOKlmEQp8Zem7+j8ZtIQc0uBd1Bpub9G1ckDceL5j2S/MyVKqSn0+mM/nz4svQjSNgJF9ow4QNxsJITW8o187cPMshi0IVt4pVBLsGYIghrm3jmms8uhaOVPyelwyoBrVkI2o1FSGjjV3PWBCWmtq6YCFaCPfOQFbmtdOVlW9SS6Egq42emQm9ht5ZMBavG3vH36EjE3iZmOqr4dC8Xy7/lVTLWb1W8j8ZiM8rWMdcRLnUhrXU8Cdrf1Utsja1sn2rZLgom4ij4nXEFgX393pyA6YyUGzYyt3G6OvdxAZ8WzDdS7e4RhtKtZOM2SnFLpbgW1HC4ze7LloLU2W6AmUxBXaqJ98wDkF+ZUrZfN0Zl4NGBscLSPtijZcpVk9qGeJFJ4vN/6E3hN2jNL32oMxbwPxrzGYmamnARwMuCo4+BBGtqAItd2FyTxm6xZxuTztZJ5zD1TO1JwKZgIo5hKgQ8+wEzjLZ2ug8Kiml08TM1wHYW9oIjHkYxfs0ow3B1L03C1HaUobOwFxxLfzsCbcx7gWslc8xQZ2mKA+Bt8d6uNx2hw5YMdNmI0aMj49DzM21kwl+t0ntz0lxbSR84vcdHzr5PDbpLeQO5mB5CDCZBL656LmwOEeBceOaQL3s8J5XVTXGIj8z64mkw4AvTYzFj6ulcGFZpaRnOcTBZWnrV5zhLBz4BbFgWm/tuQv3Lw0IHCY/fG2NcP/CsynzJX8HJeVD8NZidYamdCAq9z8nHy7MOA2oRJ2Nve2vat+NGiroOrkvtW/lr21HfUJVWSpntk5RX9aLElPPgE8oxVDITwUAAtmEVvY5xHt8pYE4MG8xodorHQ6Zz8gEfqpyvzq/alC9mVzXWxvVYblzG8o7rqAq4lR+tDlKTiFfNNXz8A1BLAwQUAAIACADtPVxTQ3QQs2AFAACeEwAAHQAAAHVuaXZlcnNhbC9jb21tb25fbWVzc2FnZXMubG5nrVhLb9tGEL4HyH9YEAjQAqmTFEjQg62AItcSYYpUyJUdtyiIDbmWFia5Ch9y3FOBHnrutacGbYqiaG892UB7UP+I+ks6u6QUKQ+QdAJYhpbUfDM7881jd//xiyRGC5blXKQH2oO9+xpiaSgink4PtAk5/OwLDeUFTSMai5QdaKnQ0OPe7Vv7MU2nJZ0y+H77FkL7CctzWOY9uXq9Rjw60Mb9wHBHY905DWx34AZ9a6D1DJHMaXqJbDEVn3z+6NGLBw8ffbp/r5ZrA+OPdNveBUIK6eH9FkAO8Vw7ADRsBw5+SrQesVZXf48RGWK3m7g7IbblYK1Xf+kmPfbwsdZ7MtFPkb26+slqlJ54HnZI4NuWiQPLDxyXKMfYmGBT652KEs3ogqFCoAVnF6iYMQhqwTOG8phH6kUo4EFasiZlpjvSLSfwsE88yyCW62g9X2TZ5V0FS8tiJjJQl6OI5/RZzCKlE+ij3s8zloNqWgC9EPwVMw6/FAnl6V6z6hPHdnUz0MfjYIR9Xx+Ai8lmU4C0A3/Bixm8i5i4Cyou0ljQCJ1lDABdH9H5POZh9UvuzzNp4Timl41WePqJ5QwC4rq2H2DHXD/RejiNkJlRudmOKJ7uYw8AMpqz7AaygSK+Ekd6HHdDGFqDoQ0fIk0Y8ukshk/R1Y4xBiaMWdokBUzFHjDd909cz5ROA1WIojnN8wuRRTss3Y5nE7DlGC4kgkG2wInEWAMDPziUsixjYdEMBlbqit91XsFWgYABUZVBplRS5gWkTTKPWcGUtVxuhYaKUs/YmYD8ihldVNwH7SrZGmlu6xPHGAZ94sDXPoa42rRMw1lLOUjOd+bHdjaUQJNtzjfaVKMFffcpVBet57hdJNwjqIRHXSROsQ9Oxn6TjKMfWwNdRQnq3roorYteSGWNiS8RDUOQk2xacFHm8ES6BEqTiki+102Nj59MgMWWbr+ntlaoQAe1mvIFAzuyiGWNiqD0G9iUSfVkYn0ZHOqWjc13UI9eolQUiEYLmoYMyBZSGdNLeBfxSL2TtFf6n5f8G0SLutTfqbuEY+Knd7ras9NY3pMRtChYMi+aVEuH1ebfxAqZ4u81oc3Wb6bfN7Cje5b7cSKT86SMqw70wfHZWNY1Ro1GfKCn2kfrY1viV60Gw8AimyPMGHF7qaFU27dc2REj1l7Ocg5BZlz1LWhsVnom2ks7bg3gCHRTDH8IPlaW+zDqJNCF2ssew653zD+WDaO9/Anu+xaBrnPCnuW8aNSs8rl1f1XpfPPGujWz7jQbYhEbTHYAcFrPgzmKeQL2Ry0wJyO89kDVInZ2ciLKOFLpH/Nz1SbAt2XC3p6GzzKRqKcxzdf0r9rU4w+xotqcVykdd5inNhncOj5bCXzzKPlY92CMMXTHkLOPIbM9bikE6SNdYRN/PTpBHiW0CGfQjs9EmUYtgaqDmIkPdQCr90yWfyTonK+u/klaorxhyxGIFkDi1dXPqKjBrr/rBibHO6ioeAP6lSMKln/dGUTuaYPhV6dA9qJoBCJ6f9eAwdBCxnD5YxvB+ji8Fh2trn8x4IwL/xulLeD3Rzl00qrtJSKBR3vNeiF9ajrohOjGcAQZBsMpWV1/P0f//rD8M52h8+VvSRekke4dQbVUByeg+PIvMDRcXb+SeC8BL1pdvSq7AKqISLYDF7rIvb6oKIuYp6yL7Js9j8zUPgoYewd8+VLOw8vfG6uM9AGxxoFumuoSB9wBx/LzqtVHcC4M69ucWExFWzBjqDtQ3N/AYxEvugJ6GG9uZ+Tdgzrn24LK+7D/vv21SV7103XphOpUrV/XpsXb7XWzytVN2v69rYu1/wFQSwMEFAACAAgA7T1cUx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DtPVxTrrth0KAFAAAfHAAAJwAAAHVuaXZlcnNhbC9mbGFzaF9wdWJsaXNoaW5nX3NldHRpbmdzLnhtbOVZTW/bNhi+51cQGnpsnKRJmga2C9eRZyH+qq2uDYYhoCXa4kKRqkg5dU8Ddth51502bB122G47JcB6yP6I90v20koUO3Ycuq2LfSBIHJHv8/AlX75fcv7xq5ChAYklFbxgba5vWIhwT/iU9wvWM7dyf89CUmHuYyY4KVhcWOhxcS0fJV1GZdAhSoGoREDD5X6kClagVLSfy52enq5TGcV6VrBEAb9c90SYi2IiCVckzkUMD+FDDSMirUsGAwL4DQW/hBXX1hDKp0x14SeMIOqD5pzqTWFWYVgGVi4V62LvpB+LhPtlwUSM4n63YH2yV9I/VzIp1QENCddnIoswqIfVPvZ9qrXArENfExQQ2g9A3c2tbQudUl8FBevBxpbmAfncLM+YPd081jxlAafA1eUCIVHYxwqnj+mKMemRGMxBZFHFCQHSqbEJSUVeqWwgHfKHHIfUc2EG6bMqWAfucduu2G27UbaPn7VrqarGCNdxa7YRplNzDuzjRtO1O8dVt15bGuTaL9wlQMtqZkzfatsdu+Ha7eMnTnNJhLlS1xi7XnJqS2Ke2086jrvsSo1SfVlIq9psmGHKzXqr1DhaSrXqUctu15zG4bHbbNZcp3WNGt/7iRuez007Sx6cSiTxpEuoIAm7HFMGAeqGX0iiIMQxHPeJKyoUPLiHmSQW+jIi/acJZlQNwas3IBKeEBKVZEQ81dYeW7C0F1rXdCkhKAZunMWDnUdZOHi4N7X1XLr69bbmapnPAmQrEEp8ZO03N3Yy9R9tL1b/FkXzEKAjzIc10f/o2u/sZtpv7e4uVn+emvkB9Ylo4Dgeh+hZ9e88volssPngLhVuWS2PlcJeAKlDXUX+yZErKarPHnuKDiAvkRu69hLGOkkUiVhdJ4/JwUyJW2jyPcGnfEc/o65gfmY1EnaJ38AhmUi4nRPKKyC5aaEeeDkDezYjwlEHc0jyVIGNvYxAJl2pqBon98qldCmmmCHggyqEoHpnxuZegGM55daZfXRi9YqfN4Qi8ov0uNOhW0U7DEyAdHAxkre5jw5ifApFiYl4i3ATsSpcHqYvEImNlIixXEISlRgzEg4hEpkIPiddSRUxEe0QgkIRE7NT8I3k3NH5NxH689uL33iATi5+CU1A5YvfeR95o/M3GvkDIP3R2ZvEaLsiYT4aigQxegJ3RSCIe0kI/wUETRZ0qBeLcDwKRadCcny1BpScEv+xyUJHsESYAFJHJkZUusLLhL5GXdKDU0SM4AFcPRinMuVfX4o4wlJek+IrHe+lZZHTOLBf3NMbxP4AQ4m5HDmEKBJGaiX8eIi4UFc4OA4PJ3CztVF86o/nTPa2/u5myKIk2PkDWWOKX9IwYfhD0mcHMkG9QpOvZpVlDH+nBsbLBngwdnTtvGNqcHEKJkk5YcKDDEd5QkwJPcyR4GyIsAdlqtRhY0BFImEkDRAptXx3DVM8XNPxUx+yMawY+yQ2otzY3HqwvbP7cO/R/nrur69+vr8QdFnAtxjWy6UVfHlhq2iMvNGW3oG7pf0zQ91oAu8A3doKGuOWVXNBW2iMnNOBGWNvtojGwJlG8Q7kgnZxZcgF7eYMtiLiUEc6f+YOzX9bYQB39EGVyq7zmeMezSEYu99soZvP6SJ8fk0+7o/+qSX54ejsrYLMPDr7EamLX0N0QkfnXxtVbg0BWUB5AQS3nn51Z4gZt1YmsvXR+U9lVNN/TcQ/rTqoXL34zkT26bPSETCffe8Y1bXO6OyPFnKrdtMoC9gdo6MwImsemki107q3NVHzGqkAdUw/zctQyTAaQvPgf7Ss9D45wsi/P3B6WVnY/XeEsfd+tZDGwdWEMfcydJ29DVd2f/8f2WaVVvpPHXv6lL35nnrVnb2Cnf4+Sc+ElNMQjKG7guxLqOLO9kY+N39qbQ3Ypr/UK679DVBLAwQUAAIACADtPVxTtII55F4DAACeCwAAIQAAAHVuaXZlcnNhbC9mbGFzaF9za2luX3NldHRpbmdzLnhtbI1WbW/aMBD+XH4FYt/JRulopRSJtlSqxtpqZf3ukAMsHDuyHTr+/e5MTBwIL7GQ4rvnsc93jy/EZsVlew3acCXvO73OsHUVzwqtQdopZLlgFtoJM/CS3nee/04mncghlFD6A6zlcmHQUFraHFEzleVMbiZqoboJm60WWhUy7Qy/PV/TiCMH3SMtNzloweUKcTe924en52ac4Ma+WMi6czaDrsLAkTD+Me6Ne5cQcg3GAAVz9zTqjX6e4QiWgPC79Af92/7oIka1zbN7LiKtueHWkQa9wfWg30zC1CK2ntcTe+QqL/LLy5BrtaDY9xgDGmcYQrEU1YDwpzsaZ+CorA1tcqbeFv7ZM7lPCmuV7M6UtCjarlQ6YwI5c/dcxCkrfAHDqWi3xcA95wnl+jcDGsfquoB61m8ZjSNozB7oOj7t0zilmjKZ1z0azUAjeIpxKJ26iOE7jQpavgU3P6YcaiXeaYdaRyA9JwKGVhcQR35GHrNUX2+FxesOwzkTBt2hyUPe8ZDvrDB+ibrNo/7AF5dpACkN3v+pRJHB4zbKAFa3e/Tj44OrWxjXzrYLTMO6NAWRVUaPe8V8H+ACo8d9UNLfpNgcgPc9xPBX6IG54p1I9FUMkuG7z46fORctP6HGY4L9SoMDZCqFodPDlGdAlYkjZ6Mgor0oYsnWfMEsfkV+EybZuNBNHO05thpqlExsuRVwKCQXGH5Nwjhpelpk2/tXnmU7aVv8ytx3MqZXoKdKCdNplxTsNLiC+7jtw6mZY5MA/SLnKiA4hTQypLJgLkKqreQvwjJr2WyZYSjNYcdRdeQ4asxlXO53mGNZZAnoMdaFgxdE3UaoJV8sBf7sJ4cvSOvwI07i2SUuJRnfaS0wuAoD07Olr+92QvasEJYLWIO/uIGBDnnkOLFB6TXraGQnMLfh7S4t54RWXvFKCfWrH9gP0J8YTSN86zgtY8sS445S3VrfJ6sVg85Zdh5SYNh03NyJJFwQnQ2ZwnIEWWOFVR+WaVsuV83dQdkaRpJn7oKjOdi2wUMMoVReZsC5fC0O7H5zavm7hYyHN3iaCdS8hr0mgvPUe9cUb9pwrgHCvuWMrV03/QWbRDGdvu4Atfba4CYungw/N64FYuvMchtHgcmVYpd1fMd/5cNW6z9QSwMEFAACAAgA7T1cU4Wpz1WLBQAAsBsAACYAAAB1bml2ZXJzYWwvaHRtbF9wdWJsaXNoaW5nX3NldHRpbmdzLnhtbN1ZT2/bNhS/51MQGnpsnKRNmgZ2AtdRZqH+V1tZGwxDQEu0xYUiVZFy6p4G7LDzrjtt2DrssN12SoD1kH0R75PsUUoUO3YcuqtbdAgSR9T7/fj0Ht8/ubj3KmRoQGJJBS9Z66trFiLcEz7l/ZJ16B7c37aQVJj7mAlOShYXFtrbXSlGSZdRGXSIUiAqEdBwuROpkhUoFe0UCqenp6tURrG+K1iigF+ueiIsRDGRhCsSFyKGh/ChhhGR1iWDAQH8hoJfwnZXVhAqZkx14SeMIOqD5pzqh8KsqkJmFTKpLvZO+rFIuF8RTMQo7ndL1mfbZf1zJZMx7dOQcG0SuQuLelntYN+nWgnMOvQ1QQGh/QC0Xd94aKFT6qugZD1Y29A8IF+Y5knZs2fHmqciwAhcXW4QEoV9rHB2me0Ykx6JwRtE7qo4IUA6sTYmqcgrlS9kS/6Q45B6LtxB2lQla989btsHdttuVOzjw3YtU9UY4TpuzTbCdGrOvn3caLp257jq1msLg1z7hbsAaFHNjOlbbbtjN1y7ffzEaS6IMFfqGmPXy05tQcxz+0nHcRfdqVGuLwppVZsNM0ylWW+VG0cLqVY9atntmtN4euw2mzXXaV2j0nM/dsKLhclgKUJQiSQeDwkVJGGXY8ogP92IC0kUZDiG4z5xxQGFCO5hJomFvo5I/1mCGVVDiOo1SIQnhERlGRFPtXXEliwdhdY1XUYIikEY5/lg83GeDh5tTzx6Idv9+rFmalnM82MrEEp8YO3X1zZz9R8/nK/+LYoWIT9HmA9rov/Btd/cyrXf2Nqar/4sNYsD6hPRwHGcpuhp9e8031g1WH9wlwq37FbESmEvgNKhrjL/+MqVFNW2x56iA6hL5IauvYSxThJFIlbXxWN8MVfiFppiT/CJ2NHXqCuYn3uNhF3iN3AIEdw64BbqQVgzcGAzIhx1MIeiThU41csRMulKRVVazA8upcsxxQxBwYaug6B6Z8rJXoBjORHHuUN0JfV2v2wIReRXmX2zpVtFOwxsjnQ2MZK3uY/2Y3wKTYiJeItwE7EqnBamTwyJjZSIsVxAEpUZMxIOIfWYCD4nXUkVMRHtEIJCERMzK/hGcu7o/LsI/f39xR88QCcXv4UmoMrFn7yPvNH5G438CZD+6OxNYvS4ImE+GooEMXoCZ0UgSHRJCP8FBI13cKgXizBdZVgqJNOjNaDklPh7JhsdwRZhAkidihhR2Q4vE/oadUkPrIgYwQM4erBOZca/uhBxhKW8JsVXOt7L+iCnsW+/uKcfEPsDDD3lYuSQk0gYqaXw4yHiQl3hwBweTuBka6f41E/vmTzb6ru7IU+L4Of35I0JfknDhOH3SZ8bZIx6iS5fzi6LOP5ODYy3DfAgDXQdvCk1hDgFl2SccMOD4kd5QkwJPcyR4GyIsAd9qdRpY0BFImElSxAZtXx3DTM8HNP0qg/jLuwY+yQ2olxb33jwcHPr0fbjndXCP9/8en8u6LJjbzGst8ta9src2dAYeWMOvQN3y7xnhrox9d0BunX2M8YtquacOdAYOWPkMsbenAmNgVOT4R3IOfPh0pBz5ssp7IGIQ53p/KkzNPv1hAHc0YYqV1znC8c9mkGQht90o1ss6K57dhOeDkQ3evDux2vCn47O3iqoxaOzn5G6+D1EJ3R0/q1Rr9YQkPeVF0A66+m3c4aYdHoyka2Pzn+poJr+ayL+edVBlerFDyayzw7LR8B89qNj1Mk6o7O/Wsit2k2jvG93jExhRNZ8aiLVzjrd1liXa6QCdC79rBJD78JoCOOC/8Hq0H+pCkYR/Z4LytIS7aeRuGa+PaBzM1eW65aTuNzLZHX2Nlzaif2EK8rHc8z/ytLZVf4Ge+KVdf4qdfJ7oRVYn/yWbXflX1BLAwQUAAIACADtPVxTb5/Rd68BAAA7BgAAHwAAAHVuaXZlcnNhbC9odG1sX3NraW5fc2V0dGluZ3MuanONlFFPwjAQx9/9FMt8NUTHdOAbBkhMfDDRN+NDtx1joes1bUGQ+N1dO5B265DeC/3z43+9K739VVCvMAuDx2BvPpv9q7s3GmhNiTXcuDrt0Suth5KWObyXFdCSQdhCNsef/sk/J8JnHDJjmu7etK20/ELU3ywIlTbOPRbCo0mPtvFoXx5t60v87VR2qKqpyGpzulYK2SBDpoCpAUNREcOE1wuz7AJbMG5A/IMuSAaOaWJWH3lyvE902FyGFSds94IFDlKSrQqBa5Y39Hyow6aXOw6ivvDVwS4aPU3nNkBLqZ4VVO3Es7tZNIv6SS5ASjjkHU8n0eTBC1OSArV84yQexZMzqGM8N+sMvSllqY50EiXDJLZpTgrodGlEdLgYq7063ewkbzgFW9UQw0iHQ1CyA9GxymMdDoh8zS+4QC6w0B3pookOL0qR5CUrGm461uHl9GG1bd9/w0yMQYoiP94e3OqwmVMzDjfrPDNsPbOl59VWfcPlgsmgvI9btrK++OYCvTAtejR+bkg5R1HtOaP3H3XRRKxAvCPSenQGIVGKZMuqnib12T//OWUr09XPL1BLAwQUAAIACADSIVtTt6RMwMZAAAD1bAAAFwAAAHVuaXZlcnNhbC91bml2ZXJzYWwucG5n7b15WFNX2zdKrVVxQqUqjtQJR2YEEQmPglAFRJRBQEgRIUwhSiTIkMS2KkUZtCrIlFRTQRmFQCKGJBYHZIyRQkg2JCpDgCREyWTmE9Aq+PS5ru99z3fOdd7v9A8vWXvvda973ePvXmvtnfTDh9wWzF05V09Pb8GB712O6Ol946qn93X8nFm6K5XJi1/p/vsKfsRtn15lx+oRXWMmZK/nXj296ux5qtBvdG39U98HwPX0Fj6e+PdVE+zuST292EsHXPb6nA0R9AmrVNxgTpLGJA5e4HJ1297zPvo//mvpkV9X7ffNN6O3LGzcn7nhoMvX0fNunP6qWv5jzZZD8sWL07q/krTa1rHOL/Lo3gEsim2KcWNePwPnxYJnm8Hl12RtO+EdCZXWkCHLl86QjlRURzZtsJ8rs7bmJHQFUyQVsGD1IFgz2IXVyrFgZb+TJkzHp9652fcSOmxotTTNuKuRuoyqKIsPnbwOvzKLZcYIFUsYYHPIzIlLuzZH3dJdADgahP3XExce2R80VFc2UCn5cyaap7JeulB5F5aHbNk8Y6JdiLOhC0tNMlJfzwO/ykjq8HKXpE4+5+B2gb6NdYqyh1sSnrJn4tlT8MYtDronWqVnJ4Z6NbRwIc737lfdpVmeEz2yNmc0fn1kTcHE36tpQSPMZjgqkNC0YaJttzmj5hpXVRub7abj2n28cZ75cbL4pbt/FUUx2mVHlXu+agzf8fzmlepbK60XrsuoOYoRQTBJxYXPkoH+xbqxjqS+uwxuUCgY1JBni1/VhMc+N/LOXLNBx9Cg/XJXr6ZJlh58W9UwfnCFi976MJediIxCFyN1onaME6wG0EpYa1SJiVIxTMcJH6jTN2PeZwEIZl2Wcyo/zDilUxjg1Z3L4yjJHAfJ6TY4anmojXIX3ImYfQBzmZY6ZA17CN3e6SayASSymgrpe06d4J1Omqe2li6a8aLsWdbVTaE2i/mz0W9nc35/+vt5skqD5MiQrTM6q2uy08OuqlVcrQpL3RprkqVuRcvNObVtoHqq8gQA4qj7OOpiDr5yJj1W++JF4t093KaLdKkqrq5pM+201C5OlMqlELgbsw+k7BEdV73P1r5PbKPekN/OJ9Qh21LqwU7SMCe/QwXQSQ0dvwTVS2oN4hA6ESGvXpdmvYtwgOnk0JtkBH1tfdrm3TYn5Xc3OIb1VuCfwqj8e881dVdyfst9271+wFPqkN2UYZF/v+fNG8tQ6eGkDljys8gx8BhXKt3jl8Sv4RCTKHiNtHDAMqrqnjODmVNRDBXMw11lvIWuF96a1PKjOz2zrmz71QZI+jGtbPezAkFDV49lPDfUBtIpuOyqn2x6ZFN0nbUl3qO47srKenZOTOiOq/EpfieqTLFytpItC+HkyBVJ+ApbnahZUjwa+afHq9ZkuLE1ObuoHkmKLchJEMu2K6wPp6j7r/GQv7dKawSx2zuDyivGvJZudRsvpC3EqdVj2J8J1KRCqwq0aawgxUMBHUtZqABYkjagWKaQQFLUYYA5VSinxQMcoCGNtTZbZ525J1b9C3Fh8SuV412LfCLGn+i276UslSY73nRnmXxJpiJKP6oeg5WTn1IL65k5rVa+PR7HWlOha0xT63Z1DbXWBr+2IBIFLusDUBGB3Qyhs7TKNFceHxRkpqSfONadd6q7eDC5NryAj9YaxW74IY4GzctpMotPQXHYWFS986A9doWr6Oyg5IXUniGy7rSCSZ2obtrAYd/sZulpYZUweaHuWVgnSwhlhgRBgtzmEZLGlMgOVG1UQDHZtqZKTkZ3WMNSTI2jP1nBYtfX8Y43LfL1ajPDyC53lpWuv3V3f+UOUmZpgH8cTQI6t+mBL3DgZumbwDgejFOHDRDa5kiU97uERyuJ3y9T2+KzntTYQhlSvBb4gQXDMapwgZzKQWkzHGSdQbDoQXFAJmr4S+qyZFzTwAvud05ESyQj7DoAxKxzAgSAuhUZKYORBAKheqqIz3s/OA4xdC3b9ecbn7pYJ3Ql0drA8IHibrd4XSxHQJLCaw0C3FAwxf1uMExEgEp5vwQDnDFIrcSkZtMiAnTzemKCDw8Yo63TqXo+To2yNc3gJmtvutTRlGuvIRk4MKIWIxCo+wEOm5Mb+foMqVIgzEtMQbt9Ms9Fod+aMX7Wx1ULTR/rp6jzrqUj1Stw6W7QQLHlVifDsiVEBf5QSp4f+Slq1dNSaB2QWFSXb73cGpri90OCowIah+upFPgrOd0FeKjSerPyMz860xORi7qdTNQxt4hCS2aio4L7G5XNT86ITwl5LJB0c9hOWrLgIYEKEwrXfcHQXFz6Mf2D6qArBS41MynLDimJB4RzY0xNwinlDlThpaMBMLamYQGeeYgAoLz4rLiyEQ6o70QwYQVAK+D3M2zPS9bFrXoaT2ahAK00ZSiG1/5QobzCg65hckDbpK1rNtDkbRb55/qEcCneEZVHxPqRw0FSR5PTw/AXYBjC0VUg1chpQiaVDymo6lsLJEDRHMqshdWOa7/S0zN7antOL9Y3rOl5URr9+0Xuc0brotILBITzxctalrQTILOGZMs6l9TVeCjzfuiaEWH+rq7CKT6ImnoSIyDkl+PbGfuOAYcqiVHAcK7ODZ+LERExJGNoYKWQhaJqmVxb8Jiz7m56rHq3AtkqCeZxNtPkno+HK5V/Cv1rm9YxRO8JgJLR2F3ZtDE+KOGDWGO5VXEwSycGHq0GyURQRp3aUdlL/cTx/qV79ZJ1wadmY0ZHzoOc77o4OS+uf9/Nsf0Vb0CEXBtPHC/k2GSMXWtKXeVouDDb8efxlx8Tk/f+RedCdCFzT49F/pXu2xGoIYGi6WLdaPlezSGMiDQHR+ro/tZVBnyw6duXvtMjR/ONkq6E2sRfjDwROMCnh3Fy2o5NPnqjoKFO9TeEW/pa4ZRtGVaE6cyun5Yh/3p+Do4/YO9k+jEJ+iye+Zv/h7T3KQ8/+NZ35lfDOv38YtGi47Gz5n+F7Oqlrri5toXGNNnISLbzxJ0jf91Z44q7ZFtooLvDBG2emOXvH2dZ7200AZqO3fnYXuyqG+fcNb9PnE6AjQNl6+f8q2qlg+t57wmI8LvvJ44nAMTL0jmT+XJx6LcTUCXqI+fPvUPF5po35hNIIa5idCHpr3m6pdFHERM4x1kf9yh2cjYTQMT9v9Ja3Z8HASVJevqFJMUtY83VMmKDBMqIVzMhTkc7aOGlf3Fz7KBR+MDT5TqQ8SINpRlVcjRfw568OHg7qm5PbslfE/pha+j1llZzauqa3Rz1mOz64jO5Ln9GI4/nfJLHnfPeyVitanklWzsw+yIkbWz8z6PU45W5rUf+ksL96xYHHRzEa4Sp/iscsq/SVlUQ/gi/N4UN8vHstY4PQQ61cwuJV/GHygSn7Uurw1wmpZ+zxNXcvWOh+q0bSFEMu4E1ra5j2ebipvAnttqj5EMq16aokOHPC02xXoGCr6c/kDq46o0o/PvEJMSwmbztZTT2wfypAuNu9o7vYt4inVRC0eN5OP1auUfnExYKbO817al1f7xzNlbIecRq/1vjoNo5+bSdfYda7V5txpjcHIJq0osB5ZPHvlMmrTi1adcQ/4XLM+jZ4+uAvkRE9G0IwHCm/dAOaCaEedy8IGFescHRT7Z0pHH48TViMbeAI+znv4i1BjpAYuXR9oLnzKHmgFtde9JaEIYecL9Yii8HGPcKmtbvCt7ZcKaQpxuuGQm+W8ubh1FYg4Sj7r/VwNLrQE3iMz4TDjNROuzYlIEhnKe4ULfNYdedb3vyzHlf2G1oXRY/pWAzJMVP1LsUG5aMnqoAL699J/f1BxeF2v968+aVYwLAjMmNDk6al9qB6LOjRScdB7g316Y42XtM5Wjk+98dxO6XItx3eGRAF4tMEIIU7TKVUrHlHDKeo6R5DEqnDiH077jdlndZdhoRqVx/JwBm6aVXQbhmtDufS5FACPEpUzUh2wDZMiTo9f2dFKN/Q/964uIZhkZlUAJta7ttYjucE/+ML9Wcsp7agzc4v73rtAXQmmtc968kfwTS24fgqCM9iNNTKBvbfaeIppI4DhXpsiQklV1XqB8kcBuDF2wOfTDx8Hy2hnIKPpVuTMUvP6Vfkfe+JIEczuQGvyZqZ73fs1CfYH/NZu/4t+wQDrarRTBV8JUJuaFnhpZv7XMFlcEZGl+RnVxF56Nvxw0FqxdIt9PKHROn0Rckl8k9N601ccG8tCuFgEuRmQV8yFp8ITT/h3y8u3AUN+fQum3Yy1OckS6JUxLe7cBabzOcXybB/pRKiKoTWlPljuuseQUShCp6Ve80NSXbi6rnwjeko5NIsq1Fax66d7wtH3PuOFUxhN2ELWOxs7C7UoaBd0rztDfTFMZwbyh7c3zTH2YQFzZDN6Fnlda7hP0ejFhr7yT/69JMMXyqVNnZ5x9se7HTHqjWLpOlbdlLfAiTyQVC0u0zP0XtdLI7OsVrkp3ipSeWDsdfHHbe41Bbw7tcHG8StVM7N6kAWedFuYqqnDpZJfwgbCd1OwnUL6LsG6gkvlS6Kuqn2RWtkpjPXcUtkxvfTo1JTTAWeX/VpUqEMsJC2lunKZ6NPZpaJo+Vz1KPgp4hU0/+S8Ks5IrPYi9NGy8hWjfePHuH2ofZ9gW1+VozX2Pwq1Uj3LKp4QxMopwfKTwRTAmmPsyW374XrSHV8PhdSlWOCj41QCRTl/AQSP3O+lQHZGHjck+BwlWhq8IkvdP4oqYyjyzld4x4PAvmzKKOXy5GFBXxvhwSTeo4uafE/BtWgjFOxxX/Et4+hpiPLZj6kOMCeUP7NtagyF4njfxgrPXKso4ecaaYNy00XEztGLRl7afQyfnaW8+5vw9RBIoM+rGlrpx3HYnIJgJyg7rv7jSq+r8AkYw9T8xDW7hJJqN+MkiMr1EFgTxufcj8wLSI0LN0iYh5s0tVYsKxwJpnsBIRw92lxBoIp1TgdL1JemtqTnBcQwKlWWOdAtvRc8ef7k8qS5XYSq660Ge2RpPxAsV4iS+kLCR/qm46xw9Tzm9VwoeDBolLXETLpDeMF9/XCcr4TdO3e2ZOdauSTbD9VTPYW1P1j65/Uw27IRy8nDXOxHU9FAbui63z6mroDZnKdxRTtskjCUiuawtusTW0ho37yZ+vuG8fJKLQ2jyu940VwH6nOkyjX3Lp7FXaePkQdV5SmaoSv8PgarjXiEDbFVBJuaoZmyZuTOGt+syzpxngxuv43XAEt5Jmv6Y54A5TptyFT8Dyveqo/97lfEMwtt9eGfQnEDSYWHRn96/qNm5WpQIhL+iRZIpLpBf8uL9PzX82guRVynIievOyiGA79fo7qSv+RCKvvqweXzyzC7lr8KbyxVSDwxS7kLYNPfXklGKILZuXsMUV4zjzI6xKJ/pOyO2hjJe9GKMUYxieBoIJ3X1EVm7TVMySeL5twtzLk8MvQuoqnQfaXiJhr50QatObEeT0nABZMCoGKbH8Kim2LClvWo4+I0ie936dtzmkkD00OWCLAm4y7MmgtgbP7BydzzzfGx0yNM3ugtN/BX5j+GCz8+QwkZ/cpeNJR7BlTQWakVeeGLXKw0Cd+iI4O7T7aDtt9TTlmFren5uifwGKSSUpoOxt2HAD+UXpzObC/fl3b4aPbbgSF25cY84s6U2DWlSwXY114o+bJh7Ck+fb+H1+HdvamVhrdikm4aST4WbDeMMNEOpTFMGZtmswYlry5HhyVlJvHMs7lfdLABRCaMgkO7Xa/HGmG1lfEY3Om4q0xOJN2/xOCw/rZv/QwD7MGgYR0qwqpGozsbHzo+lOh0wqU1TDPGl5eUrK9yM+dcRBLlTD1JLOBqFOxNZBh6a6EtJooWOM+IX5keRfFMRBjrgVuyTAa6SNCZ8OVjbO8quu0pnFnVnUBlPtFXN0C5RyJipzqoul3SmyXFFvJhZ0U1T3ThcP7/7vIdT/E1roDyhbs9nplEQN0/74AWWzdTHyhgiDK8EoBssSqUrHwVrfGrUBegDHYIhEaaj3buyzZuMNE4CVbaPFuWWzbWgIrVunG0grNz9OnTXeE1tSlyBVjJhT3r+RSEtHsh01FB6Sx3Wymzo4p2Hhbf0f9GH6flcPP1xwmsunPI5cK0IpjRUvaNTFB3AXXkqVE6BdnYIpQQTBbJAbAfeM9t2IC3QBlPyE1lBZGsUkKlPL/T/b1OjLx5Hrfdf7dywsL7az/9rix/JmoVq8jLbkTbxjqCkvCwHYvqwLX/KDMlyRxEIE1QqIBZJBGT9lKB1hcuIyCco2ASJF4ho+5ViuuqUGENgATSVRSodAEFApJTaPIzPadksFQspIgH+xLDsBHbSxLYKDz+plm2MBQ08lkFwPy2NXobfTa5PXduz/HFJy17oark4sYjI2nqqznr2BvoMqe72dbkYkJsXPih5qfghA80qc5u2kbm4Y5Dd60GgagVL/FDTwJBsFFqWIAc8rrfFXJTJlT1wrDRHU2U0lk5tREqAZyXscUkxEtqcydZU6VBAECrUTCeddCPDS9pwEyy78SRfzY6Qlagyvi/cdr1kjJYY7yRz98tDi/JY9zLRolv10wV1O6Ko1uVqWHVm9IAq4n6v30DHGolW8F0ryGGqHkjpCPIdbxdKU7roFp9LTBJrY/h86evj9J8xb+ZeQAU2I+l7qk/bjNORzlERWx5FGyvn+aOq2JL4VWOko2rxjyLJDIlXe6sRX5eUgs/lgqtZzrEkqoY/BTtYL9sgd47Ws1Hp2lRPvuRQQcos/xZN77gY43/esgz0Hn4/CYk6XYyEOjrwxGPCsSWBV3Yd9Ulu+/bTl4lqwiShOVgZGrdoIJz9tqRBQJATln7VNd4reMdOosWWm1oGgzsCNFT6hO1sjyACU0BRm4xhY2C4gnRBXIoV1+AAgrCC8hq1p6y3Hgb2Kw43/jYn0TABvRgx8xIO1CpE9LNdKD6/veDB3Ix6srPGY8Ztxa8jSCG08YUDa1tJG6qtCyZ+Pp58yfSK5dZ/YR2Qjijy7GQQsMlY0yO8g9HmsMqXCgPTMPEKfcAeA3rH3pCPUATfiKYVzgliJAqUfpgBhXBpeynCWVmvVhZ8TZ8JIqM1r09Ox/hYZhWpiZqw66I+wVfULF+AAQURReqzpSSnkbESRGlFTucxECSi25H7PZF+kmOvBZBW5gzVZGgI/UXrnKa3wNFO6mSWw1Bn2mNC/s+PbCkxBL0b5JydHUqsE5a9llrjQ+TKpHErI5prllXzTTWCjFFLJi44aAdd+82cnDk42ynSp7XF9ZvJj3KqH4ynGbYSrMasa14tkxPA8ELvuWPftE5Uy2LsOW6XgZDCAZF9sKN/+mphP1MkkRBq6agueo1aZoiJWqUFNkfId15RdXpzl+ze0yvY6OBneAAhunYb7APEe17zupt4I5dlnCEq5NS96sQPVnxasPQ5hB2fL7KdmFHVBZM793JtdvJ+PFW/GbIoY5ErnP2/jaFGRRu1Q/XP15OyYq1Ax0NagRsQrt2QQgJpUNOAXJPMLQjs42/KilcDtsAKMHJ4y5kZie3HqUlERGk15O0FdoaHUcXfwWh4Sac2VI6bLZK+t6FbKLhSshi9919YgoLgQqvsQmCaCYPRdiwoI75iGGTkHtrjPiSV0Gv6J8CSln8erPCxadysPM2qRpcVrolMQPGitkuNGcXnkQtF4tHh4LeoF+XWNX/2l3nG7bBEUSVqLpYsLRsHzAOvvC6S9TxGBjfzKwY69U4dQR4WKzTZ1hDsAi+yPdlzk085Al7gaLPg1/TyA30Xz7djlyMXvn4ZVNL3hRu0Bl+zdbU7HdzNvk2qJtyAOnuxoDP5fZfLEA9/qOmwp6KWR5neV/Datnw+sGnOH3JXiGxkLxJi9bvNCTMXn30T8/7U1SggVm8KQQJ1A8EgOJKj8p+CtGXabJj3GIMdibu/1yat7jjVuOXV0Erm8/UGXmD31J3X5887tGX4E0QwD/4QMOyCpbAoI+9HZp+ksvoj4OS4BF73PVXzGNlmCeVUURfSKfR+30j5aR5P0wvKQs69HV3Heu65wOdeaU71u6m27kXlgxcvcypAUQZ1Vhl7u1rB9zy5Gt+06/4H5O+Z6Jf/6wMLL5eeOfvfB80fmPdq66MOo4m9effuRlGLGqbkfDQX51a5vPsIyil7hjI8CA+sd+vG/TlbHoXnD28Yud3PyGcloWVUIUlTAmWl2/NlPGforVpVa9i/6MNKf1cjXl8GqN10MqkZilaWXaxrm/OyX6fKZutX4WT7bzuuJp+LdH5n/tP7PadE6J3Ck5HV2qni0T4ii1QnRSoPj5MEKmMNWZgkBzWTw4Qngs2en9fGa0e/AlldauWJq+PhdyWun3aQpsap/rVhr/BM/JQF79tj0e1spUM1hpmwUlLlH1La5Fag3nrYEWzI3y+BAAlZ64Ftyc3xv0dTSRIRfkGngmYBFRHmLewYfBE3vl51BThUpdXi7JdxPoeJST5HNu0CudR53sm837Wjqm7ZK4oTcwfcVsUuijXH5iTGr9hsEZ+2czqWtkW1Xg+weq+nukMDXW3xl8Ni0Kk7lQ7coTRIercv2bgf4l257t9PU04o3J1+bjGi20kcQ5iN6RtmyssuqN3vaXI7uf3x3iOylY3GncMsl17rVMtzfD1BdJLyyZSUw+MBp+nwvXfRuT8GWIjNQGGdcpLj1NHW6gpYuwOXLQL5KI6jC0ttGkQD/T/fzELHfZgoU9f+JfoEL/S7hj/8wvX6oD/AKNW3tArttpW5OyFLpO9tS6Cmnvx/17Kou2wfGfz9iQ2b0qv8kLbZr3YKxaesR8nu3Q30mddmv9kL91oD8nTXrP8nyapRdOg6QwNH/UVTVp2vBdrKyv+9Op8E9Vgty+1G+fztfS4JozUo3Yuvp/0S+qyHtCT3a/j/xj8u3cz1dG3hR6T11ARFVGmn0lylCpU/p0aj/3J9I3J7lJ4p3+o/jB/murhjq/0JfUItYkOpqdo6IkwbByE/W62wazHxGj177xUAjYa+dffpKghW7Aj25X9AAWYFcupCsEh1/K7+QfkN/kVCR1fP+8ElOmdLm112BfR1fGJOXo6Q1/EzqnBphF/JN6LQlQidzqmq8y0D9Nvv663fXw7H4f3/ESz9jooS2+hfmNr9sSzLon7j+d62kYUzS0DX/ieWD3M7pnsdzTBYPj06CM2PFa+P6ZBmJA/+wuaiLo4c70NsihOCfIsbQOwU6D3vFmlx22EV+/+byYOq7P4/qGkZ+X5Kss8jnpWfKHUPFE5uOKV+/QrZqfIkcn8sY31PtBAxSas1giN7HlsjO0zunbg08DDF2LVimD18WjqLRXF6qPN7HnLYQId9vMCZTKqjkKJFb4wnjQGtYQU7CyWB1fJ7d1Zr2Tpg1zJemqYuC1iOV13iexXXK7taAWwDxDwhVOQeAmbMUrN0i+CpXZRJBtlPRdI9lHjc1mp8hu5CgRpm9OVH1mBe5kbnAEgMg4IbwLJdUyUFhovQvqYPo+Nhi4qvl0PonzwiVvRi54rubgv3dzBwo5L5rTlnjMEUdRQx3DEgkwcjQmZnQHQLjsvINIqL6eWoeO41OR7ZbQQNrmx56cqdvsJQ1Ru4LNp5jyAu8GUvcNDZoKhPIngtNFeFr7B1qsOyNx6SwAJoEdCIiJYCiXmtaM5RcR8Opm2sCTG7VYCHbZfj2a9YOeA9qlRqB14DyXaV4A5xyLGYtrbzK6edaKB5dXj8tg0oCT/I38SWWVbsvWxLrgAIUZWazyzMV/zEYCKEeHyCg+vKq1Oy4GF5l43AkmiVUW92YyVwWjhci72eiSPWUPhrKAadk0QCerACYmlGDqy5lBOkn+N6N/aqKQcu1NjdcYbg8aBhYOg8QE8aiU6CYaKybshMlzL0nhpVUdcwREAt4gLrNtsa4HvSwSs4cEkhkN/6OJKB381V95kXSQAb9Cb0cl6x871dHBi3zU+5hYUHfZ9USO2FOoO8UgiGFtEKO5K/uYxRezSeyYTAOauFW4jTTYns+jkR57eJz4jkAGxPJbDzZzWBXhtjbZEjp8bVOTefp/Jg3J5eaKpu2Qa5LsTGsGafm4aqFlAhNLI7DPU5T9yzPsj80bWfN1MqvM3+bj2tHTltN3tp69lCr0HSJ64wfLiPlTK+qE28QKfUVBgUBxaaMxjcUtb1JRgQygKAYv9vLroRQ+M5jQYRcbPpvun4r+hjL9sGDCthjBvCpkRW0J/1sejYdO3gTbw8ITA9JrWAFiGuLenI4lC4kQ9N7Q4OKld3JhzCQayp+Lvin1Pyn9d8sz3sob3W1Y866md9ZuU5ZUYsFn319YXkl5V0m7PremQ9iV6yadvsa5e0dc+TIaB0jZPvjOafyrExOxt59luH8/2zF+18gm9BJeTtojpaP3skNeZgs6fKvmqiOf3+bCUvtz2wajgErWZJ+9Wb0+ObBsOS7XCxaM2qIff+ka+LoTgjy7c/GDcnjzZurUG82o968GTz9vH+xl5Na3AWnOfqDUIUmH4Vngly3t/bSudUm1eIysDpa3pO18ReQtCcs3GjAQd1ormpM+L5yrfuhy5+E+lzly+8/qxVQ1cRxS/agHarfruV9Eyod19XfHDWlHidLA1fIH+Q5G2sLtwbud1p4LXvN3bX+h9I+Ebr7Zq1dLrErGwS3gX0jk8oBpbjEKRhEKZz1ed8YLG/xb2l6KJeAtRIr8enC1K1HJe/jV35es0KqeWBzY95Q+mbMFmfjphTxsLfcCK79vLmYKm8FmxkLG9Skuam5Q3ismu9rhlX2cltG0lqWH/PNtpZ5fdoLe+xuTvYBseUvf9v2NvjXiePHpKzbuomJw95fVHRu+rRHF6bc5CF/eWfbWHD+k9dYZT12e0mfy1qG5vSQzUc1J65wnTxDM1GKkqRt1tjUztrl4NR3mVH0OPToPTBF4+iklAOCAAhaiaehhkYnN1+O0SYK0zID5DC3isGhLSd1VxehlgOgJ9L69082g7wvkp1VA16aAW1qG7Ze0U2kJCAJ4WZVVI1CEkQHAu7KmWbqmi6BoLy9l4hiV7QxYNYiLsHDQZeDzXIJVQAA7Iatz47R7oJ/lOA931DxBC7y7JxA0RRLU5ag6Unzk27UGv1rHK3U+EHWDXVNe+Wj+g9sMCjSOjvH7iQgcal04dUtD3njA9e8QmjWDhkmD6W5yywB7k+Yg0YSgbjkwAeZBi52NZyPw3bvOzHvskAa9uZkt3d7wdluLduHd7eY85Rg0MU+hIV5Vd1mr1O8uEkb7JXYisP2DW7JGJrfhRgh5s4piKpHtUnHrDIuwkqcHD8uBl2yYKFQGhH4AcXx9HYqd8dLVQah7dbp8cHcCbme3slQJiXemwHZqTYjIO9KUweAzrLfEn9BDA1V/sJsm4+jjm+n1iQmFx4xQipGSqj9de3qJR/M1u88PXUsQpmnE9QL0Yoi+QponnP/ySCE/0B5LKM6RhEcqzwsEIgFgjG76sy09Mv17NqentnNwbmEjh25rZVv86yPwqOA8tV4MmkhzmvPuyeJDYR68Ceu84mmXH5Lg3oP0Un6Xsk+G4MsdgsaerGrXq1ehAsfiwea3ntpR5xuWAoPA2d7bkeQagHl4bzw/CqUpAydwnsdeobU3mIJxPBIZRYrsRpxSStjl8z5o6SXuho6wx1hJTSaCpMU78iySnvWjOgesQQjbObmJ9YLwlR/GKv2rhhf2MU+yKGIt0CwJhYEoMyCZQ7uA83FAVC/LCZbx2OCf9XpsY9OWrctg3CzJ65VmLeZgTPtpFSgVpkD8aaBJlfqwkXdUhQ72DVUbEZEZgS/e3fYWNnTVNkfaqZevq7uQdLy0FqoKIij6O7I/mpXREpSxeDL2S9S0492Y91BnbV9qFU0J60qseFZvfFH8ZRasCj370aBA/9EwVrFdEsYmbabZffIrbtrCIoNXplXxRga0SFz4juZiEADkVuhxjysGo/2u9jgLIF50dSXGGC0WiEjzcHRCXlnmYQ8IK6GDBqLkznxhLnUTK/UN4aDvELJJ7u3oRKJnUQi3e3yZR1wZf6engsNHJAhcqKqtBFKEyKUe3mZK1FxM8kfAHU3OWneWQ2s2QbxJxCJstwnT12a2nRGH1GAvALNLYg1Zy3fLcnlo9HL+NCJuLsDzC3f/CFY9IUbkTMLvfN/Y9Vae2yX9760BTcG76RZjsGB9lyqalBHdftiy9eWEbOeIlnS9dW1+dzDApF3QTQGaIH7k7sD3D+od3eXxUp7d2sIvGP3PJGRrF4wRICVcC10Af2MPBBi+jGWX38cqbT6XVMhK+vlEgoAShHmsc4IDQdjiuo+zvvoQlzu2Haw/OCK8ZvCTqzmjDwZsuZTOQqVx/+2bcDSH0StTSbjsz6fKShsPnZhz1CKRs5tZeyJ+Xz0RIRQJIDepXtdr0rqXvTppAtXII4ZOF0ZIipf9ylk0oARRtJEcH7IHdP/dB5DyWJQ/Fx1lHWO2MpwTPwUin8EJhNeSPLInbLlIWdvrbZb+InWox1grYJRRXn/1Dxn6kq8NXm8Zfvg/7jN+vaFuKqG8ZYutLpKKxmVc7HU5LF67jnrq2G7mxBZ70Z7hJ+XbHY6ZIB0BW9y0eR7OkSqGvrKY+BmR3VRWMNuaco0mvb48kvbHiU9twxZoyRPPQ77yujD4d9l/6U/6f3qEaxmpMufMn4jfmVhzYS3jfYba993pXCUbLsJM/OnKknUoA7wh5Hwbxc1Rja2Q5yUzHiW56Y5vkT/JddQAgZKsPsXk+/UfJqGL4F2NZwqXSLSajhapT9aKFSTXzqp0rT3j8d9MPuOxnvn6RNySVgRsx7yYM1K6MJ3KhFNOB/HzBYQlkTAg1ARTNTKPTP15UkLuGcPDggfo36KCgHycoY55v4f+TgVDckw6dn4YoDfppEWWu7m7Wg/3z3zRXTgem+trTyWKHDPgRdvMfA+MUx5y0zr9FYt/6tfqI23CUzWx8bc7/wpfCgqPmVA6gGjCi872DuYXbVmGJ63Ql/G1uuKZNQqaB5CCZV+5aeYrX1lfNzYX9mICqlKK9y5bVIfkNd/Nkb+9EYKHUvP0bc1Hd0YG4GZWdiGHdaVwPCgjpnttG2VtnlOi+8WbWLse4FwkOdJTqbklRi4E/tmH9taxWswKYsiOw8ZfmbsD8tb1VRT8Nk/0WOQ9SdrOdbo9ScdePgieXexbIktULtM90+AsCJzcncwCKcLkOe6FupjTj9P/ajOQ6YZJrZxnJ8w1hYA5CfC/bxfmMWbB8TYFfmDiU+LPGIg56TeNgrBgOk75qGOGVBeDK9BAHoULRA5AytoNxq6rb20uys/hIGAXXUWgU8LZj5bts5wtdJ6J+6bNmlKB7t3aSIrryjADW0bKQaaFVZece7f96EowxNCauVZVtEFTrNs7IcC90AhjsL1H6V0XSelMK2f1KS6GLnuyAwv40QCdt5K/Tzk7/zwwDeQbgY6IjKWiF9Q0g6VfTXmPA+brlbH7KzinNd4XG5jeHGWfBTQwVAbSHgcLTKGXqxmN0YoHVtjaWyPt7E/wrd3siTlZU9pAkRNpqbirf5+02V9CONXoAFJASNu3m9K/mXcXyLammFySfqH5XiKsbvhd8pXN6PUYg/AtSW4M/5itEPMGVJRb86u63LD70XW72w64/AGpzjxJvCQTs8QUpKae2zXxqy5H+VzxyL50hKvMAYTfspsiUa5K58nMP46+ZOP/RZ1+oz/tws+HMGf17jl1Pz/e3/iHw+LaE5ocse2u3oGQVmC1f1d1ZzP1VI0wgg5eMO/UvPWQPtWUW71qmGgp+OLIBGR5n1uasj4gfD/zdbY+gyKRsHzx6ZoqMfVYyVOcAkVPU6sRKnDjGevvbv6sX0O3IPbU5klr5g6OXouGDU46u+kqi4rQUnQX3d4/K2UpBwn/1lLX+0ZMKrKUk85col/fBe//3XD4L9djlx65JzoyJfh9th0wr5GarCG0WQP7xJ1JJVOo7D98XBMFflZXvJQHqSFWyTy+YJUxCJXc/cEvmzqOlzeXiPyjmkjHDQKnxUqrvFpQlVNfU1ixXl665F/CP5D8H8ywYs67ESVvuY8ULR7aRD2UB4RJBkZlwbUGDOx0azgsmnu1LjFutcmAyXuxz5QXNYqt89ueuakueZEVpTlhqCu9WKwdvpXmagEpRnTFYhAk391T1CCAPUIo7oI0anc4/wlP69NdHhAqE0SSMq0MjQlbuGCVNKJV540jMf1ijjOnexbOLyb8m7SXYFGLEtw8DQyjZs9EY+vW7TMt9NxLVNqXyu4lj/CGA3212r3txz3qk3VUFM1mTdvRskdWeNoKZpyVqJFKgEGr80KGuxZ54EiWOSPqOO1rw00/atE3GRjV0Bj05VX2qWphdZJBmWIIJQ0+yla5QSSPVOUNUUWT8OKmzKsHkNBYWdWvZcyd8LQKZVEjqG54Xx4RDQqW4WRxzuKJLyohQHFVMzbvLt5PQUAMdTmR9tqfEUZK45KKQa7oR2tYDnNknJr4LnwKrK+eUVtWumXAi6fj9PPka9Q592Arqlnd7hmurTs6ETBrNBDfey1aTs6wV4321Zg1Q2mJ4f4LwQIVm1InZM6VS15rsMTm8+P5SOWl4ZR/aesdLfML0E8G0ZgELMiO0pjYWG0PXlEbJVdYDGVzW5k52Qus7IGp1xOrcIS24lkckVYygSTUZ2KBDdl5I+kw18a1i6JBWtA6tLi8vg4raErlRzcKmYY7idij+a7F1TtVp4pY2EJWQLJsBBilijvllf8mwTbLPLx1iI/KQoT4QBLUCIwMx8vWyDCI+ehYjk/sflBJjyaQC3hw4eiWiGBZgKZDjudikB2MQu7NGLe8ztF9SvV6jbgPfxiTEF3HHX7vxk0cJ5eGMVMa9y2yBZIKgOIooHk9Sc60csiK7kEARNDymkWQNma5AG4J6ACrL+3hgF+sURGrGwzA6g9TyOkomh7AmCVmwlSXZVLmvc35L3XYr6c1M8WyQH/JvbG4fB7X2p3Di73zrS6Qh/X9l1GSM4/BP8h+H8+wTqrjHjKWu09rBk2sePotHSQv8YVLXlsvN157qm18Rn+U1PcPWaomInWHl9x9Jzoyr+X5eZU1SW862uPwb8B3fT3MLC8tQyCUh4NP/bV2uLVnfaEsjDU5xMd90hzcI/C/3fvn0xA0iKOfE3HcUkDPO/zJANXuIJTBDs7/rSm7TkKEh4v/iJlj3wh+4Nf5Hnv5C/k+/ILcHD9S6WIvwAAd77Q5BbyPyz872fhovukWY53cZ20F+IDB2/KjR2Tfdio0enwp8cif9f7WwZqVReJo8bETJxbKVsOTq0uJOYe7slJL8flw+4QvLpqDzppI5kTr5sMCkoqpzESt8SVox2Yzd6VYsUwdCtLKjjfOXlez3HiBemf31jTUscVkJ3Cg0R9nA5LXaCv+fDSOkE3yQeCoBGD9Mt53Il9kpaoqz8oJg5vmNJr+zC/KSaO/ymkTxjLjsJTCpxYgqvW3oamyhE52RPGi0EIUm5DCkoqqNSqPDZWkq+Om0RSRCX8+QqC7M50Ble5Gn7lBskwmT+UQXdpFtTOfJbYIApm8A6cbZMsW2+4GO6qA0/Ldhlu3kDcVBrRp65F5R3P9mgVQtXQwKWueKw6FUqFk9s5YJisymkDwQCXlLrEG3hYCsVcmqazB55G7XnZ6an6qC5xyJvQfSdnnPgJMi/P9ARBzgq4UY9JAgSe+0al/M5y3NNWvteM8ILu2W0zW1xaowPNRRsz4mBCrrAKAphSbE0zCE138xGXpuuqONTmD/PXNdn5ac/j038x3WOycigZZWsa4vdV9aU8pEd7LQqrkMs8gWhIpkkxgUiRiWQMpcAOyrEGry1pA3hcx03TTObUNR0McjRcoMSbZ18dDNrlsZFPe8sPxyAioq59X+9YYA07KqQZ9S11IgKjJYKXjREdPgIdh5svxVHDqQY4QO0YPp1erBHU22adFb2qWZCe47ujXaB/WSBr62QvxPLUkOsRlGXO8IgRqUfbc2nQq7aGAH+HMutqK2XnULtkmQURaHlYZpGfQEBG8mAy/FwcE6GVajx4NER7LUKLp2iqd+38cjTP4x6LeqMhPn7YeQ+DTU7XZP+cXq4Wg9abZBEAPKYXM6JWqQN+s4fjwYmVMgh8KJnaK/Wg9VRSkahIaqUgGV9pq5XOf9kGcLKjC0puT7ca0aB7Ifb/5bAQ6mqknvwwggir3WcvuFeCkgfuzJx2Hmmy7hCix7+GKdSTb4O9uWxOOa2m49xgHoauxjnTgbJtxlDbiwl3bNh6lmCxUoiSpVQ+jioelEEn3rAooZ/YVoL7N28e7yaSF9vBg05EziuaPHQ0sY0YotWMt5pTt2YMySbOZCVtKBx6uCs58ItiCnbHy0iAhoWeSXFUWOTT1iOlTFqDpSmVGFV4cRpnx1a4WptCrg9BBjK8Q8W1PtPg+agFy6tfPP2a5+NIkHmtmrIAJ7cqtq0wwMnziDQdWcx0FzxghOS/k5Hf5bxXsdPoqe+OsNdjgfH9nkgjT4/2mrxlckQK5Aom58tOg6n/5Jx/WPhvsFAxH1dYxcWkVKay6z2mXJ6LezR495+DPP+0/mn90/qn9U/rn9Y/rX9a/7T+57eu4h5PgOdHUBUTqw5grkHc+/g1wg9nI/TK/pc+R/gBYBfWbvtpyqu8hwI/fVBxAkZvrvj4FUT73RkgrUrkT9XwqCjJHwaot6PpmzEPFOnY9+nXctVtmggqXtul1vUZewbTSmHgyTPOPyvQcxAxWvQNrg0NKik03qZFS8WdXuAq81LBu7d1XDuaxFOLbfhrjG2Tp7BGq5vWbp/9MG29Eqv07nPSYf5KsOopeIfWjJs6YF+JUV7Vof2xP7TaTU2tcAyXkuzJP/r5e4+0wez8Ak3aKt1Ej79xk8h2cbkmt7ZDCv14b1SD9VUhhspPX128QIfLGQ292aMaXeUhGsCVl1Kb7J2SKssYj0BdyQ9Wd8WcwH4UzsBdi8AFEQa+CVpdjZJ0nt66LiO+fHRntddnabW2a5YQC1B/5Kv1zpFuaJf5aiveqAbqK0O+VvrwXsf7VKUjP+vh2Ggl9YkpDzQwr5s/W6/XMVQcPwe3umzKVObgHh3ZTnkiuGJ+DG+sd0r2d2MeEiupWqX/xMeREZIgqiRoUNySrX2fDTZncKTbqePbGTz5H8aqP2KclHgnZfFIm2gV9d0q2J5uOdNpuXYUrC6zw/wso8jI/mixG1pcHG6QJ3yREOtbdXmHcuLELDIMqeatF0Xk2ZrKysDSF/KaTD5ESqIii0l7HGqabUuhsr+4LwwyUjdjVc0TS5fvRmUooaxlpDdEkt9T8ukzmpsP/KCgCJWUMqGaLexbcYew5DC+TSqdWfWE7lJaziNRlaTsSxWrzWj+a3l7OpJ6DRfAU2acSDHbQK+9dEE55HBmTRApZHmALS+S17qH6VocTjX0hKeMeRFIwSgbcPcNCYScVwKOKx492zCvi5DSZZV4i4WoChwy8wFmnSOZZIRkpa11FRFP74tU9dLUvV0TR+jKJs4AM36szccCZVNMo3F4o9wgCjXmEATbDhlaE287bMkbOJXUsWSGEqBwUyjcTLyJklucfUP/F9PVYwUwTi0SQTariTV+bu011K7zBWUSnMqKsdq7swpLT5XnJcVzztOTdOIqDUcEg6TV2TdExrdZtnq9O3Wi2zNgkb9IUQFD8pKxS5y/oe8kVKVd/eSURfybvzDXH99ZkYtXKL57ttpXL5YGluwZautTtcHpP41S5FJPAMLgnSDFUrFyphdPGPQm6jY3koIktvusyQ4y7R4C82ErvyYCfaU59R8E0zVo621TCv36UXDBGp1E9pIGkncayPrXpdFVAnmbNa3hXUoll4DCuOPfHJsqFtlKV2Kuc0n74T7qilIjv+aAVAEUUA6UPxIEZLZ5f/MIZBOHbdoWPVagsyKxlGwWt9K1wJlbFldwb/faAlUMUnOBQu0Vw4smBeGKELibdQm8oSR/Uzy57X1sWTSgd4oRcZH+pBTRzER6geQn7TkgOSx6vVeVQhjLdi2KAtA32zjboPUaaST2wIqJ1w3YNqbg8z3FUJpLm7pFgLzJqxusEUQn42HKahgH8kBowcLgg1lwJgqWDdE+iPXldaC4Ow1JIT8z/aiYinJz0RrRbqCug1BporzORTtwEKs2BHhl4RFMiaIhU8AL/f2z+ZadOHYHPU9kZt8JW1Vzs2TuOWRkLyh7e+MwhfG0Xic6S62CV6UVLEYnIMmKDWbo6+GBcRzZspJogBydF8zSRg4c8eQkpPgAY76tseZy3Bmxk/OGLsJXryrb5+Lkwh/Q9c3MVACdKjDP66YBGhI1s1i/UPCSs1YO/E6NxQUoHUoMAuSrcMGI/QREM6FspD1SqZQiLyoX4gT2QEIULZxU24RHHyfk0h+K7AIlskhCnfBXiYTnOJBAiCmCBtOpmNJW29tZA7t45kR1ypnp4eaar2VsGXKr186K5ryf5R7NzuxoWvuAkxjAnzaQZ9DZFPnCYDfr5OBesfWEVklVFiztH/Xq/vu5CeJc1eWzEjcWghQEyBObjYvV1BxZJ0sogNyZ8MDi4HgOK5xhzE4rJSzQS4T6GQlwEd1B7Xgv4xvj2eVyYcpAMkmsNUrxuB9dA66vDSdCeiSva9R2jre25Y7OpxUHT6jUmqWhILGvKY8jNWtjaTEp5IHTUGLd4V6zelMqF0KqTSogjElvRiDlQD3a0ZcWTOjqpmswraA6gMWpbGroYNkqJWLeJQJF1XdTHSuqRT4P9z/H2UQ7SorVfvWa8IXTXbFg/eS30zTw2/bkfNAvll77QlNiRU3ODjgr4qYjBIs+Srsjw9BCtDpzCLCrsEoOPplsHA/EbGTAUy7fZ1I18IP4qnqoDRhuHFqrNb4wmt3KrmyVGrTobAHFrkDmClLVtIN1gpA6DzMBukPRZILOYNtk+U0EKtsNGdLFo8Xawz2aq9bK2qLu2963j5AEN39Ymu4p+PXwDfeORQJuuqacjkCApVBweXRuLCl/bVosmkGhxXNCa4k8+WVEVDZ3XbZ7HWU04WhUFSeaEhYCUXYbCpJo4aue4sjS0qaT2IZDwLtrrdWtwqNkE+lfAOI8vXkJwXWx9Y/lF0oPvuntpvzwrH0w6fsdbWGFWORGjzPla7W9bGxSfQyFXltB561fshNQBBZm8hO7OcWSqj9U7BPDFHl+OREsiyVlNR0fnw1QtMwDDWPm8g2m6EJfrXV131g3QsOmuBeEqMsnXUEMKXfRvGhHZmrKz4VNhmoEYMGafft4YNtuV2qWyrQaljw5fUFbZy9Xxe441qtJTFFm/1Gfse8oiU8Sfpz6wlAbkZ2aE9alYInsHhoHmORuiyRIhiBUAWHsOKsB6ihPqccS+7JtHXNHhSO2ZFb2VY1lyx2oaLrqv8kpzWpCrECOeWvdTpgp2R1HJwJUJ59UO9L1UWWbtGHwzi0rJ123zzaD8CjXvdu/3fqlW9G2YXEnAPWdA+yE1apjLSvI+ykKoLioPtddQ4efmRVL4l/2/shurBFSPOxdj1mBcETTzQTv+Ma5mpeznxAoexLr2ShauNKAFaT86SQVE5xrCzMGKd1J2WoxwQPGQa1eTwsg8ZWrVEYA48n3nwGIu29TGKnWiY9oFgu4u31F+yeZxQtfFvs7bZ+M+2m7h6xvT8Z9EtQICtk39OsvZ9vQynxQqu/p6rkXTY9Btbb3hgScZ5hFeeEspyGT3yWtbuju4WEYNjI3mtP/QuCvBHVWh4on3nCYxvpxmAJ9pXJGREi273t2C2jgyDfNBLaqLbWdYu1quEmpjm1yKcC4BxUziv2Vlr9CBzQEd4mfuuBuyPLPOXfLfZ+EPYTWdejjrkMxudHJk9ZhozSDJkvwRyaUAP9F9cdxch2KEXDnL9m7dnea2dkfrUDmQMzSnYERU4p0cfU3ZQKVvrfgZRyvH5pwTwP0mgVwECw/Ej9f9tcMbEolbfc/O0oQWKNpUVnu7iQyl2/MTioSBHmJje27xoLMsxPN0jTkvhjIRq6VKIkHnpd295OrfI0cssbWK/Kw8ryyJmO0yjM+qNi3VY+jy3aA8YWugKU3pE1Mita+lNBXlhMlDSaIJB8VsUFt3Ipc3U5TUYqcPuThxa6GvynwXaU9O39FNm/ijdB2tz8UydzM0kMEUsQzthSWKc3Gqzk7oHKV4zVkDItjp04uQNyb0f3XtKqhxe5zcF0K1xoPs4AmBKtS4qeshTl6Ohwafyh4DNW4xubSg7REFgLerDBY0Jh2dxrc+ddtyOXf5M7D7mDFy4LU0aPYh4om7XtjsNfy70PLd6/NTnIP0Fa9VrKfTXrD0RGtUdsdbDcK9pdhDRvjVVfzOYDx4y7Vh5Q2B1etnvFsdEcbkuW0duhXbLo7/fYb2/di2JpDJ6NFRPfL7shTrLGjBTkSMdGNxL9URA7O5dMsgeWuWleST+iZlKhWfhDne2WQFa/nEFDHRuoujTAALfImA1G8XxsYJ1p7G40cPIJMYkKnYesz2SpeNGXrnndwzmCVVlFVxW1uCCgOXP7WrrTfkqW9OVDDy+5QWXZr7rfSkNoTwZP4w12zCwpUFAsfOk5ik4Vd2ncAuDSpbFI3S11xRU/zWqUZD5w3IiLqBZuIUNyJAUK0RlPxXDD/5TJjIotjAPz2p5lphwDP+/VVQpu0rMf2mkVgzF7rD8yP1kfzmCEEXnuNIElobo/Kso+wgmkVMMhams+06OuIUpSgFaMcVQFaREyxoAxk/whW3AE/VBhr+9GPAg42lGfdCPNpChtAgxROb8bTjmn0Ymti0SvUlyW65NtlpRzIfjxqwHp+5+NEsrzVV4+3+0NX6Y2x2izytctk2ius2S1hG1fvn1chV+Lm4q5CCXIcehUIhjgYKn4JBRNJIRxl7TDGPYtUjs8X2pYynoD++n49+SJd6dNHZQtVHcLj1P2anlYv9Z9ewch3l8E7cEsKfx49a++asMeW1DEwbC7H5qp+9DfllE0Y/0fcmcZ6NoC4N1QxiQIijIpMb5Wo+077v4bUPWGrnMeCC/vs1n9Z44xdMfcd1d4oD8YkS+vKmpzGX9Yd54RohrM1w6P+aIl/628zub/tDsnyXpNNVnkdADnUOm3YmKvChI2/sN45KYOxfROBsG0dYj/9eKl8UqUOgxYr5cKolMQWPs2rwSCpDV4/wqwl/luBNfY2K7Ghf7TLH0zWPL4dDBJdgIWQ1RBNlV0zVD1YxwghJQtTOEGzNu2a3fUuPuPvKw/EaKi4d8D4ikESpD14kau937SqKPE93VhNp3oWoROZrvSIFLmbdtj4xl79jr0JDav7J0rh7Oa8msxowFH5lV6ilxF5deOWptJpzruwccufpf2DRts7TjyfWpP9W0Xp4AO7Q4NcisMNS+Gu5BsYuP8a86az4mF6EWZTXgJklY536dd6YxiLZPvz3lm+0yxzzYRlPlSN3zFQS8tgLnSdEsYH3alid6rPrE1nhzVKtFY4+C6+fKI2H/3ZWPVDkg6xd+cl+APlPQZ6D4Iahwf/Zu7tHFX7ZOyEwbmvc3dcCy9LmKH3aNNiV/M0i5bqqbbnHSo244zVHxlzS9ASNM1O8s3+WMWfJRrbpCzzPLtWH94MvXPuonSv1NuqlELRNe7D5AV80RNDr+uf6v4B3FjpohmLVmz4UM8/fOO+z2+X+PL3H97YwLvCZw1TWsFaCRhMu5aE96gz09N7YCMv5I0KT3fQPEGdquMa7a/9fQOteydegC+DpfavCl/0lVnQs4sZiyd+AsjHiMwz1w943WO+/sBwGzdTcxn9zrySIr5jrobOVZNa0RqaVq4QiPLcvv1G75zd5Lt51FZ746SsMi5qYPUE8TVK7QBZ5ZREeftg7oZH4S0ffyjqtI9RJknx65WlcaL9G43lz90qv56w/2zKgbjW2ugVenqvYKAYHz0Hp6RDsHHmbXKaSpu7mpb784ySoeHJRR69ty8mXw7Ue/R0cptV79zlDZPrO3rL3SaXffTMOhLJbxvnDc788Htb100UwWh5Ljrg0Idf23KLus2R6ErUssIpv641ig7RjFZpSgsnKOq9Kvz9wlD8Gld40uAN/5YVk9c69q6MJDUsdoXLn9lRTku4aA13cN/EDT0D73wIi8sJrqzUoEcz0zKf8w7AJq4f2H/IpXLfDz/9X1BLAQIAABQAAgAIAPNWyUzWo37aRwMAAOEJAAAUAAAAAAAAAAEAAAAAAAAAAAB1bml2ZXJzYWwvcGxheWVyLnhtbFBLAQIAABQAAgAIAO09XFNDdBCzYAUAAJ4TAAAdAAAAAAAAAAEAAAAAAHkDAAB1bml2ZXJzYWwvY29tbW9uX21lc3NhZ2VzLmxuZ1BLAQIAABQAAgAIAO09XFMVHmAbowAAAH8BAAAuAAAAAAAAAAEAAAAAABQJAAB1bml2ZXJzYWwvcGxheWJhY2tfYW5kX25hdmlnYXRpb25fc2V0dGluZ3MueG1sUEsBAgAAFAACAAgA7T1cU667YdCgBQAAHxwAACcAAAAAAAAAAQAAAAAAAwoAAHVuaXZlcnNhbC9mbGFzaF9wdWJsaXNoaW5nX3NldHRpbmdzLnhtbFBLAQIAABQAAgAIAO09XFO0gjnkXgMAAJ4LAAAhAAAAAAAAAAEAAAAAAOgPAAB1bml2ZXJzYWwvZmxhc2hfc2tpbl9zZXR0aW5ncy54bWxQSwECAAAUAAIACADtPVxThanPVYsFAACwGwAAJgAAAAAAAAABAAAAAACFEwAAdW5pdmVyc2FsL2h0bWxfcHVibGlzaGluZ19zZXR0aW5ncy54bWxQSwECAAAUAAIACADtPVxTb5/Rd68BAAA7BgAAHwAAAAAAAAABAAAAAABUGQAAdW5pdmVyc2FsL2h0bWxfc2tpbl9zZXR0aW5ncy5qc1BLAQIAABQAAgAIANIhW1O3pEzAxkAAAPVsAAAXAAAAAAAAAAAAAAAAAEAbAAB1bml2ZXJzYWwvdW5pdmVyc2FsLnBuZ1BLBQYAAAAACAAIAHMCAAA7XAAAAAA="/>
  <p:tag name="FLASHSPRING_ZOOM_TAG" val="44"/>
  <p:tag name="ISPRING_PRESENTATION_INFO_2" val="&lt;?xml version=&quot;1.0&quot; encoding=&quot;UTF-8&quot; standalone=&quot;no&quot; ?&gt;&#10;&lt;presentation2&gt;&#10;&#10;  &lt;slides&gt;&#10;    &lt;slide id=&quot;{0E8F4311-A19F-4938-A976-9F881836ECAB}&quot; pptId=&quot;268&quot;/&gt;&#10;    &lt;slide id=&quot;{0C1268B8-D1C7-4E19-9FA9-0E4611B6C655}&quot; pptId=&quot;256&quot;/&gt;&#10;    &lt;slide id=&quot;{143AA55F-5641-46ED-84C6-2AAE6CEF46D9}&quot; pptId=&quot;257&quot;/&gt;&#10;    &lt;slide id=&quot;{80D2E0E6-DD77-4DA0-92E4-A30D69DDFA89}&quot; pptId=&quot;258&quot;/&gt;&#10;    &lt;slide id=&quot;{6665B2DB-AEAA-481B-840A-CEEEF3E6EBF9}&quot; pptId=&quot;259&quot;/&gt;&#10;    &lt;slide id=&quot;{EB679878-59E5-47FA-9C4A-C7B455793753}&quot; pptId=&quot;260&quot;/&gt;&#10;    &lt;slide id=&quot;{E5B80DC4-639A-4B5D-BDDC-13D3BF4F8C8E}&quot; pptId=&quot;261&quot;/&gt;&#10;    &lt;slide id=&quot;{5F43DA5A-0C73-46C4-AC43-5446FF357823}&quot; pptId=&quot;283&quot;/&gt;&#10;    &lt;slide id=&quot;{C1B7F90C-6EDD-4D19-815F-A5542EAA85FE}&quot; pptId=&quot;282&quot;/&gt;&#10;    &lt;slide id=&quot;{0C7AE956-6658-4EF1-9B59-7624E0C8CD53}&quot; pptId=&quot;284&quot;/&gt;&#10;    &lt;slide id=&quot;{8FF9F0C9-11DA-4653-8B23-29B1A2950E2C}&quot; pptId=&quot;265&quot;/&gt;&#10;    &lt;slide id=&quot;{1A754814-F882-4038-9C6E-96270DA7D569}&quot; pptId=&quot;277&quot;/&gt;&#10;    &lt;slide id=&quot;{30F7623D-4CD1-4550-A768-E49FAEEDF7DB}&quot; pptId=&quot;263&quot;/&gt;&#10;    &lt;slide id=&quot;{56CE1AF0-7475-4594-A2C6-71A2DE22A5F2}&quot; pptId=&quot;270&quot;/&gt;&#10;    &lt;slide id=&quot;{BAB08F3E-661A-484E-A227-8C18033C84B1}&quot; pptId=&quot;285&quot;/&gt;&#10;    &lt;slide id=&quot;{974FFC0F-AD2A-4E3D-9569-F715999C7966}&quot; pptId=&quot;281&quot;/&gt;&#10;    &lt;slide id=&quot;{ABDDE30C-0733-4F6F-9AD8-9395BA58EADF}&quot; pptId=&quot;286&quot;/&gt;&#10;    &lt;slide id=&quot;{263D8A7F-FB85-4047-97F2-EAE8BBF950F1}&quot; pptId=&quot;271&quot;/&gt;&#10;    &lt;slide id=&quot;{AD25DC81-60F1-4DB3-B710-D60C5E518B36}&quot; pptId=&quot;278&quot;/&gt;&#10;  &lt;/slides&gt;&#10;&#10;  &lt;narration&gt;&#10;    &lt;audioTracks&gt;&#10;      &lt;audioTrack muted=&quot;false&quot; name=&quot;FILE_20211021_120606_SL-2&quot; resource=&quot;0505bcc3&quot; slideId=&quot;{0C1268B8-D1C7-4E19-9FA9-0E4611B6C655}&quot; startTime=&quot;0&quot; stepIndex=&quot;0&quot; volume=&quot;1&quot;&gt;&#10;        &lt;audio channels=&quot;2&quot; format=&quot;s16p&quot; sampleRate=&quot;48000&quot;/&gt;&#10;      &lt;/audioTrack&gt;&#10;      &lt;audioTrack muted=&quot;false&quot; name=&quot;FILE_20211021_120606_SL-3&quot; resource=&quot;3ce7ff34&quot; slideId=&quot;{143AA55F-5641-46ED-84C6-2AAE6CEF46D9}&quot; startTime=&quot;0&quot; stepIndex=&quot;0&quot; volume=&quot;1&quot;&gt;&#10;        &lt;audio channels=&quot;2&quot; format=&quot;s16p&quot; sampleRate=&quot;48000&quot;/&gt;&#10;      &lt;/audioTrack&gt;&#10;      &lt;audioTrack muted=&quot;false&quot; name=&quot;FILE_20211021_120606_SL-5&quot; resource=&quot;aa7adac9&quot; slideId=&quot;{6665B2DB-AEAA-481B-840A-CEEEF3E6EBF9}&quot; startTime=&quot;0&quot; stepIndex=&quot;0&quot; volume=&quot;1&quot;&gt;&#10;        &lt;audio channels=&quot;2&quot; format=&quot;s16p&quot; sampleRate=&quot;48000&quot;/&gt;&#10;      &lt;/audioTrack&gt;&#10;      &lt;audioTrack muted=&quot;false&quot; name=&quot;FILE_20211021_121043_6&quot; resource=&quot;41af63c7&quot; slideId=&quot;{E5B80DC4-639A-4B5D-BDDC-13D3BF4F8C8E}&quot; startTime=&quot;0&quot; stepIndex=&quot;0&quot; volume=&quot;1&quot;&gt;&#10;        &lt;audio channels=&quot;2&quot; format=&quot;s16p&quot; sampleRate=&quot;48000&quot;/&gt;&#10;      &lt;/audioTrack&gt;&#10;      &lt;audioTrack muted=&quot;false&quot; name=&quot;FILE_20211021_120606_7&quot; resource=&quot;ceb4ffc7&quot; slideId=&quot;&quot; startTime=&quot;0&quot; volume=&quot;1&quot;&gt;&#10;        &lt;audio channels=&quot;2&quot; format=&quot;s16p&quot; sampleRate=&quot;48000&quot;/&gt;&#10;      &lt;/audioTrack&gt;&#10;      &lt;audioTrack muted=&quot;false&quot; name=&quot;SL 8&quot; resource=&quot;43b68d7a&quot; slideId=&quot;&quot; startTime=&quot;72577&quot; volume=&quot;1&quot;&gt;&#10;        &lt;audio channels=&quot;2&quot; format=&quot;s16p&quot; sampleRate=&quot;48000&quot;/&gt;&#10;      &lt;/audioTrack&gt;&#10;      &lt;audioTrack muted=&quot;false&quot; name=&quot;FILE_20211021_120606_9&quot; resource=&quot;b12205fe&quot; slideId=&quot;{1A754814-F882-4038-9C6E-96270DA7D569}&quot; startTime=&quot;0&quot; stepIndex=&quot;0&quot; volume=&quot;1&quot;&gt;&#10;        &lt;audio channels=&quot;2&quot; format=&quot;s16p&quot; sampleRate=&quot;48000&quot;/&gt;&#10;      &lt;/audioTrack&gt;&#10;      &lt;audioTrack muted=&quot;false&quot; name=&quot;FILE_20211021_120606_10&quot; resource=&quot;1c7804ac&quot; slideId=&quot;{56CE1AF0-7475-4594-A2C6-71A2DE22A5F2}&quot; startTime=&quot;0&quot; stepIndex=&quot;0&quot; volume=&quot;1&quot;&gt;&#10;        &lt;audio channels=&quot;2&quot; format=&quot;s16p&quot; sampleRate=&quot;48000&quot;/&gt;&#10;      &lt;/audioTrack&gt;&#10;      &lt;audioTrack muted=&quot;false&quot; name=&quot;FILE_20211021_120606_11&quot; resource=&quot;f7ab7502&quot; slideId=&quot;&quot; startTime=&quot;119306&quot; volume=&quot;1&quot;&gt;&#10;        &lt;audio channels=&quot;2&quot; format=&quot;s16p&quot; sampleRate=&quot;48000&quot;/&gt;&#10;      &lt;/audioTrack&gt;&#10;      &lt;audioTrack muted=&quot;false&quot; name=&quot;AnyConv.com__FILE_20211021_120606_12&quot; resource=&quot;623bf936&quot; slideId=&quot;{263D8A7F-FB85-4047-97F2-EAE8BBF950F1}&quot; startTime=&quot;0&quot; stepIndex=&quot;0&quot; volume=&quot;1&quot;&gt;&#10;        &lt;audio channels=&quot;2&quot; format=&quot;s16p&quot; sampleRate=&quot;48000&quot;/&gt;&#10;      &lt;/audioTrack&gt;&#10;      &lt;audioTrack muted=&quot;false&quot; name=&quot;FILE_20211021_120606_7 (2)&quot; resource=&quot;400dc482&quot; slideId=&quot;{5F43DA5A-0C73-46C4-AC43-5446FF357823}&quot; startTime=&quot;0&quot; stepIndex=&quot;0&quot; volume=&quot;1&quot;&gt;&#10;        &lt;audio channels=&quot;2&quot; format=&quot;s16p&quot; sampleRate=&quot;48000&quot;/&gt;&#10;      &lt;/audioTrack&gt;&#10;      &lt;audioTrack muted=&quot;false&quot; name=&quot;SL 8 (2)&quot; resource=&quot;4a09e12b&quot; slideId=&quot;{0C7AE956-6658-4EF1-9B59-7624E0C8CD53}&quot; startTime=&quot;0&quot; stepIndex=&quot;0&quot; volume=&quot;1&quot;&gt;&#10;        &lt;audio channels=&quot;2&quot; format=&quot;s16p&quot; sampleRate=&quot;48000&quot;/&gt;&#10;      &lt;/audioTrack&gt;&#10;      &lt;audioTrack muted=&quot;false&quot; name=&quot;FILE_20211021_120606_11 (2)&quot; resource=&quot;75f18afd&quot; slideId=&quot;{BAB08F3E-661A-484E-A227-8C18033C84B1}&quot; startTime=&quot;0&quot; stepIndex=&quot;0&quot; volume=&quot;1&quot;&gt;&#10;        &lt;audio channels=&quot;2&quot; format=&quot;s16p&quot; sampleRate=&quot;48000&quot;/&gt;&#10;      &lt;/audioTrack&gt;&#10;      &lt;audioTrack muted=&quot;false&quot; name=&quot;FILE_20211028_044739_3.1&quot; resource=&quot;8e1b6f26&quot; slideId=&quot;{80D2E0E6-DD77-4DA0-92E4-A30D69DDFA89}&quot; startTime=&quot;0&quot; stepIndex=&quot;0&quot; volume=&quot;1&quot;&gt;&#10;        &lt;audio channels=&quot;2&quot; format=&quot;s16p&quot; sampleRate=&quot;48000&quot;/&gt;&#10;      &lt;/audioTrack&gt;&#10;      &lt;audioTrack muted=&quot;false&quot; name=&quot;FILE_20211028_081547_14&quot; resource=&quot;9f3d9cc0&quot; slideId=&quot;{ABDDE30C-0733-4F6F-9AD8-9395BA58EADF}&quot; startTime=&quot;0&quot; stepIndex=&quot;0&quot; volume=&quot;1&quot;&gt;&#10;        &lt;audio channels=&quot;2&quot; format=&quot;s16p&quot; sampleRate=&quot;48000&quot;/&gt;&#10;      &lt;/audioTrack&gt;&#10;    &lt;/audioTracks&gt;&#10;    &lt;videoTracks/&gt;&#10;  &lt;/narration&gt;&#10;&#10;&lt;/presentation2&gt;&#10;"/>
  <p:tag name="ISPRING_LMS_API_VERSION" val="SCORM 1.2"/>
  <p:tag name="ISPRING_ULTRA_SCORM_COURSE_ID" val="53FF1741-F999-4509-8EE5-0D15516E9883"/>
  <p:tag name="ISPRING_CMI5_LAUNCH_METHOD" val="any window"/>
  <p:tag name="ISPRINGCLOUDFOLDERID" val="1"/>
  <p:tag name="ISPRINGONLINEFOLDERID" val="1"/>
  <p:tag name="ISPRING_OUTPUT_FOLDER" val="D:\BAI DU THI ELEARNING\TEPXUATBAN"/>
  <p:tag name="ISPRING_SCORM_RATE_SLIDES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RESOURCE_FOLDER" val="D:\BAI DU THI ELEARNING\TEP NGUON\NTL-THPT DONG MY - LUC DAN HOI CUA LO XO DINH LUAT HUC - VL 10"/>
  <p:tag name="ISPRING_PRESENTATION_PATH" val="D:\BAI DU THI ELEARNING\TEP NGUON\NTL-THPT DONG MY - LUC DAN HOI CUA LO XO DINH LUAT HUC - VL 10.pptx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4.quiz"/>
  <p:tag name="ISPRING_CUSTOM_TIMING_USED" val="1"/>
  <p:tag name="GENSWF_SLIDE_TITLE" val="Cơ sở lý thuyết"/>
  <p:tag name="ISPRING_SLIDE_INDENT_LEVEL" val="1"/>
  <p:tag name="ISPRING_PRESENTER_ID" val="{6D72C28D-C17D-4980-B927-1E17DE7A86AE}"/>
  <p:tag name="ISPRING_PLAYER_PLAYLIST_ID" val="5edae61801578797c0f63717811c9d715b3ab7c1"/>
  <p:tag name="ISPRING_PLAYER_LAYOUT_TYPE" val="Full"/>
  <p:tag name="ISPRING_SLIDE_ID_2" val="{C1B7F90C-6EDD-4D19-815F-A5542EAA85FE}"/>
  <p:tag name="GENSWF_ADVANCE_TIME" val="65.00"/>
  <p:tag name="ISPRING_QUIZ_FULL_PATH" val="D:\BAI DU THI ELEARNING\TEP NGUON\NTL-THPT DONG MY - LUC DAN HOI CUA LO XO DINH LUAT HUC - VL 10\quiz\quiz4.quiz"/>
  <p:tag name="ISPRING_QUIZ_RELATIVE_PATH" val="NTL-THPT DONG MY - LUC DAN HOI CUA LO XO DINH LUAT HUC - VL 10\quiz\quiz4.quiz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46.729"/>
  <p:tag name="TIMING" val="|14.235|1.763|3.252|14.164"/>
  <p:tag name="ISPRING_CUSTOM_TIMING_USED" val="1"/>
  <p:tag name="GENSWF_SLIDE_TITLE" val="cách tiến hành"/>
  <p:tag name="ISPRING_SLIDE_INDENT_LEVEL" val="1"/>
  <p:tag name="ISPRING_PRESENTER_ID" val="{6D72C28D-C17D-4980-B927-1E17DE7A86AE}"/>
  <p:tag name="ISPRING_PLAYER_PLAYLIST_ID" val="909c0fc4cd805885da80cf333d1a1fd228129b86"/>
  <p:tag name="ISPRING_PLAYER_LAYOUT_TYPE" val="Full"/>
  <p:tag name="ISPRING_SLIDE_ID_2" val="{0C7AE956-6658-4EF1-9B59-7624E0C8CD53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GENSWF_SLIDE_TITLE" val="Video hướng dẫn tiến hành TN"/>
  <p:tag name="ISPRING_SLIDE_INDENT_LEVEL" val="1"/>
  <p:tag name="ISPRING_PRESENTER_ID" val="{6D72C28D-C17D-4980-B927-1E17DE7A86AE}"/>
  <p:tag name="ISPRING_PLAYER_PLAYLIST_ID" val="909c0fc4cd805885da80cf333d1a1fd228129b86"/>
  <p:tag name="ISPRING_PLAYER_LAYOUT_TYPE" val="Full"/>
  <p:tag name="ISPRING_SLIDE_ID_2" val="{8FF9F0C9-11DA-4653-8B23-29B1A2950E2C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YT_SHOW_AFTER" val="0"/>
  <p:tag name="ISPRING_YT_WEB_ADDRESS" val="http://www.youtube.com/watch?v=5mNBxjnTyg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YT_SHOW_AFTER" val="0"/>
  <p:tag name="ISPRING_YT_WEB_ADDRESS" val="http://www.youtube.com/watch?v=5mNBxjnTyg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5.201"/>
  <p:tag name="TIMING" val="|19.655|11.276|10.933"/>
  <p:tag name="ISPRING_PRESENTER_ID" val="{6D72C28D-C17D-4980-B927-1E17DE7A86AE}"/>
  <p:tag name="ISPRING_PLAYER_PLAYLIST_ID" val="909c0fc4cd805885da80cf333d1a1fd228129b86"/>
  <p:tag name="GENSWF_SLIDE_TITLE" val="Hướng dẫn sử dụng PhET"/>
  <p:tag name="ISPRING_SLIDE_INDENT_LEVEL" val="1"/>
  <p:tag name="ISPRING_PLAYER_LAYOUT_TYPE" val="Full"/>
  <p:tag name="ISPRING_SLIDE_ID_2" val="{1A754814-F882-4038-9C6E-96270DA7D569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PRESENTER_ID" val="{6D72C28D-C17D-4980-B927-1E17DE7A86AE}"/>
  <p:tag name="ISPRING_PLAYER_PLAYLIST_ID" val="909c0fc4cd805885da80cf333d1a1fd228129b86"/>
  <p:tag name="GENSWF_SLIDE_TITLE" val="Thí nghiệm ảo PhET"/>
  <p:tag name="ISPRING_SLIDE_INDENT_LEVEL" val="1"/>
  <p:tag name="ISPRING_PLAYER_LAYOUT_TYPE" val="Full"/>
  <p:tag name="ISPRING_SLIDE_ID_2" val="{30F7623D-4CD1-4550-A768-E49FAEEDF7DB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WO_WEB_ADDRESS" val="https://phet.colorado.edu/sims/html/masses-and-springs-basics/latest/masses-and-springs-basics_vi.html"/>
  <p:tag name="ISPRING_WO_DISPLAY_IN_SLIDE" val="1"/>
  <p:tag name="ISPRING_WO_FULL_SIZE" val="1"/>
  <p:tag name="ISPRING_WO_WINDOW_WIDTH" val="720"/>
  <p:tag name="ISPRING_WO_WINDOW_HEIGHT" val="540"/>
  <p:tag name="ISPRING_WO_SHOW_AFTER" val="0"/>
  <p:tag name="ISPRING_WO_INCLUDE_FILES_AND_SUBFOLDERS" val="0"/>
  <p:tag name="ISPRING_WO_SLIDE_POS_X" val="0"/>
  <p:tag name="ISPRING_WO_SLIDE_POS_Y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78.865"/>
  <p:tag name="TIMING" val="|5.831|0.875|19.217|31.686|4.312"/>
  <p:tag name="ISPRING_PRESENTER_ID" val="{6D72C28D-C17D-4980-B927-1E17DE7A86AE}"/>
  <p:tag name="ISPRING_PLAYER_PLAYLIST_ID" val="909c0fc4cd805885da80cf333d1a1fd228129b86"/>
  <p:tag name="GENSWF_SLIDE_TITLE" val="Kết quả TN"/>
  <p:tag name="ISPRING_SLIDE_INDENT_LEVEL" val="1"/>
  <p:tag name="ISPRING_PLAYER_LAYOUT_TYPE" val="Full"/>
  <p:tag name="ISPRING_SLIDE_ID_2" val="{56CE1AF0-7475-4594-A2C6-71A2DE22A5F2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07.713"/>
  <p:tag name="TIMING" val="|21.462|18.987|44.393|0.979|6.503"/>
  <p:tag name="ISPRING_CUSTOM_TIMING_USED" val="1"/>
  <p:tag name="GENSWF_SLIDE_TITLE" val="Định luật Huc"/>
  <p:tag name="ISPRING_SLIDE_INDENT_LEVEL" val="1"/>
  <p:tag name="ISPRING_PRESENTER_ID" val="{6D72C28D-C17D-4980-B927-1E17DE7A86AE}"/>
  <p:tag name="ISPRING_PLAYER_PLAYLIST_ID" val="909c0fc4cd805885da80cf333d1a1fd228129b86"/>
  <p:tag name="ISPRING_PLAYER_LAYOUT_TYPE" val="Full"/>
  <p:tag name="ISPRING_SLIDE_ID_2" val="{BAB08F3E-661A-484E-A227-8C18033C84B1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GENSWF_SLIDE_TITLE" val="Trang bìa"/>
  <p:tag name="ISPRING_SLIDE_INDENT_LEVEL" val="0"/>
  <p:tag name="ISPRING_PRESENTER_ID" val="{6D72C28D-C17D-4980-B927-1E17DE7A86AE}"/>
  <p:tag name="ISPRING_PLAYER_PLAYLIST_ID" val="909c0fc4cd805885da80cf333d1a1fd228129b86"/>
  <p:tag name="ISPRING_PLAYER_LAYOUT_TYPE" val="NoSidebar"/>
  <p:tag name="ISPRING_SLIDE_ID_2" val="{0E8F4311-A19F-4938-A976-9F881836ECAB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ISPRING_PRESENTER_ID" val="{6D72C28D-C17D-4980-B927-1E17DE7A86AE}"/>
  <p:tag name="GENSWF_SLIDE_TITLE" val="Bài tập củng cố, luyện tập"/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5.quiz"/>
  <p:tag name="ISPRING_PLAYER_PLAYLIST_ID" val="5edae61801578797c0f63717811c9d715b3ab7c1"/>
  <p:tag name="ISPRING_PLAYER_LAYOUT_TYPE" val="Full"/>
  <p:tag name="ISPRING_SLIDE_ID_2" val="{974FFC0F-AD2A-4E3D-9569-F715999C7966}"/>
  <p:tag name="GENSWF_ADVANCE_TIME" val="65.00"/>
  <p:tag name="ISPRING_QUIZ_FULL_PATH" val="D:\BAI DU THI ELEARNING\TEP NGUON\NTL-THPT DONG MY - LUC DAN HOI CUA LO XO DINH LUAT HUC - VL 10\quiz\quiz5.quiz"/>
  <p:tag name="ISPRING_QUIZ_RELATIVE_PATH" val="NTL-THPT DONG MY - LUC DAN HOI CUA LO XO DINH LUAT HUC - VL 10\quiz\quiz5.quiz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ABDDE30C-0733-4F6F-9AD8-9395BA58EADF}"/>
  <p:tag name="GENSWF_ADVANCE_TIME" val="9.414"/>
  <p:tag name="ISPRING_CUSTOM_TIMING_USED" val="1"/>
  <p:tag name="ISPRING_SLIDE_INDENT_LEVEL" val="0"/>
  <p:tag name="ISPRING_PLAYER_LAYOUT_TYPE" val="Full"/>
  <p:tag name="ISPRING_PLAYER_PLAYLIST_ID" val="909c0fc4cd805885da80cf333d1a1fd228129b8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7.728"/>
  <p:tag name="TIMING" val="|4.158|3.234|3.347|4.62|0.986|0.829|4.775"/>
  <p:tag name="ISPRING_SLIDE_INDENT_LEVEL" val="0"/>
  <p:tag name="ISPRING_PRESENTER_ID" val="{6D72C28D-C17D-4980-B927-1E17DE7A86AE}"/>
  <p:tag name="ISPRING_PLAYER_PLAYLIST_ID" val="909c0fc4cd805885da80cf333d1a1fd228129b86"/>
  <p:tag name="GENSWF_SLIDE_TITLE" val="Tổng hợp kiến thức"/>
  <p:tag name="ISPRING_PLAYER_LAYOUT_TYPE" val="Full"/>
  <p:tag name="ISPRING_SLIDE_ID_2" val="{263D8A7F-FB85-4047-97F2-EAE8BBF950F1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ISPRING_PRESENTER_ID" val="{6D72C28D-C17D-4980-B927-1E17DE7A86AE}"/>
  <p:tag name="ISPRING_PLAYER_PLAYLIST_ID" val="909c0fc4cd805885da80cf333d1a1fd228129b86"/>
  <p:tag name="GENSWF_SLIDE_TITLE" val="Tài liệu tham khảo"/>
  <p:tag name="ISPRING_PLAYER_LAYOUT_TYPE" val="NoSidebar"/>
  <p:tag name="ISPRING_SLIDE_ID_2" val="{AD25DC81-60F1-4DB3-B710-D60C5E518B36}"/>
  <p:tag name="GENSWF_ADVANCE_TIME" val="5.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TIMING" val="|16.151|3.768"/>
  <p:tag name="GENSWF_SLIDE_TITLE" val="Đặt vấn đề"/>
  <p:tag name="ISPRING_SLIDE_INDENT_LEVEL" val="0"/>
  <p:tag name="ISPRING_PRESENTER_ID" val="{6D72C28D-C17D-4980-B927-1E17DE7A86AE}"/>
  <p:tag name="ISPRING_PLAYER_PLAYLIST_ID" val="909c0fc4cd805885da80cf333d1a1fd228129b86"/>
  <p:tag name="ISPRING_PLAYER_LAYOUT_TYPE" val="Full"/>
  <p:tag name="ISPRING_SLIDE_ID_2" val="{0C1268B8-D1C7-4E19-9FA9-0E4611B6C655}"/>
  <p:tag name="GENSWF_ADVANCE_TIME" val="105.0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3.001"/>
  <p:tag name="TIMING" val="|19.633|0.789|2.884"/>
  <p:tag name="GENSWF_SLIDE_TITLE" val="Tên bài học"/>
  <p:tag name="ISPRING_SLIDE_INDENT_LEVEL" val="0"/>
  <p:tag name="ISPRING_PRESENTER_ID" val="{6D72C28D-C17D-4980-B927-1E17DE7A86AE}"/>
  <p:tag name="ISPRING_PLAYER_PLAYLIST_ID" val="909c0fc4cd805885da80cf333d1a1fd228129b86"/>
  <p:tag name="ISPRING_PLAYER_LAYOUT_TYPE" val="Full"/>
  <p:tag name="ISPRING_SLIDE_ID_2" val="{143AA55F-5641-46ED-84C6-2AAE6CEF46D9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Mục tiêu bài học"/>
  <p:tag name="ISPRING_SLIDE_INDENT_LEVEL" val="0"/>
  <p:tag name="ISPRING_PRESENTER_ID" val="{6D72C28D-C17D-4980-B927-1E17DE7A86AE}"/>
  <p:tag name="ISPRING_PLAYER_PLAYLIST_ID" val="909c0fc4cd805885da80cf333d1a1fd228129b86"/>
  <p:tag name="ISPRING_PLAYER_LAYOUT_TYPE" val="Full"/>
  <p:tag name="GENSWF_ADVANCE_TIME" val="41.209"/>
  <p:tag name="TIMING" val="|2.689|2.098|4.401|4.188|6.339|1.882|6.091|4.861|4.197"/>
  <p:tag name="ISPRING_SLIDE_ID_2" val="{80D2E0E6-DD77-4DA0-92E4-A30D69DDFA89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5.297"/>
  <p:tag name="TIMING" val="|6.056|2.466|2.781"/>
  <p:tag name="GENSWF_SLIDE_TITLE" val="Tiến trình bài học"/>
  <p:tag name="ISPRING_SLIDE_INDENT_LEVEL" val="0"/>
  <p:tag name="ISPRING_PRESENTER_ID" val="{6D72C28D-C17D-4980-B927-1E17DE7A86AE}"/>
  <p:tag name="ISPRING_PLAYER_PLAYLIST_ID" val="909c0fc4cd805885da80cf333d1a1fd228129b86"/>
  <p:tag name="ISPRING_PLAYER_LAYOUT_TYPE" val="Full"/>
  <p:tag name="ISPRING_SLIDE_ID_2" val="{6665B2DB-AEAA-481B-840A-CEEEF3E6EBF9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QUIZ_SHAPES_ADDED" val="1"/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RESOURCE_QUIZ" val="quiz3.quiz"/>
  <p:tag name="ISPRING_CUSTOM_TIMING_USED" val="1"/>
  <p:tag name="GENSWF_SLIDE_TITLE" val="Nhắc lại kiến thức"/>
  <p:tag name="ISPRING_SLIDE_INDENT_LEVEL" val="0"/>
  <p:tag name="ISPRING_PRESENTER_ID" val="{6D72C28D-C17D-4980-B927-1E17DE7A86AE}"/>
  <p:tag name="ISPRING_PLAYER_LAYOUT_TYPE" val="Full"/>
  <p:tag name="ISPRING_PLAYER_PLAYLIST_ID" val="5edae61801578797c0f63717811c9d715b3ab7c1"/>
  <p:tag name="ISPRING_SLIDE_ID_2" val="{EB679878-59E5-47FA-9C4A-C7B455793753}"/>
  <p:tag name="GENSWF_ADVANCE_TIME" val="60.33"/>
  <p:tag name="ISPRING_QUIZ_FULL_PATH" val="D:\BAI DU THI ELEARNING\TEP NGUON\NTL-THPT DONG MY - LUC DAN HOI CUA LO XO DINH LUAT HUC - VL 10\quiz\quiz3.quiz"/>
  <p:tag name="ISPRING_QUIZ_RELATIVE_PATH" val="NTL-THPT DONG MY - LUC DAN HOI CUA LO XO DINH LUAT HUC - VL 10\quiz\quiz3.quiz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TIMING" val="|5.626|2.828|9.078|11.419|3.383|4.885|3.735|6.858|12.204|23.923|3.564|3.086|5.051|10.468|13.186|1.97|7.184|7.521|2.515|6.608|2.908"/>
  <p:tag name="GENSWF_SLIDE_TITLE" val="Đặc điểm của lực đàn hồi"/>
  <p:tag name="ISPRING_SLIDE_INDENT_LEVEL" val="0"/>
  <p:tag name="ISPRING_PRESENTER_ID" val="{6D72C28D-C17D-4980-B927-1E17DE7A86AE}"/>
  <p:tag name="ISPRING_PLAYER_PLAYLIST_ID" val="909c0fc4cd805885da80cf333d1a1fd228129b86"/>
  <p:tag name="ISPRING_PLAYER_LAYOUT_TYPE" val="Full"/>
  <p:tag name="ISPRING_SLIDE_ID_2" val="{E5B80DC4-639A-4B5D-BDDC-13D3BF4F8C8E}"/>
  <p:tag name="GENSWF_ADVANCE_TIME" val="171.6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72.577"/>
  <p:tag name="TIMING" val="|3.542|7.297|30.233"/>
  <p:tag name="ISPRING_CUSTOM_TIMING_USED" val="1"/>
  <p:tag name="GENSWF_SLIDE_TITLE" val="Mục đích và PATN"/>
  <p:tag name="ISPRING_SLIDE_INDENT_LEVEL" val="1"/>
  <p:tag name="ISPRING_PRESENTER_ID" val="{6D72C28D-C17D-4980-B927-1E17DE7A86AE}"/>
  <p:tag name="ISPRING_PLAYER_PLAYLIST_ID" val="909c0fc4cd805885da80cf333d1a1fd228129b86"/>
  <p:tag name="ISPRING_PLAYER_LAYOUT_TYPE" val="Full"/>
  <p:tag name="ISPRING_SLIDE_ID_2" val="{5F43DA5A-0C73-46C4-AC43-5446FF357823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2187</TotalTime>
  <Words>1069</Words>
  <Application>Microsoft Office PowerPoint</Application>
  <PresentationFormat>Widescreen</PresentationFormat>
  <Paragraphs>158</Paragraphs>
  <Slides>19</Slides>
  <Notes>19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Corbel</vt:lpstr>
      <vt:lpstr>Route 159 UltraLight</vt:lpstr>
      <vt:lpstr>Segoe UI</vt:lpstr>
      <vt:lpstr>Times New Roman</vt:lpstr>
      <vt:lpstr>Tw Cen 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NTL-THPT DONG MY - LUC DAN HOI CUA LO XO DINH LUAT HUC</dc:title>
  <dc:creator>linhnguyenk64@gmail.com</dc:creator>
  <cp:lastModifiedBy>linhnguyenk64@gmail.com</cp:lastModifiedBy>
  <cp:revision>113</cp:revision>
  <dcterms:created xsi:type="dcterms:W3CDTF">2021-10-19T07:25:19Z</dcterms:created>
  <dcterms:modified xsi:type="dcterms:W3CDTF">2021-10-28T04:26:45Z</dcterms:modified>
</cp:coreProperties>
</file>